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4" r:id="rId1"/>
  </p:sldMasterIdLst>
  <p:notesMasterIdLst>
    <p:notesMasterId r:id="rId16"/>
  </p:notesMasterIdLst>
  <p:sldIdLst>
    <p:sldId id="256" r:id="rId2"/>
    <p:sldId id="258" r:id="rId3"/>
    <p:sldId id="261" r:id="rId4"/>
    <p:sldId id="262" r:id="rId5"/>
    <p:sldId id="284" r:id="rId6"/>
    <p:sldId id="266" r:id="rId7"/>
    <p:sldId id="264" r:id="rId8"/>
    <p:sldId id="260" r:id="rId9"/>
    <p:sldId id="271" r:id="rId10"/>
    <p:sldId id="268" r:id="rId11"/>
    <p:sldId id="277" r:id="rId12"/>
    <p:sldId id="313" r:id="rId13"/>
    <p:sldId id="293" r:id="rId14"/>
    <p:sldId id="291" r:id="rId15"/>
  </p:sldIdLst>
  <p:sldSz cx="9144000" cy="5143500" type="screen16x9"/>
  <p:notesSz cx="6858000" cy="9144000"/>
  <p:embeddedFontLst>
    <p:embeddedFont>
      <p:font typeface="Poppins ExtraBold" panose="020B0604020202020204" charset="0"/>
      <p:bold r:id="rId17"/>
      <p:boldItalic r:id="rId18"/>
    </p:embeddedFont>
    <p:embeddedFont>
      <p:font typeface="Didact Gothic" panose="020B0604020202020204" charset="0"/>
      <p:regular r:id="rId19"/>
    </p:embeddedFont>
    <p:embeddedFont>
      <p:font typeface="Poppins Black" panose="020B0604020202020204" charset="0"/>
      <p:bold r:id="rId20"/>
      <p:boldItalic r:id="rId21"/>
    </p:embeddedFont>
    <p:embeddedFont>
      <p:font typeface="Poppins SemiBold"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7B1D3E1-994D-44AC-A1D4-A73A65C65F5A}">
  <a:tblStyle styleId="{67B1D3E1-994D-44AC-A1D4-A73A65C65F5A}"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736"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77575918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10bc882714b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2" name="Google Shape;332;g10bc882714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44137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1"/>
        <p:cNvGrpSpPr/>
        <p:nvPr/>
      </p:nvGrpSpPr>
      <p:grpSpPr>
        <a:xfrm>
          <a:off x="0" y="0"/>
          <a:ext cx="0" cy="0"/>
          <a:chOff x="0" y="0"/>
          <a:chExt cx="0" cy="0"/>
        </a:xfrm>
      </p:grpSpPr>
      <p:sp>
        <p:nvSpPr>
          <p:cNvPr id="1112" name="Google Shape;1112;g10b369845ce_0_148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3" name="Google Shape;1113;g10b369845ce_0_148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17037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3"/>
        <p:cNvGrpSpPr/>
        <p:nvPr/>
      </p:nvGrpSpPr>
      <p:grpSpPr>
        <a:xfrm>
          <a:off x="0" y="0"/>
          <a:ext cx="0" cy="0"/>
          <a:chOff x="0" y="0"/>
          <a:chExt cx="0" cy="0"/>
        </a:xfrm>
      </p:grpSpPr>
      <p:sp>
        <p:nvSpPr>
          <p:cNvPr id="1304" name="Google Shape;1304;g10b57e4bef1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5" name="Google Shape;1305;g10b57e4bef1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91590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6"/>
        <p:cNvGrpSpPr/>
        <p:nvPr/>
      </p:nvGrpSpPr>
      <p:grpSpPr>
        <a:xfrm>
          <a:off x="0" y="0"/>
          <a:ext cx="0" cy="0"/>
          <a:chOff x="0" y="0"/>
          <a:chExt cx="0" cy="0"/>
        </a:xfrm>
      </p:grpSpPr>
      <p:sp>
        <p:nvSpPr>
          <p:cNvPr id="2157" name="Google Shape;2157;g10b6cda43ba_0_8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8" name="Google Shape;2158;g10b6cda43ba_0_8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58565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6"/>
        <p:cNvGrpSpPr/>
        <p:nvPr/>
      </p:nvGrpSpPr>
      <p:grpSpPr>
        <a:xfrm>
          <a:off x="0" y="0"/>
          <a:ext cx="0" cy="0"/>
          <a:chOff x="0" y="0"/>
          <a:chExt cx="0" cy="0"/>
        </a:xfrm>
      </p:grpSpPr>
      <p:sp>
        <p:nvSpPr>
          <p:cNvPr id="1827" name="Google Shape;1827;g10b6cda43ba_0_6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8" name="Google Shape;1828;g10b6cda43ba_0_6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00215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10a1fdba32e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0" name="Google Shape;430;g10a1fdba32e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16467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g10a1b886352_0_5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7" name="Google Shape;567;g10a1b886352_0_5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976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5" name="Google Shape;725;g10b369845ce_0_139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6" name="Google Shape;726;g10b369845ce_0_139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3152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3"/>
        <p:cNvGrpSpPr/>
        <p:nvPr/>
      </p:nvGrpSpPr>
      <p:grpSpPr>
        <a:xfrm>
          <a:off x="0" y="0"/>
          <a:ext cx="0" cy="0"/>
          <a:chOff x="0" y="0"/>
          <a:chExt cx="0" cy="0"/>
        </a:xfrm>
      </p:grpSpPr>
      <p:sp>
        <p:nvSpPr>
          <p:cNvPr id="1654" name="Google Shape;1654;g10b57e4beff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5" name="Google Shape;1655;g10b57e4beff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3264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g10b369845ce_0_14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0" name="Google Shape;820;g10b369845ce_0_14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53610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4"/>
        <p:cNvGrpSpPr/>
        <p:nvPr/>
      </p:nvGrpSpPr>
      <p:grpSpPr>
        <a:xfrm>
          <a:off x="0" y="0"/>
          <a:ext cx="0" cy="0"/>
          <a:chOff x="0" y="0"/>
          <a:chExt cx="0" cy="0"/>
        </a:xfrm>
      </p:grpSpPr>
      <p:sp>
        <p:nvSpPr>
          <p:cNvPr id="795" name="Google Shape;795;g10b369845ce_0_139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6" name="Google Shape;796;g10b369845ce_0_139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9675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g10a1b886352_0_3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6" name="Google Shape;536;g10a1b886352_0_3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6015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2"/>
        <p:cNvGrpSpPr/>
        <p:nvPr/>
      </p:nvGrpSpPr>
      <p:grpSpPr>
        <a:xfrm>
          <a:off x="0" y="0"/>
          <a:ext cx="0" cy="0"/>
          <a:chOff x="0" y="0"/>
          <a:chExt cx="0" cy="0"/>
        </a:xfrm>
      </p:grpSpPr>
      <p:sp>
        <p:nvSpPr>
          <p:cNvPr id="1173" name="Google Shape;1173;g10a2896f44a_1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4" name="Google Shape;1174;g10a2896f44a_1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66368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0" y="4301125"/>
            <a:ext cx="2983958" cy="766174"/>
          </a:xfrm>
          <a:custGeom>
            <a:avLst/>
            <a:gdLst/>
            <a:ahLst/>
            <a:cxnLst/>
            <a:rect l="l" t="t" r="r" b="b"/>
            <a:pathLst>
              <a:path w="30974" h="20032" fill="none" extrusionOk="0">
                <a:moveTo>
                  <a:pt x="0" y="4317"/>
                </a:moveTo>
                <a:cubicBezTo>
                  <a:pt x="2402" y="1"/>
                  <a:pt x="11368" y="4712"/>
                  <a:pt x="10001" y="13041"/>
                </a:cubicBezTo>
                <a:cubicBezTo>
                  <a:pt x="9301" y="17235"/>
                  <a:pt x="6870" y="20032"/>
                  <a:pt x="4833" y="18937"/>
                </a:cubicBezTo>
                <a:cubicBezTo>
                  <a:pt x="2645" y="17843"/>
                  <a:pt x="4438" y="9454"/>
                  <a:pt x="12189" y="5837"/>
                </a:cubicBezTo>
                <a:cubicBezTo>
                  <a:pt x="23739" y="487"/>
                  <a:pt x="30974" y="8360"/>
                  <a:pt x="30974" y="16019"/>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flipH="1">
            <a:off x="4349933" y="0"/>
            <a:ext cx="4793642" cy="698375"/>
          </a:xfrm>
          <a:custGeom>
            <a:avLst/>
            <a:gdLst/>
            <a:ahLst/>
            <a:cxnLst/>
            <a:rect l="l" t="t" r="r" b="b"/>
            <a:pathLst>
              <a:path w="62950" h="27935" fill="none" extrusionOk="0">
                <a:moveTo>
                  <a:pt x="0" y="16384"/>
                </a:moveTo>
                <a:cubicBezTo>
                  <a:pt x="9210" y="20062"/>
                  <a:pt x="17204" y="27934"/>
                  <a:pt x="27083" y="27600"/>
                </a:cubicBezTo>
                <a:cubicBezTo>
                  <a:pt x="43162" y="27023"/>
                  <a:pt x="51947" y="6961"/>
                  <a:pt x="62950" y="1"/>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1954348" y="3097475"/>
            <a:ext cx="7189228" cy="2078106"/>
          </a:xfrm>
          <a:custGeom>
            <a:avLst/>
            <a:gdLst/>
            <a:ahLst/>
            <a:cxnLst/>
            <a:rect l="l" t="t" r="r" b="b"/>
            <a:pathLst>
              <a:path w="47296" h="37114" extrusionOk="0">
                <a:moveTo>
                  <a:pt x="47296" y="0"/>
                </a:moveTo>
                <a:cubicBezTo>
                  <a:pt x="45016" y="5076"/>
                  <a:pt x="41946" y="9788"/>
                  <a:pt x="37873" y="13648"/>
                </a:cubicBezTo>
                <a:cubicBezTo>
                  <a:pt x="32493" y="18724"/>
                  <a:pt x="25684" y="22007"/>
                  <a:pt x="18997" y="25229"/>
                </a:cubicBezTo>
                <a:cubicBezTo>
                  <a:pt x="12310" y="28451"/>
                  <a:pt x="5502" y="31764"/>
                  <a:pt x="182" y="36931"/>
                </a:cubicBezTo>
                <a:lnTo>
                  <a:pt x="0" y="37113"/>
                </a:lnTo>
                <a:lnTo>
                  <a:pt x="47296" y="37113"/>
                </a:lnTo>
                <a:lnTo>
                  <a:pt x="4729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54" y="-2575"/>
            <a:ext cx="3362496" cy="1157325"/>
          </a:xfrm>
          <a:custGeom>
            <a:avLst/>
            <a:gdLst/>
            <a:ahLst/>
            <a:cxnLst/>
            <a:rect l="l" t="t" r="r" b="b"/>
            <a:pathLst>
              <a:path w="85413" h="46293" extrusionOk="0">
                <a:moveTo>
                  <a:pt x="2432" y="0"/>
                </a:moveTo>
                <a:cubicBezTo>
                  <a:pt x="1611" y="2584"/>
                  <a:pt x="912" y="5198"/>
                  <a:pt x="608" y="7903"/>
                </a:cubicBezTo>
                <a:cubicBezTo>
                  <a:pt x="0" y="13070"/>
                  <a:pt x="882" y="18632"/>
                  <a:pt x="4104" y="22736"/>
                </a:cubicBezTo>
                <a:cubicBezTo>
                  <a:pt x="7964" y="27630"/>
                  <a:pt x="14499" y="29696"/>
                  <a:pt x="20730" y="29696"/>
                </a:cubicBezTo>
                <a:cubicBezTo>
                  <a:pt x="26961" y="29696"/>
                  <a:pt x="32980" y="27873"/>
                  <a:pt x="38998" y="26262"/>
                </a:cubicBezTo>
                <a:cubicBezTo>
                  <a:pt x="43798" y="24970"/>
                  <a:pt x="48755" y="23816"/>
                  <a:pt x="53712" y="23816"/>
                </a:cubicBezTo>
                <a:cubicBezTo>
                  <a:pt x="54938" y="23816"/>
                  <a:pt x="56164" y="23886"/>
                  <a:pt x="57387" y="24043"/>
                </a:cubicBezTo>
                <a:cubicBezTo>
                  <a:pt x="65199" y="25107"/>
                  <a:pt x="72312" y="29788"/>
                  <a:pt x="77114" y="36110"/>
                </a:cubicBezTo>
                <a:cubicBezTo>
                  <a:pt x="79759" y="39605"/>
                  <a:pt x="81917" y="43739"/>
                  <a:pt x="85412" y="46292"/>
                </a:cubicBezTo>
                <a:lnTo>
                  <a:pt x="854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txBox="1">
            <a:spLocks noGrp="1"/>
          </p:cNvSpPr>
          <p:nvPr>
            <p:ph type="ctrTitle"/>
          </p:nvPr>
        </p:nvSpPr>
        <p:spPr>
          <a:xfrm>
            <a:off x="713225" y="1129050"/>
            <a:ext cx="5042700" cy="2416500"/>
          </a:xfrm>
          <a:prstGeom prst="rect">
            <a:avLst/>
          </a:prstGeom>
        </p:spPr>
        <p:txBody>
          <a:bodyPr spcFirstLastPara="1" wrap="square" lIns="91425" tIns="91425" rIns="91425" bIns="91425" anchor="ctr" anchorCtr="0">
            <a:noAutofit/>
          </a:bodyPr>
          <a:lstStyle>
            <a:lvl1pPr lvl="0">
              <a:spcBef>
                <a:spcPts val="0"/>
              </a:spcBef>
              <a:spcAft>
                <a:spcPts val="0"/>
              </a:spcAft>
              <a:buSzPts val="5200"/>
              <a:buNone/>
              <a:defRPr sz="3700">
                <a:latin typeface="Poppins Black"/>
                <a:ea typeface="Poppins Black"/>
                <a:cs typeface="Poppins Black"/>
                <a:sym typeface="Poppins Black"/>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4" name="Google Shape;14;p2"/>
          <p:cNvSpPr txBox="1">
            <a:spLocks noGrp="1"/>
          </p:cNvSpPr>
          <p:nvPr>
            <p:ph type="subTitle" idx="1"/>
          </p:nvPr>
        </p:nvSpPr>
        <p:spPr>
          <a:xfrm>
            <a:off x="713225" y="3545550"/>
            <a:ext cx="5525400" cy="468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800"/>
              <a:buNone/>
              <a:defRPr sz="1650">
                <a:solidFill>
                  <a:schemeClr val="dk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5" name="Google Shape;15;p2"/>
          <p:cNvSpPr txBox="1">
            <a:spLocks noGrp="1"/>
          </p:cNvSpPr>
          <p:nvPr>
            <p:ph type="subTitle" idx="2"/>
          </p:nvPr>
        </p:nvSpPr>
        <p:spPr>
          <a:xfrm>
            <a:off x="6986875" y="429500"/>
            <a:ext cx="1443900" cy="447300"/>
          </a:xfrm>
          <a:prstGeom prst="rect">
            <a:avLst/>
          </a:prstGeom>
          <a:solidFill>
            <a:schemeClr val="accent4"/>
          </a:solidFill>
        </p:spPr>
        <p:txBody>
          <a:bodyPr spcFirstLastPara="1" wrap="square" lIns="91425" tIns="91425" rIns="91425" bIns="91425" anchor="t" anchorCtr="0">
            <a:noAutofit/>
          </a:bodyPr>
          <a:lstStyle>
            <a:lvl1pPr lvl="0" algn="ctr" rtl="0">
              <a:spcBef>
                <a:spcPts val="0"/>
              </a:spcBef>
              <a:spcAft>
                <a:spcPts val="0"/>
              </a:spcAft>
              <a:buClr>
                <a:schemeClr val="dk1"/>
              </a:buClr>
              <a:buSzPts val="1800"/>
              <a:buFont typeface="Poppins SemiBold"/>
              <a:buNone/>
              <a:defRPr>
                <a:solidFill>
                  <a:schemeClr val="dk1"/>
                </a:solidFill>
                <a:latin typeface="Poppins SemiBold"/>
                <a:ea typeface="Poppins SemiBold"/>
                <a:cs typeface="Poppins SemiBold"/>
                <a:sym typeface="Poppins SemiBold"/>
              </a:defRPr>
            </a:lvl1pPr>
            <a:lvl2pPr lvl="1" rtl="0">
              <a:spcBef>
                <a:spcPts val="0"/>
              </a:spcBef>
              <a:spcAft>
                <a:spcPts val="0"/>
              </a:spcAft>
              <a:buClr>
                <a:schemeClr val="dk1"/>
              </a:buClr>
              <a:buSzPts val="1400"/>
              <a:buFont typeface="Poppins SemiBold"/>
              <a:buNone/>
              <a:defRPr>
                <a:solidFill>
                  <a:schemeClr val="dk1"/>
                </a:solidFill>
                <a:latin typeface="Poppins SemiBold"/>
                <a:ea typeface="Poppins SemiBold"/>
                <a:cs typeface="Poppins SemiBold"/>
                <a:sym typeface="Poppins SemiBold"/>
              </a:defRPr>
            </a:lvl2pPr>
            <a:lvl3pPr lvl="2" rtl="0">
              <a:spcBef>
                <a:spcPts val="0"/>
              </a:spcBef>
              <a:spcAft>
                <a:spcPts val="0"/>
              </a:spcAft>
              <a:buClr>
                <a:schemeClr val="dk1"/>
              </a:buClr>
              <a:buSzPts val="1400"/>
              <a:buFont typeface="Poppins SemiBold"/>
              <a:buNone/>
              <a:defRPr>
                <a:solidFill>
                  <a:schemeClr val="dk1"/>
                </a:solidFill>
                <a:latin typeface="Poppins SemiBold"/>
                <a:ea typeface="Poppins SemiBold"/>
                <a:cs typeface="Poppins SemiBold"/>
                <a:sym typeface="Poppins SemiBold"/>
              </a:defRPr>
            </a:lvl3pPr>
            <a:lvl4pPr lvl="3" rtl="0">
              <a:spcBef>
                <a:spcPts val="0"/>
              </a:spcBef>
              <a:spcAft>
                <a:spcPts val="0"/>
              </a:spcAft>
              <a:buClr>
                <a:schemeClr val="dk1"/>
              </a:buClr>
              <a:buSzPts val="1400"/>
              <a:buFont typeface="Poppins SemiBold"/>
              <a:buNone/>
              <a:defRPr>
                <a:solidFill>
                  <a:schemeClr val="dk1"/>
                </a:solidFill>
                <a:latin typeface="Poppins SemiBold"/>
                <a:ea typeface="Poppins SemiBold"/>
                <a:cs typeface="Poppins SemiBold"/>
                <a:sym typeface="Poppins SemiBold"/>
              </a:defRPr>
            </a:lvl4pPr>
            <a:lvl5pPr lvl="4" rtl="0">
              <a:spcBef>
                <a:spcPts val="0"/>
              </a:spcBef>
              <a:spcAft>
                <a:spcPts val="0"/>
              </a:spcAft>
              <a:buClr>
                <a:schemeClr val="dk1"/>
              </a:buClr>
              <a:buSzPts val="1400"/>
              <a:buFont typeface="Poppins SemiBold"/>
              <a:buNone/>
              <a:defRPr>
                <a:solidFill>
                  <a:schemeClr val="dk1"/>
                </a:solidFill>
                <a:latin typeface="Poppins SemiBold"/>
                <a:ea typeface="Poppins SemiBold"/>
                <a:cs typeface="Poppins SemiBold"/>
                <a:sym typeface="Poppins SemiBold"/>
              </a:defRPr>
            </a:lvl5pPr>
            <a:lvl6pPr lvl="5" rtl="0">
              <a:spcBef>
                <a:spcPts val="0"/>
              </a:spcBef>
              <a:spcAft>
                <a:spcPts val="0"/>
              </a:spcAft>
              <a:buClr>
                <a:schemeClr val="dk1"/>
              </a:buClr>
              <a:buSzPts val="1400"/>
              <a:buFont typeface="Poppins SemiBold"/>
              <a:buNone/>
              <a:defRPr>
                <a:solidFill>
                  <a:schemeClr val="dk1"/>
                </a:solidFill>
                <a:latin typeface="Poppins SemiBold"/>
                <a:ea typeface="Poppins SemiBold"/>
                <a:cs typeface="Poppins SemiBold"/>
                <a:sym typeface="Poppins SemiBold"/>
              </a:defRPr>
            </a:lvl6pPr>
            <a:lvl7pPr lvl="6" rtl="0">
              <a:spcBef>
                <a:spcPts val="0"/>
              </a:spcBef>
              <a:spcAft>
                <a:spcPts val="0"/>
              </a:spcAft>
              <a:buClr>
                <a:schemeClr val="dk1"/>
              </a:buClr>
              <a:buSzPts val="1400"/>
              <a:buFont typeface="Poppins SemiBold"/>
              <a:buNone/>
              <a:defRPr>
                <a:solidFill>
                  <a:schemeClr val="dk1"/>
                </a:solidFill>
                <a:latin typeface="Poppins SemiBold"/>
                <a:ea typeface="Poppins SemiBold"/>
                <a:cs typeface="Poppins SemiBold"/>
                <a:sym typeface="Poppins SemiBold"/>
              </a:defRPr>
            </a:lvl7pPr>
            <a:lvl8pPr lvl="7" rtl="0">
              <a:spcBef>
                <a:spcPts val="0"/>
              </a:spcBef>
              <a:spcAft>
                <a:spcPts val="0"/>
              </a:spcAft>
              <a:buClr>
                <a:schemeClr val="dk1"/>
              </a:buClr>
              <a:buSzPts val="1400"/>
              <a:buFont typeface="Poppins SemiBold"/>
              <a:buNone/>
              <a:defRPr>
                <a:solidFill>
                  <a:schemeClr val="dk1"/>
                </a:solidFill>
                <a:latin typeface="Poppins SemiBold"/>
                <a:ea typeface="Poppins SemiBold"/>
                <a:cs typeface="Poppins SemiBold"/>
                <a:sym typeface="Poppins SemiBold"/>
              </a:defRPr>
            </a:lvl8pPr>
            <a:lvl9pPr lvl="8" rtl="0">
              <a:spcBef>
                <a:spcPts val="0"/>
              </a:spcBef>
              <a:spcAft>
                <a:spcPts val="0"/>
              </a:spcAft>
              <a:buClr>
                <a:schemeClr val="dk1"/>
              </a:buClr>
              <a:buSzPts val="1400"/>
              <a:buFont typeface="Poppins SemiBold"/>
              <a:buNone/>
              <a:defRPr>
                <a:solidFill>
                  <a:schemeClr val="dk1"/>
                </a:solidFill>
                <a:latin typeface="Poppins SemiBold"/>
                <a:ea typeface="Poppins SemiBold"/>
                <a:cs typeface="Poppins SemiBold"/>
                <a:sym typeface="Poppins SemiBold"/>
              </a:defRPr>
            </a:lvl9pPr>
          </a:lstStyle>
          <a:p>
            <a:endParaRPr/>
          </a:p>
        </p:txBody>
      </p:sp>
      <p:sp>
        <p:nvSpPr>
          <p:cNvPr id="16" name="Google Shape;16;p2"/>
          <p:cNvSpPr/>
          <p:nvPr/>
        </p:nvSpPr>
        <p:spPr>
          <a:xfrm rot="4589827" flipH="1">
            <a:off x="3722154" y="-529068"/>
            <a:ext cx="1796278" cy="1904474"/>
          </a:xfrm>
          <a:custGeom>
            <a:avLst/>
            <a:gdLst/>
            <a:ahLst/>
            <a:cxnLst/>
            <a:rect l="l" t="t" r="r" b="b"/>
            <a:pathLst>
              <a:path w="57692" h="61167" extrusionOk="0">
                <a:moveTo>
                  <a:pt x="92" y="1"/>
                </a:moveTo>
                <a:cubicBezTo>
                  <a:pt x="61" y="153"/>
                  <a:pt x="1" y="214"/>
                  <a:pt x="1" y="274"/>
                </a:cubicBezTo>
                <a:cubicBezTo>
                  <a:pt x="61" y="1673"/>
                  <a:pt x="31" y="3101"/>
                  <a:pt x="213" y="4499"/>
                </a:cubicBezTo>
                <a:cubicBezTo>
                  <a:pt x="548" y="7083"/>
                  <a:pt x="1216" y="9606"/>
                  <a:pt x="2432" y="11977"/>
                </a:cubicBezTo>
                <a:cubicBezTo>
                  <a:pt x="3496" y="13952"/>
                  <a:pt x="4590" y="15867"/>
                  <a:pt x="5988" y="17600"/>
                </a:cubicBezTo>
                <a:cubicBezTo>
                  <a:pt x="7630" y="19606"/>
                  <a:pt x="9454" y="21369"/>
                  <a:pt x="11460" y="23010"/>
                </a:cubicBezTo>
                <a:cubicBezTo>
                  <a:pt x="11703" y="23193"/>
                  <a:pt x="11916" y="23405"/>
                  <a:pt x="12068" y="23649"/>
                </a:cubicBezTo>
                <a:cubicBezTo>
                  <a:pt x="12949" y="24956"/>
                  <a:pt x="13679" y="26354"/>
                  <a:pt x="14195" y="27813"/>
                </a:cubicBezTo>
                <a:cubicBezTo>
                  <a:pt x="14834" y="29667"/>
                  <a:pt x="15654" y="31430"/>
                  <a:pt x="16475" y="33193"/>
                </a:cubicBezTo>
                <a:cubicBezTo>
                  <a:pt x="16992" y="34287"/>
                  <a:pt x="17508" y="35351"/>
                  <a:pt x="18025" y="36445"/>
                </a:cubicBezTo>
                <a:cubicBezTo>
                  <a:pt x="18633" y="37752"/>
                  <a:pt x="19211" y="39059"/>
                  <a:pt x="19788" y="40366"/>
                </a:cubicBezTo>
                <a:cubicBezTo>
                  <a:pt x="19971" y="40761"/>
                  <a:pt x="20183" y="41187"/>
                  <a:pt x="20366" y="41582"/>
                </a:cubicBezTo>
                <a:cubicBezTo>
                  <a:pt x="20335" y="41612"/>
                  <a:pt x="20274" y="41643"/>
                  <a:pt x="20244" y="41673"/>
                </a:cubicBezTo>
                <a:cubicBezTo>
                  <a:pt x="20092" y="41552"/>
                  <a:pt x="19910" y="41460"/>
                  <a:pt x="19758" y="41339"/>
                </a:cubicBezTo>
                <a:cubicBezTo>
                  <a:pt x="17843" y="39819"/>
                  <a:pt x="16353" y="37904"/>
                  <a:pt x="15046" y="35868"/>
                </a:cubicBezTo>
                <a:cubicBezTo>
                  <a:pt x="13709" y="33831"/>
                  <a:pt x="12463" y="31703"/>
                  <a:pt x="11095" y="29697"/>
                </a:cubicBezTo>
                <a:cubicBezTo>
                  <a:pt x="10274" y="28512"/>
                  <a:pt x="9271" y="27418"/>
                  <a:pt x="8299" y="26354"/>
                </a:cubicBezTo>
                <a:cubicBezTo>
                  <a:pt x="7387" y="25381"/>
                  <a:pt x="6353" y="24500"/>
                  <a:pt x="5381" y="23618"/>
                </a:cubicBezTo>
                <a:cubicBezTo>
                  <a:pt x="4165" y="22524"/>
                  <a:pt x="2888" y="21582"/>
                  <a:pt x="1490" y="20731"/>
                </a:cubicBezTo>
                <a:cubicBezTo>
                  <a:pt x="1277" y="20609"/>
                  <a:pt x="1064" y="20518"/>
                  <a:pt x="760" y="20366"/>
                </a:cubicBezTo>
                <a:lnTo>
                  <a:pt x="760" y="20366"/>
                </a:lnTo>
                <a:cubicBezTo>
                  <a:pt x="1429" y="21399"/>
                  <a:pt x="2067" y="22281"/>
                  <a:pt x="2584" y="23253"/>
                </a:cubicBezTo>
                <a:cubicBezTo>
                  <a:pt x="3101" y="24135"/>
                  <a:pt x="3618" y="25077"/>
                  <a:pt x="3922" y="26080"/>
                </a:cubicBezTo>
                <a:cubicBezTo>
                  <a:pt x="4378" y="27448"/>
                  <a:pt x="4985" y="28755"/>
                  <a:pt x="5593" y="30062"/>
                </a:cubicBezTo>
                <a:cubicBezTo>
                  <a:pt x="6201" y="31399"/>
                  <a:pt x="6961" y="32615"/>
                  <a:pt x="7843" y="33770"/>
                </a:cubicBezTo>
                <a:cubicBezTo>
                  <a:pt x="8663" y="34895"/>
                  <a:pt x="9423" y="36050"/>
                  <a:pt x="10487" y="36962"/>
                </a:cubicBezTo>
                <a:cubicBezTo>
                  <a:pt x="11338" y="37691"/>
                  <a:pt x="12220" y="38360"/>
                  <a:pt x="13101" y="39029"/>
                </a:cubicBezTo>
                <a:cubicBezTo>
                  <a:pt x="14317" y="40001"/>
                  <a:pt x="15624" y="40761"/>
                  <a:pt x="17022" y="41430"/>
                </a:cubicBezTo>
                <a:cubicBezTo>
                  <a:pt x="17843" y="41825"/>
                  <a:pt x="18663" y="42251"/>
                  <a:pt x="19454" y="42676"/>
                </a:cubicBezTo>
                <a:cubicBezTo>
                  <a:pt x="19971" y="42919"/>
                  <a:pt x="20457" y="43193"/>
                  <a:pt x="20943" y="43467"/>
                </a:cubicBezTo>
                <a:cubicBezTo>
                  <a:pt x="21186" y="43588"/>
                  <a:pt x="21429" y="43770"/>
                  <a:pt x="21521" y="43983"/>
                </a:cubicBezTo>
                <a:cubicBezTo>
                  <a:pt x="22250" y="45533"/>
                  <a:pt x="23192" y="46932"/>
                  <a:pt x="24256" y="48208"/>
                </a:cubicBezTo>
                <a:cubicBezTo>
                  <a:pt x="25138" y="49242"/>
                  <a:pt x="25989" y="50306"/>
                  <a:pt x="27144" y="51065"/>
                </a:cubicBezTo>
                <a:cubicBezTo>
                  <a:pt x="27478" y="51278"/>
                  <a:pt x="27782" y="51613"/>
                  <a:pt x="28086" y="51886"/>
                </a:cubicBezTo>
                <a:cubicBezTo>
                  <a:pt x="27813" y="51886"/>
                  <a:pt x="27600" y="51795"/>
                  <a:pt x="27417" y="51704"/>
                </a:cubicBezTo>
                <a:cubicBezTo>
                  <a:pt x="25898" y="50974"/>
                  <a:pt x="24560" y="49941"/>
                  <a:pt x="23375" y="48786"/>
                </a:cubicBezTo>
                <a:cubicBezTo>
                  <a:pt x="21399" y="46840"/>
                  <a:pt x="19089" y="45412"/>
                  <a:pt x="16505" y="44500"/>
                </a:cubicBezTo>
                <a:cubicBezTo>
                  <a:pt x="15259" y="44044"/>
                  <a:pt x="13983" y="43831"/>
                  <a:pt x="12645" y="43770"/>
                </a:cubicBezTo>
                <a:cubicBezTo>
                  <a:pt x="11855" y="43740"/>
                  <a:pt x="11034" y="43588"/>
                  <a:pt x="10244" y="43375"/>
                </a:cubicBezTo>
                <a:cubicBezTo>
                  <a:pt x="9119" y="43071"/>
                  <a:pt x="8055" y="42676"/>
                  <a:pt x="6870" y="42281"/>
                </a:cubicBezTo>
                <a:lnTo>
                  <a:pt x="6870" y="42281"/>
                </a:lnTo>
                <a:cubicBezTo>
                  <a:pt x="6992" y="42433"/>
                  <a:pt x="7022" y="42555"/>
                  <a:pt x="7113" y="42646"/>
                </a:cubicBezTo>
                <a:cubicBezTo>
                  <a:pt x="8207" y="43862"/>
                  <a:pt x="9271" y="45077"/>
                  <a:pt x="10426" y="46263"/>
                </a:cubicBezTo>
                <a:cubicBezTo>
                  <a:pt x="11156" y="47023"/>
                  <a:pt x="11976" y="47722"/>
                  <a:pt x="12828" y="48391"/>
                </a:cubicBezTo>
                <a:cubicBezTo>
                  <a:pt x="14530" y="49698"/>
                  <a:pt x="16566" y="50366"/>
                  <a:pt x="18663" y="50883"/>
                </a:cubicBezTo>
                <a:cubicBezTo>
                  <a:pt x="21065" y="51491"/>
                  <a:pt x="23466" y="52068"/>
                  <a:pt x="25867" y="52676"/>
                </a:cubicBezTo>
                <a:cubicBezTo>
                  <a:pt x="26779" y="52920"/>
                  <a:pt x="27630" y="53284"/>
                  <a:pt x="28542" y="53467"/>
                </a:cubicBezTo>
                <a:cubicBezTo>
                  <a:pt x="30579" y="53953"/>
                  <a:pt x="32585" y="54500"/>
                  <a:pt x="34378" y="55625"/>
                </a:cubicBezTo>
                <a:cubicBezTo>
                  <a:pt x="35715" y="56445"/>
                  <a:pt x="37144" y="57114"/>
                  <a:pt x="38542" y="57813"/>
                </a:cubicBezTo>
                <a:cubicBezTo>
                  <a:pt x="39302" y="58208"/>
                  <a:pt x="40123" y="58573"/>
                  <a:pt x="41035" y="58999"/>
                </a:cubicBezTo>
                <a:cubicBezTo>
                  <a:pt x="40761" y="59029"/>
                  <a:pt x="40670" y="59059"/>
                  <a:pt x="40548" y="59059"/>
                </a:cubicBezTo>
                <a:cubicBezTo>
                  <a:pt x="39485" y="59181"/>
                  <a:pt x="38390" y="59303"/>
                  <a:pt x="37296" y="59363"/>
                </a:cubicBezTo>
                <a:cubicBezTo>
                  <a:pt x="36436" y="59406"/>
                  <a:pt x="35561" y="59449"/>
                  <a:pt x="34693" y="59449"/>
                </a:cubicBezTo>
                <a:cubicBezTo>
                  <a:pt x="34333" y="59449"/>
                  <a:pt x="33974" y="59442"/>
                  <a:pt x="33618" y="59424"/>
                </a:cubicBezTo>
                <a:cubicBezTo>
                  <a:pt x="32007" y="59333"/>
                  <a:pt x="30579" y="58604"/>
                  <a:pt x="29180" y="57813"/>
                </a:cubicBezTo>
                <a:cubicBezTo>
                  <a:pt x="27691" y="57023"/>
                  <a:pt x="26262" y="56141"/>
                  <a:pt x="24803" y="55351"/>
                </a:cubicBezTo>
                <a:cubicBezTo>
                  <a:pt x="23630" y="54741"/>
                  <a:pt x="22385" y="54457"/>
                  <a:pt x="21095" y="54457"/>
                </a:cubicBezTo>
                <a:cubicBezTo>
                  <a:pt x="20714" y="54457"/>
                  <a:pt x="20328" y="54482"/>
                  <a:pt x="19940" y="54531"/>
                </a:cubicBezTo>
                <a:cubicBezTo>
                  <a:pt x="18238" y="54743"/>
                  <a:pt x="16566" y="55199"/>
                  <a:pt x="14773" y="55199"/>
                </a:cubicBezTo>
                <a:cubicBezTo>
                  <a:pt x="14894" y="55321"/>
                  <a:pt x="14925" y="55442"/>
                  <a:pt x="15016" y="55503"/>
                </a:cubicBezTo>
                <a:cubicBezTo>
                  <a:pt x="16232" y="56324"/>
                  <a:pt x="17448" y="57175"/>
                  <a:pt x="18694" y="57996"/>
                </a:cubicBezTo>
                <a:cubicBezTo>
                  <a:pt x="19849" y="58756"/>
                  <a:pt x="21186" y="59151"/>
                  <a:pt x="22493" y="59667"/>
                </a:cubicBezTo>
                <a:cubicBezTo>
                  <a:pt x="24870" y="60601"/>
                  <a:pt x="27353" y="61166"/>
                  <a:pt x="29916" y="61166"/>
                </a:cubicBezTo>
                <a:cubicBezTo>
                  <a:pt x="30106" y="61166"/>
                  <a:pt x="30296" y="61163"/>
                  <a:pt x="30487" y="61157"/>
                </a:cubicBezTo>
                <a:cubicBezTo>
                  <a:pt x="32190" y="61096"/>
                  <a:pt x="33922" y="60792"/>
                  <a:pt x="35624" y="60610"/>
                </a:cubicBezTo>
                <a:cubicBezTo>
                  <a:pt x="37357" y="60397"/>
                  <a:pt x="39089" y="60093"/>
                  <a:pt x="40822" y="60002"/>
                </a:cubicBezTo>
                <a:cubicBezTo>
                  <a:pt x="41239" y="59978"/>
                  <a:pt x="41655" y="59968"/>
                  <a:pt x="42069" y="59968"/>
                </a:cubicBezTo>
                <a:cubicBezTo>
                  <a:pt x="43223" y="59968"/>
                  <a:pt x="44370" y="60040"/>
                  <a:pt x="45533" y="60063"/>
                </a:cubicBezTo>
                <a:cubicBezTo>
                  <a:pt x="47752" y="60123"/>
                  <a:pt x="49971" y="60154"/>
                  <a:pt x="52190" y="60184"/>
                </a:cubicBezTo>
                <a:cubicBezTo>
                  <a:pt x="53011" y="60214"/>
                  <a:pt x="53831" y="60184"/>
                  <a:pt x="54652" y="60366"/>
                </a:cubicBezTo>
                <a:cubicBezTo>
                  <a:pt x="54939" y="60426"/>
                  <a:pt x="55223" y="60450"/>
                  <a:pt x="55506" y="60450"/>
                </a:cubicBezTo>
                <a:cubicBezTo>
                  <a:pt x="56091" y="60450"/>
                  <a:pt x="56672" y="60347"/>
                  <a:pt x="57266" y="60245"/>
                </a:cubicBezTo>
                <a:cubicBezTo>
                  <a:pt x="57509" y="60184"/>
                  <a:pt x="57661" y="60032"/>
                  <a:pt x="57661" y="59759"/>
                </a:cubicBezTo>
                <a:cubicBezTo>
                  <a:pt x="57692" y="59546"/>
                  <a:pt x="57418" y="59363"/>
                  <a:pt x="57144" y="59333"/>
                </a:cubicBezTo>
                <a:cubicBezTo>
                  <a:pt x="56658" y="59303"/>
                  <a:pt x="56141" y="59303"/>
                  <a:pt x="55655" y="59242"/>
                </a:cubicBezTo>
                <a:cubicBezTo>
                  <a:pt x="53771" y="58968"/>
                  <a:pt x="51856" y="58816"/>
                  <a:pt x="49971" y="58756"/>
                </a:cubicBezTo>
                <a:cubicBezTo>
                  <a:pt x="49302" y="58725"/>
                  <a:pt x="48664" y="58695"/>
                  <a:pt x="47995" y="58604"/>
                </a:cubicBezTo>
                <a:cubicBezTo>
                  <a:pt x="47661" y="58512"/>
                  <a:pt x="47296" y="58300"/>
                  <a:pt x="46962" y="58117"/>
                </a:cubicBezTo>
                <a:cubicBezTo>
                  <a:pt x="46749" y="57996"/>
                  <a:pt x="46536" y="57813"/>
                  <a:pt x="46293" y="57661"/>
                </a:cubicBezTo>
                <a:cubicBezTo>
                  <a:pt x="44834" y="56719"/>
                  <a:pt x="43953" y="55412"/>
                  <a:pt x="43740" y="53679"/>
                </a:cubicBezTo>
                <a:cubicBezTo>
                  <a:pt x="43618" y="52616"/>
                  <a:pt x="43558" y="51552"/>
                  <a:pt x="43497" y="50488"/>
                </a:cubicBezTo>
                <a:cubicBezTo>
                  <a:pt x="43345" y="48664"/>
                  <a:pt x="43162" y="46840"/>
                  <a:pt x="42767" y="45047"/>
                </a:cubicBezTo>
                <a:cubicBezTo>
                  <a:pt x="42251" y="42767"/>
                  <a:pt x="41035" y="40913"/>
                  <a:pt x="39302" y="39394"/>
                </a:cubicBezTo>
                <a:cubicBezTo>
                  <a:pt x="38208" y="38451"/>
                  <a:pt x="37053" y="37570"/>
                  <a:pt x="35928" y="36688"/>
                </a:cubicBezTo>
                <a:cubicBezTo>
                  <a:pt x="35715" y="36506"/>
                  <a:pt x="35472" y="36384"/>
                  <a:pt x="35199" y="36202"/>
                </a:cubicBezTo>
                <a:cubicBezTo>
                  <a:pt x="35199" y="36384"/>
                  <a:pt x="35199" y="36476"/>
                  <a:pt x="35199" y="36536"/>
                </a:cubicBezTo>
                <a:cubicBezTo>
                  <a:pt x="35594" y="38147"/>
                  <a:pt x="35867" y="39758"/>
                  <a:pt x="36415" y="41339"/>
                </a:cubicBezTo>
                <a:cubicBezTo>
                  <a:pt x="37144" y="43375"/>
                  <a:pt x="37691" y="45473"/>
                  <a:pt x="38421" y="47509"/>
                </a:cubicBezTo>
                <a:cubicBezTo>
                  <a:pt x="38877" y="48816"/>
                  <a:pt x="39485" y="50062"/>
                  <a:pt x="40092" y="51309"/>
                </a:cubicBezTo>
                <a:cubicBezTo>
                  <a:pt x="40700" y="52494"/>
                  <a:pt x="41369" y="53619"/>
                  <a:pt x="42099" y="54713"/>
                </a:cubicBezTo>
                <a:cubicBezTo>
                  <a:pt x="42646" y="55564"/>
                  <a:pt x="43162" y="56415"/>
                  <a:pt x="43983" y="57053"/>
                </a:cubicBezTo>
                <a:cubicBezTo>
                  <a:pt x="44561" y="57509"/>
                  <a:pt x="45169" y="57996"/>
                  <a:pt x="45807" y="58482"/>
                </a:cubicBezTo>
                <a:cubicBezTo>
                  <a:pt x="45645" y="58505"/>
                  <a:pt x="45501" y="58563"/>
                  <a:pt x="45375" y="58563"/>
                </a:cubicBezTo>
                <a:cubicBezTo>
                  <a:pt x="45335" y="58563"/>
                  <a:pt x="45296" y="58557"/>
                  <a:pt x="45260" y="58543"/>
                </a:cubicBezTo>
                <a:cubicBezTo>
                  <a:pt x="43831" y="58208"/>
                  <a:pt x="42372" y="58026"/>
                  <a:pt x="41004" y="57448"/>
                </a:cubicBezTo>
                <a:cubicBezTo>
                  <a:pt x="40852" y="57388"/>
                  <a:pt x="40670" y="57297"/>
                  <a:pt x="40518" y="57236"/>
                </a:cubicBezTo>
                <a:cubicBezTo>
                  <a:pt x="39181" y="56719"/>
                  <a:pt x="37904" y="56111"/>
                  <a:pt x="36688" y="55412"/>
                </a:cubicBezTo>
                <a:cubicBezTo>
                  <a:pt x="35655" y="54865"/>
                  <a:pt x="34682" y="54257"/>
                  <a:pt x="33679" y="53710"/>
                </a:cubicBezTo>
                <a:cubicBezTo>
                  <a:pt x="33223" y="53467"/>
                  <a:pt x="32889" y="53163"/>
                  <a:pt x="32646" y="52768"/>
                </a:cubicBezTo>
                <a:cubicBezTo>
                  <a:pt x="32129" y="51916"/>
                  <a:pt x="31703" y="51035"/>
                  <a:pt x="31338" y="50123"/>
                </a:cubicBezTo>
                <a:cubicBezTo>
                  <a:pt x="30943" y="49120"/>
                  <a:pt x="30852" y="48056"/>
                  <a:pt x="30974" y="46992"/>
                </a:cubicBezTo>
                <a:cubicBezTo>
                  <a:pt x="31187" y="45321"/>
                  <a:pt x="31703" y="43710"/>
                  <a:pt x="32159" y="42099"/>
                </a:cubicBezTo>
                <a:cubicBezTo>
                  <a:pt x="32463" y="41004"/>
                  <a:pt x="32797" y="39910"/>
                  <a:pt x="32919" y="38786"/>
                </a:cubicBezTo>
                <a:cubicBezTo>
                  <a:pt x="33162" y="36658"/>
                  <a:pt x="32615" y="34682"/>
                  <a:pt x="31430" y="32919"/>
                </a:cubicBezTo>
                <a:cubicBezTo>
                  <a:pt x="31004" y="32281"/>
                  <a:pt x="30518" y="31673"/>
                  <a:pt x="30031" y="31065"/>
                </a:cubicBezTo>
                <a:cubicBezTo>
                  <a:pt x="29363" y="30214"/>
                  <a:pt x="28694" y="29363"/>
                  <a:pt x="27995" y="28512"/>
                </a:cubicBezTo>
                <a:cubicBezTo>
                  <a:pt x="27661" y="28117"/>
                  <a:pt x="27296" y="27752"/>
                  <a:pt x="26870" y="27266"/>
                </a:cubicBezTo>
                <a:lnTo>
                  <a:pt x="26870" y="27266"/>
                </a:lnTo>
                <a:cubicBezTo>
                  <a:pt x="26962" y="27874"/>
                  <a:pt x="27053" y="28360"/>
                  <a:pt x="27083" y="28846"/>
                </a:cubicBezTo>
                <a:cubicBezTo>
                  <a:pt x="27174" y="30123"/>
                  <a:pt x="27265" y="31430"/>
                  <a:pt x="27326" y="32706"/>
                </a:cubicBezTo>
                <a:cubicBezTo>
                  <a:pt x="27387" y="33679"/>
                  <a:pt x="27387" y="34621"/>
                  <a:pt x="27417" y="35564"/>
                </a:cubicBezTo>
                <a:cubicBezTo>
                  <a:pt x="27417" y="37448"/>
                  <a:pt x="27387" y="39333"/>
                  <a:pt x="27417" y="41217"/>
                </a:cubicBezTo>
                <a:cubicBezTo>
                  <a:pt x="27417" y="44348"/>
                  <a:pt x="28633" y="47144"/>
                  <a:pt x="29910" y="49910"/>
                </a:cubicBezTo>
                <a:cubicBezTo>
                  <a:pt x="30214" y="50579"/>
                  <a:pt x="30609" y="51187"/>
                  <a:pt x="30974" y="51886"/>
                </a:cubicBezTo>
                <a:cubicBezTo>
                  <a:pt x="30822" y="51825"/>
                  <a:pt x="30700" y="51795"/>
                  <a:pt x="30639" y="51734"/>
                </a:cubicBezTo>
                <a:cubicBezTo>
                  <a:pt x="29728" y="51035"/>
                  <a:pt x="28785" y="50427"/>
                  <a:pt x="27965" y="49667"/>
                </a:cubicBezTo>
                <a:cubicBezTo>
                  <a:pt x="26992" y="48725"/>
                  <a:pt x="26110" y="47722"/>
                  <a:pt x="25259" y="46688"/>
                </a:cubicBezTo>
                <a:cubicBezTo>
                  <a:pt x="24591" y="45929"/>
                  <a:pt x="23983" y="45138"/>
                  <a:pt x="23436" y="44318"/>
                </a:cubicBezTo>
                <a:cubicBezTo>
                  <a:pt x="22706" y="43223"/>
                  <a:pt x="22372" y="41977"/>
                  <a:pt x="22402" y="40670"/>
                </a:cubicBezTo>
                <a:cubicBezTo>
                  <a:pt x="22433" y="39333"/>
                  <a:pt x="22767" y="38056"/>
                  <a:pt x="23223" y="36840"/>
                </a:cubicBezTo>
                <a:cubicBezTo>
                  <a:pt x="23709" y="35472"/>
                  <a:pt x="24196" y="34105"/>
                  <a:pt x="24378" y="32676"/>
                </a:cubicBezTo>
                <a:cubicBezTo>
                  <a:pt x="24530" y="31582"/>
                  <a:pt x="24651" y="30518"/>
                  <a:pt x="24499" y="29424"/>
                </a:cubicBezTo>
                <a:cubicBezTo>
                  <a:pt x="24408" y="28877"/>
                  <a:pt x="24347" y="28360"/>
                  <a:pt x="24287" y="27813"/>
                </a:cubicBezTo>
                <a:cubicBezTo>
                  <a:pt x="24044" y="25412"/>
                  <a:pt x="23010" y="23345"/>
                  <a:pt x="21612" y="21460"/>
                </a:cubicBezTo>
                <a:cubicBezTo>
                  <a:pt x="20913" y="20487"/>
                  <a:pt x="20153" y="19576"/>
                  <a:pt x="19393" y="18633"/>
                </a:cubicBezTo>
                <a:cubicBezTo>
                  <a:pt x="18420" y="17478"/>
                  <a:pt x="17478" y="16323"/>
                  <a:pt x="16201" y="15503"/>
                </a:cubicBezTo>
                <a:cubicBezTo>
                  <a:pt x="15837" y="15259"/>
                  <a:pt x="15502" y="14955"/>
                  <a:pt x="15168" y="14682"/>
                </a:cubicBezTo>
                <a:cubicBezTo>
                  <a:pt x="14773" y="14348"/>
                  <a:pt x="14408" y="14013"/>
                  <a:pt x="14013" y="13709"/>
                </a:cubicBezTo>
                <a:lnTo>
                  <a:pt x="14013" y="13709"/>
                </a:lnTo>
                <a:cubicBezTo>
                  <a:pt x="14195" y="14469"/>
                  <a:pt x="14499" y="15168"/>
                  <a:pt x="14742" y="15898"/>
                </a:cubicBezTo>
                <a:cubicBezTo>
                  <a:pt x="15381" y="17691"/>
                  <a:pt x="16049" y="19484"/>
                  <a:pt x="16931" y="21187"/>
                </a:cubicBezTo>
                <a:cubicBezTo>
                  <a:pt x="17630" y="22524"/>
                  <a:pt x="18299" y="23892"/>
                  <a:pt x="18907" y="25290"/>
                </a:cubicBezTo>
                <a:cubicBezTo>
                  <a:pt x="19788" y="27296"/>
                  <a:pt x="20305" y="29424"/>
                  <a:pt x="20426" y="31612"/>
                </a:cubicBezTo>
                <a:cubicBezTo>
                  <a:pt x="20548" y="33801"/>
                  <a:pt x="20548" y="36020"/>
                  <a:pt x="20578" y="38208"/>
                </a:cubicBezTo>
                <a:cubicBezTo>
                  <a:pt x="20578" y="38269"/>
                  <a:pt x="20518" y="38299"/>
                  <a:pt x="20426" y="38390"/>
                </a:cubicBezTo>
                <a:cubicBezTo>
                  <a:pt x="20244" y="38026"/>
                  <a:pt x="20122" y="37661"/>
                  <a:pt x="19940" y="37327"/>
                </a:cubicBezTo>
                <a:cubicBezTo>
                  <a:pt x="18846" y="35351"/>
                  <a:pt x="18056" y="33254"/>
                  <a:pt x="17387" y="31126"/>
                </a:cubicBezTo>
                <a:cubicBezTo>
                  <a:pt x="16840" y="29333"/>
                  <a:pt x="16171" y="27600"/>
                  <a:pt x="15198" y="26019"/>
                </a:cubicBezTo>
                <a:cubicBezTo>
                  <a:pt x="14499" y="24864"/>
                  <a:pt x="13861" y="23709"/>
                  <a:pt x="13344" y="22463"/>
                </a:cubicBezTo>
                <a:cubicBezTo>
                  <a:pt x="12645" y="20791"/>
                  <a:pt x="11946" y="19120"/>
                  <a:pt x="11186" y="17478"/>
                </a:cubicBezTo>
                <a:cubicBezTo>
                  <a:pt x="10548" y="16080"/>
                  <a:pt x="9879" y="14712"/>
                  <a:pt x="9180" y="13314"/>
                </a:cubicBezTo>
                <a:cubicBezTo>
                  <a:pt x="8906" y="12737"/>
                  <a:pt x="8603" y="12189"/>
                  <a:pt x="8299" y="11642"/>
                </a:cubicBezTo>
                <a:cubicBezTo>
                  <a:pt x="7721" y="10639"/>
                  <a:pt x="7174" y="9606"/>
                  <a:pt x="6536" y="8633"/>
                </a:cubicBezTo>
                <a:cubicBezTo>
                  <a:pt x="5776" y="7478"/>
                  <a:pt x="4985" y="6354"/>
                  <a:pt x="4165" y="5229"/>
                </a:cubicBezTo>
                <a:cubicBezTo>
                  <a:pt x="3162" y="3922"/>
                  <a:pt x="2128" y="2676"/>
                  <a:pt x="1125" y="1399"/>
                </a:cubicBezTo>
                <a:cubicBezTo>
                  <a:pt x="760" y="974"/>
                  <a:pt x="456" y="518"/>
                  <a:pt x="92"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3">
  <p:cSld name="CUSTOM_9">
    <p:spTree>
      <p:nvGrpSpPr>
        <p:cNvPr id="1" name="Shape 132"/>
        <p:cNvGrpSpPr/>
        <p:nvPr/>
      </p:nvGrpSpPr>
      <p:grpSpPr>
        <a:xfrm>
          <a:off x="0" y="0"/>
          <a:ext cx="0" cy="0"/>
          <a:chOff x="0" y="0"/>
          <a:chExt cx="0" cy="0"/>
        </a:xfrm>
      </p:grpSpPr>
      <p:sp>
        <p:nvSpPr>
          <p:cNvPr id="133" name="Google Shape;133;p17"/>
          <p:cNvSpPr/>
          <p:nvPr/>
        </p:nvSpPr>
        <p:spPr>
          <a:xfrm rot="10800000" flipH="1">
            <a:off x="15100" y="4445125"/>
            <a:ext cx="7643704" cy="698375"/>
          </a:xfrm>
          <a:custGeom>
            <a:avLst/>
            <a:gdLst/>
            <a:ahLst/>
            <a:cxnLst/>
            <a:rect l="l" t="t" r="r" b="b"/>
            <a:pathLst>
              <a:path w="62950" h="27935" fill="none" extrusionOk="0">
                <a:moveTo>
                  <a:pt x="0" y="16384"/>
                </a:moveTo>
                <a:cubicBezTo>
                  <a:pt x="9210" y="20062"/>
                  <a:pt x="17204" y="27934"/>
                  <a:pt x="27083" y="27600"/>
                </a:cubicBezTo>
                <a:cubicBezTo>
                  <a:pt x="43162" y="27023"/>
                  <a:pt x="51947" y="6961"/>
                  <a:pt x="62950" y="1"/>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7"/>
          <p:cNvSpPr/>
          <p:nvPr/>
        </p:nvSpPr>
        <p:spPr>
          <a:xfrm rot="10800000" flipH="1">
            <a:off x="4865375" y="3481977"/>
            <a:ext cx="4382748" cy="1707848"/>
          </a:xfrm>
          <a:custGeom>
            <a:avLst/>
            <a:gdLst/>
            <a:ahLst/>
            <a:cxnLst/>
            <a:rect l="l" t="t" r="r" b="b"/>
            <a:pathLst>
              <a:path w="52488" h="27797" extrusionOk="0">
                <a:moveTo>
                  <a:pt x="31" y="1"/>
                </a:moveTo>
                <a:lnTo>
                  <a:pt x="31" y="1"/>
                </a:lnTo>
                <a:cubicBezTo>
                  <a:pt x="0" y="7813"/>
                  <a:pt x="6687" y="15047"/>
                  <a:pt x="14469" y="15624"/>
                </a:cubicBezTo>
                <a:cubicBezTo>
                  <a:pt x="14900" y="15654"/>
                  <a:pt x="15331" y="15668"/>
                  <a:pt x="15764" y="15668"/>
                </a:cubicBezTo>
                <a:cubicBezTo>
                  <a:pt x="18591" y="15668"/>
                  <a:pt x="21444" y="15108"/>
                  <a:pt x="24210" y="15108"/>
                </a:cubicBezTo>
                <a:cubicBezTo>
                  <a:pt x="25706" y="15108"/>
                  <a:pt x="27176" y="15272"/>
                  <a:pt x="28603" y="15776"/>
                </a:cubicBezTo>
                <a:cubicBezTo>
                  <a:pt x="33557" y="17539"/>
                  <a:pt x="36202" y="22615"/>
                  <a:pt x="40396" y="25655"/>
                </a:cubicBezTo>
                <a:cubicBezTo>
                  <a:pt x="42508" y="27180"/>
                  <a:pt x="44522" y="27796"/>
                  <a:pt x="46273" y="27796"/>
                </a:cubicBezTo>
                <a:cubicBezTo>
                  <a:pt x="49966" y="27796"/>
                  <a:pt x="52487" y="25054"/>
                  <a:pt x="52281" y="22311"/>
                </a:cubicBezTo>
                <a:lnTo>
                  <a:pt x="51551" y="366"/>
                </a:lnTo>
                <a:lnTo>
                  <a:pt x="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7"/>
          <p:cNvSpPr/>
          <p:nvPr/>
        </p:nvSpPr>
        <p:spPr>
          <a:xfrm>
            <a:off x="3" y="0"/>
            <a:ext cx="3697306" cy="1109078"/>
          </a:xfrm>
          <a:custGeom>
            <a:avLst/>
            <a:gdLst/>
            <a:ahLst/>
            <a:cxnLst/>
            <a:rect l="l" t="t" r="r" b="b"/>
            <a:pathLst>
              <a:path w="75625" h="28126" extrusionOk="0">
                <a:moveTo>
                  <a:pt x="0" y="0"/>
                </a:moveTo>
                <a:lnTo>
                  <a:pt x="0" y="21672"/>
                </a:lnTo>
                <a:cubicBezTo>
                  <a:pt x="3602" y="20055"/>
                  <a:pt x="8298" y="19241"/>
                  <a:pt x="13082" y="19241"/>
                </a:cubicBezTo>
                <a:cubicBezTo>
                  <a:pt x="18189" y="19241"/>
                  <a:pt x="23397" y="20169"/>
                  <a:pt x="27478" y="22037"/>
                </a:cubicBezTo>
                <a:cubicBezTo>
                  <a:pt x="37027" y="26379"/>
                  <a:pt x="45337" y="28126"/>
                  <a:pt x="51706" y="28126"/>
                </a:cubicBezTo>
                <a:cubicBezTo>
                  <a:pt x="56082" y="28126"/>
                  <a:pt x="59541" y="27301"/>
                  <a:pt x="61855" y="25927"/>
                </a:cubicBezTo>
                <a:cubicBezTo>
                  <a:pt x="67570" y="22493"/>
                  <a:pt x="72950" y="14833"/>
                  <a:pt x="7562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7"/>
          <p:cNvSpPr/>
          <p:nvPr/>
        </p:nvSpPr>
        <p:spPr>
          <a:xfrm flipH="1">
            <a:off x="512063" y="986500"/>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7"/>
          <p:cNvSpPr txBox="1">
            <a:spLocks noGrp="1"/>
          </p:cNvSpPr>
          <p:nvPr>
            <p:ph type="title"/>
          </p:nvPr>
        </p:nvSpPr>
        <p:spPr>
          <a:xfrm flipH="1">
            <a:off x="4849975" y="2329650"/>
            <a:ext cx="35808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0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38" name="Google Shape;138;p17"/>
          <p:cNvSpPr txBox="1">
            <a:spLocks noGrp="1"/>
          </p:cNvSpPr>
          <p:nvPr>
            <p:ph type="subTitle" idx="1"/>
          </p:nvPr>
        </p:nvSpPr>
        <p:spPr>
          <a:xfrm flipH="1">
            <a:off x="4850300" y="3190838"/>
            <a:ext cx="2684400" cy="6888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9" name="Google Shape;139;p17"/>
          <p:cNvSpPr txBox="1">
            <a:spLocks noGrp="1"/>
          </p:cNvSpPr>
          <p:nvPr>
            <p:ph type="title" idx="2" hasCustomPrompt="1"/>
          </p:nvPr>
        </p:nvSpPr>
        <p:spPr>
          <a:xfrm flipH="1">
            <a:off x="4850291" y="1277238"/>
            <a:ext cx="2684400" cy="1052400"/>
          </a:xfrm>
          <a:prstGeom prst="rect">
            <a:avLst/>
          </a:prstGeom>
        </p:spPr>
        <p:txBody>
          <a:bodyPr spcFirstLastPara="1" wrap="square" lIns="91425" tIns="91425" rIns="91425" bIns="91425" anchor="ctr" anchorCtr="0">
            <a:noAutofit/>
          </a:bodyPr>
          <a:lstStyle>
            <a:lvl1pPr lvl="0" rtl="0">
              <a:spcBef>
                <a:spcPts val="0"/>
              </a:spcBef>
              <a:spcAft>
                <a:spcPts val="0"/>
              </a:spcAft>
              <a:buSzPts val="8900"/>
              <a:buNone/>
              <a:defRPr sz="8900">
                <a:solidFill>
                  <a:schemeClr val="accent2"/>
                </a:solidFill>
              </a:defRPr>
            </a:lvl1pPr>
            <a:lvl2pPr lvl="1" rtl="0">
              <a:spcBef>
                <a:spcPts val="0"/>
              </a:spcBef>
              <a:spcAft>
                <a:spcPts val="0"/>
              </a:spcAft>
              <a:buSzPts val="8900"/>
              <a:buNone/>
              <a:defRPr sz="8900"/>
            </a:lvl2pPr>
            <a:lvl3pPr lvl="2" rtl="0">
              <a:spcBef>
                <a:spcPts val="0"/>
              </a:spcBef>
              <a:spcAft>
                <a:spcPts val="0"/>
              </a:spcAft>
              <a:buSzPts val="8900"/>
              <a:buNone/>
              <a:defRPr sz="8900"/>
            </a:lvl3pPr>
            <a:lvl4pPr lvl="3" rtl="0">
              <a:spcBef>
                <a:spcPts val="0"/>
              </a:spcBef>
              <a:spcAft>
                <a:spcPts val="0"/>
              </a:spcAft>
              <a:buSzPts val="8900"/>
              <a:buNone/>
              <a:defRPr sz="8900"/>
            </a:lvl4pPr>
            <a:lvl5pPr lvl="4" rtl="0">
              <a:spcBef>
                <a:spcPts val="0"/>
              </a:spcBef>
              <a:spcAft>
                <a:spcPts val="0"/>
              </a:spcAft>
              <a:buSzPts val="8900"/>
              <a:buNone/>
              <a:defRPr sz="8900"/>
            </a:lvl5pPr>
            <a:lvl6pPr lvl="5" rtl="0">
              <a:spcBef>
                <a:spcPts val="0"/>
              </a:spcBef>
              <a:spcAft>
                <a:spcPts val="0"/>
              </a:spcAft>
              <a:buSzPts val="8900"/>
              <a:buNone/>
              <a:defRPr sz="8900"/>
            </a:lvl6pPr>
            <a:lvl7pPr lvl="6" rtl="0">
              <a:spcBef>
                <a:spcPts val="0"/>
              </a:spcBef>
              <a:spcAft>
                <a:spcPts val="0"/>
              </a:spcAft>
              <a:buSzPts val="8900"/>
              <a:buNone/>
              <a:defRPr sz="8900"/>
            </a:lvl7pPr>
            <a:lvl8pPr lvl="7" rtl="0">
              <a:spcBef>
                <a:spcPts val="0"/>
              </a:spcBef>
              <a:spcAft>
                <a:spcPts val="0"/>
              </a:spcAft>
              <a:buSzPts val="8900"/>
              <a:buNone/>
              <a:defRPr sz="8900"/>
            </a:lvl8pPr>
            <a:lvl9pPr lvl="8" rtl="0">
              <a:spcBef>
                <a:spcPts val="0"/>
              </a:spcBef>
              <a:spcAft>
                <a:spcPts val="0"/>
              </a:spcAft>
              <a:buSzPts val="8900"/>
              <a:buNone/>
              <a:defRPr sz="8900"/>
            </a:lvl9pPr>
          </a:lstStyle>
          <a:p>
            <a:r>
              <a:t>xx%</a:t>
            </a:r>
          </a:p>
        </p:txBody>
      </p:sp>
      <p:sp>
        <p:nvSpPr>
          <p:cNvPr id="140" name="Google Shape;140;p17"/>
          <p:cNvSpPr/>
          <p:nvPr/>
        </p:nvSpPr>
        <p:spPr>
          <a:xfrm rot="-8100000">
            <a:off x="7427055" y="-653997"/>
            <a:ext cx="1616402" cy="2673223"/>
          </a:xfrm>
          <a:custGeom>
            <a:avLst/>
            <a:gdLst/>
            <a:ahLst/>
            <a:cxnLst/>
            <a:rect l="l" t="t" r="r" b="b"/>
            <a:pathLst>
              <a:path w="76568" h="126629" extrusionOk="0">
                <a:moveTo>
                  <a:pt x="25017" y="0"/>
                </a:moveTo>
                <a:cubicBezTo>
                  <a:pt x="24500" y="1429"/>
                  <a:pt x="24135" y="2705"/>
                  <a:pt x="24105" y="4043"/>
                </a:cubicBezTo>
                <a:cubicBezTo>
                  <a:pt x="24105" y="6018"/>
                  <a:pt x="24196" y="8025"/>
                  <a:pt x="24500" y="9970"/>
                </a:cubicBezTo>
                <a:cubicBezTo>
                  <a:pt x="24621" y="10669"/>
                  <a:pt x="24743" y="11338"/>
                  <a:pt x="24925" y="12006"/>
                </a:cubicBezTo>
                <a:cubicBezTo>
                  <a:pt x="25594" y="14924"/>
                  <a:pt x="26506" y="17812"/>
                  <a:pt x="27661" y="20608"/>
                </a:cubicBezTo>
                <a:cubicBezTo>
                  <a:pt x="28299" y="22189"/>
                  <a:pt x="29059" y="23709"/>
                  <a:pt x="29697" y="25289"/>
                </a:cubicBezTo>
                <a:cubicBezTo>
                  <a:pt x="30397" y="27083"/>
                  <a:pt x="31005" y="28876"/>
                  <a:pt x="31643" y="30669"/>
                </a:cubicBezTo>
                <a:cubicBezTo>
                  <a:pt x="31673" y="30791"/>
                  <a:pt x="31673" y="30943"/>
                  <a:pt x="31673" y="31064"/>
                </a:cubicBezTo>
                <a:cubicBezTo>
                  <a:pt x="31460" y="32858"/>
                  <a:pt x="32160" y="34499"/>
                  <a:pt x="32555" y="36171"/>
                </a:cubicBezTo>
                <a:cubicBezTo>
                  <a:pt x="32798" y="37265"/>
                  <a:pt x="33102" y="38329"/>
                  <a:pt x="33315" y="39454"/>
                </a:cubicBezTo>
                <a:cubicBezTo>
                  <a:pt x="31187" y="36353"/>
                  <a:pt x="29181" y="33223"/>
                  <a:pt x="26871" y="30305"/>
                </a:cubicBezTo>
                <a:cubicBezTo>
                  <a:pt x="24530" y="27326"/>
                  <a:pt x="21825" y="24712"/>
                  <a:pt x="19515" y="21733"/>
                </a:cubicBezTo>
                <a:cubicBezTo>
                  <a:pt x="19454" y="21763"/>
                  <a:pt x="19363" y="21794"/>
                  <a:pt x="19302" y="21824"/>
                </a:cubicBezTo>
                <a:cubicBezTo>
                  <a:pt x="19454" y="22645"/>
                  <a:pt x="19576" y="23496"/>
                  <a:pt x="19728" y="24347"/>
                </a:cubicBezTo>
                <a:cubicBezTo>
                  <a:pt x="19940" y="25532"/>
                  <a:pt x="20153" y="26748"/>
                  <a:pt x="20457" y="27903"/>
                </a:cubicBezTo>
                <a:cubicBezTo>
                  <a:pt x="20974" y="29879"/>
                  <a:pt x="21916" y="31642"/>
                  <a:pt x="23375" y="33071"/>
                </a:cubicBezTo>
                <a:cubicBezTo>
                  <a:pt x="24652" y="34317"/>
                  <a:pt x="26020" y="35502"/>
                  <a:pt x="27327" y="36718"/>
                </a:cubicBezTo>
                <a:cubicBezTo>
                  <a:pt x="28664" y="37964"/>
                  <a:pt x="30001" y="39150"/>
                  <a:pt x="31308" y="40396"/>
                </a:cubicBezTo>
                <a:cubicBezTo>
                  <a:pt x="31643" y="40700"/>
                  <a:pt x="31916" y="41065"/>
                  <a:pt x="32129" y="41460"/>
                </a:cubicBezTo>
                <a:cubicBezTo>
                  <a:pt x="33041" y="42980"/>
                  <a:pt x="33953" y="44499"/>
                  <a:pt x="34804" y="46049"/>
                </a:cubicBezTo>
                <a:cubicBezTo>
                  <a:pt x="35078" y="46536"/>
                  <a:pt x="35138" y="47113"/>
                  <a:pt x="35290" y="47630"/>
                </a:cubicBezTo>
                <a:cubicBezTo>
                  <a:pt x="35746" y="49363"/>
                  <a:pt x="36172" y="51065"/>
                  <a:pt x="36658" y="52767"/>
                </a:cubicBezTo>
                <a:cubicBezTo>
                  <a:pt x="37084" y="54347"/>
                  <a:pt x="37509" y="55928"/>
                  <a:pt x="37874" y="57539"/>
                </a:cubicBezTo>
                <a:cubicBezTo>
                  <a:pt x="37631" y="57205"/>
                  <a:pt x="37418" y="56870"/>
                  <a:pt x="37175" y="56536"/>
                </a:cubicBezTo>
                <a:cubicBezTo>
                  <a:pt x="36263" y="55199"/>
                  <a:pt x="35351" y="53831"/>
                  <a:pt x="34378" y="52493"/>
                </a:cubicBezTo>
                <a:cubicBezTo>
                  <a:pt x="33497" y="51217"/>
                  <a:pt x="32585" y="49910"/>
                  <a:pt x="31582" y="48724"/>
                </a:cubicBezTo>
                <a:cubicBezTo>
                  <a:pt x="30609" y="47539"/>
                  <a:pt x="29485" y="46475"/>
                  <a:pt x="28421" y="45381"/>
                </a:cubicBezTo>
                <a:cubicBezTo>
                  <a:pt x="27570" y="44469"/>
                  <a:pt x="26719" y="43587"/>
                  <a:pt x="25807" y="42706"/>
                </a:cubicBezTo>
                <a:cubicBezTo>
                  <a:pt x="25108" y="42037"/>
                  <a:pt x="24378" y="41399"/>
                  <a:pt x="23618" y="40730"/>
                </a:cubicBezTo>
                <a:cubicBezTo>
                  <a:pt x="23448" y="40581"/>
                  <a:pt x="23248" y="40403"/>
                  <a:pt x="22987" y="40403"/>
                </a:cubicBezTo>
                <a:cubicBezTo>
                  <a:pt x="22875" y="40403"/>
                  <a:pt x="22752" y="40435"/>
                  <a:pt x="22615" y="40517"/>
                </a:cubicBezTo>
                <a:cubicBezTo>
                  <a:pt x="22737" y="40913"/>
                  <a:pt x="22828" y="41308"/>
                  <a:pt x="22980" y="41673"/>
                </a:cubicBezTo>
                <a:cubicBezTo>
                  <a:pt x="24257" y="44530"/>
                  <a:pt x="25503" y="47387"/>
                  <a:pt x="26780" y="50244"/>
                </a:cubicBezTo>
                <a:cubicBezTo>
                  <a:pt x="27144" y="51034"/>
                  <a:pt x="27600" y="51703"/>
                  <a:pt x="28299" y="52281"/>
                </a:cubicBezTo>
                <a:cubicBezTo>
                  <a:pt x="30153" y="53861"/>
                  <a:pt x="32008" y="55502"/>
                  <a:pt x="33801" y="57144"/>
                </a:cubicBezTo>
                <a:cubicBezTo>
                  <a:pt x="35716" y="58876"/>
                  <a:pt x="37600" y="60639"/>
                  <a:pt x="38999" y="62858"/>
                </a:cubicBezTo>
                <a:cubicBezTo>
                  <a:pt x="39059" y="62949"/>
                  <a:pt x="39120" y="63041"/>
                  <a:pt x="39181" y="63101"/>
                </a:cubicBezTo>
                <a:cubicBezTo>
                  <a:pt x="40366" y="64165"/>
                  <a:pt x="40914" y="65533"/>
                  <a:pt x="41309" y="67022"/>
                </a:cubicBezTo>
                <a:cubicBezTo>
                  <a:pt x="41795" y="68664"/>
                  <a:pt x="42373" y="70275"/>
                  <a:pt x="42768" y="71916"/>
                </a:cubicBezTo>
                <a:cubicBezTo>
                  <a:pt x="43041" y="72980"/>
                  <a:pt x="43132" y="74105"/>
                  <a:pt x="43284" y="75199"/>
                </a:cubicBezTo>
                <a:cubicBezTo>
                  <a:pt x="43436" y="76202"/>
                  <a:pt x="43619" y="77205"/>
                  <a:pt x="43771" y="78208"/>
                </a:cubicBezTo>
                <a:cubicBezTo>
                  <a:pt x="43892" y="79181"/>
                  <a:pt x="43953" y="80153"/>
                  <a:pt x="44014" y="81126"/>
                </a:cubicBezTo>
                <a:cubicBezTo>
                  <a:pt x="44105" y="82220"/>
                  <a:pt x="44135" y="83284"/>
                  <a:pt x="44196" y="84378"/>
                </a:cubicBezTo>
                <a:cubicBezTo>
                  <a:pt x="44287" y="86172"/>
                  <a:pt x="44348" y="87965"/>
                  <a:pt x="44439" y="89941"/>
                </a:cubicBezTo>
                <a:cubicBezTo>
                  <a:pt x="44166" y="89667"/>
                  <a:pt x="43953" y="89515"/>
                  <a:pt x="43801" y="89302"/>
                </a:cubicBezTo>
                <a:cubicBezTo>
                  <a:pt x="42676" y="87327"/>
                  <a:pt x="41217" y="85625"/>
                  <a:pt x="39515" y="84105"/>
                </a:cubicBezTo>
                <a:cubicBezTo>
                  <a:pt x="38634" y="83345"/>
                  <a:pt x="37844" y="82433"/>
                  <a:pt x="36962" y="81643"/>
                </a:cubicBezTo>
                <a:cubicBezTo>
                  <a:pt x="35777" y="80579"/>
                  <a:pt x="34530" y="79576"/>
                  <a:pt x="33284" y="78573"/>
                </a:cubicBezTo>
                <a:cubicBezTo>
                  <a:pt x="33011" y="78360"/>
                  <a:pt x="32798" y="78178"/>
                  <a:pt x="32859" y="77782"/>
                </a:cubicBezTo>
                <a:cubicBezTo>
                  <a:pt x="32859" y="77630"/>
                  <a:pt x="32828" y="77448"/>
                  <a:pt x="32767" y="77296"/>
                </a:cubicBezTo>
                <a:cubicBezTo>
                  <a:pt x="32008" y="75655"/>
                  <a:pt x="31308" y="74013"/>
                  <a:pt x="30518" y="72372"/>
                </a:cubicBezTo>
                <a:cubicBezTo>
                  <a:pt x="28725" y="68755"/>
                  <a:pt x="27114" y="64986"/>
                  <a:pt x="24500" y="61794"/>
                </a:cubicBezTo>
                <a:cubicBezTo>
                  <a:pt x="24409" y="61673"/>
                  <a:pt x="24287" y="61582"/>
                  <a:pt x="24135" y="61369"/>
                </a:cubicBezTo>
                <a:cubicBezTo>
                  <a:pt x="23770" y="61946"/>
                  <a:pt x="23710" y="62524"/>
                  <a:pt x="23710" y="63071"/>
                </a:cubicBezTo>
                <a:cubicBezTo>
                  <a:pt x="23740" y="64348"/>
                  <a:pt x="23740" y="65655"/>
                  <a:pt x="23983" y="66901"/>
                </a:cubicBezTo>
                <a:cubicBezTo>
                  <a:pt x="24135" y="67813"/>
                  <a:pt x="24621" y="68664"/>
                  <a:pt x="24986" y="69515"/>
                </a:cubicBezTo>
                <a:cubicBezTo>
                  <a:pt x="25594" y="71035"/>
                  <a:pt x="26597" y="72281"/>
                  <a:pt x="27418" y="73740"/>
                </a:cubicBezTo>
                <a:cubicBezTo>
                  <a:pt x="27053" y="73497"/>
                  <a:pt x="26658" y="73314"/>
                  <a:pt x="26324" y="73041"/>
                </a:cubicBezTo>
                <a:cubicBezTo>
                  <a:pt x="24895" y="71795"/>
                  <a:pt x="23497" y="70518"/>
                  <a:pt x="22068" y="69272"/>
                </a:cubicBezTo>
                <a:cubicBezTo>
                  <a:pt x="20396" y="67813"/>
                  <a:pt x="19302" y="65959"/>
                  <a:pt x="18390" y="64013"/>
                </a:cubicBezTo>
                <a:cubicBezTo>
                  <a:pt x="17630" y="62402"/>
                  <a:pt x="16779" y="60852"/>
                  <a:pt x="15563" y="59545"/>
                </a:cubicBezTo>
                <a:cubicBezTo>
                  <a:pt x="13405" y="57235"/>
                  <a:pt x="11430" y="54712"/>
                  <a:pt x="8876" y="52767"/>
                </a:cubicBezTo>
                <a:cubicBezTo>
                  <a:pt x="6597" y="51034"/>
                  <a:pt x="4408" y="49180"/>
                  <a:pt x="1885" y="47782"/>
                </a:cubicBezTo>
                <a:cubicBezTo>
                  <a:pt x="1399" y="47508"/>
                  <a:pt x="943" y="47174"/>
                  <a:pt x="487" y="46901"/>
                </a:cubicBezTo>
                <a:cubicBezTo>
                  <a:pt x="366" y="46840"/>
                  <a:pt x="244" y="46840"/>
                  <a:pt x="1" y="46809"/>
                </a:cubicBezTo>
                <a:lnTo>
                  <a:pt x="1" y="46809"/>
                </a:lnTo>
                <a:cubicBezTo>
                  <a:pt x="92" y="47053"/>
                  <a:pt x="122" y="47235"/>
                  <a:pt x="183" y="47387"/>
                </a:cubicBezTo>
                <a:cubicBezTo>
                  <a:pt x="1369" y="49393"/>
                  <a:pt x="2524" y="51429"/>
                  <a:pt x="3709" y="53436"/>
                </a:cubicBezTo>
                <a:cubicBezTo>
                  <a:pt x="3952" y="53861"/>
                  <a:pt x="4287" y="54226"/>
                  <a:pt x="4591" y="54591"/>
                </a:cubicBezTo>
                <a:cubicBezTo>
                  <a:pt x="5928" y="56080"/>
                  <a:pt x="7296" y="57509"/>
                  <a:pt x="8633" y="58998"/>
                </a:cubicBezTo>
                <a:cubicBezTo>
                  <a:pt x="9819" y="60366"/>
                  <a:pt x="10974" y="61734"/>
                  <a:pt x="12190" y="63071"/>
                </a:cubicBezTo>
                <a:cubicBezTo>
                  <a:pt x="12524" y="63436"/>
                  <a:pt x="12980" y="63709"/>
                  <a:pt x="13405" y="64013"/>
                </a:cubicBezTo>
                <a:cubicBezTo>
                  <a:pt x="13770" y="64287"/>
                  <a:pt x="14074" y="64591"/>
                  <a:pt x="14469" y="64834"/>
                </a:cubicBezTo>
                <a:cubicBezTo>
                  <a:pt x="15351" y="65351"/>
                  <a:pt x="16293" y="65867"/>
                  <a:pt x="17205" y="66384"/>
                </a:cubicBezTo>
                <a:cubicBezTo>
                  <a:pt x="17752" y="66688"/>
                  <a:pt x="18330" y="67022"/>
                  <a:pt x="18877" y="67357"/>
                </a:cubicBezTo>
                <a:cubicBezTo>
                  <a:pt x="19029" y="67448"/>
                  <a:pt x="19150" y="67570"/>
                  <a:pt x="19241" y="67691"/>
                </a:cubicBezTo>
                <a:cubicBezTo>
                  <a:pt x="20609" y="70062"/>
                  <a:pt x="22950" y="71430"/>
                  <a:pt x="24804" y="73314"/>
                </a:cubicBezTo>
                <a:cubicBezTo>
                  <a:pt x="24696" y="73336"/>
                  <a:pt x="24558" y="73357"/>
                  <a:pt x="24412" y="73357"/>
                </a:cubicBezTo>
                <a:cubicBezTo>
                  <a:pt x="24351" y="73357"/>
                  <a:pt x="24289" y="73354"/>
                  <a:pt x="24226" y="73345"/>
                </a:cubicBezTo>
                <a:cubicBezTo>
                  <a:pt x="23892" y="73308"/>
                  <a:pt x="23559" y="73289"/>
                  <a:pt x="23226" y="73289"/>
                </a:cubicBezTo>
                <a:cubicBezTo>
                  <a:pt x="22194" y="73289"/>
                  <a:pt x="21172" y="73471"/>
                  <a:pt x="20184" y="73861"/>
                </a:cubicBezTo>
                <a:cubicBezTo>
                  <a:pt x="18573" y="74500"/>
                  <a:pt x="16962" y="75168"/>
                  <a:pt x="15381" y="75898"/>
                </a:cubicBezTo>
                <a:cubicBezTo>
                  <a:pt x="14986" y="76050"/>
                  <a:pt x="14712" y="76445"/>
                  <a:pt x="14287" y="76810"/>
                </a:cubicBezTo>
                <a:cubicBezTo>
                  <a:pt x="14530" y="76931"/>
                  <a:pt x="14621" y="77023"/>
                  <a:pt x="14743" y="77053"/>
                </a:cubicBezTo>
                <a:cubicBezTo>
                  <a:pt x="16384" y="77570"/>
                  <a:pt x="18056" y="78056"/>
                  <a:pt x="19697" y="78634"/>
                </a:cubicBezTo>
                <a:cubicBezTo>
                  <a:pt x="20178" y="78812"/>
                  <a:pt x="20648" y="78885"/>
                  <a:pt x="21120" y="78885"/>
                </a:cubicBezTo>
                <a:cubicBezTo>
                  <a:pt x="21454" y="78885"/>
                  <a:pt x="21789" y="78848"/>
                  <a:pt x="22129" y="78786"/>
                </a:cubicBezTo>
                <a:cubicBezTo>
                  <a:pt x="23588" y="78512"/>
                  <a:pt x="25077" y="78208"/>
                  <a:pt x="26567" y="77995"/>
                </a:cubicBezTo>
                <a:cubicBezTo>
                  <a:pt x="27053" y="77924"/>
                  <a:pt x="27543" y="77894"/>
                  <a:pt x="28034" y="77894"/>
                </a:cubicBezTo>
                <a:cubicBezTo>
                  <a:pt x="29015" y="77894"/>
                  <a:pt x="30001" y="78015"/>
                  <a:pt x="30974" y="78178"/>
                </a:cubicBezTo>
                <a:cubicBezTo>
                  <a:pt x="31248" y="78238"/>
                  <a:pt x="31521" y="78390"/>
                  <a:pt x="31734" y="78573"/>
                </a:cubicBezTo>
                <a:cubicBezTo>
                  <a:pt x="33497" y="80093"/>
                  <a:pt x="35321" y="81521"/>
                  <a:pt x="36992" y="83132"/>
                </a:cubicBezTo>
                <a:cubicBezTo>
                  <a:pt x="38907" y="84986"/>
                  <a:pt x="40974" y="86688"/>
                  <a:pt x="42524" y="88846"/>
                </a:cubicBezTo>
                <a:cubicBezTo>
                  <a:pt x="43102" y="89606"/>
                  <a:pt x="43528" y="90457"/>
                  <a:pt x="43923" y="91278"/>
                </a:cubicBezTo>
                <a:cubicBezTo>
                  <a:pt x="44227" y="91947"/>
                  <a:pt x="44531" y="92585"/>
                  <a:pt x="44835" y="93223"/>
                </a:cubicBezTo>
                <a:cubicBezTo>
                  <a:pt x="45169" y="93953"/>
                  <a:pt x="45230" y="94804"/>
                  <a:pt x="45442" y="95594"/>
                </a:cubicBezTo>
                <a:cubicBezTo>
                  <a:pt x="45655" y="96445"/>
                  <a:pt x="45868" y="97296"/>
                  <a:pt x="46111" y="98147"/>
                </a:cubicBezTo>
                <a:cubicBezTo>
                  <a:pt x="46841" y="100670"/>
                  <a:pt x="47631" y="103163"/>
                  <a:pt x="48330" y="105716"/>
                </a:cubicBezTo>
                <a:cubicBezTo>
                  <a:pt x="48847" y="107661"/>
                  <a:pt x="49242" y="109667"/>
                  <a:pt x="49728" y="111643"/>
                </a:cubicBezTo>
                <a:cubicBezTo>
                  <a:pt x="50154" y="113467"/>
                  <a:pt x="50610" y="115291"/>
                  <a:pt x="51066" y="117084"/>
                </a:cubicBezTo>
                <a:cubicBezTo>
                  <a:pt x="51704" y="119516"/>
                  <a:pt x="52373" y="121947"/>
                  <a:pt x="53041" y="124379"/>
                </a:cubicBezTo>
                <a:cubicBezTo>
                  <a:pt x="53224" y="125078"/>
                  <a:pt x="53497" y="125777"/>
                  <a:pt x="53741" y="126628"/>
                </a:cubicBezTo>
                <a:cubicBezTo>
                  <a:pt x="53984" y="126537"/>
                  <a:pt x="54379" y="126476"/>
                  <a:pt x="54409" y="126385"/>
                </a:cubicBezTo>
                <a:cubicBezTo>
                  <a:pt x="54440" y="125929"/>
                  <a:pt x="55017" y="125747"/>
                  <a:pt x="54865" y="125169"/>
                </a:cubicBezTo>
                <a:cubicBezTo>
                  <a:pt x="54227" y="122829"/>
                  <a:pt x="53649" y="120458"/>
                  <a:pt x="53072" y="118087"/>
                </a:cubicBezTo>
                <a:cubicBezTo>
                  <a:pt x="52798" y="116993"/>
                  <a:pt x="52555" y="115868"/>
                  <a:pt x="52282" y="114774"/>
                </a:cubicBezTo>
                <a:cubicBezTo>
                  <a:pt x="52008" y="113710"/>
                  <a:pt x="51765" y="112677"/>
                  <a:pt x="51461" y="111643"/>
                </a:cubicBezTo>
                <a:cubicBezTo>
                  <a:pt x="51157" y="110518"/>
                  <a:pt x="50823" y="109424"/>
                  <a:pt x="50519" y="108330"/>
                </a:cubicBezTo>
                <a:cubicBezTo>
                  <a:pt x="50154" y="106932"/>
                  <a:pt x="49850" y="105503"/>
                  <a:pt x="49485" y="104105"/>
                </a:cubicBezTo>
                <a:cubicBezTo>
                  <a:pt x="49272" y="103345"/>
                  <a:pt x="49394" y="102646"/>
                  <a:pt x="49911" y="102099"/>
                </a:cubicBezTo>
                <a:cubicBezTo>
                  <a:pt x="50914" y="101035"/>
                  <a:pt x="51552" y="99758"/>
                  <a:pt x="52190" y="98451"/>
                </a:cubicBezTo>
                <a:cubicBezTo>
                  <a:pt x="52251" y="98269"/>
                  <a:pt x="52373" y="98117"/>
                  <a:pt x="52403" y="98087"/>
                </a:cubicBezTo>
                <a:cubicBezTo>
                  <a:pt x="52920" y="98056"/>
                  <a:pt x="53345" y="98087"/>
                  <a:pt x="53710" y="97965"/>
                </a:cubicBezTo>
                <a:cubicBezTo>
                  <a:pt x="54896" y="97631"/>
                  <a:pt x="56081" y="97236"/>
                  <a:pt x="57266" y="96871"/>
                </a:cubicBezTo>
                <a:cubicBezTo>
                  <a:pt x="58695" y="96385"/>
                  <a:pt x="60124" y="95929"/>
                  <a:pt x="61461" y="95199"/>
                </a:cubicBezTo>
                <a:cubicBezTo>
                  <a:pt x="61947" y="94926"/>
                  <a:pt x="62616" y="94895"/>
                  <a:pt x="63042" y="94561"/>
                </a:cubicBezTo>
                <a:cubicBezTo>
                  <a:pt x="64440" y="93527"/>
                  <a:pt x="65838" y="92464"/>
                  <a:pt x="67115" y="91308"/>
                </a:cubicBezTo>
                <a:cubicBezTo>
                  <a:pt x="68087" y="90427"/>
                  <a:pt x="68878" y="89363"/>
                  <a:pt x="69759" y="88360"/>
                </a:cubicBezTo>
                <a:cubicBezTo>
                  <a:pt x="69972" y="88117"/>
                  <a:pt x="70124" y="87843"/>
                  <a:pt x="70428" y="87387"/>
                </a:cubicBezTo>
                <a:lnTo>
                  <a:pt x="70428" y="87387"/>
                </a:lnTo>
                <a:cubicBezTo>
                  <a:pt x="69577" y="87509"/>
                  <a:pt x="68908" y="87570"/>
                  <a:pt x="68270" y="87722"/>
                </a:cubicBezTo>
                <a:cubicBezTo>
                  <a:pt x="66659" y="88087"/>
                  <a:pt x="65078" y="88482"/>
                  <a:pt x="63498" y="88877"/>
                </a:cubicBezTo>
                <a:cubicBezTo>
                  <a:pt x="61765" y="89272"/>
                  <a:pt x="60276" y="90214"/>
                  <a:pt x="58756" y="91005"/>
                </a:cubicBezTo>
                <a:cubicBezTo>
                  <a:pt x="57510" y="91643"/>
                  <a:pt x="56355" y="92433"/>
                  <a:pt x="55078" y="93193"/>
                </a:cubicBezTo>
                <a:cubicBezTo>
                  <a:pt x="55534" y="91947"/>
                  <a:pt x="56233" y="90944"/>
                  <a:pt x="56871" y="89910"/>
                </a:cubicBezTo>
                <a:cubicBezTo>
                  <a:pt x="57297" y="89272"/>
                  <a:pt x="57722" y="88634"/>
                  <a:pt x="58117" y="88026"/>
                </a:cubicBezTo>
                <a:cubicBezTo>
                  <a:pt x="58573" y="87327"/>
                  <a:pt x="59029" y="86658"/>
                  <a:pt x="59485" y="85989"/>
                </a:cubicBezTo>
                <a:cubicBezTo>
                  <a:pt x="59607" y="85837"/>
                  <a:pt x="59759" y="85685"/>
                  <a:pt x="59911" y="85564"/>
                </a:cubicBezTo>
                <a:cubicBezTo>
                  <a:pt x="61218" y="84591"/>
                  <a:pt x="62494" y="83558"/>
                  <a:pt x="63832" y="82646"/>
                </a:cubicBezTo>
                <a:cubicBezTo>
                  <a:pt x="65473" y="81491"/>
                  <a:pt x="67175" y="80427"/>
                  <a:pt x="68817" y="79333"/>
                </a:cubicBezTo>
                <a:cubicBezTo>
                  <a:pt x="70185" y="78390"/>
                  <a:pt x="71522" y="77448"/>
                  <a:pt x="72859" y="76506"/>
                </a:cubicBezTo>
                <a:cubicBezTo>
                  <a:pt x="73103" y="76323"/>
                  <a:pt x="73346" y="76050"/>
                  <a:pt x="73467" y="75776"/>
                </a:cubicBezTo>
                <a:cubicBezTo>
                  <a:pt x="74501" y="73709"/>
                  <a:pt x="75534" y="71643"/>
                  <a:pt x="76537" y="69576"/>
                </a:cubicBezTo>
                <a:cubicBezTo>
                  <a:pt x="76568" y="69515"/>
                  <a:pt x="76537" y="69454"/>
                  <a:pt x="76537" y="69272"/>
                </a:cubicBezTo>
                <a:cubicBezTo>
                  <a:pt x="75382" y="69880"/>
                  <a:pt x="74258" y="70427"/>
                  <a:pt x="73133" y="71035"/>
                </a:cubicBezTo>
                <a:cubicBezTo>
                  <a:pt x="71917" y="71673"/>
                  <a:pt x="70762" y="72433"/>
                  <a:pt x="69485" y="72950"/>
                </a:cubicBezTo>
                <a:cubicBezTo>
                  <a:pt x="68239" y="73436"/>
                  <a:pt x="67175" y="74226"/>
                  <a:pt x="65929" y="74834"/>
                </a:cubicBezTo>
                <a:cubicBezTo>
                  <a:pt x="66355" y="73922"/>
                  <a:pt x="66750" y="73010"/>
                  <a:pt x="67175" y="72098"/>
                </a:cubicBezTo>
                <a:cubicBezTo>
                  <a:pt x="67449" y="71551"/>
                  <a:pt x="67783" y="71004"/>
                  <a:pt x="68057" y="70457"/>
                </a:cubicBezTo>
                <a:cubicBezTo>
                  <a:pt x="68422" y="69819"/>
                  <a:pt x="68878" y="69302"/>
                  <a:pt x="69546" y="68968"/>
                </a:cubicBezTo>
                <a:cubicBezTo>
                  <a:pt x="70276" y="68603"/>
                  <a:pt x="70428" y="67813"/>
                  <a:pt x="70701" y="67174"/>
                </a:cubicBezTo>
                <a:cubicBezTo>
                  <a:pt x="71370" y="65411"/>
                  <a:pt x="71978" y="63588"/>
                  <a:pt x="72525" y="61764"/>
                </a:cubicBezTo>
                <a:cubicBezTo>
                  <a:pt x="73011" y="60123"/>
                  <a:pt x="73407" y="58420"/>
                  <a:pt x="73832" y="56749"/>
                </a:cubicBezTo>
                <a:cubicBezTo>
                  <a:pt x="74379" y="54621"/>
                  <a:pt x="74349" y="52463"/>
                  <a:pt x="74166" y="50274"/>
                </a:cubicBezTo>
                <a:cubicBezTo>
                  <a:pt x="73923" y="47265"/>
                  <a:pt x="73771" y="44256"/>
                  <a:pt x="73558" y="41247"/>
                </a:cubicBezTo>
                <a:cubicBezTo>
                  <a:pt x="73558" y="41156"/>
                  <a:pt x="73528" y="41065"/>
                  <a:pt x="73467" y="40761"/>
                </a:cubicBezTo>
                <a:cubicBezTo>
                  <a:pt x="73224" y="41308"/>
                  <a:pt x="73011" y="41703"/>
                  <a:pt x="72890" y="42128"/>
                </a:cubicBezTo>
                <a:cubicBezTo>
                  <a:pt x="72343" y="43679"/>
                  <a:pt x="71856" y="45229"/>
                  <a:pt x="71340" y="46779"/>
                </a:cubicBezTo>
                <a:cubicBezTo>
                  <a:pt x="70853" y="48268"/>
                  <a:pt x="70306" y="49758"/>
                  <a:pt x="69820" y="51247"/>
                </a:cubicBezTo>
                <a:cubicBezTo>
                  <a:pt x="69485" y="52311"/>
                  <a:pt x="69212" y="53405"/>
                  <a:pt x="68938" y="54469"/>
                </a:cubicBezTo>
                <a:cubicBezTo>
                  <a:pt x="68604" y="55715"/>
                  <a:pt x="68209" y="56992"/>
                  <a:pt x="67966" y="58268"/>
                </a:cubicBezTo>
                <a:cubicBezTo>
                  <a:pt x="67631" y="59788"/>
                  <a:pt x="67358" y="61338"/>
                  <a:pt x="67236" y="62919"/>
                </a:cubicBezTo>
                <a:cubicBezTo>
                  <a:pt x="67054" y="64652"/>
                  <a:pt x="67054" y="66415"/>
                  <a:pt x="67054" y="68177"/>
                </a:cubicBezTo>
                <a:cubicBezTo>
                  <a:pt x="67023" y="69302"/>
                  <a:pt x="66689" y="70336"/>
                  <a:pt x="66203" y="71308"/>
                </a:cubicBezTo>
                <a:cubicBezTo>
                  <a:pt x="65139" y="73405"/>
                  <a:pt x="64045" y="75503"/>
                  <a:pt x="62920" y="77570"/>
                </a:cubicBezTo>
                <a:cubicBezTo>
                  <a:pt x="62738" y="77934"/>
                  <a:pt x="62525" y="78299"/>
                  <a:pt x="62312" y="78634"/>
                </a:cubicBezTo>
                <a:cubicBezTo>
                  <a:pt x="62251" y="78603"/>
                  <a:pt x="62160" y="78573"/>
                  <a:pt x="62099" y="78542"/>
                </a:cubicBezTo>
                <a:cubicBezTo>
                  <a:pt x="62282" y="77600"/>
                  <a:pt x="62464" y="76658"/>
                  <a:pt x="62586" y="75716"/>
                </a:cubicBezTo>
                <a:cubicBezTo>
                  <a:pt x="62738" y="74378"/>
                  <a:pt x="62890" y="73041"/>
                  <a:pt x="62981" y="71703"/>
                </a:cubicBezTo>
                <a:cubicBezTo>
                  <a:pt x="63042" y="70244"/>
                  <a:pt x="63042" y="68816"/>
                  <a:pt x="63072" y="67387"/>
                </a:cubicBezTo>
                <a:cubicBezTo>
                  <a:pt x="63072" y="66658"/>
                  <a:pt x="63011" y="65928"/>
                  <a:pt x="62981" y="65229"/>
                </a:cubicBezTo>
                <a:cubicBezTo>
                  <a:pt x="62981" y="64530"/>
                  <a:pt x="63072" y="63831"/>
                  <a:pt x="62981" y="63162"/>
                </a:cubicBezTo>
                <a:cubicBezTo>
                  <a:pt x="62738" y="61612"/>
                  <a:pt x="62434" y="60092"/>
                  <a:pt x="62130" y="58542"/>
                </a:cubicBezTo>
                <a:cubicBezTo>
                  <a:pt x="62069" y="58177"/>
                  <a:pt x="62008" y="57813"/>
                  <a:pt x="61887" y="57235"/>
                </a:cubicBezTo>
                <a:cubicBezTo>
                  <a:pt x="61704" y="57569"/>
                  <a:pt x="61583" y="57752"/>
                  <a:pt x="61522" y="57934"/>
                </a:cubicBezTo>
                <a:cubicBezTo>
                  <a:pt x="60762" y="59727"/>
                  <a:pt x="60093" y="61551"/>
                  <a:pt x="59698" y="63436"/>
                </a:cubicBezTo>
                <a:cubicBezTo>
                  <a:pt x="59242" y="65594"/>
                  <a:pt x="58725" y="67722"/>
                  <a:pt x="58239" y="69849"/>
                </a:cubicBezTo>
                <a:cubicBezTo>
                  <a:pt x="57783" y="71825"/>
                  <a:pt x="57783" y="73801"/>
                  <a:pt x="57935" y="75807"/>
                </a:cubicBezTo>
                <a:cubicBezTo>
                  <a:pt x="58117" y="77630"/>
                  <a:pt x="58209" y="79454"/>
                  <a:pt x="58361" y="81278"/>
                </a:cubicBezTo>
                <a:cubicBezTo>
                  <a:pt x="58452" y="82220"/>
                  <a:pt x="58665" y="83162"/>
                  <a:pt x="58817" y="84196"/>
                </a:cubicBezTo>
                <a:cubicBezTo>
                  <a:pt x="58148" y="85260"/>
                  <a:pt x="57358" y="86445"/>
                  <a:pt x="56628" y="87631"/>
                </a:cubicBezTo>
                <a:cubicBezTo>
                  <a:pt x="55716" y="89090"/>
                  <a:pt x="54865" y="90579"/>
                  <a:pt x="54014" y="92038"/>
                </a:cubicBezTo>
                <a:cubicBezTo>
                  <a:pt x="53254" y="93315"/>
                  <a:pt x="52525" y="94591"/>
                  <a:pt x="51826" y="95898"/>
                </a:cubicBezTo>
                <a:cubicBezTo>
                  <a:pt x="51157" y="97175"/>
                  <a:pt x="50549" y="98482"/>
                  <a:pt x="49941" y="99789"/>
                </a:cubicBezTo>
                <a:cubicBezTo>
                  <a:pt x="49612" y="100556"/>
                  <a:pt x="49457" y="100706"/>
                  <a:pt x="48807" y="100706"/>
                </a:cubicBezTo>
                <a:cubicBezTo>
                  <a:pt x="48735" y="100706"/>
                  <a:pt x="48658" y="100704"/>
                  <a:pt x="48573" y="100701"/>
                </a:cubicBezTo>
                <a:cubicBezTo>
                  <a:pt x="48208" y="99151"/>
                  <a:pt x="47783" y="97570"/>
                  <a:pt x="47418" y="95959"/>
                </a:cubicBezTo>
                <a:cubicBezTo>
                  <a:pt x="47205" y="94956"/>
                  <a:pt x="47053" y="93892"/>
                  <a:pt x="46810" y="92889"/>
                </a:cubicBezTo>
                <a:cubicBezTo>
                  <a:pt x="46415" y="91308"/>
                  <a:pt x="46385" y="89728"/>
                  <a:pt x="46202" y="88147"/>
                </a:cubicBezTo>
                <a:cubicBezTo>
                  <a:pt x="45898" y="85503"/>
                  <a:pt x="45625" y="82859"/>
                  <a:pt x="45412" y="80214"/>
                </a:cubicBezTo>
                <a:cubicBezTo>
                  <a:pt x="45290" y="79029"/>
                  <a:pt x="45017" y="77843"/>
                  <a:pt x="45230" y="76627"/>
                </a:cubicBezTo>
                <a:cubicBezTo>
                  <a:pt x="45351" y="76080"/>
                  <a:pt x="45139" y="75442"/>
                  <a:pt x="44926" y="74895"/>
                </a:cubicBezTo>
                <a:cubicBezTo>
                  <a:pt x="44531" y="73679"/>
                  <a:pt x="44835" y="72494"/>
                  <a:pt x="45108" y="71308"/>
                </a:cubicBezTo>
                <a:cubicBezTo>
                  <a:pt x="45169" y="71095"/>
                  <a:pt x="45290" y="70883"/>
                  <a:pt x="45321" y="70670"/>
                </a:cubicBezTo>
                <a:cubicBezTo>
                  <a:pt x="45351" y="68664"/>
                  <a:pt x="46415" y="67053"/>
                  <a:pt x="47266" y="65381"/>
                </a:cubicBezTo>
                <a:cubicBezTo>
                  <a:pt x="47965" y="64013"/>
                  <a:pt x="48604" y="62615"/>
                  <a:pt x="49394" y="61308"/>
                </a:cubicBezTo>
                <a:cubicBezTo>
                  <a:pt x="50215" y="59940"/>
                  <a:pt x="50306" y="58390"/>
                  <a:pt x="50883" y="56961"/>
                </a:cubicBezTo>
                <a:cubicBezTo>
                  <a:pt x="51035" y="56627"/>
                  <a:pt x="50974" y="56202"/>
                  <a:pt x="50974" y="55806"/>
                </a:cubicBezTo>
                <a:cubicBezTo>
                  <a:pt x="50944" y="52068"/>
                  <a:pt x="50883" y="48299"/>
                  <a:pt x="50823" y="44560"/>
                </a:cubicBezTo>
                <a:cubicBezTo>
                  <a:pt x="50823" y="43861"/>
                  <a:pt x="50823" y="43131"/>
                  <a:pt x="50823" y="42311"/>
                </a:cubicBezTo>
                <a:cubicBezTo>
                  <a:pt x="49485" y="43131"/>
                  <a:pt x="48908" y="44347"/>
                  <a:pt x="48300" y="45533"/>
                </a:cubicBezTo>
                <a:cubicBezTo>
                  <a:pt x="48087" y="45989"/>
                  <a:pt x="47874" y="46475"/>
                  <a:pt x="47661" y="46961"/>
                </a:cubicBezTo>
                <a:cubicBezTo>
                  <a:pt x="47145" y="48238"/>
                  <a:pt x="46628" y="49545"/>
                  <a:pt x="46142" y="50852"/>
                </a:cubicBezTo>
                <a:cubicBezTo>
                  <a:pt x="45929" y="51399"/>
                  <a:pt x="45777" y="51977"/>
                  <a:pt x="45594" y="52554"/>
                </a:cubicBezTo>
                <a:cubicBezTo>
                  <a:pt x="45412" y="53101"/>
                  <a:pt x="45199" y="53648"/>
                  <a:pt x="45078" y="54226"/>
                </a:cubicBezTo>
                <a:cubicBezTo>
                  <a:pt x="44895" y="55229"/>
                  <a:pt x="44895" y="56262"/>
                  <a:pt x="44652" y="57235"/>
                </a:cubicBezTo>
                <a:cubicBezTo>
                  <a:pt x="44014" y="59667"/>
                  <a:pt x="44227" y="62159"/>
                  <a:pt x="43771" y="64621"/>
                </a:cubicBezTo>
                <a:cubicBezTo>
                  <a:pt x="43588" y="65503"/>
                  <a:pt x="43528" y="66415"/>
                  <a:pt x="43436" y="67326"/>
                </a:cubicBezTo>
                <a:cubicBezTo>
                  <a:pt x="43406" y="67600"/>
                  <a:pt x="43528" y="67904"/>
                  <a:pt x="43588" y="68208"/>
                </a:cubicBezTo>
                <a:cubicBezTo>
                  <a:pt x="43649" y="68573"/>
                  <a:pt x="43710" y="68968"/>
                  <a:pt x="43771" y="69332"/>
                </a:cubicBezTo>
                <a:cubicBezTo>
                  <a:pt x="43710" y="69363"/>
                  <a:pt x="43649" y="69363"/>
                  <a:pt x="43558" y="69393"/>
                </a:cubicBezTo>
                <a:cubicBezTo>
                  <a:pt x="43345" y="68846"/>
                  <a:pt x="43132" y="68299"/>
                  <a:pt x="42920" y="67752"/>
                </a:cubicBezTo>
                <a:cubicBezTo>
                  <a:pt x="42312" y="66019"/>
                  <a:pt x="41673" y="64287"/>
                  <a:pt x="41096" y="62554"/>
                </a:cubicBezTo>
                <a:cubicBezTo>
                  <a:pt x="39728" y="58360"/>
                  <a:pt x="38148" y="54226"/>
                  <a:pt x="37236" y="49849"/>
                </a:cubicBezTo>
                <a:cubicBezTo>
                  <a:pt x="37144" y="49363"/>
                  <a:pt x="36962" y="48846"/>
                  <a:pt x="36840" y="48360"/>
                </a:cubicBezTo>
                <a:cubicBezTo>
                  <a:pt x="36719" y="47964"/>
                  <a:pt x="36810" y="47630"/>
                  <a:pt x="37236" y="47448"/>
                </a:cubicBezTo>
                <a:cubicBezTo>
                  <a:pt x="37965" y="47113"/>
                  <a:pt x="38299" y="46414"/>
                  <a:pt x="38664" y="45776"/>
                </a:cubicBezTo>
                <a:cubicBezTo>
                  <a:pt x="39181" y="44803"/>
                  <a:pt x="39637" y="43770"/>
                  <a:pt x="40123" y="42767"/>
                </a:cubicBezTo>
                <a:cubicBezTo>
                  <a:pt x="40853" y="41186"/>
                  <a:pt x="41521" y="39606"/>
                  <a:pt x="41765" y="37843"/>
                </a:cubicBezTo>
                <a:cubicBezTo>
                  <a:pt x="41856" y="37296"/>
                  <a:pt x="42069" y="36779"/>
                  <a:pt x="42160" y="36232"/>
                </a:cubicBezTo>
                <a:cubicBezTo>
                  <a:pt x="42524" y="34378"/>
                  <a:pt x="42920" y="32523"/>
                  <a:pt x="43224" y="30639"/>
                </a:cubicBezTo>
                <a:cubicBezTo>
                  <a:pt x="43467" y="29119"/>
                  <a:pt x="43801" y="27599"/>
                  <a:pt x="43619" y="26049"/>
                </a:cubicBezTo>
                <a:cubicBezTo>
                  <a:pt x="43558" y="25563"/>
                  <a:pt x="43558" y="25077"/>
                  <a:pt x="43467" y="24590"/>
                </a:cubicBezTo>
                <a:cubicBezTo>
                  <a:pt x="43284" y="23618"/>
                  <a:pt x="42950" y="22645"/>
                  <a:pt x="43132" y="21611"/>
                </a:cubicBezTo>
                <a:cubicBezTo>
                  <a:pt x="43224" y="21095"/>
                  <a:pt x="42950" y="20517"/>
                  <a:pt x="42798" y="19727"/>
                </a:cubicBezTo>
                <a:cubicBezTo>
                  <a:pt x="42069" y="20912"/>
                  <a:pt x="41461" y="21915"/>
                  <a:pt x="40853" y="22888"/>
                </a:cubicBezTo>
                <a:cubicBezTo>
                  <a:pt x="40701" y="23131"/>
                  <a:pt x="40610" y="23374"/>
                  <a:pt x="40458" y="23587"/>
                </a:cubicBezTo>
                <a:cubicBezTo>
                  <a:pt x="38938" y="25411"/>
                  <a:pt x="38360" y="27660"/>
                  <a:pt x="37813" y="29879"/>
                </a:cubicBezTo>
                <a:cubicBezTo>
                  <a:pt x="37540" y="30943"/>
                  <a:pt x="37418" y="32068"/>
                  <a:pt x="37236" y="33162"/>
                </a:cubicBezTo>
                <a:cubicBezTo>
                  <a:pt x="37084" y="33922"/>
                  <a:pt x="36901" y="34712"/>
                  <a:pt x="36780" y="35472"/>
                </a:cubicBezTo>
                <a:cubicBezTo>
                  <a:pt x="36628" y="36505"/>
                  <a:pt x="36628" y="37569"/>
                  <a:pt x="36354" y="38572"/>
                </a:cubicBezTo>
                <a:cubicBezTo>
                  <a:pt x="35868" y="40487"/>
                  <a:pt x="36537" y="42402"/>
                  <a:pt x="36020" y="44317"/>
                </a:cubicBezTo>
                <a:cubicBezTo>
                  <a:pt x="35898" y="43770"/>
                  <a:pt x="35807" y="43223"/>
                  <a:pt x="35655" y="42676"/>
                </a:cubicBezTo>
                <a:cubicBezTo>
                  <a:pt x="35533" y="42128"/>
                  <a:pt x="35351" y="41612"/>
                  <a:pt x="35230" y="41065"/>
                </a:cubicBezTo>
                <a:cubicBezTo>
                  <a:pt x="34774" y="39332"/>
                  <a:pt x="34318" y="37630"/>
                  <a:pt x="33922" y="35897"/>
                </a:cubicBezTo>
                <a:cubicBezTo>
                  <a:pt x="33649" y="34682"/>
                  <a:pt x="33284" y="33466"/>
                  <a:pt x="33163" y="32159"/>
                </a:cubicBezTo>
                <a:cubicBezTo>
                  <a:pt x="33011" y="30487"/>
                  <a:pt x="32950" y="28785"/>
                  <a:pt x="33223" y="27174"/>
                </a:cubicBezTo>
                <a:cubicBezTo>
                  <a:pt x="33679" y="24651"/>
                  <a:pt x="33132" y="22280"/>
                  <a:pt x="32615" y="19879"/>
                </a:cubicBezTo>
                <a:cubicBezTo>
                  <a:pt x="32068" y="17295"/>
                  <a:pt x="31430" y="14742"/>
                  <a:pt x="30701" y="12250"/>
                </a:cubicBezTo>
                <a:cubicBezTo>
                  <a:pt x="29576" y="8420"/>
                  <a:pt x="27874" y="4863"/>
                  <a:pt x="25868" y="1459"/>
                </a:cubicBezTo>
                <a:cubicBezTo>
                  <a:pt x="25624" y="1003"/>
                  <a:pt x="25351" y="578"/>
                  <a:pt x="25017" y="0"/>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4">
  <p:cSld name="CUSTOM_18">
    <p:spTree>
      <p:nvGrpSpPr>
        <p:cNvPr id="1" name="Shape 202"/>
        <p:cNvGrpSpPr/>
        <p:nvPr/>
      </p:nvGrpSpPr>
      <p:grpSpPr>
        <a:xfrm>
          <a:off x="0" y="0"/>
          <a:ext cx="0" cy="0"/>
          <a:chOff x="0" y="0"/>
          <a:chExt cx="0" cy="0"/>
        </a:xfrm>
      </p:grpSpPr>
      <p:sp>
        <p:nvSpPr>
          <p:cNvPr id="203" name="Google Shape;203;p24"/>
          <p:cNvSpPr/>
          <p:nvPr/>
        </p:nvSpPr>
        <p:spPr>
          <a:xfrm flipH="1">
            <a:off x="4193911" y="3452475"/>
            <a:ext cx="5123614" cy="1816046"/>
          </a:xfrm>
          <a:custGeom>
            <a:avLst/>
            <a:gdLst/>
            <a:ahLst/>
            <a:cxnLst/>
            <a:rect l="l" t="t" r="r" b="b"/>
            <a:pathLst>
              <a:path w="50525" h="16275" extrusionOk="0">
                <a:moveTo>
                  <a:pt x="7813" y="1"/>
                </a:moveTo>
                <a:cubicBezTo>
                  <a:pt x="3923" y="1"/>
                  <a:pt x="1" y="2164"/>
                  <a:pt x="828" y="5666"/>
                </a:cubicBezTo>
                <a:cubicBezTo>
                  <a:pt x="1314" y="7733"/>
                  <a:pt x="828" y="16274"/>
                  <a:pt x="828" y="16274"/>
                </a:cubicBezTo>
                <a:lnTo>
                  <a:pt x="50525" y="15545"/>
                </a:lnTo>
                <a:cubicBezTo>
                  <a:pt x="49294" y="9422"/>
                  <a:pt x="43296" y="4699"/>
                  <a:pt x="37043" y="4699"/>
                </a:cubicBezTo>
                <a:cubicBezTo>
                  <a:pt x="36654" y="4699"/>
                  <a:pt x="36264" y="4717"/>
                  <a:pt x="35874" y="4755"/>
                </a:cubicBezTo>
                <a:cubicBezTo>
                  <a:pt x="32956" y="5059"/>
                  <a:pt x="30220" y="6274"/>
                  <a:pt x="27363" y="7125"/>
                </a:cubicBezTo>
                <a:cubicBezTo>
                  <a:pt x="25592" y="7628"/>
                  <a:pt x="24107" y="7843"/>
                  <a:pt x="22838" y="7843"/>
                </a:cubicBezTo>
                <a:cubicBezTo>
                  <a:pt x="16961" y="7843"/>
                  <a:pt x="15709" y="3226"/>
                  <a:pt x="12135" y="1077"/>
                </a:cubicBezTo>
                <a:cubicBezTo>
                  <a:pt x="10899" y="342"/>
                  <a:pt x="9358" y="1"/>
                  <a:pt x="781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4"/>
          <p:cNvSpPr/>
          <p:nvPr/>
        </p:nvSpPr>
        <p:spPr>
          <a:xfrm rot="6393369">
            <a:off x="93609" y="2991201"/>
            <a:ext cx="1711991" cy="3446418"/>
          </a:xfrm>
          <a:custGeom>
            <a:avLst/>
            <a:gdLst/>
            <a:ahLst/>
            <a:cxnLst/>
            <a:rect l="l" t="t" r="r" b="b"/>
            <a:pathLst>
              <a:path w="18542" h="37327" fill="none" extrusionOk="0">
                <a:moveTo>
                  <a:pt x="91" y="37327"/>
                </a:moveTo>
                <a:cubicBezTo>
                  <a:pt x="9362" y="27783"/>
                  <a:pt x="10669" y="244"/>
                  <a:pt x="4772" y="123"/>
                </a:cubicBezTo>
                <a:cubicBezTo>
                  <a:pt x="0" y="1"/>
                  <a:pt x="1125" y="8664"/>
                  <a:pt x="7386" y="12919"/>
                </a:cubicBezTo>
                <a:cubicBezTo>
                  <a:pt x="11247" y="15563"/>
                  <a:pt x="14925" y="15837"/>
                  <a:pt x="18542" y="14804"/>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24"/>
          <p:cNvSpPr/>
          <p:nvPr/>
        </p:nvSpPr>
        <p:spPr>
          <a:xfrm flipH="1">
            <a:off x="2" y="0"/>
            <a:ext cx="2044124" cy="897289"/>
          </a:xfrm>
          <a:custGeom>
            <a:avLst/>
            <a:gdLst/>
            <a:ahLst/>
            <a:cxnLst/>
            <a:rect l="l" t="t" r="r" b="b"/>
            <a:pathLst>
              <a:path w="35928" h="28456" extrusionOk="0">
                <a:moveTo>
                  <a:pt x="6079" y="0"/>
                </a:moveTo>
                <a:cubicBezTo>
                  <a:pt x="3830" y="1885"/>
                  <a:pt x="1520" y="3891"/>
                  <a:pt x="760" y="6505"/>
                </a:cubicBezTo>
                <a:cubicBezTo>
                  <a:pt x="0" y="9119"/>
                  <a:pt x="1581" y="12432"/>
                  <a:pt x="4681" y="12797"/>
                </a:cubicBezTo>
                <a:cubicBezTo>
                  <a:pt x="4848" y="12819"/>
                  <a:pt x="5018" y="12829"/>
                  <a:pt x="5193" y="12829"/>
                </a:cubicBezTo>
                <a:cubicBezTo>
                  <a:pt x="7348" y="12829"/>
                  <a:pt x="10086" y="11276"/>
                  <a:pt x="12614" y="11276"/>
                </a:cubicBezTo>
                <a:cubicBezTo>
                  <a:pt x="14403" y="11276"/>
                  <a:pt x="16088" y="12054"/>
                  <a:pt x="17386" y="14712"/>
                </a:cubicBezTo>
                <a:cubicBezTo>
                  <a:pt x="18207" y="16353"/>
                  <a:pt x="18450" y="18086"/>
                  <a:pt x="19149" y="19757"/>
                </a:cubicBezTo>
                <a:cubicBezTo>
                  <a:pt x="21192" y="24891"/>
                  <a:pt x="27346" y="28456"/>
                  <a:pt x="33514" y="28456"/>
                </a:cubicBezTo>
                <a:cubicBezTo>
                  <a:pt x="34322" y="28456"/>
                  <a:pt x="35129" y="28395"/>
                  <a:pt x="35928" y="28268"/>
                </a:cubicBezTo>
                <a:lnTo>
                  <a:pt x="3592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24"/>
          <p:cNvSpPr txBox="1">
            <a:spLocks noGrp="1"/>
          </p:cNvSpPr>
          <p:nvPr>
            <p:ph type="title"/>
          </p:nvPr>
        </p:nvSpPr>
        <p:spPr>
          <a:xfrm>
            <a:off x="713225" y="5212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300">
                <a:latin typeface="Poppins Black"/>
                <a:ea typeface="Poppins Black"/>
                <a:cs typeface="Poppins Black"/>
                <a:sym typeface="Poppins Black"/>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07" name="Google Shape;207;p24"/>
          <p:cNvSpPr txBox="1">
            <a:spLocks noGrp="1"/>
          </p:cNvSpPr>
          <p:nvPr>
            <p:ph type="subTitle" idx="1"/>
          </p:nvPr>
        </p:nvSpPr>
        <p:spPr>
          <a:xfrm>
            <a:off x="713225" y="1282350"/>
            <a:ext cx="7717500" cy="3285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2"/>
              </a:buClr>
              <a:buSzPts val="1600"/>
              <a:buChar char="●"/>
              <a:defRPr sz="1600">
                <a:solidFill>
                  <a:schemeClr val="dk1"/>
                </a:solidFill>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a:endParaRPr/>
          </a:p>
        </p:txBody>
      </p:sp>
      <p:sp>
        <p:nvSpPr>
          <p:cNvPr id="208" name="Google Shape;208;p24"/>
          <p:cNvSpPr/>
          <p:nvPr/>
        </p:nvSpPr>
        <p:spPr>
          <a:xfrm rot="-2447603">
            <a:off x="7866238" y="1235117"/>
            <a:ext cx="1616425" cy="2673262"/>
          </a:xfrm>
          <a:custGeom>
            <a:avLst/>
            <a:gdLst/>
            <a:ahLst/>
            <a:cxnLst/>
            <a:rect l="l" t="t" r="r" b="b"/>
            <a:pathLst>
              <a:path w="76568" h="126629" extrusionOk="0">
                <a:moveTo>
                  <a:pt x="25017" y="0"/>
                </a:moveTo>
                <a:cubicBezTo>
                  <a:pt x="24500" y="1429"/>
                  <a:pt x="24135" y="2705"/>
                  <a:pt x="24105" y="4043"/>
                </a:cubicBezTo>
                <a:cubicBezTo>
                  <a:pt x="24105" y="6018"/>
                  <a:pt x="24196" y="8025"/>
                  <a:pt x="24500" y="9970"/>
                </a:cubicBezTo>
                <a:cubicBezTo>
                  <a:pt x="24621" y="10669"/>
                  <a:pt x="24743" y="11338"/>
                  <a:pt x="24925" y="12006"/>
                </a:cubicBezTo>
                <a:cubicBezTo>
                  <a:pt x="25594" y="14924"/>
                  <a:pt x="26506" y="17812"/>
                  <a:pt x="27661" y="20608"/>
                </a:cubicBezTo>
                <a:cubicBezTo>
                  <a:pt x="28299" y="22189"/>
                  <a:pt x="29059" y="23709"/>
                  <a:pt x="29697" y="25289"/>
                </a:cubicBezTo>
                <a:cubicBezTo>
                  <a:pt x="30397" y="27083"/>
                  <a:pt x="31005" y="28876"/>
                  <a:pt x="31643" y="30669"/>
                </a:cubicBezTo>
                <a:cubicBezTo>
                  <a:pt x="31673" y="30791"/>
                  <a:pt x="31673" y="30943"/>
                  <a:pt x="31673" y="31064"/>
                </a:cubicBezTo>
                <a:cubicBezTo>
                  <a:pt x="31460" y="32858"/>
                  <a:pt x="32160" y="34499"/>
                  <a:pt x="32555" y="36171"/>
                </a:cubicBezTo>
                <a:cubicBezTo>
                  <a:pt x="32798" y="37265"/>
                  <a:pt x="33102" y="38329"/>
                  <a:pt x="33315" y="39454"/>
                </a:cubicBezTo>
                <a:cubicBezTo>
                  <a:pt x="31187" y="36353"/>
                  <a:pt x="29181" y="33223"/>
                  <a:pt x="26871" y="30305"/>
                </a:cubicBezTo>
                <a:cubicBezTo>
                  <a:pt x="24530" y="27326"/>
                  <a:pt x="21825" y="24712"/>
                  <a:pt x="19515" y="21733"/>
                </a:cubicBezTo>
                <a:cubicBezTo>
                  <a:pt x="19454" y="21763"/>
                  <a:pt x="19363" y="21794"/>
                  <a:pt x="19302" y="21824"/>
                </a:cubicBezTo>
                <a:cubicBezTo>
                  <a:pt x="19454" y="22645"/>
                  <a:pt x="19576" y="23496"/>
                  <a:pt x="19728" y="24347"/>
                </a:cubicBezTo>
                <a:cubicBezTo>
                  <a:pt x="19940" y="25532"/>
                  <a:pt x="20153" y="26748"/>
                  <a:pt x="20457" y="27903"/>
                </a:cubicBezTo>
                <a:cubicBezTo>
                  <a:pt x="20974" y="29879"/>
                  <a:pt x="21916" y="31642"/>
                  <a:pt x="23375" y="33071"/>
                </a:cubicBezTo>
                <a:cubicBezTo>
                  <a:pt x="24652" y="34317"/>
                  <a:pt x="26020" y="35502"/>
                  <a:pt x="27327" y="36718"/>
                </a:cubicBezTo>
                <a:cubicBezTo>
                  <a:pt x="28664" y="37964"/>
                  <a:pt x="30001" y="39150"/>
                  <a:pt x="31308" y="40396"/>
                </a:cubicBezTo>
                <a:cubicBezTo>
                  <a:pt x="31643" y="40700"/>
                  <a:pt x="31916" y="41065"/>
                  <a:pt x="32129" y="41460"/>
                </a:cubicBezTo>
                <a:cubicBezTo>
                  <a:pt x="33041" y="42980"/>
                  <a:pt x="33953" y="44499"/>
                  <a:pt x="34804" y="46049"/>
                </a:cubicBezTo>
                <a:cubicBezTo>
                  <a:pt x="35078" y="46536"/>
                  <a:pt x="35138" y="47113"/>
                  <a:pt x="35290" y="47630"/>
                </a:cubicBezTo>
                <a:cubicBezTo>
                  <a:pt x="35746" y="49363"/>
                  <a:pt x="36172" y="51065"/>
                  <a:pt x="36658" y="52767"/>
                </a:cubicBezTo>
                <a:cubicBezTo>
                  <a:pt x="37084" y="54347"/>
                  <a:pt x="37509" y="55928"/>
                  <a:pt x="37874" y="57539"/>
                </a:cubicBezTo>
                <a:cubicBezTo>
                  <a:pt x="37631" y="57205"/>
                  <a:pt x="37418" y="56870"/>
                  <a:pt x="37175" y="56536"/>
                </a:cubicBezTo>
                <a:cubicBezTo>
                  <a:pt x="36263" y="55199"/>
                  <a:pt x="35351" y="53831"/>
                  <a:pt x="34378" y="52493"/>
                </a:cubicBezTo>
                <a:cubicBezTo>
                  <a:pt x="33497" y="51217"/>
                  <a:pt x="32585" y="49910"/>
                  <a:pt x="31582" y="48724"/>
                </a:cubicBezTo>
                <a:cubicBezTo>
                  <a:pt x="30609" y="47539"/>
                  <a:pt x="29485" y="46475"/>
                  <a:pt x="28421" y="45381"/>
                </a:cubicBezTo>
                <a:cubicBezTo>
                  <a:pt x="27570" y="44469"/>
                  <a:pt x="26719" y="43587"/>
                  <a:pt x="25807" y="42706"/>
                </a:cubicBezTo>
                <a:cubicBezTo>
                  <a:pt x="25108" y="42037"/>
                  <a:pt x="24378" y="41399"/>
                  <a:pt x="23618" y="40730"/>
                </a:cubicBezTo>
                <a:cubicBezTo>
                  <a:pt x="23448" y="40581"/>
                  <a:pt x="23248" y="40403"/>
                  <a:pt x="22987" y="40403"/>
                </a:cubicBezTo>
                <a:cubicBezTo>
                  <a:pt x="22875" y="40403"/>
                  <a:pt x="22752" y="40435"/>
                  <a:pt x="22615" y="40517"/>
                </a:cubicBezTo>
                <a:cubicBezTo>
                  <a:pt x="22737" y="40913"/>
                  <a:pt x="22828" y="41308"/>
                  <a:pt x="22980" y="41673"/>
                </a:cubicBezTo>
                <a:cubicBezTo>
                  <a:pt x="24257" y="44530"/>
                  <a:pt x="25503" y="47387"/>
                  <a:pt x="26780" y="50244"/>
                </a:cubicBezTo>
                <a:cubicBezTo>
                  <a:pt x="27144" y="51034"/>
                  <a:pt x="27600" y="51703"/>
                  <a:pt x="28299" y="52281"/>
                </a:cubicBezTo>
                <a:cubicBezTo>
                  <a:pt x="30153" y="53861"/>
                  <a:pt x="32008" y="55502"/>
                  <a:pt x="33801" y="57144"/>
                </a:cubicBezTo>
                <a:cubicBezTo>
                  <a:pt x="35716" y="58876"/>
                  <a:pt x="37600" y="60639"/>
                  <a:pt x="38999" y="62858"/>
                </a:cubicBezTo>
                <a:cubicBezTo>
                  <a:pt x="39059" y="62949"/>
                  <a:pt x="39120" y="63041"/>
                  <a:pt x="39181" y="63101"/>
                </a:cubicBezTo>
                <a:cubicBezTo>
                  <a:pt x="40366" y="64165"/>
                  <a:pt x="40914" y="65533"/>
                  <a:pt x="41309" y="67022"/>
                </a:cubicBezTo>
                <a:cubicBezTo>
                  <a:pt x="41795" y="68664"/>
                  <a:pt x="42373" y="70275"/>
                  <a:pt x="42768" y="71916"/>
                </a:cubicBezTo>
                <a:cubicBezTo>
                  <a:pt x="43041" y="72980"/>
                  <a:pt x="43132" y="74105"/>
                  <a:pt x="43284" y="75199"/>
                </a:cubicBezTo>
                <a:cubicBezTo>
                  <a:pt x="43436" y="76202"/>
                  <a:pt x="43619" y="77205"/>
                  <a:pt x="43771" y="78208"/>
                </a:cubicBezTo>
                <a:cubicBezTo>
                  <a:pt x="43892" y="79181"/>
                  <a:pt x="43953" y="80153"/>
                  <a:pt x="44014" y="81126"/>
                </a:cubicBezTo>
                <a:cubicBezTo>
                  <a:pt x="44105" y="82220"/>
                  <a:pt x="44135" y="83284"/>
                  <a:pt x="44196" y="84378"/>
                </a:cubicBezTo>
                <a:cubicBezTo>
                  <a:pt x="44287" y="86172"/>
                  <a:pt x="44348" y="87965"/>
                  <a:pt x="44439" y="89941"/>
                </a:cubicBezTo>
                <a:cubicBezTo>
                  <a:pt x="44166" y="89667"/>
                  <a:pt x="43953" y="89515"/>
                  <a:pt x="43801" y="89302"/>
                </a:cubicBezTo>
                <a:cubicBezTo>
                  <a:pt x="42676" y="87327"/>
                  <a:pt x="41217" y="85625"/>
                  <a:pt x="39515" y="84105"/>
                </a:cubicBezTo>
                <a:cubicBezTo>
                  <a:pt x="38634" y="83345"/>
                  <a:pt x="37844" y="82433"/>
                  <a:pt x="36962" y="81643"/>
                </a:cubicBezTo>
                <a:cubicBezTo>
                  <a:pt x="35777" y="80579"/>
                  <a:pt x="34530" y="79576"/>
                  <a:pt x="33284" y="78573"/>
                </a:cubicBezTo>
                <a:cubicBezTo>
                  <a:pt x="33011" y="78360"/>
                  <a:pt x="32798" y="78178"/>
                  <a:pt x="32859" y="77782"/>
                </a:cubicBezTo>
                <a:cubicBezTo>
                  <a:pt x="32859" y="77630"/>
                  <a:pt x="32828" y="77448"/>
                  <a:pt x="32767" y="77296"/>
                </a:cubicBezTo>
                <a:cubicBezTo>
                  <a:pt x="32008" y="75655"/>
                  <a:pt x="31308" y="74013"/>
                  <a:pt x="30518" y="72372"/>
                </a:cubicBezTo>
                <a:cubicBezTo>
                  <a:pt x="28725" y="68755"/>
                  <a:pt x="27114" y="64986"/>
                  <a:pt x="24500" y="61794"/>
                </a:cubicBezTo>
                <a:cubicBezTo>
                  <a:pt x="24409" y="61673"/>
                  <a:pt x="24287" y="61582"/>
                  <a:pt x="24135" y="61369"/>
                </a:cubicBezTo>
                <a:cubicBezTo>
                  <a:pt x="23770" y="61946"/>
                  <a:pt x="23710" y="62524"/>
                  <a:pt x="23710" y="63071"/>
                </a:cubicBezTo>
                <a:cubicBezTo>
                  <a:pt x="23740" y="64348"/>
                  <a:pt x="23740" y="65655"/>
                  <a:pt x="23983" y="66901"/>
                </a:cubicBezTo>
                <a:cubicBezTo>
                  <a:pt x="24135" y="67813"/>
                  <a:pt x="24621" y="68664"/>
                  <a:pt x="24986" y="69515"/>
                </a:cubicBezTo>
                <a:cubicBezTo>
                  <a:pt x="25594" y="71035"/>
                  <a:pt x="26597" y="72281"/>
                  <a:pt x="27418" y="73740"/>
                </a:cubicBezTo>
                <a:cubicBezTo>
                  <a:pt x="27053" y="73497"/>
                  <a:pt x="26658" y="73314"/>
                  <a:pt x="26324" y="73041"/>
                </a:cubicBezTo>
                <a:cubicBezTo>
                  <a:pt x="24895" y="71795"/>
                  <a:pt x="23497" y="70518"/>
                  <a:pt x="22068" y="69272"/>
                </a:cubicBezTo>
                <a:cubicBezTo>
                  <a:pt x="20396" y="67813"/>
                  <a:pt x="19302" y="65959"/>
                  <a:pt x="18390" y="64013"/>
                </a:cubicBezTo>
                <a:cubicBezTo>
                  <a:pt x="17630" y="62402"/>
                  <a:pt x="16779" y="60852"/>
                  <a:pt x="15563" y="59545"/>
                </a:cubicBezTo>
                <a:cubicBezTo>
                  <a:pt x="13405" y="57235"/>
                  <a:pt x="11430" y="54712"/>
                  <a:pt x="8876" y="52767"/>
                </a:cubicBezTo>
                <a:cubicBezTo>
                  <a:pt x="6597" y="51034"/>
                  <a:pt x="4408" y="49180"/>
                  <a:pt x="1885" y="47782"/>
                </a:cubicBezTo>
                <a:cubicBezTo>
                  <a:pt x="1399" y="47508"/>
                  <a:pt x="943" y="47174"/>
                  <a:pt x="487" y="46901"/>
                </a:cubicBezTo>
                <a:cubicBezTo>
                  <a:pt x="366" y="46840"/>
                  <a:pt x="244" y="46840"/>
                  <a:pt x="1" y="46809"/>
                </a:cubicBezTo>
                <a:lnTo>
                  <a:pt x="1" y="46809"/>
                </a:lnTo>
                <a:cubicBezTo>
                  <a:pt x="92" y="47053"/>
                  <a:pt x="122" y="47235"/>
                  <a:pt x="183" y="47387"/>
                </a:cubicBezTo>
                <a:cubicBezTo>
                  <a:pt x="1369" y="49393"/>
                  <a:pt x="2524" y="51429"/>
                  <a:pt x="3709" y="53436"/>
                </a:cubicBezTo>
                <a:cubicBezTo>
                  <a:pt x="3952" y="53861"/>
                  <a:pt x="4287" y="54226"/>
                  <a:pt x="4591" y="54591"/>
                </a:cubicBezTo>
                <a:cubicBezTo>
                  <a:pt x="5928" y="56080"/>
                  <a:pt x="7296" y="57509"/>
                  <a:pt x="8633" y="58998"/>
                </a:cubicBezTo>
                <a:cubicBezTo>
                  <a:pt x="9819" y="60366"/>
                  <a:pt x="10974" y="61734"/>
                  <a:pt x="12190" y="63071"/>
                </a:cubicBezTo>
                <a:cubicBezTo>
                  <a:pt x="12524" y="63436"/>
                  <a:pt x="12980" y="63709"/>
                  <a:pt x="13405" y="64013"/>
                </a:cubicBezTo>
                <a:cubicBezTo>
                  <a:pt x="13770" y="64287"/>
                  <a:pt x="14074" y="64591"/>
                  <a:pt x="14469" y="64834"/>
                </a:cubicBezTo>
                <a:cubicBezTo>
                  <a:pt x="15351" y="65351"/>
                  <a:pt x="16293" y="65867"/>
                  <a:pt x="17205" y="66384"/>
                </a:cubicBezTo>
                <a:cubicBezTo>
                  <a:pt x="17752" y="66688"/>
                  <a:pt x="18330" y="67022"/>
                  <a:pt x="18877" y="67357"/>
                </a:cubicBezTo>
                <a:cubicBezTo>
                  <a:pt x="19029" y="67448"/>
                  <a:pt x="19150" y="67570"/>
                  <a:pt x="19241" y="67691"/>
                </a:cubicBezTo>
                <a:cubicBezTo>
                  <a:pt x="20609" y="70062"/>
                  <a:pt x="22950" y="71430"/>
                  <a:pt x="24804" y="73314"/>
                </a:cubicBezTo>
                <a:cubicBezTo>
                  <a:pt x="24696" y="73336"/>
                  <a:pt x="24558" y="73357"/>
                  <a:pt x="24412" y="73357"/>
                </a:cubicBezTo>
                <a:cubicBezTo>
                  <a:pt x="24351" y="73357"/>
                  <a:pt x="24289" y="73354"/>
                  <a:pt x="24226" y="73345"/>
                </a:cubicBezTo>
                <a:cubicBezTo>
                  <a:pt x="23892" y="73308"/>
                  <a:pt x="23559" y="73289"/>
                  <a:pt x="23226" y="73289"/>
                </a:cubicBezTo>
                <a:cubicBezTo>
                  <a:pt x="22194" y="73289"/>
                  <a:pt x="21172" y="73471"/>
                  <a:pt x="20184" y="73861"/>
                </a:cubicBezTo>
                <a:cubicBezTo>
                  <a:pt x="18573" y="74500"/>
                  <a:pt x="16962" y="75168"/>
                  <a:pt x="15381" y="75898"/>
                </a:cubicBezTo>
                <a:cubicBezTo>
                  <a:pt x="14986" y="76050"/>
                  <a:pt x="14712" y="76445"/>
                  <a:pt x="14287" y="76810"/>
                </a:cubicBezTo>
                <a:cubicBezTo>
                  <a:pt x="14530" y="76931"/>
                  <a:pt x="14621" y="77023"/>
                  <a:pt x="14743" y="77053"/>
                </a:cubicBezTo>
                <a:cubicBezTo>
                  <a:pt x="16384" y="77570"/>
                  <a:pt x="18056" y="78056"/>
                  <a:pt x="19697" y="78634"/>
                </a:cubicBezTo>
                <a:cubicBezTo>
                  <a:pt x="20178" y="78812"/>
                  <a:pt x="20648" y="78885"/>
                  <a:pt x="21120" y="78885"/>
                </a:cubicBezTo>
                <a:cubicBezTo>
                  <a:pt x="21454" y="78885"/>
                  <a:pt x="21789" y="78848"/>
                  <a:pt x="22129" y="78786"/>
                </a:cubicBezTo>
                <a:cubicBezTo>
                  <a:pt x="23588" y="78512"/>
                  <a:pt x="25077" y="78208"/>
                  <a:pt x="26567" y="77995"/>
                </a:cubicBezTo>
                <a:cubicBezTo>
                  <a:pt x="27053" y="77924"/>
                  <a:pt x="27543" y="77894"/>
                  <a:pt x="28034" y="77894"/>
                </a:cubicBezTo>
                <a:cubicBezTo>
                  <a:pt x="29015" y="77894"/>
                  <a:pt x="30001" y="78015"/>
                  <a:pt x="30974" y="78178"/>
                </a:cubicBezTo>
                <a:cubicBezTo>
                  <a:pt x="31248" y="78238"/>
                  <a:pt x="31521" y="78390"/>
                  <a:pt x="31734" y="78573"/>
                </a:cubicBezTo>
                <a:cubicBezTo>
                  <a:pt x="33497" y="80093"/>
                  <a:pt x="35321" y="81521"/>
                  <a:pt x="36992" y="83132"/>
                </a:cubicBezTo>
                <a:cubicBezTo>
                  <a:pt x="38907" y="84986"/>
                  <a:pt x="40974" y="86688"/>
                  <a:pt x="42524" y="88846"/>
                </a:cubicBezTo>
                <a:cubicBezTo>
                  <a:pt x="43102" y="89606"/>
                  <a:pt x="43528" y="90457"/>
                  <a:pt x="43923" y="91278"/>
                </a:cubicBezTo>
                <a:cubicBezTo>
                  <a:pt x="44227" y="91947"/>
                  <a:pt x="44531" y="92585"/>
                  <a:pt x="44835" y="93223"/>
                </a:cubicBezTo>
                <a:cubicBezTo>
                  <a:pt x="45169" y="93953"/>
                  <a:pt x="45230" y="94804"/>
                  <a:pt x="45442" y="95594"/>
                </a:cubicBezTo>
                <a:cubicBezTo>
                  <a:pt x="45655" y="96445"/>
                  <a:pt x="45868" y="97296"/>
                  <a:pt x="46111" y="98147"/>
                </a:cubicBezTo>
                <a:cubicBezTo>
                  <a:pt x="46841" y="100670"/>
                  <a:pt x="47631" y="103163"/>
                  <a:pt x="48330" y="105716"/>
                </a:cubicBezTo>
                <a:cubicBezTo>
                  <a:pt x="48847" y="107661"/>
                  <a:pt x="49242" y="109667"/>
                  <a:pt x="49728" y="111643"/>
                </a:cubicBezTo>
                <a:cubicBezTo>
                  <a:pt x="50154" y="113467"/>
                  <a:pt x="50610" y="115291"/>
                  <a:pt x="51066" y="117084"/>
                </a:cubicBezTo>
                <a:cubicBezTo>
                  <a:pt x="51704" y="119516"/>
                  <a:pt x="52373" y="121947"/>
                  <a:pt x="53041" y="124379"/>
                </a:cubicBezTo>
                <a:cubicBezTo>
                  <a:pt x="53224" y="125078"/>
                  <a:pt x="53497" y="125777"/>
                  <a:pt x="53741" y="126628"/>
                </a:cubicBezTo>
                <a:cubicBezTo>
                  <a:pt x="53984" y="126537"/>
                  <a:pt x="54379" y="126476"/>
                  <a:pt x="54409" y="126385"/>
                </a:cubicBezTo>
                <a:cubicBezTo>
                  <a:pt x="54440" y="125929"/>
                  <a:pt x="55017" y="125747"/>
                  <a:pt x="54865" y="125169"/>
                </a:cubicBezTo>
                <a:cubicBezTo>
                  <a:pt x="54227" y="122829"/>
                  <a:pt x="53649" y="120458"/>
                  <a:pt x="53072" y="118087"/>
                </a:cubicBezTo>
                <a:cubicBezTo>
                  <a:pt x="52798" y="116993"/>
                  <a:pt x="52555" y="115868"/>
                  <a:pt x="52282" y="114774"/>
                </a:cubicBezTo>
                <a:cubicBezTo>
                  <a:pt x="52008" y="113710"/>
                  <a:pt x="51765" y="112677"/>
                  <a:pt x="51461" y="111643"/>
                </a:cubicBezTo>
                <a:cubicBezTo>
                  <a:pt x="51157" y="110518"/>
                  <a:pt x="50823" y="109424"/>
                  <a:pt x="50519" y="108330"/>
                </a:cubicBezTo>
                <a:cubicBezTo>
                  <a:pt x="50154" y="106932"/>
                  <a:pt x="49850" y="105503"/>
                  <a:pt x="49485" y="104105"/>
                </a:cubicBezTo>
                <a:cubicBezTo>
                  <a:pt x="49272" y="103345"/>
                  <a:pt x="49394" y="102646"/>
                  <a:pt x="49911" y="102099"/>
                </a:cubicBezTo>
                <a:cubicBezTo>
                  <a:pt x="50914" y="101035"/>
                  <a:pt x="51552" y="99758"/>
                  <a:pt x="52190" y="98451"/>
                </a:cubicBezTo>
                <a:cubicBezTo>
                  <a:pt x="52251" y="98269"/>
                  <a:pt x="52373" y="98117"/>
                  <a:pt x="52403" y="98087"/>
                </a:cubicBezTo>
                <a:cubicBezTo>
                  <a:pt x="52920" y="98056"/>
                  <a:pt x="53345" y="98087"/>
                  <a:pt x="53710" y="97965"/>
                </a:cubicBezTo>
                <a:cubicBezTo>
                  <a:pt x="54896" y="97631"/>
                  <a:pt x="56081" y="97236"/>
                  <a:pt x="57266" y="96871"/>
                </a:cubicBezTo>
                <a:cubicBezTo>
                  <a:pt x="58695" y="96385"/>
                  <a:pt x="60124" y="95929"/>
                  <a:pt x="61461" y="95199"/>
                </a:cubicBezTo>
                <a:cubicBezTo>
                  <a:pt x="61947" y="94926"/>
                  <a:pt x="62616" y="94895"/>
                  <a:pt x="63042" y="94561"/>
                </a:cubicBezTo>
                <a:cubicBezTo>
                  <a:pt x="64440" y="93527"/>
                  <a:pt x="65838" y="92464"/>
                  <a:pt x="67115" y="91308"/>
                </a:cubicBezTo>
                <a:cubicBezTo>
                  <a:pt x="68087" y="90427"/>
                  <a:pt x="68878" y="89363"/>
                  <a:pt x="69759" y="88360"/>
                </a:cubicBezTo>
                <a:cubicBezTo>
                  <a:pt x="69972" y="88117"/>
                  <a:pt x="70124" y="87843"/>
                  <a:pt x="70428" y="87387"/>
                </a:cubicBezTo>
                <a:lnTo>
                  <a:pt x="70428" y="87387"/>
                </a:lnTo>
                <a:cubicBezTo>
                  <a:pt x="69577" y="87509"/>
                  <a:pt x="68908" y="87570"/>
                  <a:pt x="68270" y="87722"/>
                </a:cubicBezTo>
                <a:cubicBezTo>
                  <a:pt x="66659" y="88087"/>
                  <a:pt x="65078" y="88482"/>
                  <a:pt x="63498" y="88877"/>
                </a:cubicBezTo>
                <a:cubicBezTo>
                  <a:pt x="61765" y="89272"/>
                  <a:pt x="60276" y="90214"/>
                  <a:pt x="58756" y="91005"/>
                </a:cubicBezTo>
                <a:cubicBezTo>
                  <a:pt x="57510" y="91643"/>
                  <a:pt x="56355" y="92433"/>
                  <a:pt x="55078" y="93193"/>
                </a:cubicBezTo>
                <a:cubicBezTo>
                  <a:pt x="55534" y="91947"/>
                  <a:pt x="56233" y="90944"/>
                  <a:pt x="56871" y="89910"/>
                </a:cubicBezTo>
                <a:cubicBezTo>
                  <a:pt x="57297" y="89272"/>
                  <a:pt x="57722" y="88634"/>
                  <a:pt x="58117" y="88026"/>
                </a:cubicBezTo>
                <a:cubicBezTo>
                  <a:pt x="58573" y="87327"/>
                  <a:pt x="59029" y="86658"/>
                  <a:pt x="59485" y="85989"/>
                </a:cubicBezTo>
                <a:cubicBezTo>
                  <a:pt x="59607" y="85837"/>
                  <a:pt x="59759" y="85685"/>
                  <a:pt x="59911" y="85564"/>
                </a:cubicBezTo>
                <a:cubicBezTo>
                  <a:pt x="61218" y="84591"/>
                  <a:pt x="62494" y="83558"/>
                  <a:pt x="63832" y="82646"/>
                </a:cubicBezTo>
                <a:cubicBezTo>
                  <a:pt x="65473" y="81491"/>
                  <a:pt x="67175" y="80427"/>
                  <a:pt x="68817" y="79333"/>
                </a:cubicBezTo>
                <a:cubicBezTo>
                  <a:pt x="70185" y="78390"/>
                  <a:pt x="71522" y="77448"/>
                  <a:pt x="72859" y="76506"/>
                </a:cubicBezTo>
                <a:cubicBezTo>
                  <a:pt x="73103" y="76323"/>
                  <a:pt x="73346" y="76050"/>
                  <a:pt x="73467" y="75776"/>
                </a:cubicBezTo>
                <a:cubicBezTo>
                  <a:pt x="74501" y="73709"/>
                  <a:pt x="75534" y="71643"/>
                  <a:pt x="76537" y="69576"/>
                </a:cubicBezTo>
                <a:cubicBezTo>
                  <a:pt x="76568" y="69515"/>
                  <a:pt x="76537" y="69454"/>
                  <a:pt x="76537" y="69272"/>
                </a:cubicBezTo>
                <a:cubicBezTo>
                  <a:pt x="75382" y="69880"/>
                  <a:pt x="74258" y="70427"/>
                  <a:pt x="73133" y="71035"/>
                </a:cubicBezTo>
                <a:cubicBezTo>
                  <a:pt x="71917" y="71673"/>
                  <a:pt x="70762" y="72433"/>
                  <a:pt x="69485" y="72950"/>
                </a:cubicBezTo>
                <a:cubicBezTo>
                  <a:pt x="68239" y="73436"/>
                  <a:pt x="67175" y="74226"/>
                  <a:pt x="65929" y="74834"/>
                </a:cubicBezTo>
                <a:cubicBezTo>
                  <a:pt x="66355" y="73922"/>
                  <a:pt x="66750" y="73010"/>
                  <a:pt x="67175" y="72098"/>
                </a:cubicBezTo>
                <a:cubicBezTo>
                  <a:pt x="67449" y="71551"/>
                  <a:pt x="67783" y="71004"/>
                  <a:pt x="68057" y="70457"/>
                </a:cubicBezTo>
                <a:cubicBezTo>
                  <a:pt x="68422" y="69819"/>
                  <a:pt x="68878" y="69302"/>
                  <a:pt x="69546" y="68968"/>
                </a:cubicBezTo>
                <a:cubicBezTo>
                  <a:pt x="70276" y="68603"/>
                  <a:pt x="70428" y="67813"/>
                  <a:pt x="70701" y="67174"/>
                </a:cubicBezTo>
                <a:cubicBezTo>
                  <a:pt x="71370" y="65411"/>
                  <a:pt x="71978" y="63588"/>
                  <a:pt x="72525" y="61764"/>
                </a:cubicBezTo>
                <a:cubicBezTo>
                  <a:pt x="73011" y="60123"/>
                  <a:pt x="73407" y="58420"/>
                  <a:pt x="73832" y="56749"/>
                </a:cubicBezTo>
                <a:cubicBezTo>
                  <a:pt x="74379" y="54621"/>
                  <a:pt x="74349" y="52463"/>
                  <a:pt x="74166" y="50274"/>
                </a:cubicBezTo>
                <a:cubicBezTo>
                  <a:pt x="73923" y="47265"/>
                  <a:pt x="73771" y="44256"/>
                  <a:pt x="73558" y="41247"/>
                </a:cubicBezTo>
                <a:cubicBezTo>
                  <a:pt x="73558" y="41156"/>
                  <a:pt x="73528" y="41065"/>
                  <a:pt x="73467" y="40761"/>
                </a:cubicBezTo>
                <a:cubicBezTo>
                  <a:pt x="73224" y="41308"/>
                  <a:pt x="73011" y="41703"/>
                  <a:pt x="72890" y="42128"/>
                </a:cubicBezTo>
                <a:cubicBezTo>
                  <a:pt x="72343" y="43679"/>
                  <a:pt x="71856" y="45229"/>
                  <a:pt x="71340" y="46779"/>
                </a:cubicBezTo>
                <a:cubicBezTo>
                  <a:pt x="70853" y="48268"/>
                  <a:pt x="70306" y="49758"/>
                  <a:pt x="69820" y="51247"/>
                </a:cubicBezTo>
                <a:cubicBezTo>
                  <a:pt x="69485" y="52311"/>
                  <a:pt x="69212" y="53405"/>
                  <a:pt x="68938" y="54469"/>
                </a:cubicBezTo>
                <a:cubicBezTo>
                  <a:pt x="68604" y="55715"/>
                  <a:pt x="68209" y="56992"/>
                  <a:pt x="67966" y="58268"/>
                </a:cubicBezTo>
                <a:cubicBezTo>
                  <a:pt x="67631" y="59788"/>
                  <a:pt x="67358" y="61338"/>
                  <a:pt x="67236" y="62919"/>
                </a:cubicBezTo>
                <a:cubicBezTo>
                  <a:pt x="67054" y="64652"/>
                  <a:pt x="67054" y="66415"/>
                  <a:pt x="67054" y="68177"/>
                </a:cubicBezTo>
                <a:cubicBezTo>
                  <a:pt x="67023" y="69302"/>
                  <a:pt x="66689" y="70336"/>
                  <a:pt x="66203" y="71308"/>
                </a:cubicBezTo>
                <a:cubicBezTo>
                  <a:pt x="65139" y="73405"/>
                  <a:pt x="64045" y="75503"/>
                  <a:pt x="62920" y="77570"/>
                </a:cubicBezTo>
                <a:cubicBezTo>
                  <a:pt x="62738" y="77934"/>
                  <a:pt x="62525" y="78299"/>
                  <a:pt x="62312" y="78634"/>
                </a:cubicBezTo>
                <a:cubicBezTo>
                  <a:pt x="62251" y="78603"/>
                  <a:pt x="62160" y="78573"/>
                  <a:pt x="62099" y="78542"/>
                </a:cubicBezTo>
                <a:cubicBezTo>
                  <a:pt x="62282" y="77600"/>
                  <a:pt x="62464" y="76658"/>
                  <a:pt x="62586" y="75716"/>
                </a:cubicBezTo>
                <a:cubicBezTo>
                  <a:pt x="62738" y="74378"/>
                  <a:pt x="62890" y="73041"/>
                  <a:pt x="62981" y="71703"/>
                </a:cubicBezTo>
                <a:cubicBezTo>
                  <a:pt x="63042" y="70244"/>
                  <a:pt x="63042" y="68816"/>
                  <a:pt x="63072" y="67387"/>
                </a:cubicBezTo>
                <a:cubicBezTo>
                  <a:pt x="63072" y="66658"/>
                  <a:pt x="63011" y="65928"/>
                  <a:pt x="62981" y="65229"/>
                </a:cubicBezTo>
                <a:cubicBezTo>
                  <a:pt x="62981" y="64530"/>
                  <a:pt x="63072" y="63831"/>
                  <a:pt x="62981" y="63162"/>
                </a:cubicBezTo>
                <a:cubicBezTo>
                  <a:pt x="62738" y="61612"/>
                  <a:pt x="62434" y="60092"/>
                  <a:pt x="62130" y="58542"/>
                </a:cubicBezTo>
                <a:cubicBezTo>
                  <a:pt x="62069" y="58177"/>
                  <a:pt x="62008" y="57813"/>
                  <a:pt x="61887" y="57235"/>
                </a:cubicBezTo>
                <a:cubicBezTo>
                  <a:pt x="61704" y="57569"/>
                  <a:pt x="61583" y="57752"/>
                  <a:pt x="61522" y="57934"/>
                </a:cubicBezTo>
                <a:cubicBezTo>
                  <a:pt x="60762" y="59727"/>
                  <a:pt x="60093" y="61551"/>
                  <a:pt x="59698" y="63436"/>
                </a:cubicBezTo>
                <a:cubicBezTo>
                  <a:pt x="59242" y="65594"/>
                  <a:pt x="58725" y="67722"/>
                  <a:pt x="58239" y="69849"/>
                </a:cubicBezTo>
                <a:cubicBezTo>
                  <a:pt x="57783" y="71825"/>
                  <a:pt x="57783" y="73801"/>
                  <a:pt x="57935" y="75807"/>
                </a:cubicBezTo>
                <a:cubicBezTo>
                  <a:pt x="58117" y="77630"/>
                  <a:pt x="58209" y="79454"/>
                  <a:pt x="58361" y="81278"/>
                </a:cubicBezTo>
                <a:cubicBezTo>
                  <a:pt x="58452" y="82220"/>
                  <a:pt x="58665" y="83162"/>
                  <a:pt x="58817" y="84196"/>
                </a:cubicBezTo>
                <a:cubicBezTo>
                  <a:pt x="58148" y="85260"/>
                  <a:pt x="57358" y="86445"/>
                  <a:pt x="56628" y="87631"/>
                </a:cubicBezTo>
                <a:cubicBezTo>
                  <a:pt x="55716" y="89090"/>
                  <a:pt x="54865" y="90579"/>
                  <a:pt x="54014" y="92038"/>
                </a:cubicBezTo>
                <a:cubicBezTo>
                  <a:pt x="53254" y="93315"/>
                  <a:pt x="52525" y="94591"/>
                  <a:pt x="51826" y="95898"/>
                </a:cubicBezTo>
                <a:cubicBezTo>
                  <a:pt x="51157" y="97175"/>
                  <a:pt x="50549" y="98482"/>
                  <a:pt x="49941" y="99789"/>
                </a:cubicBezTo>
                <a:cubicBezTo>
                  <a:pt x="49612" y="100556"/>
                  <a:pt x="49457" y="100706"/>
                  <a:pt x="48807" y="100706"/>
                </a:cubicBezTo>
                <a:cubicBezTo>
                  <a:pt x="48735" y="100706"/>
                  <a:pt x="48658" y="100704"/>
                  <a:pt x="48573" y="100701"/>
                </a:cubicBezTo>
                <a:cubicBezTo>
                  <a:pt x="48208" y="99151"/>
                  <a:pt x="47783" y="97570"/>
                  <a:pt x="47418" y="95959"/>
                </a:cubicBezTo>
                <a:cubicBezTo>
                  <a:pt x="47205" y="94956"/>
                  <a:pt x="47053" y="93892"/>
                  <a:pt x="46810" y="92889"/>
                </a:cubicBezTo>
                <a:cubicBezTo>
                  <a:pt x="46415" y="91308"/>
                  <a:pt x="46385" y="89728"/>
                  <a:pt x="46202" y="88147"/>
                </a:cubicBezTo>
                <a:cubicBezTo>
                  <a:pt x="45898" y="85503"/>
                  <a:pt x="45625" y="82859"/>
                  <a:pt x="45412" y="80214"/>
                </a:cubicBezTo>
                <a:cubicBezTo>
                  <a:pt x="45290" y="79029"/>
                  <a:pt x="45017" y="77843"/>
                  <a:pt x="45230" y="76627"/>
                </a:cubicBezTo>
                <a:cubicBezTo>
                  <a:pt x="45351" y="76080"/>
                  <a:pt x="45139" y="75442"/>
                  <a:pt x="44926" y="74895"/>
                </a:cubicBezTo>
                <a:cubicBezTo>
                  <a:pt x="44531" y="73679"/>
                  <a:pt x="44835" y="72494"/>
                  <a:pt x="45108" y="71308"/>
                </a:cubicBezTo>
                <a:cubicBezTo>
                  <a:pt x="45169" y="71095"/>
                  <a:pt x="45290" y="70883"/>
                  <a:pt x="45321" y="70670"/>
                </a:cubicBezTo>
                <a:cubicBezTo>
                  <a:pt x="45351" y="68664"/>
                  <a:pt x="46415" y="67053"/>
                  <a:pt x="47266" y="65381"/>
                </a:cubicBezTo>
                <a:cubicBezTo>
                  <a:pt x="47965" y="64013"/>
                  <a:pt x="48604" y="62615"/>
                  <a:pt x="49394" y="61308"/>
                </a:cubicBezTo>
                <a:cubicBezTo>
                  <a:pt x="50215" y="59940"/>
                  <a:pt x="50306" y="58390"/>
                  <a:pt x="50883" y="56961"/>
                </a:cubicBezTo>
                <a:cubicBezTo>
                  <a:pt x="51035" y="56627"/>
                  <a:pt x="50974" y="56202"/>
                  <a:pt x="50974" y="55806"/>
                </a:cubicBezTo>
                <a:cubicBezTo>
                  <a:pt x="50944" y="52068"/>
                  <a:pt x="50883" y="48299"/>
                  <a:pt x="50823" y="44560"/>
                </a:cubicBezTo>
                <a:cubicBezTo>
                  <a:pt x="50823" y="43861"/>
                  <a:pt x="50823" y="43131"/>
                  <a:pt x="50823" y="42311"/>
                </a:cubicBezTo>
                <a:cubicBezTo>
                  <a:pt x="49485" y="43131"/>
                  <a:pt x="48908" y="44347"/>
                  <a:pt x="48300" y="45533"/>
                </a:cubicBezTo>
                <a:cubicBezTo>
                  <a:pt x="48087" y="45989"/>
                  <a:pt x="47874" y="46475"/>
                  <a:pt x="47661" y="46961"/>
                </a:cubicBezTo>
                <a:cubicBezTo>
                  <a:pt x="47145" y="48238"/>
                  <a:pt x="46628" y="49545"/>
                  <a:pt x="46142" y="50852"/>
                </a:cubicBezTo>
                <a:cubicBezTo>
                  <a:pt x="45929" y="51399"/>
                  <a:pt x="45777" y="51977"/>
                  <a:pt x="45594" y="52554"/>
                </a:cubicBezTo>
                <a:cubicBezTo>
                  <a:pt x="45412" y="53101"/>
                  <a:pt x="45199" y="53648"/>
                  <a:pt x="45078" y="54226"/>
                </a:cubicBezTo>
                <a:cubicBezTo>
                  <a:pt x="44895" y="55229"/>
                  <a:pt x="44895" y="56262"/>
                  <a:pt x="44652" y="57235"/>
                </a:cubicBezTo>
                <a:cubicBezTo>
                  <a:pt x="44014" y="59667"/>
                  <a:pt x="44227" y="62159"/>
                  <a:pt x="43771" y="64621"/>
                </a:cubicBezTo>
                <a:cubicBezTo>
                  <a:pt x="43588" y="65503"/>
                  <a:pt x="43528" y="66415"/>
                  <a:pt x="43436" y="67326"/>
                </a:cubicBezTo>
                <a:cubicBezTo>
                  <a:pt x="43406" y="67600"/>
                  <a:pt x="43528" y="67904"/>
                  <a:pt x="43588" y="68208"/>
                </a:cubicBezTo>
                <a:cubicBezTo>
                  <a:pt x="43649" y="68573"/>
                  <a:pt x="43710" y="68968"/>
                  <a:pt x="43771" y="69332"/>
                </a:cubicBezTo>
                <a:cubicBezTo>
                  <a:pt x="43710" y="69363"/>
                  <a:pt x="43649" y="69363"/>
                  <a:pt x="43558" y="69393"/>
                </a:cubicBezTo>
                <a:cubicBezTo>
                  <a:pt x="43345" y="68846"/>
                  <a:pt x="43132" y="68299"/>
                  <a:pt x="42920" y="67752"/>
                </a:cubicBezTo>
                <a:cubicBezTo>
                  <a:pt x="42312" y="66019"/>
                  <a:pt x="41673" y="64287"/>
                  <a:pt x="41096" y="62554"/>
                </a:cubicBezTo>
                <a:cubicBezTo>
                  <a:pt x="39728" y="58360"/>
                  <a:pt x="38148" y="54226"/>
                  <a:pt x="37236" y="49849"/>
                </a:cubicBezTo>
                <a:cubicBezTo>
                  <a:pt x="37144" y="49363"/>
                  <a:pt x="36962" y="48846"/>
                  <a:pt x="36840" y="48360"/>
                </a:cubicBezTo>
                <a:cubicBezTo>
                  <a:pt x="36719" y="47964"/>
                  <a:pt x="36810" y="47630"/>
                  <a:pt x="37236" y="47448"/>
                </a:cubicBezTo>
                <a:cubicBezTo>
                  <a:pt x="37965" y="47113"/>
                  <a:pt x="38299" y="46414"/>
                  <a:pt x="38664" y="45776"/>
                </a:cubicBezTo>
                <a:cubicBezTo>
                  <a:pt x="39181" y="44803"/>
                  <a:pt x="39637" y="43770"/>
                  <a:pt x="40123" y="42767"/>
                </a:cubicBezTo>
                <a:cubicBezTo>
                  <a:pt x="40853" y="41186"/>
                  <a:pt x="41521" y="39606"/>
                  <a:pt x="41765" y="37843"/>
                </a:cubicBezTo>
                <a:cubicBezTo>
                  <a:pt x="41856" y="37296"/>
                  <a:pt x="42069" y="36779"/>
                  <a:pt x="42160" y="36232"/>
                </a:cubicBezTo>
                <a:cubicBezTo>
                  <a:pt x="42524" y="34378"/>
                  <a:pt x="42920" y="32523"/>
                  <a:pt x="43224" y="30639"/>
                </a:cubicBezTo>
                <a:cubicBezTo>
                  <a:pt x="43467" y="29119"/>
                  <a:pt x="43801" y="27599"/>
                  <a:pt x="43619" y="26049"/>
                </a:cubicBezTo>
                <a:cubicBezTo>
                  <a:pt x="43558" y="25563"/>
                  <a:pt x="43558" y="25077"/>
                  <a:pt x="43467" y="24590"/>
                </a:cubicBezTo>
                <a:cubicBezTo>
                  <a:pt x="43284" y="23618"/>
                  <a:pt x="42950" y="22645"/>
                  <a:pt x="43132" y="21611"/>
                </a:cubicBezTo>
                <a:cubicBezTo>
                  <a:pt x="43224" y="21095"/>
                  <a:pt x="42950" y="20517"/>
                  <a:pt x="42798" y="19727"/>
                </a:cubicBezTo>
                <a:cubicBezTo>
                  <a:pt x="42069" y="20912"/>
                  <a:pt x="41461" y="21915"/>
                  <a:pt x="40853" y="22888"/>
                </a:cubicBezTo>
                <a:cubicBezTo>
                  <a:pt x="40701" y="23131"/>
                  <a:pt x="40610" y="23374"/>
                  <a:pt x="40458" y="23587"/>
                </a:cubicBezTo>
                <a:cubicBezTo>
                  <a:pt x="38938" y="25411"/>
                  <a:pt x="38360" y="27660"/>
                  <a:pt x="37813" y="29879"/>
                </a:cubicBezTo>
                <a:cubicBezTo>
                  <a:pt x="37540" y="30943"/>
                  <a:pt x="37418" y="32068"/>
                  <a:pt x="37236" y="33162"/>
                </a:cubicBezTo>
                <a:cubicBezTo>
                  <a:pt x="37084" y="33922"/>
                  <a:pt x="36901" y="34712"/>
                  <a:pt x="36780" y="35472"/>
                </a:cubicBezTo>
                <a:cubicBezTo>
                  <a:pt x="36628" y="36505"/>
                  <a:pt x="36628" y="37569"/>
                  <a:pt x="36354" y="38572"/>
                </a:cubicBezTo>
                <a:cubicBezTo>
                  <a:pt x="35868" y="40487"/>
                  <a:pt x="36537" y="42402"/>
                  <a:pt x="36020" y="44317"/>
                </a:cubicBezTo>
                <a:cubicBezTo>
                  <a:pt x="35898" y="43770"/>
                  <a:pt x="35807" y="43223"/>
                  <a:pt x="35655" y="42676"/>
                </a:cubicBezTo>
                <a:cubicBezTo>
                  <a:pt x="35533" y="42128"/>
                  <a:pt x="35351" y="41612"/>
                  <a:pt x="35230" y="41065"/>
                </a:cubicBezTo>
                <a:cubicBezTo>
                  <a:pt x="34774" y="39332"/>
                  <a:pt x="34318" y="37630"/>
                  <a:pt x="33922" y="35897"/>
                </a:cubicBezTo>
                <a:cubicBezTo>
                  <a:pt x="33649" y="34682"/>
                  <a:pt x="33284" y="33466"/>
                  <a:pt x="33163" y="32159"/>
                </a:cubicBezTo>
                <a:cubicBezTo>
                  <a:pt x="33011" y="30487"/>
                  <a:pt x="32950" y="28785"/>
                  <a:pt x="33223" y="27174"/>
                </a:cubicBezTo>
                <a:cubicBezTo>
                  <a:pt x="33679" y="24651"/>
                  <a:pt x="33132" y="22280"/>
                  <a:pt x="32615" y="19879"/>
                </a:cubicBezTo>
                <a:cubicBezTo>
                  <a:pt x="32068" y="17295"/>
                  <a:pt x="31430" y="14742"/>
                  <a:pt x="30701" y="12250"/>
                </a:cubicBezTo>
                <a:cubicBezTo>
                  <a:pt x="29576" y="8420"/>
                  <a:pt x="27874" y="4863"/>
                  <a:pt x="25868" y="1459"/>
                </a:cubicBezTo>
                <a:cubicBezTo>
                  <a:pt x="25624" y="1003"/>
                  <a:pt x="25351" y="578"/>
                  <a:pt x="25017" y="0"/>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hree columns">
  <p:cSld name="CUSTOM_2">
    <p:spTree>
      <p:nvGrpSpPr>
        <p:cNvPr id="1" name="Shape 248"/>
        <p:cNvGrpSpPr/>
        <p:nvPr/>
      </p:nvGrpSpPr>
      <p:grpSpPr>
        <a:xfrm>
          <a:off x="0" y="0"/>
          <a:ext cx="0" cy="0"/>
          <a:chOff x="0" y="0"/>
          <a:chExt cx="0" cy="0"/>
        </a:xfrm>
      </p:grpSpPr>
      <p:sp>
        <p:nvSpPr>
          <p:cNvPr id="249" name="Google Shape;249;p30"/>
          <p:cNvSpPr/>
          <p:nvPr/>
        </p:nvSpPr>
        <p:spPr>
          <a:xfrm>
            <a:off x="3137900" y="4077075"/>
            <a:ext cx="6006241" cy="989400"/>
          </a:xfrm>
          <a:custGeom>
            <a:avLst/>
            <a:gdLst/>
            <a:ahLst/>
            <a:cxnLst/>
            <a:rect l="l" t="t" r="r" b="b"/>
            <a:pathLst>
              <a:path w="76537" h="39576" fill="none" extrusionOk="0">
                <a:moveTo>
                  <a:pt x="0" y="25503"/>
                </a:moveTo>
                <a:cubicBezTo>
                  <a:pt x="9453" y="18876"/>
                  <a:pt x="15563" y="7022"/>
                  <a:pt x="27083" y="2584"/>
                </a:cubicBezTo>
                <a:cubicBezTo>
                  <a:pt x="33709" y="1"/>
                  <a:pt x="42737" y="3587"/>
                  <a:pt x="44560" y="10578"/>
                </a:cubicBezTo>
                <a:cubicBezTo>
                  <a:pt x="46354" y="17296"/>
                  <a:pt x="40974" y="24864"/>
                  <a:pt x="43892" y="31156"/>
                </a:cubicBezTo>
                <a:cubicBezTo>
                  <a:pt x="47813" y="39576"/>
                  <a:pt x="68056" y="37874"/>
                  <a:pt x="76537" y="24712"/>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30"/>
          <p:cNvSpPr/>
          <p:nvPr/>
        </p:nvSpPr>
        <p:spPr>
          <a:xfrm>
            <a:off x="-357500" y="4035225"/>
            <a:ext cx="4465778" cy="1438507"/>
          </a:xfrm>
          <a:custGeom>
            <a:avLst/>
            <a:gdLst/>
            <a:ahLst/>
            <a:cxnLst/>
            <a:rect l="l" t="t" r="r" b="b"/>
            <a:pathLst>
              <a:path w="50525" h="16275" extrusionOk="0">
                <a:moveTo>
                  <a:pt x="7813" y="1"/>
                </a:moveTo>
                <a:cubicBezTo>
                  <a:pt x="3923" y="1"/>
                  <a:pt x="1" y="2164"/>
                  <a:pt x="828" y="5666"/>
                </a:cubicBezTo>
                <a:cubicBezTo>
                  <a:pt x="1314" y="7733"/>
                  <a:pt x="828" y="16274"/>
                  <a:pt x="828" y="16274"/>
                </a:cubicBezTo>
                <a:lnTo>
                  <a:pt x="50525" y="15545"/>
                </a:lnTo>
                <a:cubicBezTo>
                  <a:pt x="49294" y="9422"/>
                  <a:pt x="43296" y="4699"/>
                  <a:pt x="37043" y="4699"/>
                </a:cubicBezTo>
                <a:cubicBezTo>
                  <a:pt x="36654" y="4699"/>
                  <a:pt x="36264" y="4717"/>
                  <a:pt x="35874" y="4755"/>
                </a:cubicBezTo>
                <a:cubicBezTo>
                  <a:pt x="32956" y="5059"/>
                  <a:pt x="30220" y="6274"/>
                  <a:pt x="27363" y="7125"/>
                </a:cubicBezTo>
                <a:cubicBezTo>
                  <a:pt x="25592" y="7628"/>
                  <a:pt x="24107" y="7843"/>
                  <a:pt x="22838" y="7843"/>
                </a:cubicBezTo>
                <a:cubicBezTo>
                  <a:pt x="16961" y="7843"/>
                  <a:pt x="15709" y="3226"/>
                  <a:pt x="12135" y="1077"/>
                </a:cubicBezTo>
                <a:cubicBezTo>
                  <a:pt x="10899" y="342"/>
                  <a:pt x="9358" y="1"/>
                  <a:pt x="781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0"/>
          <p:cNvSpPr/>
          <p:nvPr/>
        </p:nvSpPr>
        <p:spPr>
          <a:xfrm flipH="1">
            <a:off x="1482975" y="4165100"/>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30"/>
          <p:cNvSpPr/>
          <p:nvPr/>
        </p:nvSpPr>
        <p:spPr>
          <a:xfrm>
            <a:off x="7109800" y="0"/>
            <a:ext cx="2034243" cy="944810"/>
          </a:xfrm>
          <a:custGeom>
            <a:avLst/>
            <a:gdLst/>
            <a:ahLst/>
            <a:cxnLst/>
            <a:rect l="l" t="t" r="r" b="b"/>
            <a:pathLst>
              <a:path w="35928" h="28456" extrusionOk="0">
                <a:moveTo>
                  <a:pt x="6079" y="0"/>
                </a:moveTo>
                <a:cubicBezTo>
                  <a:pt x="3830" y="1885"/>
                  <a:pt x="1520" y="3891"/>
                  <a:pt x="760" y="6505"/>
                </a:cubicBezTo>
                <a:cubicBezTo>
                  <a:pt x="0" y="9119"/>
                  <a:pt x="1581" y="12432"/>
                  <a:pt x="4681" y="12797"/>
                </a:cubicBezTo>
                <a:cubicBezTo>
                  <a:pt x="4848" y="12819"/>
                  <a:pt x="5018" y="12829"/>
                  <a:pt x="5193" y="12829"/>
                </a:cubicBezTo>
                <a:cubicBezTo>
                  <a:pt x="7348" y="12829"/>
                  <a:pt x="10086" y="11276"/>
                  <a:pt x="12614" y="11276"/>
                </a:cubicBezTo>
                <a:cubicBezTo>
                  <a:pt x="14403" y="11276"/>
                  <a:pt x="16088" y="12054"/>
                  <a:pt x="17386" y="14712"/>
                </a:cubicBezTo>
                <a:cubicBezTo>
                  <a:pt x="18207" y="16353"/>
                  <a:pt x="18450" y="18086"/>
                  <a:pt x="19149" y="19757"/>
                </a:cubicBezTo>
                <a:cubicBezTo>
                  <a:pt x="21192" y="24891"/>
                  <a:pt x="27346" y="28456"/>
                  <a:pt x="33514" y="28456"/>
                </a:cubicBezTo>
                <a:cubicBezTo>
                  <a:pt x="34322" y="28456"/>
                  <a:pt x="35129" y="28395"/>
                  <a:pt x="35928" y="28268"/>
                </a:cubicBezTo>
                <a:lnTo>
                  <a:pt x="3592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30"/>
          <p:cNvSpPr/>
          <p:nvPr/>
        </p:nvSpPr>
        <p:spPr>
          <a:xfrm flipH="1">
            <a:off x="8467525" y="1155025"/>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0"/>
          <p:cNvSpPr txBox="1">
            <a:spLocks noGrp="1"/>
          </p:cNvSpPr>
          <p:nvPr>
            <p:ph type="title"/>
          </p:nvPr>
        </p:nvSpPr>
        <p:spPr>
          <a:xfrm>
            <a:off x="713225" y="5212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300">
                <a:latin typeface="Poppins Black"/>
                <a:ea typeface="Poppins Black"/>
                <a:cs typeface="Poppins Black"/>
                <a:sym typeface="Poppins Black"/>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55" name="Google Shape;255;p30"/>
          <p:cNvSpPr txBox="1">
            <a:spLocks noGrp="1"/>
          </p:cNvSpPr>
          <p:nvPr>
            <p:ph type="subTitle" idx="1"/>
          </p:nvPr>
        </p:nvSpPr>
        <p:spPr>
          <a:xfrm>
            <a:off x="1066097" y="2256775"/>
            <a:ext cx="2071800" cy="4545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800"/>
              <a:buNone/>
              <a:defRPr sz="2200">
                <a:solidFill>
                  <a:schemeClr val="lt2"/>
                </a:solidFill>
                <a:latin typeface="Poppins Black"/>
                <a:ea typeface="Poppins Black"/>
                <a:cs typeface="Poppins Black"/>
                <a:sym typeface="Poppins Black"/>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6" name="Google Shape;256;p30"/>
          <p:cNvSpPr txBox="1">
            <a:spLocks noGrp="1"/>
          </p:cNvSpPr>
          <p:nvPr>
            <p:ph type="subTitle" idx="2"/>
          </p:nvPr>
        </p:nvSpPr>
        <p:spPr>
          <a:xfrm>
            <a:off x="1066100" y="2695000"/>
            <a:ext cx="2071800" cy="798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7" name="Google Shape;257;p30"/>
          <p:cNvSpPr txBox="1">
            <a:spLocks noGrp="1"/>
          </p:cNvSpPr>
          <p:nvPr>
            <p:ph type="subTitle" idx="3"/>
          </p:nvPr>
        </p:nvSpPr>
        <p:spPr>
          <a:xfrm>
            <a:off x="3536097" y="2256775"/>
            <a:ext cx="2071800" cy="4545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800"/>
              <a:buNone/>
              <a:defRPr sz="2200">
                <a:solidFill>
                  <a:schemeClr val="lt2"/>
                </a:solidFill>
                <a:latin typeface="Poppins Black"/>
                <a:ea typeface="Poppins Black"/>
                <a:cs typeface="Poppins Black"/>
                <a:sym typeface="Poppins Black"/>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8" name="Google Shape;258;p30"/>
          <p:cNvSpPr txBox="1">
            <a:spLocks noGrp="1"/>
          </p:cNvSpPr>
          <p:nvPr>
            <p:ph type="subTitle" idx="4"/>
          </p:nvPr>
        </p:nvSpPr>
        <p:spPr>
          <a:xfrm>
            <a:off x="3536100" y="2695000"/>
            <a:ext cx="2071800" cy="798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59" name="Google Shape;259;p30"/>
          <p:cNvSpPr txBox="1">
            <a:spLocks noGrp="1"/>
          </p:cNvSpPr>
          <p:nvPr>
            <p:ph type="subTitle" idx="5"/>
          </p:nvPr>
        </p:nvSpPr>
        <p:spPr>
          <a:xfrm>
            <a:off x="6006097" y="2256775"/>
            <a:ext cx="2071800" cy="4545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800"/>
              <a:buNone/>
              <a:defRPr sz="2200">
                <a:solidFill>
                  <a:schemeClr val="lt2"/>
                </a:solidFill>
                <a:latin typeface="Poppins Black"/>
                <a:ea typeface="Poppins Black"/>
                <a:cs typeface="Poppins Black"/>
                <a:sym typeface="Poppins Black"/>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0" name="Google Shape;260;p30"/>
          <p:cNvSpPr txBox="1">
            <a:spLocks noGrp="1"/>
          </p:cNvSpPr>
          <p:nvPr>
            <p:ph type="subTitle" idx="6"/>
          </p:nvPr>
        </p:nvSpPr>
        <p:spPr>
          <a:xfrm>
            <a:off x="6006100" y="2695000"/>
            <a:ext cx="2071800" cy="7983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261" name="Google Shape;261;p30"/>
          <p:cNvSpPr/>
          <p:nvPr/>
        </p:nvSpPr>
        <p:spPr>
          <a:xfrm rot="4854769">
            <a:off x="-417045" y="1330766"/>
            <a:ext cx="1796285" cy="1904482"/>
          </a:xfrm>
          <a:custGeom>
            <a:avLst/>
            <a:gdLst/>
            <a:ahLst/>
            <a:cxnLst/>
            <a:rect l="l" t="t" r="r" b="b"/>
            <a:pathLst>
              <a:path w="57692" h="61167" extrusionOk="0">
                <a:moveTo>
                  <a:pt x="92" y="1"/>
                </a:moveTo>
                <a:cubicBezTo>
                  <a:pt x="61" y="153"/>
                  <a:pt x="1" y="214"/>
                  <a:pt x="1" y="274"/>
                </a:cubicBezTo>
                <a:cubicBezTo>
                  <a:pt x="61" y="1673"/>
                  <a:pt x="31" y="3101"/>
                  <a:pt x="213" y="4499"/>
                </a:cubicBezTo>
                <a:cubicBezTo>
                  <a:pt x="548" y="7083"/>
                  <a:pt x="1216" y="9606"/>
                  <a:pt x="2432" y="11977"/>
                </a:cubicBezTo>
                <a:cubicBezTo>
                  <a:pt x="3496" y="13952"/>
                  <a:pt x="4590" y="15867"/>
                  <a:pt x="5988" y="17600"/>
                </a:cubicBezTo>
                <a:cubicBezTo>
                  <a:pt x="7630" y="19606"/>
                  <a:pt x="9454" y="21369"/>
                  <a:pt x="11460" y="23010"/>
                </a:cubicBezTo>
                <a:cubicBezTo>
                  <a:pt x="11703" y="23193"/>
                  <a:pt x="11916" y="23405"/>
                  <a:pt x="12068" y="23649"/>
                </a:cubicBezTo>
                <a:cubicBezTo>
                  <a:pt x="12949" y="24956"/>
                  <a:pt x="13679" y="26354"/>
                  <a:pt x="14195" y="27813"/>
                </a:cubicBezTo>
                <a:cubicBezTo>
                  <a:pt x="14834" y="29667"/>
                  <a:pt x="15654" y="31430"/>
                  <a:pt x="16475" y="33193"/>
                </a:cubicBezTo>
                <a:cubicBezTo>
                  <a:pt x="16992" y="34287"/>
                  <a:pt x="17508" y="35351"/>
                  <a:pt x="18025" y="36445"/>
                </a:cubicBezTo>
                <a:cubicBezTo>
                  <a:pt x="18633" y="37752"/>
                  <a:pt x="19211" y="39059"/>
                  <a:pt x="19788" y="40366"/>
                </a:cubicBezTo>
                <a:cubicBezTo>
                  <a:pt x="19971" y="40761"/>
                  <a:pt x="20183" y="41187"/>
                  <a:pt x="20366" y="41582"/>
                </a:cubicBezTo>
                <a:cubicBezTo>
                  <a:pt x="20335" y="41612"/>
                  <a:pt x="20274" y="41643"/>
                  <a:pt x="20244" y="41673"/>
                </a:cubicBezTo>
                <a:cubicBezTo>
                  <a:pt x="20092" y="41552"/>
                  <a:pt x="19910" y="41460"/>
                  <a:pt x="19758" y="41339"/>
                </a:cubicBezTo>
                <a:cubicBezTo>
                  <a:pt x="17843" y="39819"/>
                  <a:pt x="16353" y="37904"/>
                  <a:pt x="15046" y="35868"/>
                </a:cubicBezTo>
                <a:cubicBezTo>
                  <a:pt x="13709" y="33831"/>
                  <a:pt x="12463" y="31703"/>
                  <a:pt x="11095" y="29697"/>
                </a:cubicBezTo>
                <a:cubicBezTo>
                  <a:pt x="10274" y="28512"/>
                  <a:pt x="9271" y="27418"/>
                  <a:pt x="8299" y="26354"/>
                </a:cubicBezTo>
                <a:cubicBezTo>
                  <a:pt x="7387" y="25381"/>
                  <a:pt x="6353" y="24500"/>
                  <a:pt x="5381" y="23618"/>
                </a:cubicBezTo>
                <a:cubicBezTo>
                  <a:pt x="4165" y="22524"/>
                  <a:pt x="2888" y="21582"/>
                  <a:pt x="1490" y="20731"/>
                </a:cubicBezTo>
                <a:cubicBezTo>
                  <a:pt x="1277" y="20609"/>
                  <a:pt x="1064" y="20518"/>
                  <a:pt x="760" y="20366"/>
                </a:cubicBezTo>
                <a:lnTo>
                  <a:pt x="760" y="20366"/>
                </a:lnTo>
                <a:cubicBezTo>
                  <a:pt x="1429" y="21399"/>
                  <a:pt x="2067" y="22281"/>
                  <a:pt x="2584" y="23253"/>
                </a:cubicBezTo>
                <a:cubicBezTo>
                  <a:pt x="3101" y="24135"/>
                  <a:pt x="3618" y="25077"/>
                  <a:pt x="3922" y="26080"/>
                </a:cubicBezTo>
                <a:cubicBezTo>
                  <a:pt x="4378" y="27448"/>
                  <a:pt x="4985" y="28755"/>
                  <a:pt x="5593" y="30062"/>
                </a:cubicBezTo>
                <a:cubicBezTo>
                  <a:pt x="6201" y="31399"/>
                  <a:pt x="6961" y="32615"/>
                  <a:pt x="7843" y="33770"/>
                </a:cubicBezTo>
                <a:cubicBezTo>
                  <a:pt x="8663" y="34895"/>
                  <a:pt x="9423" y="36050"/>
                  <a:pt x="10487" y="36962"/>
                </a:cubicBezTo>
                <a:cubicBezTo>
                  <a:pt x="11338" y="37691"/>
                  <a:pt x="12220" y="38360"/>
                  <a:pt x="13101" y="39029"/>
                </a:cubicBezTo>
                <a:cubicBezTo>
                  <a:pt x="14317" y="40001"/>
                  <a:pt x="15624" y="40761"/>
                  <a:pt x="17022" y="41430"/>
                </a:cubicBezTo>
                <a:cubicBezTo>
                  <a:pt x="17843" y="41825"/>
                  <a:pt x="18663" y="42251"/>
                  <a:pt x="19454" y="42676"/>
                </a:cubicBezTo>
                <a:cubicBezTo>
                  <a:pt x="19971" y="42919"/>
                  <a:pt x="20457" y="43193"/>
                  <a:pt x="20943" y="43467"/>
                </a:cubicBezTo>
                <a:cubicBezTo>
                  <a:pt x="21186" y="43588"/>
                  <a:pt x="21429" y="43770"/>
                  <a:pt x="21521" y="43983"/>
                </a:cubicBezTo>
                <a:cubicBezTo>
                  <a:pt x="22250" y="45533"/>
                  <a:pt x="23192" y="46932"/>
                  <a:pt x="24256" y="48208"/>
                </a:cubicBezTo>
                <a:cubicBezTo>
                  <a:pt x="25138" y="49242"/>
                  <a:pt x="25989" y="50306"/>
                  <a:pt x="27144" y="51065"/>
                </a:cubicBezTo>
                <a:cubicBezTo>
                  <a:pt x="27478" y="51278"/>
                  <a:pt x="27782" y="51613"/>
                  <a:pt x="28086" y="51886"/>
                </a:cubicBezTo>
                <a:cubicBezTo>
                  <a:pt x="27813" y="51886"/>
                  <a:pt x="27600" y="51795"/>
                  <a:pt x="27417" y="51704"/>
                </a:cubicBezTo>
                <a:cubicBezTo>
                  <a:pt x="25898" y="50974"/>
                  <a:pt x="24560" y="49941"/>
                  <a:pt x="23375" y="48786"/>
                </a:cubicBezTo>
                <a:cubicBezTo>
                  <a:pt x="21399" y="46840"/>
                  <a:pt x="19089" y="45412"/>
                  <a:pt x="16505" y="44500"/>
                </a:cubicBezTo>
                <a:cubicBezTo>
                  <a:pt x="15259" y="44044"/>
                  <a:pt x="13983" y="43831"/>
                  <a:pt x="12645" y="43770"/>
                </a:cubicBezTo>
                <a:cubicBezTo>
                  <a:pt x="11855" y="43740"/>
                  <a:pt x="11034" y="43588"/>
                  <a:pt x="10244" y="43375"/>
                </a:cubicBezTo>
                <a:cubicBezTo>
                  <a:pt x="9119" y="43071"/>
                  <a:pt x="8055" y="42676"/>
                  <a:pt x="6870" y="42281"/>
                </a:cubicBezTo>
                <a:lnTo>
                  <a:pt x="6870" y="42281"/>
                </a:lnTo>
                <a:cubicBezTo>
                  <a:pt x="6992" y="42433"/>
                  <a:pt x="7022" y="42555"/>
                  <a:pt x="7113" y="42646"/>
                </a:cubicBezTo>
                <a:cubicBezTo>
                  <a:pt x="8207" y="43862"/>
                  <a:pt x="9271" y="45077"/>
                  <a:pt x="10426" y="46263"/>
                </a:cubicBezTo>
                <a:cubicBezTo>
                  <a:pt x="11156" y="47023"/>
                  <a:pt x="11976" y="47722"/>
                  <a:pt x="12828" y="48391"/>
                </a:cubicBezTo>
                <a:cubicBezTo>
                  <a:pt x="14530" y="49698"/>
                  <a:pt x="16566" y="50366"/>
                  <a:pt x="18663" y="50883"/>
                </a:cubicBezTo>
                <a:cubicBezTo>
                  <a:pt x="21065" y="51491"/>
                  <a:pt x="23466" y="52068"/>
                  <a:pt x="25867" y="52676"/>
                </a:cubicBezTo>
                <a:cubicBezTo>
                  <a:pt x="26779" y="52920"/>
                  <a:pt x="27630" y="53284"/>
                  <a:pt x="28542" y="53467"/>
                </a:cubicBezTo>
                <a:cubicBezTo>
                  <a:pt x="30579" y="53953"/>
                  <a:pt x="32585" y="54500"/>
                  <a:pt x="34378" y="55625"/>
                </a:cubicBezTo>
                <a:cubicBezTo>
                  <a:pt x="35715" y="56445"/>
                  <a:pt x="37144" y="57114"/>
                  <a:pt x="38542" y="57813"/>
                </a:cubicBezTo>
                <a:cubicBezTo>
                  <a:pt x="39302" y="58208"/>
                  <a:pt x="40123" y="58573"/>
                  <a:pt x="41035" y="58999"/>
                </a:cubicBezTo>
                <a:cubicBezTo>
                  <a:pt x="40761" y="59029"/>
                  <a:pt x="40670" y="59059"/>
                  <a:pt x="40548" y="59059"/>
                </a:cubicBezTo>
                <a:cubicBezTo>
                  <a:pt x="39485" y="59181"/>
                  <a:pt x="38390" y="59303"/>
                  <a:pt x="37296" y="59363"/>
                </a:cubicBezTo>
                <a:cubicBezTo>
                  <a:pt x="36436" y="59406"/>
                  <a:pt x="35561" y="59449"/>
                  <a:pt x="34693" y="59449"/>
                </a:cubicBezTo>
                <a:cubicBezTo>
                  <a:pt x="34333" y="59449"/>
                  <a:pt x="33974" y="59442"/>
                  <a:pt x="33618" y="59424"/>
                </a:cubicBezTo>
                <a:cubicBezTo>
                  <a:pt x="32007" y="59333"/>
                  <a:pt x="30579" y="58604"/>
                  <a:pt x="29180" y="57813"/>
                </a:cubicBezTo>
                <a:cubicBezTo>
                  <a:pt x="27691" y="57023"/>
                  <a:pt x="26262" y="56141"/>
                  <a:pt x="24803" y="55351"/>
                </a:cubicBezTo>
                <a:cubicBezTo>
                  <a:pt x="23630" y="54741"/>
                  <a:pt x="22385" y="54457"/>
                  <a:pt x="21095" y="54457"/>
                </a:cubicBezTo>
                <a:cubicBezTo>
                  <a:pt x="20714" y="54457"/>
                  <a:pt x="20328" y="54482"/>
                  <a:pt x="19940" y="54531"/>
                </a:cubicBezTo>
                <a:cubicBezTo>
                  <a:pt x="18238" y="54743"/>
                  <a:pt x="16566" y="55199"/>
                  <a:pt x="14773" y="55199"/>
                </a:cubicBezTo>
                <a:cubicBezTo>
                  <a:pt x="14894" y="55321"/>
                  <a:pt x="14925" y="55442"/>
                  <a:pt x="15016" y="55503"/>
                </a:cubicBezTo>
                <a:cubicBezTo>
                  <a:pt x="16232" y="56324"/>
                  <a:pt x="17448" y="57175"/>
                  <a:pt x="18694" y="57996"/>
                </a:cubicBezTo>
                <a:cubicBezTo>
                  <a:pt x="19849" y="58756"/>
                  <a:pt x="21186" y="59151"/>
                  <a:pt x="22493" y="59667"/>
                </a:cubicBezTo>
                <a:cubicBezTo>
                  <a:pt x="24870" y="60601"/>
                  <a:pt x="27353" y="61166"/>
                  <a:pt x="29916" y="61166"/>
                </a:cubicBezTo>
                <a:cubicBezTo>
                  <a:pt x="30106" y="61166"/>
                  <a:pt x="30296" y="61163"/>
                  <a:pt x="30487" y="61157"/>
                </a:cubicBezTo>
                <a:cubicBezTo>
                  <a:pt x="32190" y="61096"/>
                  <a:pt x="33922" y="60792"/>
                  <a:pt x="35624" y="60610"/>
                </a:cubicBezTo>
                <a:cubicBezTo>
                  <a:pt x="37357" y="60397"/>
                  <a:pt x="39089" y="60093"/>
                  <a:pt x="40822" y="60002"/>
                </a:cubicBezTo>
                <a:cubicBezTo>
                  <a:pt x="41239" y="59978"/>
                  <a:pt x="41655" y="59968"/>
                  <a:pt x="42069" y="59968"/>
                </a:cubicBezTo>
                <a:cubicBezTo>
                  <a:pt x="43223" y="59968"/>
                  <a:pt x="44370" y="60040"/>
                  <a:pt x="45533" y="60063"/>
                </a:cubicBezTo>
                <a:cubicBezTo>
                  <a:pt x="47752" y="60123"/>
                  <a:pt x="49971" y="60154"/>
                  <a:pt x="52190" y="60184"/>
                </a:cubicBezTo>
                <a:cubicBezTo>
                  <a:pt x="53011" y="60214"/>
                  <a:pt x="53831" y="60184"/>
                  <a:pt x="54652" y="60366"/>
                </a:cubicBezTo>
                <a:cubicBezTo>
                  <a:pt x="54939" y="60426"/>
                  <a:pt x="55223" y="60450"/>
                  <a:pt x="55506" y="60450"/>
                </a:cubicBezTo>
                <a:cubicBezTo>
                  <a:pt x="56091" y="60450"/>
                  <a:pt x="56672" y="60347"/>
                  <a:pt x="57266" y="60245"/>
                </a:cubicBezTo>
                <a:cubicBezTo>
                  <a:pt x="57509" y="60184"/>
                  <a:pt x="57661" y="60032"/>
                  <a:pt x="57661" y="59759"/>
                </a:cubicBezTo>
                <a:cubicBezTo>
                  <a:pt x="57692" y="59546"/>
                  <a:pt x="57418" y="59363"/>
                  <a:pt x="57144" y="59333"/>
                </a:cubicBezTo>
                <a:cubicBezTo>
                  <a:pt x="56658" y="59303"/>
                  <a:pt x="56141" y="59303"/>
                  <a:pt x="55655" y="59242"/>
                </a:cubicBezTo>
                <a:cubicBezTo>
                  <a:pt x="53771" y="58968"/>
                  <a:pt x="51856" y="58816"/>
                  <a:pt x="49971" y="58756"/>
                </a:cubicBezTo>
                <a:cubicBezTo>
                  <a:pt x="49302" y="58725"/>
                  <a:pt x="48664" y="58695"/>
                  <a:pt x="47995" y="58604"/>
                </a:cubicBezTo>
                <a:cubicBezTo>
                  <a:pt x="47661" y="58512"/>
                  <a:pt x="47296" y="58300"/>
                  <a:pt x="46962" y="58117"/>
                </a:cubicBezTo>
                <a:cubicBezTo>
                  <a:pt x="46749" y="57996"/>
                  <a:pt x="46536" y="57813"/>
                  <a:pt x="46293" y="57661"/>
                </a:cubicBezTo>
                <a:cubicBezTo>
                  <a:pt x="44834" y="56719"/>
                  <a:pt x="43953" y="55412"/>
                  <a:pt x="43740" y="53679"/>
                </a:cubicBezTo>
                <a:cubicBezTo>
                  <a:pt x="43618" y="52616"/>
                  <a:pt x="43558" y="51552"/>
                  <a:pt x="43497" y="50488"/>
                </a:cubicBezTo>
                <a:cubicBezTo>
                  <a:pt x="43345" y="48664"/>
                  <a:pt x="43162" y="46840"/>
                  <a:pt x="42767" y="45047"/>
                </a:cubicBezTo>
                <a:cubicBezTo>
                  <a:pt x="42251" y="42767"/>
                  <a:pt x="41035" y="40913"/>
                  <a:pt x="39302" y="39394"/>
                </a:cubicBezTo>
                <a:cubicBezTo>
                  <a:pt x="38208" y="38451"/>
                  <a:pt x="37053" y="37570"/>
                  <a:pt x="35928" y="36688"/>
                </a:cubicBezTo>
                <a:cubicBezTo>
                  <a:pt x="35715" y="36506"/>
                  <a:pt x="35472" y="36384"/>
                  <a:pt x="35199" y="36202"/>
                </a:cubicBezTo>
                <a:cubicBezTo>
                  <a:pt x="35199" y="36384"/>
                  <a:pt x="35199" y="36476"/>
                  <a:pt x="35199" y="36536"/>
                </a:cubicBezTo>
                <a:cubicBezTo>
                  <a:pt x="35594" y="38147"/>
                  <a:pt x="35867" y="39758"/>
                  <a:pt x="36415" y="41339"/>
                </a:cubicBezTo>
                <a:cubicBezTo>
                  <a:pt x="37144" y="43375"/>
                  <a:pt x="37691" y="45473"/>
                  <a:pt x="38421" y="47509"/>
                </a:cubicBezTo>
                <a:cubicBezTo>
                  <a:pt x="38877" y="48816"/>
                  <a:pt x="39485" y="50062"/>
                  <a:pt x="40092" y="51309"/>
                </a:cubicBezTo>
                <a:cubicBezTo>
                  <a:pt x="40700" y="52494"/>
                  <a:pt x="41369" y="53619"/>
                  <a:pt x="42099" y="54713"/>
                </a:cubicBezTo>
                <a:cubicBezTo>
                  <a:pt x="42646" y="55564"/>
                  <a:pt x="43162" y="56415"/>
                  <a:pt x="43983" y="57053"/>
                </a:cubicBezTo>
                <a:cubicBezTo>
                  <a:pt x="44561" y="57509"/>
                  <a:pt x="45169" y="57996"/>
                  <a:pt x="45807" y="58482"/>
                </a:cubicBezTo>
                <a:cubicBezTo>
                  <a:pt x="45645" y="58505"/>
                  <a:pt x="45501" y="58563"/>
                  <a:pt x="45375" y="58563"/>
                </a:cubicBezTo>
                <a:cubicBezTo>
                  <a:pt x="45335" y="58563"/>
                  <a:pt x="45296" y="58557"/>
                  <a:pt x="45260" y="58543"/>
                </a:cubicBezTo>
                <a:cubicBezTo>
                  <a:pt x="43831" y="58208"/>
                  <a:pt x="42372" y="58026"/>
                  <a:pt x="41004" y="57448"/>
                </a:cubicBezTo>
                <a:cubicBezTo>
                  <a:pt x="40852" y="57388"/>
                  <a:pt x="40670" y="57297"/>
                  <a:pt x="40518" y="57236"/>
                </a:cubicBezTo>
                <a:cubicBezTo>
                  <a:pt x="39181" y="56719"/>
                  <a:pt x="37904" y="56111"/>
                  <a:pt x="36688" y="55412"/>
                </a:cubicBezTo>
                <a:cubicBezTo>
                  <a:pt x="35655" y="54865"/>
                  <a:pt x="34682" y="54257"/>
                  <a:pt x="33679" y="53710"/>
                </a:cubicBezTo>
                <a:cubicBezTo>
                  <a:pt x="33223" y="53467"/>
                  <a:pt x="32889" y="53163"/>
                  <a:pt x="32646" y="52768"/>
                </a:cubicBezTo>
                <a:cubicBezTo>
                  <a:pt x="32129" y="51916"/>
                  <a:pt x="31703" y="51035"/>
                  <a:pt x="31338" y="50123"/>
                </a:cubicBezTo>
                <a:cubicBezTo>
                  <a:pt x="30943" y="49120"/>
                  <a:pt x="30852" y="48056"/>
                  <a:pt x="30974" y="46992"/>
                </a:cubicBezTo>
                <a:cubicBezTo>
                  <a:pt x="31187" y="45321"/>
                  <a:pt x="31703" y="43710"/>
                  <a:pt x="32159" y="42099"/>
                </a:cubicBezTo>
                <a:cubicBezTo>
                  <a:pt x="32463" y="41004"/>
                  <a:pt x="32797" y="39910"/>
                  <a:pt x="32919" y="38786"/>
                </a:cubicBezTo>
                <a:cubicBezTo>
                  <a:pt x="33162" y="36658"/>
                  <a:pt x="32615" y="34682"/>
                  <a:pt x="31430" y="32919"/>
                </a:cubicBezTo>
                <a:cubicBezTo>
                  <a:pt x="31004" y="32281"/>
                  <a:pt x="30518" y="31673"/>
                  <a:pt x="30031" y="31065"/>
                </a:cubicBezTo>
                <a:cubicBezTo>
                  <a:pt x="29363" y="30214"/>
                  <a:pt x="28694" y="29363"/>
                  <a:pt x="27995" y="28512"/>
                </a:cubicBezTo>
                <a:cubicBezTo>
                  <a:pt x="27661" y="28117"/>
                  <a:pt x="27296" y="27752"/>
                  <a:pt x="26870" y="27266"/>
                </a:cubicBezTo>
                <a:lnTo>
                  <a:pt x="26870" y="27266"/>
                </a:lnTo>
                <a:cubicBezTo>
                  <a:pt x="26962" y="27874"/>
                  <a:pt x="27053" y="28360"/>
                  <a:pt x="27083" y="28846"/>
                </a:cubicBezTo>
                <a:cubicBezTo>
                  <a:pt x="27174" y="30123"/>
                  <a:pt x="27265" y="31430"/>
                  <a:pt x="27326" y="32706"/>
                </a:cubicBezTo>
                <a:cubicBezTo>
                  <a:pt x="27387" y="33679"/>
                  <a:pt x="27387" y="34621"/>
                  <a:pt x="27417" y="35564"/>
                </a:cubicBezTo>
                <a:cubicBezTo>
                  <a:pt x="27417" y="37448"/>
                  <a:pt x="27387" y="39333"/>
                  <a:pt x="27417" y="41217"/>
                </a:cubicBezTo>
                <a:cubicBezTo>
                  <a:pt x="27417" y="44348"/>
                  <a:pt x="28633" y="47144"/>
                  <a:pt x="29910" y="49910"/>
                </a:cubicBezTo>
                <a:cubicBezTo>
                  <a:pt x="30214" y="50579"/>
                  <a:pt x="30609" y="51187"/>
                  <a:pt x="30974" y="51886"/>
                </a:cubicBezTo>
                <a:cubicBezTo>
                  <a:pt x="30822" y="51825"/>
                  <a:pt x="30700" y="51795"/>
                  <a:pt x="30639" y="51734"/>
                </a:cubicBezTo>
                <a:cubicBezTo>
                  <a:pt x="29728" y="51035"/>
                  <a:pt x="28785" y="50427"/>
                  <a:pt x="27965" y="49667"/>
                </a:cubicBezTo>
                <a:cubicBezTo>
                  <a:pt x="26992" y="48725"/>
                  <a:pt x="26110" y="47722"/>
                  <a:pt x="25259" y="46688"/>
                </a:cubicBezTo>
                <a:cubicBezTo>
                  <a:pt x="24591" y="45929"/>
                  <a:pt x="23983" y="45138"/>
                  <a:pt x="23436" y="44318"/>
                </a:cubicBezTo>
                <a:cubicBezTo>
                  <a:pt x="22706" y="43223"/>
                  <a:pt x="22372" y="41977"/>
                  <a:pt x="22402" y="40670"/>
                </a:cubicBezTo>
                <a:cubicBezTo>
                  <a:pt x="22433" y="39333"/>
                  <a:pt x="22767" y="38056"/>
                  <a:pt x="23223" y="36840"/>
                </a:cubicBezTo>
                <a:cubicBezTo>
                  <a:pt x="23709" y="35472"/>
                  <a:pt x="24196" y="34105"/>
                  <a:pt x="24378" y="32676"/>
                </a:cubicBezTo>
                <a:cubicBezTo>
                  <a:pt x="24530" y="31582"/>
                  <a:pt x="24651" y="30518"/>
                  <a:pt x="24499" y="29424"/>
                </a:cubicBezTo>
                <a:cubicBezTo>
                  <a:pt x="24408" y="28877"/>
                  <a:pt x="24347" y="28360"/>
                  <a:pt x="24287" y="27813"/>
                </a:cubicBezTo>
                <a:cubicBezTo>
                  <a:pt x="24044" y="25412"/>
                  <a:pt x="23010" y="23345"/>
                  <a:pt x="21612" y="21460"/>
                </a:cubicBezTo>
                <a:cubicBezTo>
                  <a:pt x="20913" y="20487"/>
                  <a:pt x="20153" y="19576"/>
                  <a:pt x="19393" y="18633"/>
                </a:cubicBezTo>
                <a:cubicBezTo>
                  <a:pt x="18420" y="17478"/>
                  <a:pt x="17478" y="16323"/>
                  <a:pt x="16201" y="15503"/>
                </a:cubicBezTo>
                <a:cubicBezTo>
                  <a:pt x="15837" y="15259"/>
                  <a:pt x="15502" y="14955"/>
                  <a:pt x="15168" y="14682"/>
                </a:cubicBezTo>
                <a:cubicBezTo>
                  <a:pt x="14773" y="14348"/>
                  <a:pt x="14408" y="14013"/>
                  <a:pt x="14013" y="13709"/>
                </a:cubicBezTo>
                <a:lnTo>
                  <a:pt x="14013" y="13709"/>
                </a:lnTo>
                <a:cubicBezTo>
                  <a:pt x="14195" y="14469"/>
                  <a:pt x="14499" y="15168"/>
                  <a:pt x="14742" y="15898"/>
                </a:cubicBezTo>
                <a:cubicBezTo>
                  <a:pt x="15381" y="17691"/>
                  <a:pt x="16049" y="19484"/>
                  <a:pt x="16931" y="21187"/>
                </a:cubicBezTo>
                <a:cubicBezTo>
                  <a:pt x="17630" y="22524"/>
                  <a:pt x="18299" y="23892"/>
                  <a:pt x="18907" y="25290"/>
                </a:cubicBezTo>
                <a:cubicBezTo>
                  <a:pt x="19788" y="27296"/>
                  <a:pt x="20305" y="29424"/>
                  <a:pt x="20426" y="31612"/>
                </a:cubicBezTo>
                <a:cubicBezTo>
                  <a:pt x="20548" y="33801"/>
                  <a:pt x="20548" y="36020"/>
                  <a:pt x="20578" y="38208"/>
                </a:cubicBezTo>
                <a:cubicBezTo>
                  <a:pt x="20578" y="38269"/>
                  <a:pt x="20518" y="38299"/>
                  <a:pt x="20426" y="38390"/>
                </a:cubicBezTo>
                <a:cubicBezTo>
                  <a:pt x="20244" y="38026"/>
                  <a:pt x="20122" y="37661"/>
                  <a:pt x="19940" y="37327"/>
                </a:cubicBezTo>
                <a:cubicBezTo>
                  <a:pt x="18846" y="35351"/>
                  <a:pt x="18056" y="33254"/>
                  <a:pt x="17387" y="31126"/>
                </a:cubicBezTo>
                <a:cubicBezTo>
                  <a:pt x="16840" y="29333"/>
                  <a:pt x="16171" y="27600"/>
                  <a:pt x="15198" y="26019"/>
                </a:cubicBezTo>
                <a:cubicBezTo>
                  <a:pt x="14499" y="24864"/>
                  <a:pt x="13861" y="23709"/>
                  <a:pt x="13344" y="22463"/>
                </a:cubicBezTo>
                <a:cubicBezTo>
                  <a:pt x="12645" y="20791"/>
                  <a:pt x="11946" y="19120"/>
                  <a:pt x="11186" y="17478"/>
                </a:cubicBezTo>
                <a:cubicBezTo>
                  <a:pt x="10548" y="16080"/>
                  <a:pt x="9879" y="14712"/>
                  <a:pt x="9180" y="13314"/>
                </a:cubicBezTo>
                <a:cubicBezTo>
                  <a:pt x="8906" y="12737"/>
                  <a:pt x="8603" y="12189"/>
                  <a:pt x="8299" y="11642"/>
                </a:cubicBezTo>
                <a:cubicBezTo>
                  <a:pt x="7721" y="10639"/>
                  <a:pt x="7174" y="9606"/>
                  <a:pt x="6536" y="8633"/>
                </a:cubicBezTo>
                <a:cubicBezTo>
                  <a:pt x="5776" y="7478"/>
                  <a:pt x="4985" y="6354"/>
                  <a:pt x="4165" y="5229"/>
                </a:cubicBezTo>
                <a:cubicBezTo>
                  <a:pt x="3162" y="3922"/>
                  <a:pt x="2128" y="2676"/>
                  <a:pt x="1125" y="1399"/>
                </a:cubicBezTo>
                <a:cubicBezTo>
                  <a:pt x="760" y="974"/>
                  <a:pt x="456" y="518"/>
                  <a:pt x="92"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hanks">
  <p:cSld name="CUSTOM_17">
    <p:spTree>
      <p:nvGrpSpPr>
        <p:cNvPr id="1" name="Shape 294"/>
        <p:cNvGrpSpPr/>
        <p:nvPr/>
      </p:nvGrpSpPr>
      <p:grpSpPr>
        <a:xfrm>
          <a:off x="0" y="0"/>
          <a:ext cx="0" cy="0"/>
          <a:chOff x="0" y="0"/>
          <a:chExt cx="0" cy="0"/>
        </a:xfrm>
      </p:grpSpPr>
      <p:sp>
        <p:nvSpPr>
          <p:cNvPr id="295" name="Google Shape;295;p33"/>
          <p:cNvSpPr/>
          <p:nvPr/>
        </p:nvSpPr>
        <p:spPr>
          <a:xfrm rot="10800000" flipH="1">
            <a:off x="3455475" y="4749925"/>
            <a:ext cx="5523076" cy="698375"/>
          </a:xfrm>
          <a:custGeom>
            <a:avLst/>
            <a:gdLst/>
            <a:ahLst/>
            <a:cxnLst/>
            <a:rect l="l" t="t" r="r" b="b"/>
            <a:pathLst>
              <a:path w="62950" h="27935" fill="none" extrusionOk="0">
                <a:moveTo>
                  <a:pt x="0" y="16384"/>
                </a:moveTo>
                <a:cubicBezTo>
                  <a:pt x="9210" y="20062"/>
                  <a:pt x="17204" y="27934"/>
                  <a:pt x="27083" y="27600"/>
                </a:cubicBezTo>
                <a:cubicBezTo>
                  <a:pt x="43162" y="27023"/>
                  <a:pt x="51947" y="6961"/>
                  <a:pt x="62950" y="1"/>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3"/>
          <p:cNvSpPr/>
          <p:nvPr/>
        </p:nvSpPr>
        <p:spPr>
          <a:xfrm rot="10800000">
            <a:off x="-379550" y="3281950"/>
            <a:ext cx="4382748" cy="2321050"/>
          </a:xfrm>
          <a:custGeom>
            <a:avLst/>
            <a:gdLst/>
            <a:ahLst/>
            <a:cxnLst/>
            <a:rect l="l" t="t" r="r" b="b"/>
            <a:pathLst>
              <a:path w="52488" h="27797" extrusionOk="0">
                <a:moveTo>
                  <a:pt x="31" y="1"/>
                </a:moveTo>
                <a:lnTo>
                  <a:pt x="31" y="1"/>
                </a:lnTo>
                <a:cubicBezTo>
                  <a:pt x="0" y="7813"/>
                  <a:pt x="6687" y="15047"/>
                  <a:pt x="14469" y="15624"/>
                </a:cubicBezTo>
                <a:cubicBezTo>
                  <a:pt x="14900" y="15654"/>
                  <a:pt x="15331" y="15668"/>
                  <a:pt x="15764" y="15668"/>
                </a:cubicBezTo>
                <a:cubicBezTo>
                  <a:pt x="18591" y="15668"/>
                  <a:pt x="21444" y="15108"/>
                  <a:pt x="24210" y="15108"/>
                </a:cubicBezTo>
                <a:cubicBezTo>
                  <a:pt x="25706" y="15108"/>
                  <a:pt x="27176" y="15272"/>
                  <a:pt x="28603" y="15776"/>
                </a:cubicBezTo>
                <a:cubicBezTo>
                  <a:pt x="33557" y="17539"/>
                  <a:pt x="36202" y="22615"/>
                  <a:pt x="40396" y="25655"/>
                </a:cubicBezTo>
                <a:cubicBezTo>
                  <a:pt x="42508" y="27180"/>
                  <a:pt x="44522" y="27796"/>
                  <a:pt x="46273" y="27796"/>
                </a:cubicBezTo>
                <a:cubicBezTo>
                  <a:pt x="49966" y="27796"/>
                  <a:pt x="52487" y="25054"/>
                  <a:pt x="52281" y="22311"/>
                </a:cubicBezTo>
                <a:lnTo>
                  <a:pt x="51551" y="366"/>
                </a:lnTo>
                <a:lnTo>
                  <a:pt x="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3"/>
          <p:cNvSpPr/>
          <p:nvPr/>
        </p:nvSpPr>
        <p:spPr>
          <a:xfrm rot="1841151" flipH="1">
            <a:off x="6097695" y="-312020"/>
            <a:ext cx="3575786" cy="918163"/>
          </a:xfrm>
          <a:custGeom>
            <a:avLst/>
            <a:gdLst/>
            <a:ahLst/>
            <a:cxnLst/>
            <a:rect l="l" t="t" r="r" b="b"/>
            <a:pathLst>
              <a:path w="30974" h="20032" fill="none" extrusionOk="0">
                <a:moveTo>
                  <a:pt x="0" y="4317"/>
                </a:moveTo>
                <a:cubicBezTo>
                  <a:pt x="2402" y="1"/>
                  <a:pt x="11368" y="4712"/>
                  <a:pt x="10001" y="13041"/>
                </a:cubicBezTo>
                <a:cubicBezTo>
                  <a:pt x="9301" y="17235"/>
                  <a:pt x="6870" y="20032"/>
                  <a:pt x="4833" y="18937"/>
                </a:cubicBezTo>
                <a:cubicBezTo>
                  <a:pt x="2645" y="17843"/>
                  <a:pt x="4438" y="9454"/>
                  <a:pt x="12189" y="5837"/>
                </a:cubicBezTo>
                <a:cubicBezTo>
                  <a:pt x="23739" y="487"/>
                  <a:pt x="30974" y="8360"/>
                  <a:pt x="30974" y="16019"/>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3"/>
          <p:cNvSpPr txBox="1">
            <a:spLocks noGrp="1"/>
          </p:cNvSpPr>
          <p:nvPr>
            <p:ph type="title"/>
          </p:nvPr>
        </p:nvSpPr>
        <p:spPr>
          <a:xfrm>
            <a:off x="3379650" y="652688"/>
            <a:ext cx="4975500" cy="1122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sz="7900">
                <a:latin typeface="Poppins Black"/>
                <a:ea typeface="Poppins Black"/>
                <a:cs typeface="Poppins Black"/>
                <a:sym typeface="Poppins Black"/>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299" name="Google Shape;299;p33"/>
          <p:cNvSpPr txBox="1">
            <a:spLocks noGrp="1"/>
          </p:cNvSpPr>
          <p:nvPr>
            <p:ph type="subTitle" idx="1"/>
          </p:nvPr>
        </p:nvSpPr>
        <p:spPr>
          <a:xfrm>
            <a:off x="4221800" y="1706088"/>
            <a:ext cx="4133400" cy="8793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dk1"/>
              </a:buClr>
              <a:buSzPts val="1600"/>
              <a:buNone/>
              <a:defRPr sz="1600">
                <a:solidFill>
                  <a:schemeClr val="dk1"/>
                </a:solidFill>
              </a:defRPr>
            </a:lvl1pPr>
            <a:lvl2pPr lvl="1" algn="ctr" rtl="0">
              <a:spcBef>
                <a:spcPts val="0"/>
              </a:spcBef>
              <a:spcAft>
                <a:spcPts val="0"/>
              </a:spcAft>
              <a:buClr>
                <a:schemeClr val="dk1"/>
              </a:buClr>
              <a:buSzPts val="1600"/>
              <a:buNone/>
              <a:defRPr sz="1600">
                <a:solidFill>
                  <a:schemeClr val="dk1"/>
                </a:solidFill>
              </a:defRPr>
            </a:lvl2pPr>
            <a:lvl3pPr lvl="2" algn="ctr" rtl="0">
              <a:spcBef>
                <a:spcPts val="0"/>
              </a:spcBef>
              <a:spcAft>
                <a:spcPts val="0"/>
              </a:spcAft>
              <a:buClr>
                <a:schemeClr val="dk1"/>
              </a:buClr>
              <a:buSzPts val="1600"/>
              <a:buNone/>
              <a:defRPr sz="1600">
                <a:solidFill>
                  <a:schemeClr val="dk1"/>
                </a:solidFill>
              </a:defRPr>
            </a:lvl3pPr>
            <a:lvl4pPr lvl="3" algn="ctr" rtl="0">
              <a:spcBef>
                <a:spcPts val="0"/>
              </a:spcBef>
              <a:spcAft>
                <a:spcPts val="0"/>
              </a:spcAft>
              <a:buClr>
                <a:schemeClr val="dk1"/>
              </a:buClr>
              <a:buSzPts val="1600"/>
              <a:buNone/>
              <a:defRPr sz="1600">
                <a:solidFill>
                  <a:schemeClr val="dk1"/>
                </a:solidFill>
              </a:defRPr>
            </a:lvl4pPr>
            <a:lvl5pPr lvl="4" algn="ctr" rtl="0">
              <a:spcBef>
                <a:spcPts val="0"/>
              </a:spcBef>
              <a:spcAft>
                <a:spcPts val="0"/>
              </a:spcAft>
              <a:buClr>
                <a:schemeClr val="dk1"/>
              </a:buClr>
              <a:buSzPts val="1600"/>
              <a:buNone/>
              <a:defRPr sz="1600">
                <a:solidFill>
                  <a:schemeClr val="dk1"/>
                </a:solidFill>
              </a:defRPr>
            </a:lvl5pPr>
            <a:lvl6pPr lvl="5" algn="ctr" rtl="0">
              <a:spcBef>
                <a:spcPts val="0"/>
              </a:spcBef>
              <a:spcAft>
                <a:spcPts val="0"/>
              </a:spcAft>
              <a:buClr>
                <a:schemeClr val="dk1"/>
              </a:buClr>
              <a:buSzPts val="1600"/>
              <a:buNone/>
              <a:defRPr sz="1600">
                <a:solidFill>
                  <a:schemeClr val="dk1"/>
                </a:solidFill>
              </a:defRPr>
            </a:lvl6pPr>
            <a:lvl7pPr lvl="6" algn="ctr" rtl="0">
              <a:spcBef>
                <a:spcPts val="0"/>
              </a:spcBef>
              <a:spcAft>
                <a:spcPts val="0"/>
              </a:spcAft>
              <a:buClr>
                <a:schemeClr val="dk1"/>
              </a:buClr>
              <a:buSzPts val="1600"/>
              <a:buNone/>
              <a:defRPr sz="1600">
                <a:solidFill>
                  <a:schemeClr val="dk1"/>
                </a:solidFill>
              </a:defRPr>
            </a:lvl7pPr>
            <a:lvl8pPr lvl="7" algn="ctr" rtl="0">
              <a:spcBef>
                <a:spcPts val="0"/>
              </a:spcBef>
              <a:spcAft>
                <a:spcPts val="0"/>
              </a:spcAft>
              <a:buClr>
                <a:schemeClr val="dk1"/>
              </a:buClr>
              <a:buSzPts val="1600"/>
              <a:buNone/>
              <a:defRPr sz="1600">
                <a:solidFill>
                  <a:schemeClr val="dk1"/>
                </a:solidFill>
              </a:defRPr>
            </a:lvl8pPr>
            <a:lvl9pPr lvl="8" algn="ctr" rtl="0">
              <a:spcBef>
                <a:spcPts val="0"/>
              </a:spcBef>
              <a:spcAft>
                <a:spcPts val="0"/>
              </a:spcAft>
              <a:buClr>
                <a:schemeClr val="dk1"/>
              </a:buClr>
              <a:buSzPts val="1600"/>
              <a:buNone/>
              <a:defRPr sz="1600">
                <a:solidFill>
                  <a:schemeClr val="dk1"/>
                </a:solidFill>
              </a:defRPr>
            </a:lvl9pPr>
          </a:lstStyle>
          <a:p>
            <a:endParaRPr/>
          </a:p>
        </p:txBody>
      </p:sp>
      <p:sp>
        <p:nvSpPr>
          <p:cNvPr id="300" name="Google Shape;300;p33"/>
          <p:cNvSpPr txBox="1"/>
          <p:nvPr/>
        </p:nvSpPr>
        <p:spPr>
          <a:xfrm>
            <a:off x="4687225" y="3423775"/>
            <a:ext cx="3667800" cy="774900"/>
          </a:xfrm>
          <a:prstGeom prst="rect">
            <a:avLst/>
          </a:prstGeom>
          <a:noFill/>
          <a:ln>
            <a:noFill/>
          </a:ln>
        </p:spPr>
        <p:txBody>
          <a:bodyPr spcFirstLastPara="1" wrap="square" lIns="91425" tIns="91425" rIns="91425" bIns="91425" anchor="t" anchorCtr="0">
            <a:noAutofit/>
          </a:bodyPr>
          <a:lstStyle/>
          <a:p>
            <a:pPr marL="0" lvl="0" indent="0" algn="r" rtl="0">
              <a:spcBef>
                <a:spcPts val="300"/>
              </a:spcBef>
              <a:spcAft>
                <a:spcPts val="0"/>
              </a:spcAft>
              <a:buNone/>
            </a:pPr>
            <a:r>
              <a:rPr lang="en" sz="1200">
                <a:solidFill>
                  <a:schemeClr val="dk1"/>
                </a:solidFill>
                <a:latin typeface="Didact Gothic"/>
                <a:ea typeface="Didact Gothic"/>
                <a:cs typeface="Didact Gothic"/>
                <a:sym typeface="Didact Gothic"/>
              </a:rPr>
              <a:t>CREDITS: This presentation template was created by </a:t>
            </a:r>
            <a:r>
              <a:rPr lang="en" sz="1200" b="1">
                <a:solidFill>
                  <a:schemeClr val="lt2"/>
                </a:solidFill>
                <a:uFill>
                  <a:noFill/>
                </a:uFill>
                <a:latin typeface="Didact Gothic"/>
                <a:ea typeface="Didact Gothic"/>
                <a:cs typeface="Didact Gothic"/>
                <a:sym typeface="Didact Gothic"/>
                <a:hlinkClick r:id="rId2">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Slidesgo</a:t>
            </a:r>
            <a:r>
              <a:rPr lang="en" sz="1200">
                <a:solidFill>
                  <a:schemeClr val="dk1"/>
                </a:solidFill>
                <a:latin typeface="Didact Gothic"/>
                <a:ea typeface="Didact Gothic"/>
                <a:cs typeface="Didact Gothic"/>
                <a:sym typeface="Didact Gothic"/>
              </a:rPr>
              <a:t>, including icons by </a:t>
            </a:r>
            <a:r>
              <a:rPr lang="en" sz="1200" b="1">
                <a:solidFill>
                  <a:schemeClr val="lt2"/>
                </a:solidFill>
                <a:uFill>
                  <a:noFill/>
                </a:uFill>
                <a:latin typeface="Didact Gothic"/>
                <a:ea typeface="Didact Gothic"/>
                <a:cs typeface="Didact Gothic"/>
                <a:sym typeface="Didact Gothic"/>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Flaticon</a:t>
            </a:r>
            <a:r>
              <a:rPr lang="en" sz="1200">
                <a:solidFill>
                  <a:schemeClr val="dk1"/>
                </a:solidFill>
                <a:latin typeface="Didact Gothic"/>
                <a:ea typeface="Didact Gothic"/>
                <a:cs typeface="Didact Gothic"/>
                <a:sym typeface="Didact Gothic"/>
              </a:rPr>
              <a:t>, infographics &amp; images by </a:t>
            </a:r>
            <a:r>
              <a:rPr lang="en" sz="1200" b="1">
                <a:solidFill>
                  <a:schemeClr val="lt2"/>
                </a:solidFill>
                <a:uFill>
                  <a:noFill/>
                </a:uFill>
                <a:latin typeface="Didact Gothic"/>
                <a:ea typeface="Didact Gothic"/>
                <a:cs typeface="Didact Gothic"/>
                <a:sym typeface="Didact Gothic"/>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Freepik</a:t>
            </a:r>
            <a:r>
              <a:rPr lang="en" sz="1200">
                <a:solidFill>
                  <a:schemeClr val="dk1"/>
                </a:solidFill>
                <a:latin typeface="Didact Gothic"/>
                <a:ea typeface="Didact Gothic"/>
                <a:cs typeface="Didact Gothic"/>
                <a:sym typeface="Didact Gothic"/>
              </a:rPr>
              <a:t> </a:t>
            </a:r>
            <a:endParaRPr sz="1200">
              <a:solidFill>
                <a:schemeClr val="dk1"/>
              </a:solidFill>
              <a:latin typeface="Didact Gothic"/>
              <a:ea typeface="Didact Gothic"/>
              <a:cs typeface="Didact Gothic"/>
              <a:sym typeface="Didact Gothic"/>
            </a:endParaRPr>
          </a:p>
        </p:txBody>
      </p:sp>
      <p:sp>
        <p:nvSpPr>
          <p:cNvPr id="301" name="Google Shape;301;p33"/>
          <p:cNvSpPr/>
          <p:nvPr/>
        </p:nvSpPr>
        <p:spPr>
          <a:xfrm rot="6466016" flipH="1">
            <a:off x="1588195" y="-817278"/>
            <a:ext cx="1952084" cy="2069665"/>
          </a:xfrm>
          <a:custGeom>
            <a:avLst/>
            <a:gdLst/>
            <a:ahLst/>
            <a:cxnLst/>
            <a:rect l="l" t="t" r="r" b="b"/>
            <a:pathLst>
              <a:path w="57692" h="61167" extrusionOk="0">
                <a:moveTo>
                  <a:pt x="92" y="1"/>
                </a:moveTo>
                <a:cubicBezTo>
                  <a:pt x="61" y="153"/>
                  <a:pt x="1" y="214"/>
                  <a:pt x="1" y="274"/>
                </a:cubicBezTo>
                <a:cubicBezTo>
                  <a:pt x="61" y="1673"/>
                  <a:pt x="31" y="3101"/>
                  <a:pt x="213" y="4499"/>
                </a:cubicBezTo>
                <a:cubicBezTo>
                  <a:pt x="548" y="7083"/>
                  <a:pt x="1216" y="9606"/>
                  <a:pt x="2432" y="11977"/>
                </a:cubicBezTo>
                <a:cubicBezTo>
                  <a:pt x="3496" y="13952"/>
                  <a:pt x="4590" y="15867"/>
                  <a:pt x="5988" y="17600"/>
                </a:cubicBezTo>
                <a:cubicBezTo>
                  <a:pt x="7630" y="19606"/>
                  <a:pt x="9454" y="21369"/>
                  <a:pt x="11460" y="23010"/>
                </a:cubicBezTo>
                <a:cubicBezTo>
                  <a:pt x="11703" y="23193"/>
                  <a:pt x="11916" y="23405"/>
                  <a:pt x="12068" y="23649"/>
                </a:cubicBezTo>
                <a:cubicBezTo>
                  <a:pt x="12949" y="24956"/>
                  <a:pt x="13679" y="26354"/>
                  <a:pt x="14195" y="27813"/>
                </a:cubicBezTo>
                <a:cubicBezTo>
                  <a:pt x="14834" y="29667"/>
                  <a:pt x="15654" y="31430"/>
                  <a:pt x="16475" y="33193"/>
                </a:cubicBezTo>
                <a:cubicBezTo>
                  <a:pt x="16992" y="34287"/>
                  <a:pt x="17508" y="35351"/>
                  <a:pt x="18025" y="36445"/>
                </a:cubicBezTo>
                <a:cubicBezTo>
                  <a:pt x="18633" y="37752"/>
                  <a:pt x="19211" y="39059"/>
                  <a:pt x="19788" y="40366"/>
                </a:cubicBezTo>
                <a:cubicBezTo>
                  <a:pt x="19971" y="40761"/>
                  <a:pt x="20183" y="41187"/>
                  <a:pt x="20366" y="41582"/>
                </a:cubicBezTo>
                <a:cubicBezTo>
                  <a:pt x="20335" y="41612"/>
                  <a:pt x="20274" y="41643"/>
                  <a:pt x="20244" y="41673"/>
                </a:cubicBezTo>
                <a:cubicBezTo>
                  <a:pt x="20092" y="41552"/>
                  <a:pt x="19910" y="41460"/>
                  <a:pt x="19758" y="41339"/>
                </a:cubicBezTo>
                <a:cubicBezTo>
                  <a:pt x="17843" y="39819"/>
                  <a:pt x="16353" y="37904"/>
                  <a:pt x="15046" y="35868"/>
                </a:cubicBezTo>
                <a:cubicBezTo>
                  <a:pt x="13709" y="33831"/>
                  <a:pt x="12463" y="31703"/>
                  <a:pt x="11095" y="29697"/>
                </a:cubicBezTo>
                <a:cubicBezTo>
                  <a:pt x="10274" y="28512"/>
                  <a:pt x="9271" y="27418"/>
                  <a:pt x="8299" y="26354"/>
                </a:cubicBezTo>
                <a:cubicBezTo>
                  <a:pt x="7387" y="25381"/>
                  <a:pt x="6353" y="24500"/>
                  <a:pt x="5381" y="23618"/>
                </a:cubicBezTo>
                <a:cubicBezTo>
                  <a:pt x="4165" y="22524"/>
                  <a:pt x="2888" y="21582"/>
                  <a:pt x="1490" y="20731"/>
                </a:cubicBezTo>
                <a:cubicBezTo>
                  <a:pt x="1277" y="20609"/>
                  <a:pt x="1064" y="20518"/>
                  <a:pt x="760" y="20366"/>
                </a:cubicBezTo>
                <a:lnTo>
                  <a:pt x="760" y="20366"/>
                </a:lnTo>
                <a:cubicBezTo>
                  <a:pt x="1429" y="21399"/>
                  <a:pt x="2067" y="22281"/>
                  <a:pt x="2584" y="23253"/>
                </a:cubicBezTo>
                <a:cubicBezTo>
                  <a:pt x="3101" y="24135"/>
                  <a:pt x="3618" y="25077"/>
                  <a:pt x="3922" y="26080"/>
                </a:cubicBezTo>
                <a:cubicBezTo>
                  <a:pt x="4378" y="27448"/>
                  <a:pt x="4985" y="28755"/>
                  <a:pt x="5593" y="30062"/>
                </a:cubicBezTo>
                <a:cubicBezTo>
                  <a:pt x="6201" y="31399"/>
                  <a:pt x="6961" y="32615"/>
                  <a:pt x="7843" y="33770"/>
                </a:cubicBezTo>
                <a:cubicBezTo>
                  <a:pt x="8663" y="34895"/>
                  <a:pt x="9423" y="36050"/>
                  <a:pt x="10487" y="36962"/>
                </a:cubicBezTo>
                <a:cubicBezTo>
                  <a:pt x="11338" y="37691"/>
                  <a:pt x="12220" y="38360"/>
                  <a:pt x="13101" y="39029"/>
                </a:cubicBezTo>
                <a:cubicBezTo>
                  <a:pt x="14317" y="40001"/>
                  <a:pt x="15624" y="40761"/>
                  <a:pt x="17022" y="41430"/>
                </a:cubicBezTo>
                <a:cubicBezTo>
                  <a:pt x="17843" y="41825"/>
                  <a:pt x="18663" y="42251"/>
                  <a:pt x="19454" y="42676"/>
                </a:cubicBezTo>
                <a:cubicBezTo>
                  <a:pt x="19971" y="42919"/>
                  <a:pt x="20457" y="43193"/>
                  <a:pt x="20943" y="43467"/>
                </a:cubicBezTo>
                <a:cubicBezTo>
                  <a:pt x="21186" y="43588"/>
                  <a:pt x="21429" y="43770"/>
                  <a:pt x="21521" y="43983"/>
                </a:cubicBezTo>
                <a:cubicBezTo>
                  <a:pt x="22250" y="45533"/>
                  <a:pt x="23192" y="46932"/>
                  <a:pt x="24256" y="48208"/>
                </a:cubicBezTo>
                <a:cubicBezTo>
                  <a:pt x="25138" y="49242"/>
                  <a:pt x="25989" y="50306"/>
                  <a:pt x="27144" y="51065"/>
                </a:cubicBezTo>
                <a:cubicBezTo>
                  <a:pt x="27478" y="51278"/>
                  <a:pt x="27782" y="51613"/>
                  <a:pt x="28086" y="51886"/>
                </a:cubicBezTo>
                <a:cubicBezTo>
                  <a:pt x="27813" y="51886"/>
                  <a:pt x="27600" y="51795"/>
                  <a:pt x="27417" y="51704"/>
                </a:cubicBezTo>
                <a:cubicBezTo>
                  <a:pt x="25898" y="50974"/>
                  <a:pt x="24560" y="49941"/>
                  <a:pt x="23375" y="48786"/>
                </a:cubicBezTo>
                <a:cubicBezTo>
                  <a:pt x="21399" y="46840"/>
                  <a:pt x="19089" y="45412"/>
                  <a:pt x="16505" y="44500"/>
                </a:cubicBezTo>
                <a:cubicBezTo>
                  <a:pt x="15259" y="44044"/>
                  <a:pt x="13983" y="43831"/>
                  <a:pt x="12645" y="43770"/>
                </a:cubicBezTo>
                <a:cubicBezTo>
                  <a:pt x="11855" y="43740"/>
                  <a:pt x="11034" y="43588"/>
                  <a:pt x="10244" y="43375"/>
                </a:cubicBezTo>
                <a:cubicBezTo>
                  <a:pt x="9119" y="43071"/>
                  <a:pt x="8055" y="42676"/>
                  <a:pt x="6870" y="42281"/>
                </a:cubicBezTo>
                <a:lnTo>
                  <a:pt x="6870" y="42281"/>
                </a:lnTo>
                <a:cubicBezTo>
                  <a:pt x="6992" y="42433"/>
                  <a:pt x="7022" y="42555"/>
                  <a:pt x="7113" y="42646"/>
                </a:cubicBezTo>
                <a:cubicBezTo>
                  <a:pt x="8207" y="43862"/>
                  <a:pt x="9271" y="45077"/>
                  <a:pt x="10426" y="46263"/>
                </a:cubicBezTo>
                <a:cubicBezTo>
                  <a:pt x="11156" y="47023"/>
                  <a:pt x="11976" y="47722"/>
                  <a:pt x="12828" y="48391"/>
                </a:cubicBezTo>
                <a:cubicBezTo>
                  <a:pt x="14530" y="49698"/>
                  <a:pt x="16566" y="50366"/>
                  <a:pt x="18663" y="50883"/>
                </a:cubicBezTo>
                <a:cubicBezTo>
                  <a:pt x="21065" y="51491"/>
                  <a:pt x="23466" y="52068"/>
                  <a:pt x="25867" y="52676"/>
                </a:cubicBezTo>
                <a:cubicBezTo>
                  <a:pt x="26779" y="52920"/>
                  <a:pt x="27630" y="53284"/>
                  <a:pt x="28542" y="53467"/>
                </a:cubicBezTo>
                <a:cubicBezTo>
                  <a:pt x="30579" y="53953"/>
                  <a:pt x="32585" y="54500"/>
                  <a:pt x="34378" y="55625"/>
                </a:cubicBezTo>
                <a:cubicBezTo>
                  <a:pt x="35715" y="56445"/>
                  <a:pt x="37144" y="57114"/>
                  <a:pt x="38542" y="57813"/>
                </a:cubicBezTo>
                <a:cubicBezTo>
                  <a:pt x="39302" y="58208"/>
                  <a:pt x="40123" y="58573"/>
                  <a:pt x="41035" y="58999"/>
                </a:cubicBezTo>
                <a:cubicBezTo>
                  <a:pt x="40761" y="59029"/>
                  <a:pt x="40670" y="59059"/>
                  <a:pt x="40548" y="59059"/>
                </a:cubicBezTo>
                <a:cubicBezTo>
                  <a:pt x="39485" y="59181"/>
                  <a:pt x="38390" y="59303"/>
                  <a:pt x="37296" y="59363"/>
                </a:cubicBezTo>
                <a:cubicBezTo>
                  <a:pt x="36436" y="59406"/>
                  <a:pt x="35561" y="59449"/>
                  <a:pt x="34693" y="59449"/>
                </a:cubicBezTo>
                <a:cubicBezTo>
                  <a:pt x="34333" y="59449"/>
                  <a:pt x="33974" y="59442"/>
                  <a:pt x="33618" y="59424"/>
                </a:cubicBezTo>
                <a:cubicBezTo>
                  <a:pt x="32007" y="59333"/>
                  <a:pt x="30579" y="58604"/>
                  <a:pt x="29180" y="57813"/>
                </a:cubicBezTo>
                <a:cubicBezTo>
                  <a:pt x="27691" y="57023"/>
                  <a:pt x="26262" y="56141"/>
                  <a:pt x="24803" y="55351"/>
                </a:cubicBezTo>
                <a:cubicBezTo>
                  <a:pt x="23630" y="54741"/>
                  <a:pt x="22385" y="54457"/>
                  <a:pt x="21095" y="54457"/>
                </a:cubicBezTo>
                <a:cubicBezTo>
                  <a:pt x="20714" y="54457"/>
                  <a:pt x="20328" y="54482"/>
                  <a:pt x="19940" y="54531"/>
                </a:cubicBezTo>
                <a:cubicBezTo>
                  <a:pt x="18238" y="54743"/>
                  <a:pt x="16566" y="55199"/>
                  <a:pt x="14773" y="55199"/>
                </a:cubicBezTo>
                <a:cubicBezTo>
                  <a:pt x="14894" y="55321"/>
                  <a:pt x="14925" y="55442"/>
                  <a:pt x="15016" y="55503"/>
                </a:cubicBezTo>
                <a:cubicBezTo>
                  <a:pt x="16232" y="56324"/>
                  <a:pt x="17448" y="57175"/>
                  <a:pt x="18694" y="57996"/>
                </a:cubicBezTo>
                <a:cubicBezTo>
                  <a:pt x="19849" y="58756"/>
                  <a:pt x="21186" y="59151"/>
                  <a:pt x="22493" y="59667"/>
                </a:cubicBezTo>
                <a:cubicBezTo>
                  <a:pt x="24870" y="60601"/>
                  <a:pt x="27353" y="61166"/>
                  <a:pt x="29916" y="61166"/>
                </a:cubicBezTo>
                <a:cubicBezTo>
                  <a:pt x="30106" y="61166"/>
                  <a:pt x="30296" y="61163"/>
                  <a:pt x="30487" y="61157"/>
                </a:cubicBezTo>
                <a:cubicBezTo>
                  <a:pt x="32190" y="61096"/>
                  <a:pt x="33922" y="60792"/>
                  <a:pt x="35624" y="60610"/>
                </a:cubicBezTo>
                <a:cubicBezTo>
                  <a:pt x="37357" y="60397"/>
                  <a:pt x="39089" y="60093"/>
                  <a:pt x="40822" y="60002"/>
                </a:cubicBezTo>
                <a:cubicBezTo>
                  <a:pt x="41239" y="59978"/>
                  <a:pt x="41655" y="59968"/>
                  <a:pt x="42069" y="59968"/>
                </a:cubicBezTo>
                <a:cubicBezTo>
                  <a:pt x="43223" y="59968"/>
                  <a:pt x="44370" y="60040"/>
                  <a:pt x="45533" y="60063"/>
                </a:cubicBezTo>
                <a:cubicBezTo>
                  <a:pt x="47752" y="60123"/>
                  <a:pt x="49971" y="60154"/>
                  <a:pt x="52190" y="60184"/>
                </a:cubicBezTo>
                <a:cubicBezTo>
                  <a:pt x="53011" y="60214"/>
                  <a:pt x="53831" y="60184"/>
                  <a:pt x="54652" y="60366"/>
                </a:cubicBezTo>
                <a:cubicBezTo>
                  <a:pt x="54939" y="60426"/>
                  <a:pt x="55223" y="60450"/>
                  <a:pt x="55506" y="60450"/>
                </a:cubicBezTo>
                <a:cubicBezTo>
                  <a:pt x="56091" y="60450"/>
                  <a:pt x="56672" y="60347"/>
                  <a:pt x="57266" y="60245"/>
                </a:cubicBezTo>
                <a:cubicBezTo>
                  <a:pt x="57509" y="60184"/>
                  <a:pt x="57661" y="60032"/>
                  <a:pt x="57661" y="59759"/>
                </a:cubicBezTo>
                <a:cubicBezTo>
                  <a:pt x="57692" y="59546"/>
                  <a:pt x="57418" y="59363"/>
                  <a:pt x="57144" y="59333"/>
                </a:cubicBezTo>
                <a:cubicBezTo>
                  <a:pt x="56658" y="59303"/>
                  <a:pt x="56141" y="59303"/>
                  <a:pt x="55655" y="59242"/>
                </a:cubicBezTo>
                <a:cubicBezTo>
                  <a:pt x="53771" y="58968"/>
                  <a:pt x="51856" y="58816"/>
                  <a:pt x="49971" y="58756"/>
                </a:cubicBezTo>
                <a:cubicBezTo>
                  <a:pt x="49302" y="58725"/>
                  <a:pt x="48664" y="58695"/>
                  <a:pt x="47995" y="58604"/>
                </a:cubicBezTo>
                <a:cubicBezTo>
                  <a:pt x="47661" y="58512"/>
                  <a:pt x="47296" y="58300"/>
                  <a:pt x="46962" y="58117"/>
                </a:cubicBezTo>
                <a:cubicBezTo>
                  <a:pt x="46749" y="57996"/>
                  <a:pt x="46536" y="57813"/>
                  <a:pt x="46293" y="57661"/>
                </a:cubicBezTo>
                <a:cubicBezTo>
                  <a:pt x="44834" y="56719"/>
                  <a:pt x="43953" y="55412"/>
                  <a:pt x="43740" y="53679"/>
                </a:cubicBezTo>
                <a:cubicBezTo>
                  <a:pt x="43618" y="52616"/>
                  <a:pt x="43558" y="51552"/>
                  <a:pt x="43497" y="50488"/>
                </a:cubicBezTo>
                <a:cubicBezTo>
                  <a:pt x="43345" y="48664"/>
                  <a:pt x="43162" y="46840"/>
                  <a:pt x="42767" y="45047"/>
                </a:cubicBezTo>
                <a:cubicBezTo>
                  <a:pt x="42251" y="42767"/>
                  <a:pt x="41035" y="40913"/>
                  <a:pt x="39302" y="39394"/>
                </a:cubicBezTo>
                <a:cubicBezTo>
                  <a:pt x="38208" y="38451"/>
                  <a:pt x="37053" y="37570"/>
                  <a:pt x="35928" y="36688"/>
                </a:cubicBezTo>
                <a:cubicBezTo>
                  <a:pt x="35715" y="36506"/>
                  <a:pt x="35472" y="36384"/>
                  <a:pt x="35199" y="36202"/>
                </a:cubicBezTo>
                <a:cubicBezTo>
                  <a:pt x="35199" y="36384"/>
                  <a:pt x="35199" y="36476"/>
                  <a:pt x="35199" y="36536"/>
                </a:cubicBezTo>
                <a:cubicBezTo>
                  <a:pt x="35594" y="38147"/>
                  <a:pt x="35867" y="39758"/>
                  <a:pt x="36415" y="41339"/>
                </a:cubicBezTo>
                <a:cubicBezTo>
                  <a:pt x="37144" y="43375"/>
                  <a:pt x="37691" y="45473"/>
                  <a:pt x="38421" y="47509"/>
                </a:cubicBezTo>
                <a:cubicBezTo>
                  <a:pt x="38877" y="48816"/>
                  <a:pt x="39485" y="50062"/>
                  <a:pt x="40092" y="51309"/>
                </a:cubicBezTo>
                <a:cubicBezTo>
                  <a:pt x="40700" y="52494"/>
                  <a:pt x="41369" y="53619"/>
                  <a:pt x="42099" y="54713"/>
                </a:cubicBezTo>
                <a:cubicBezTo>
                  <a:pt x="42646" y="55564"/>
                  <a:pt x="43162" y="56415"/>
                  <a:pt x="43983" y="57053"/>
                </a:cubicBezTo>
                <a:cubicBezTo>
                  <a:pt x="44561" y="57509"/>
                  <a:pt x="45169" y="57996"/>
                  <a:pt x="45807" y="58482"/>
                </a:cubicBezTo>
                <a:cubicBezTo>
                  <a:pt x="45645" y="58505"/>
                  <a:pt x="45501" y="58563"/>
                  <a:pt x="45375" y="58563"/>
                </a:cubicBezTo>
                <a:cubicBezTo>
                  <a:pt x="45335" y="58563"/>
                  <a:pt x="45296" y="58557"/>
                  <a:pt x="45260" y="58543"/>
                </a:cubicBezTo>
                <a:cubicBezTo>
                  <a:pt x="43831" y="58208"/>
                  <a:pt x="42372" y="58026"/>
                  <a:pt x="41004" y="57448"/>
                </a:cubicBezTo>
                <a:cubicBezTo>
                  <a:pt x="40852" y="57388"/>
                  <a:pt x="40670" y="57297"/>
                  <a:pt x="40518" y="57236"/>
                </a:cubicBezTo>
                <a:cubicBezTo>
                  <a:pt x="39181" y="56719"/>
                  <a:pt x="37904" y="56111"/>
                  <a:pt x="36688" y="55412"/>
                </a:cubicBezTo>
                <a:cubicBezTo>
                  <a:pt x="35655" y="54865"/>
                  <a:pt x="34682" y="54257"/>
                  <a:pt x="33679" y="53710"/>
                </a:cubicBezTo>
                <a:cubicBezTo>
                  <a:pt x="33223" y="53467"/>
                  <a:pt x="32889" y="53163"/>
                  <a:pt x="32646" y="52768"/>
                </a:cubicBezTo>
                <a:cubicBezTo>
                  <a:pt x="32129" y="51916"/>
                  <a:pt x="31703" y="51035"/>
                  <a:pt x="31338" y="50123"/>
                </a:cubicBezTo>
                <a:cubicBezTo>
                  <a:pt x="30943" y="49120"/>
                  <a:pt x="30852" y="48056"/>
                  <a:pt x="30974" y="46992"/>
                </a:cubicBezTo>
                <a:cubicBezTo>
                  <a:pt x="31187" y="45321"/>
                  <a:pt x="31703" y="43710"/>
                  <a:pt x="32159" y="42099"/>
                </a:cubicBezTo>
                <a:cubicBezTo>
                  <a:pt x="32463" y="41004"/>
                  <a:pt x="32797" y="39910"/>
                  <a:pt x="32919" y="38786"/>
                </a:cubicBezTo>
                <a:cubicBezTo>
                  <a:pt x="33162" y="36658"/>
                  <a:pt x="32615" y="34682"/>
                  <a:pt x="31430" y="32919"/>
                </a:cubicBezTo>
                <a:cubicBezTo>
                  <a:pt x="31004" y="32281"/>
                  <a:pt x="30518" y="31673"/>
                  <a:pt x="30031" y="31065"/>
                </a:cubicBezTo>
                <a:cubicBezTo>
                  <a:pt x="29363" y="30214"/>
                  <a:pt x="28694" y="29363"/>
                  <a:pt x="27995" y="28512"/>
                </a:cubicBezTo>
                <a:cubicBezTo>
                  <a:pt x="27661" y="28117"/>
                  <a:pt x="27296" y="27752"/>
                  <a:pt x="26870" y="27266"/>
                </a:cubicBezTo>
                <a:lnTo>
                  <a:pt x="26870" y="27266"/>
                </a:lnTo>
                <a:cubicBezTo>
                  <a:pt x="26962" y="27874"/>
                  <a:pt x="27053" y="28360"/>
                  <a:pt x="27083" y="28846"/>
                </a:cubicBezTo>
                <a:cubicBezTo>
                  <a:pt x="27174" y="30123"/>
                  <a:pt x="27265" y="31430"/>
                  <a:pt x="27326" y="32706"/>
                </a:cubicBezTo>
                <a:cubicBezTo>
                  <a:pt x="27387" y="33679"/>
                  <a:pt x="27387" y="34621"/>
                  <a:pt x="27417" y="35564"/>
                </a:cubicBezTo>
                <a:cubicBezTo>
                  <a:pt x="27417" y="37448"/>
                  <a:pt x="27387" y="39333"/>
                  <a:pt x="27417" y="41217"/>
                </a:cubicBezTo>
                <a:cubicBezTo>
                  <a:pt x="27417" y="44348"/>
                  <a:pt x="28633" y="47144"/>
                  <a:pt x="29910" y="49910"/>
                </a:cubicBezTo>
                <a:cubicBezTo>
                  <a:pt x="30214" y="50579"/>
                  <a:pt x="30609" y="51187"/>
                  <a:pt x="30974" y="51886"/>
                </a:cubicBezTo>
                <a:cubicBezTo>
                  <a:pt x="30822" y="51825"/>
                  <a:pt x="30700" y="51795"/>
                  <a:pt x="30639" y="51734"/>
                </a:cubicBezTo>
                <a:cubicBezTo>
                  <a:pt x="29728" y="51035"/>
                  <a:pt x="28785" y="50427"/>
                  <a:pt x="27965" y="49667"/>
                </a:cubicBezTo>
                <a:cubicBezTo>
                  <a:pt x="26992" y="48725"/>
                  <a:pt x="26110" y="47722"/>
                  <a:pt x="25259" y="46688"/>
                </a:cubicBezTo>
                <a:cubicBezTo>
                  <a:pt x="24591" y="45929"/>
                  <a:pt x="23983" y="45138"/>
                  <a:pt x="23436" y="44318"/>
                </a:cubicBezTo>
                <a:cubicBezTo>
                  <a:pt x="22706" y="43223"/>
                  <a:pt x="22372" y="41977"/>
                  <a:pt x="22402" y="40670"/>
                </a:cubicBezTo>
                <a:cubicBezTo>
                  <a:pt x="22433" y="39333"/>
                  <a:pt x="22767" y="38056"/>
                  <a:pt x="23223" y="36840"/>
                </a:cubicBezTo>
                <a:cubicBezTo>
                  <a:pt x="23709" y="35472"/>
                  <a:pt x="24196" y="34105"/>
                  <a:pt x="24378" y="32676"/>
                </a:cubicBezTo>
                <a:cubicBezTo>
                  <a:pt x="24530" y="31582"/>
                  <a:pt x="24651" y="30518"/>
                  <a:pt x="24499" y="29424"/>
                </a:cubicBezTo>
                <a:cubicBezTo>
                  <a:pt x="24408" y="28877"/>
                  <a:pt x="24347" y="28360"/>
                  <a:pt x="24287" y="27813"/>
                </a:cubicBezTo>
                <a:cubicBezTo>
                  <a:pt x="24044" y="25412"/>
                  <a:pt x="23010" y="23345"/>
                  <a:pt x="21612" y="21460"/>
                </a:cubicBezTo>
                <a:cubicBezTo>
                  <a:pt x="20913" y="20487"/>
                  <a:pt x="20153" y="19576"/>
                  <a:pt x="19393" y="18633"/>
                </a:cubicBezTo>
                <a:cubicBezTo>
                  <a:pt x="18420" y="17478"/>
                  <a:pt x="17478" y="16323"/>
                  <a:pt x="16201" y="15503"/>
                </a:cubicBezTo>
                <a:cubicBezTo>
                  <a:pt x="15837" y="15259"/>
                  <a:pt x="15502" y="14955"/>
                  <a:pt x="15168" y="14682"/>
                </a:cubicBezTo>
                <a:cubicBezTo>
                  <a:pt x="14773" y="14348"/>
                  <a:pt x="14408" y="14013"/>
                  <a:pt x="14013" y="13709"/>
                </a:cubicBezTo>
                <a:lnTo>
                  <a:pt x="14013" y="13709"/>
                </a:lnTo>
                <a:cubicBezTo>
                  <a:pt x="14195" y="14469"/>
                  <a:pt x="14499" y="15168"/>
                  <a:pt x="14742" y="15898"/>
                </a:cubicBezTo>
                <a:cubicBezTo>
                  <a:pt x="15381" y="17691"/>
                  <a:pt x="16049" y="19484"/>
                  <a:pt x="16931" y="21187"/>
                </a:cubicBezTo>
                <a:cubicBezTo>
                  <a:pt x="17630" y="22524"/>
                  <a:pt x="18299" y="23892"/>
                  <a:pt x="18907" y="25290"/>
                </a:cubicBezTo>
                <a:cubicBezTo>
                  <a:pt x="19788" y="27296"/>
                  <a:pt x="20305" y="29424"/>
                  <a:pt x="20426" y="31612"/>
                </a:cubicBezTo>
                <a:cubicBezTo>
                  <a:pt x="20548" y="33801"/>
                  <a:pt x="20548" y="36020"/>
                  <a:pt x="20578" y="38208"/>
                </a:cubicBezTo>
                <a:cubicBezTo>
                  <a:pt x="20578" y="38269"/>
                  <a:pt x="20518" y="38299"/>
                  <a:pt x="20426" y="38390"/>
                </a:cubicBezTo>
                <a:cubicBezTo>
                  <a:pt x="20244" y="38026"/>
                  <a:pt x="20122" y="37661"/>
                  <a:pt x="19940" y="37327"/>
                </a:cubicBezTo>
                <a:cubicBezTo>
                  <a:pt x="18846" y="35351"/>
                  <a:pt x="18056" y="33254"/>
                  <a:pt x="17387" y="31126"/>
                </a:cubicBezTo>
                <a:cubicBezTo>
                  <a:pt x="16840" y="29333"/>
                  <a:pt x="16171" y="27600"/>
                  <a:pt x="15198" y="26019"/>
                </a:cubicBezTo>
                <a:cubicBezTo>
                  <a:pt x="14499" y="24864"/>
                  <a:pt x="13861" y="23709"/>
                  <a:pt x="13344" y="22463"/>
                </a:cubicBezTo>
                <a:cubicBezTo>
                  <a:pt x="12645" y="20791"/>
                  <a:pt x="11946" y="19120"/>
                  <a:pt x="11186" y="17478"/>
                </a:cubicBezTo>
                <a:cubicBezTo>
                  <a:pt x="10548" y="16080"/>
                  <a:pt x="9879" y="14712"/>
                  <a:pt x="9180" y="13314"/>
                </a:cubicBezTo>
                <a:cubicBezTo>
                  <a:pt x="8906" y="12737"/>
                  <a:pt x="8603" y="12189"/>
                  <a:pt x="8299" y="11642"/>
                </a:cubicBezTo>
                <a:cubicBezTo>
                  <a:pt x="7721" y="10639"/>
                  <a:pt x="7174" y="9606"/>
                  <a:pt x="6536" y="8633"/>
                </a:cubicBezTo>
                <a:cubicBezTo>
                  <a:pt x="5776" y="7478"/>
                  <a:pt x="4985" y="6354"/>
                  <a:pt x="4165" y="5229"/>
                </a:cubicBezTo>
                <a:cubicBezTo>
                  <a:pt x="3162" y="3922"/>
                  <a:pt x="2128" y="2676"/>
                  <a:pt x="1125" y="1399"/>
                </a:cubicBezTo>
                <a:cubicBezTo>
                  <a:pt x="760" y="974"/>
                  <a:pt x="456" y="518"/>
                  <a:pt x="92"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CUSTOM_19">
    <p:spTree>
      <p:nvGrpSpPr>
        <p:cNvPr id="1" name="Shape 302"/>
        <p:cNvGrpSpPr/>
        <p:nvPr/>
      </p:nvGrpSpPr>
      <p:grpSpPr>
        <a:xfrm>
          <a:off x="0" y="0"/>
          <a:ext cx="0" cy="0"/>
          <a:chOff x="0" y="0"/>
          <a:chExt cx="0" cy="0"/>
        </a:xfrm>
      </p:grpSpPr>
      <p:sp>
        <p:nvSpPr>
          <p:cNvPr id="303" name="Google Shape;303;p34"/>
          <p:cNvSpPr/>
          <p:nvPr/>
        </p:nvSpPr>
        <p:spPr>
          <a:xfrm>
            <a:off x="3359375" y="4567425"/>
            <a:ext cx="8298142" cy="808637"/>
          </a:xfrm>
          <a:custGeom>
            <a:avLst/>
            <a:gdLst/>
            <a:ahLst/>
            <a:cxnLst/>
            <a:rect l="l" t="t" r="r" b="b"/>
            <a:pathLst>
              <a:path w="76537" h="39576" fill="none" extrusionOk="0">
                <a:moveTo>
                  <a:pt x="0" y="25503"/>
                </a:moveTo>
                <a:cubicBezTo>
                  <a:pt x="9453" y="18876"/>
                  <a:pt x="15563" y="7022"/>
                  <a:pt x="27083" y="2584"/>
                </a:cubicBezTo>
                <a:cubicBezTo>
                  <a:pt x="33709" y="1"/>
                  <a:pt x="42737" y="3587"/>
                  <a:pt x="44560" y="10578"/>
                </a:cubicBezTo>
                <a:cubicBezTo>
                  <a:pt x="46354" y="17296"/>
                  <a:pt x="40974" y="24864"/>
                  <a:pt x="43892" y="31156"/>
                </a:cubicBezTo>
                <a:cubicBezTo>
                  <a:pt x="47813" y="39576"/>
                  <a:pt x="68056" y="37874"/>
                  <a:pt x="76537" y="24712"/>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34"/>
          <p:cNvSpPr/>
          <p:nvPr/>
        </p:nvSpPr>
        <p:spPr>
          <a:xfrm rot="206288">
            <a:off x="-503832" y="4223484"/>
            <a:ext cx="4263015" cy="1171265"/>
          </a:xfrm>
          <a:custGeom>
            <a:avLst/>
            <a:gdLst/>
            <a:ahLst/>
            <a:cxnLst/>
            <a:rect l="l" t="t" r="r" b="b"/>
            <a:pathLst>
              <a:path w="50525" h="16275" extrusionOk="0">
                <a:moveTo>
                  <a:pt x="7813" y="1"/>
                </a:moveTo>
                <a:cubicBezTo>
                  <a:pt x="3923" y="1"/>
                  <a:pt x="1" y="2164"/>
                  <a:pt x="828" y="5666"/>
                </a:cubicBezTo>
                <a:cubicBezTo>
                  <a:pt x="1314" y="7733"/>
                  <a:pt x="828" y="16274"/>
                  <a:pt x="828" y="16274"/>
                </a:cubicBezTo>
                <a:lnTo>
                  <a:pt x="50525" y="15545"/>
                </a:lnTo>
                <a:cubicBezTo>
                  <a:pt x="49294" y="9422"/>
                  <a:pt x="43296" y="4699"/>
                  <a:pt x="37043" y="4699"/>
                </a:cubicBezTo>
                <a:cubicBezTo>
                  <a:pt x="36654" y="4699"/>
                  <a:pt x="36264" y="4717"/>
                  <a:pt x="35874" y="4755"/>
                </a:cubicBezTo>
                <a:cubicBezTo>
                  <a:pt x="32956" y="5059"/>
                  <a:pt x="30220" y="6274"/>
                  <a:pt x="27363" y="7125"/>
                </a:cubicBezTo>
                <a:cubicBezTo>
                  <a:pt x="25592" y="7628"/>
                  <a:pt x="24107" y="7843"/>
                  <a:pt x="22838" y="7843"/>
                </a:cubicBezTo>
                <a:cubicBezTo>
                  <a:pt x="16961" y="7843"/>
                  <a:pt x="15709" y="3226"/>
                  <a:pt x="12135" y="1077"/>
                </a:cubicBezTo>
                <a:cubicBezTo>
                  <a:pt x="10899" y="342"/>
                  <a:pt x="9358" y="1"/>
                  <a:pt x="781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34"/>
          <p:cNvSpPr/>
          <p:nvPr/>
        </p:nvSpPr>
        <p:spPr>
          <a:xfrm flipH="1">
            <a:off x="283650" y="3538075"/>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34"/>
          <p:cNvSpPr/>
          <p:nvPr/>
        </p:nvSpPr>
        <p:spPr>
          <a:xfrm>
            <a:off x="6495202" y="0"/>
            <a:ext cx="2648882" cy="1230295"/>
          </a:xfrm>
          <a:custGeom>
            <a:avLst/>
            <a:gdLst/>
            <a:ahLst/>
            <a:cxnLst/>
            <a:rect l="l" t="t" r="r" b="b"/>
            <a:pathLst>
              <a:path w="35928" h="28456" extrusionOk="0">
                <a:moveTo>
                  <a:pt x="6079" y="0"/>
                </a:moveTo>
                <a:cubicBezTo>
                  <a:pt x="3830" y="1885"/>
                  <a:pt x="1520" y="3891"/>
                  <a:pt x="760" y="6505"/>
                </a:cubicBezTo>
                <a:cubicBezTo>
                  <a:pt x="0" y="9119"/>
                  <a:pt x="1581" y="12432"/>
                  <a:pt x="4681" y="12797"/>
                </a:cubicBezTo>
                <a:cubicBezTo>
                  <a:pt x="4848" y="12819"/>
                  <a:pt x="5018" y="12829"/>
                  <a:pt x="5193" y="12829"/>
                </a:cubicBezTo>
                <a:cubicBezTo>
                  <a:pt x="7348" y="12829"/>
                  <a:pt x="10086" y="11276"/>
                  <a:pt x="12614" y="11276"/>
                </a:cubicBezTo>
                <a:cubicBezTo>
                  <a:pt x="14403" y="11276"/>
                  <a:pt x="16088" y="12054"/>
                  <a:pt x="17386" y="14712"/>
                </a:cubicBezTo>
                <a:cubicBezTo>
                  <a:pt x="18207" y="16353"/>
                  <a:pt x="18450" y="18086"/>
                  <a:pt x="19149" y="19757"/>
                </a:cubicBezTo>
                <a:cubicBezTo>
                  <a:pt x="21192" y="24891"/>
                  <a:pt x="27346" y="28456"/>
                  <a:pt x="33514" y="28456"/>
                </a:cubicBezTo>
                <a:cubicBezTo>
                  <a:pt x="34322" y="28456"/>
                  <a:pt x="35129" y="28395"/>
                  <a:pt x="35928" y="28268"/>
                </a:cubicBezTo>
                <a:lnTo>
                  <a:pt x="3592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7" name="Google Shape;307;p34"/>
          <p:cNvGrpSpPr/>
          <p:nvPr/>
        </p:nvGrpSpPr>
        <p:grpSpPr>
          <a:xfrm rot="5988311" flipH="1">
            <a:off x="219031" y="80578"/>
            <a:ext cx="1380236" cy="2376068"/>
            <a:chOff x="724225" y="2094600"/>
            <a:chExt cx="1380225" cy="2376050"/>
          </a:xfrm>
        </p:grpSpPr>
        <p:sp>
          <p:nvSpPr>
            <p:cNvPr id="308" name="Google Shape;308;p34"/>
            <p:cNvSpPr/>
            <p:nvPr/>
          </p:nvSpPr>
          <p:spPr>
            <a:xfrm>
              <a:off x="1524150" y="2727550"/>
              <a:ext cx="580300" cy="1743100"/>
            </a:xfrm>
            <a:custGeom>
              <a:avLst/>
              <a:gdLst/>
              <a:ahLst/>
              <a:cxnLst/>
              <a:rect l="l" t="t" r="r" b="b"/>
              <a:pathLst>
                <a:path w="23212" h="69724" fill="none" extrusionOk="0">
                  <a:moveTo>
                    <a:pt x="21106" y="69724"/>
                  </a:moveTo>
                  <a:cubicBezTo>
                    <a:pt x="21106" y="69724"/>
                    <a:pt x="23212" y="29485"/>
                    <a:pt x="0" y="0"/>
                  </a:cubicBezTo>
                </a:path>
              </a:pathLst>
            </a:custGeom>
            <a:noFill/>
            <a:ln w="9525" cap="flat" cmpd="sng">
              <a:solidFill>
                <a:schemeClr val="dk1"/>
              </a:solidFill>
              <a:prstDash val="solid"/>
              <a:miter lim="4480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4"/>
            <p:cNvSpPr/>
            <p:nvPr/>
          </p:nvSpPr>
          <p:spPr>
            <a:xfrm>
              <a:off x="1303450" y="3046800"/>
              <a:ext cx="659850" cy="626250"/>
            </a:xfrm>
            <a:custGeom>
              <a:avLst/>
              <a:gdLst/>
              <a:ahLst/>
              <a:cxnLst/>
              <a:rect l="l" t="t" r="r" b="b"/>
              <a:pathLst>
                <a:path w="26394" h="25050" fill="none" extrusionOk="0">
                  <a:moveTo>
                    <a:pt x="26394" y="25049"/>
                  </a:moveTo>
                  <a:cubicBezTo>
                    <a:pt x="26394" y="25049"/>
                    <a:pt x="17611" y="10576"/>
                    <a:pt x="1" y="1"/>
                  </a:cubicBezTo>
                </a:path>
              </a:pathLst>
            </a:custGeom>
            <a:noFill/>
            <a:ln w="9525" cap="flat" cmpd="sng">
              <a:solidFill>
                <a:schemeClr val="dk1"/>
              </a:solidFill>
              <a:prstDash val="solid"/>
              <a:miter lim="4480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34"/>
            <p:cNvSpPr/>
            <p:nvPr/>
          </p:nvSpPr>
          <p:spPr>
            <a:xfrm>
              <a:off x="1724675" y="2714100"/>
              <a:ext cx="91875" cy="449225"/>
            </a:xfrm>
            <a:custGeom>
              <a:avLst/>
              <a:gdLst/>
              <a:ahLst/>
              <a:cxnLst/>
              <a:rect l="l" t="t" r="r" b="b"/>
              <a:pathLst>
                <a:path w="3675" h="17969" fill="none" extrusionOk="0">
                  <a:moveTo>
                    <a:pt x="2510" y="17969"/>
                  </a:moveTo>
                  <a:cubicBezTo>
                    <a:pt x="2510" y="17969"/>
                    <a:pt x="0" y="7932"/>
                    <a:pt x="3675" y="0"/>
                  </a:cubicBezTo>
                </a:path>
              </a:pathLst>
            </a:custGeom>
            <a:noFill/>
            <a:ln w="9525" cap="flat" cmpd="sng">
              <a:solidFill>
                <a:schemeClr val="dk1"/>
              </a:solidFill>
              <a:prstDash val="solid"/>
              <a:miter lim="4480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4"/>
            <p:cNvSpPr/>
            <p:nvPr/>
          </p:nvSpPr>
          <p:spPr>
            <a:xfrm>
              <a:off x="1045650" y="2094600"/>
              <a:ext cx="636025" cy="714725"/>
            </a:xfrm>
            <a:custGeom>
              <a:avLst/>
              <a:gdLst/>
              <a:ahLst/>
              <a:cxnLst/>
              <a:rect l="l" t="t" r="r" b="b"/>
              <a:pathLst>
                <a:path w="25441" h="28589" extrusionOk="0">
                  <a:moveTo>
                    <a:pt x="9" y="1"/>
                  </a:moveTo>
                  <a:cubicBezTo>
                    <a:pt x="8" y="1"/>
                    <a:pt x="7" y="1"/>
                    <a:pt x="7" y="1"/>
                  </a:cubicBezTo>
                  <a:cubicBezTo>
                    <a:pt x="0" y="13"/>
                    <a:pt x="17" y="33"/>
                    <a:pt x="54" y="61"/>
                  </a:cubicBezTo>
                  <a:lnTo>
                    <a:pt x="54" y="61"/>
                  </a:lnTo>
                  <a:cubicBezTo>
                    <a:pt x="37" y="21"/>
                    <a:pt x="22" y="1"/>
                    <a:pt x="9" y="1"/>
                  </a:cubicBezTo>
                  <a:close/>
                  <a:moveTo>
                    <a:pt x="54" y="61"/>
                  </a:moveTo>
                  <a:lnTo>
                    <a:pt x="54" y="61"/>
                  </a:lnTo>
                  <a:cubicBezTo>
                    <a:pt x="417" y="949"/>
                    <a:pt x="1529" y="11396"/>
                    <a:pt x="6235" y="20210"/>
                  </a:cubicBezTo>
                  <a:cubicBezTo>
                    <a:pt x="10354" y="27539"/>
                    <a:pt x="17381" y="28589"/>
                    <a:pt x="20287" y="28589"/>
                  </a:cubicBezTo>
                  <a:cubicBezTo>
                    <a:pt x="21112" y="28589"/>
                    <a:pt x="21605" y="28504"/>
                    <a:pt x="21605" y="28455"/>
                  </a:cubicBezTo>
                  <a:cubicBezTo>
                    <a:pt x="21605" y="28455"/>
                    <a:pt x="21606" y="28455"/>
                    <a:pt x="21606" y="28455"/>
                  </a:cubicBezTo>
                  <a:cubicBezTo>
                    <a:pt x="21846" y="28455"/>
                    <a:pt x="25440" y="18982"/>
                    <a:pt x="17796" y="11427"/>
                  </a:cubicBezTo>
                  <a:cubicBezTo>
                    <a:pt x="10572" y="4545"/>
                    <a:pt x="821" y="640"/>
                    <a:pt x="54" y="6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34"/>
            <p:cNvSpPr/>
            <p:nvPr/>
          </p:nvSpPr>
          <p:spPr>
            <a:xfrm>
              <a:off x="1654775" y="2111400"/>
              <a:ext cx="397725" cy="682525"/>
            </a:xfrm>
            <a:custGeom>
              <a:avLst/>
              <a:gdLst/>
              <a:ahLst/>
              <a:cxnLst/>
              <a:rect l="l" t="t" r="r" b="b"/>
              <a:pathLst>
                <a:path w="15909" h="27301" extrusionOk="0">
                  <a:moveTo>
                    <a:pt x="14043" y="1"/>
                  </a:moveTo>
                  <a:cubicBezTo>
                    <a:pt x="14027" y="1"/>
                    <a:pt x="14018" y="23"/>
                    <a:pt x="14014" y="67"/>
                  </a:cubicBezTo>
                  <a:lnTo>
                    <a:pt x="14014" y="67"/>
                  </a:lnTo>
                  <a:cubicBezTo>
                    <a:pt x="14040" y="32"/>
                    <a:pt x="14050" y="10"/>
                    <a:pt x="14043" y="1"/>
                  </a:cubicBezTo>
                  <a:close/>
                  <a:moveTo>
                    <a:pt x="14014" y="67"/>
                  </a:moveTo>
                  <a:cubicBezTo>
                    <a:pt x="13521" y="743"/>
                    <a:pt x="7231" y="6242"/>
                    <a:pt x="3737" y="13444"/>
                  </a:cubicBezTo>
                  <a:cubicBezTo>
                    <a:pt x="0" y="21184"/>
                    <a:pt x="5141" y="27291"/>
                    <a:pt x="5390" y="27291"/>
                  </a:cubicBezTo>
                  <a:cubicBezTo>
                    <a:pt x="5392" y="27291"/>
                    <a:pt x="5394" y="27291"/>
                    <a:pt x="5395" y="27290"/>
                  </a:cubicBezTo>
                  <a:cubicBezTo>
                    <a:pt x="5397" y="27297"/>
                    <a:pt x="5411" y="27301"/>
                    <a:pt x="5436" y="27301"/>
                  </a:cubicBezTo>
                  <a:cubicBezTo>
                    <a:pt x="6053" y="27301"/>
                    <a:pt x="13426" y="25118"/>
                    <a:pt x="14760" y="16939"/>
                  </a:cubicBezTo>
                  <a:cubicBezTo>
                    <a:pt x="15908" y="8987"/>
                    <a:pt x="13949" y="874"/>
                    <a:pt x="14014" y="67"/>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4"/>
            <p:cNvSpPr/>
            <p:nvPr/>
          </p:nvSpPr>
          <p:spPr>
            <a:xfrm>
              <a:off x="724225" y="2781225"/>
              <a:ext cx="646475" cy="360150"/>
            </a:xfrm>
            <a:custGeom>
              <a:avLst/>
              <a:gdLst/>
              <a:ahLst/>
              <a:cxnLst/>
              <a:rect l="l" t="t" r="r" b="b"/>
              <a:pathLst>
                <a:path w="25859" h="14406" extrusionOk="0">
                  <a:moveTo>
                    <a:pt x="12" y="1"/>
                  </a:moveTo>
                  <a:cubicBezTo>
                    <a:pt x="8" y="1"/>
                    <a:pt x="5" y="2"/>
                    <a:pt x="3" y="4"/>
                  </a:cubicBezTo>
                  <a:cubicBezTo>
                    <a:pt x="1" y="18"/>
                    <a:pt x="23" y="29"/>
                    <a:pt x="68" y="37"/>
                  </a:cubicBezTo>
                  <a:lnTo>
                    <a:pt x="68" y="37"/>
                  </a:lnTo>
                  <a:cubicBezTo>
                    <a:pt x="42" y="13"/>
                    <a:pt x="23" y="1"/>
                    <a:pt x="12" y="1"/>
                  </a:cubicBezTo>
                  <a:close/>
                  <a:moveTo>
                    <a:pt x="3219" y="35"/>
                  </a:moveTo>
                  <a:cubicBezTo>
                    <a:pt x="2062" y="35"/>
                    <a:pt x="1156" y="59"/>
                    <a:pt x="605" y="59"/>
                  </a:cubicBezTo>
                  <a:cubicBezTo>
                    <a:pt x="341" y="59"/>
                    <a:pt x="158" y="53"/>
                    <a:pt x="68" y="37"/>
                  </a:cubicBezTo>
                  <a:lnTo>
                    <a:pt x="68" y="37"/>
                  </a:lnTo>
                  <a:cubicBezTo>
                    <a:pt x="679" y="597"/>
                    <a:pt x="5245" y="7560"/>
                    <a:pt x="11743" y="12147"/>
                  </a:cubicBezTo>
                  <a:cubicBezTo>
                    <a:pt x="14290" y="13851"/>
                    <a:pt x="16798" y="14406"/>
                    <a:pt x="18968" y="14406"/>
                  </a:cubicBezTo>
                  <a:cubicBezTo>
                    <a:pt x="22907" y="14406"/>
                    <a:pt x="25737" y="12577"/>
                    <a:pt x="25679" y="12461"/>
                  </a:cubicBezTo>
                  <a:cubicBezTo>
                    <a:pt x="25858" y="12416"/>
                    <a:pt x="25007" y="4350"/>
                    <a:pt x="16807" y="1707"/>
                  </a:cubicBezTo>
                  <a:cubicBezTo>
                    <a:pt x="11811" y="227"/>
                    <a:pt x="6502" y="35"/>
                    <a:pt x="3219" y="35"/>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CUSTOM_19_1">
    <p:spTree>
      <p:nvGrpSpPr>
        <p:cNvPr id="1" name="Shape 314"/>
        <p:cNvGrpSpPr/>
        <p:nvPr/>
      </p:nvGrpSpPr>
      <p:grpSpPr>
        <a:xfrm>
          <a:off x="0" y="0"/>
          <a:ext cx="0" cy="0"/>
          <a:chOff x="0" y="0"/>
          <a:chExt cx="0" cy="0"/>
        </a:xfrm>
      </p:grpSpPr>
      <p:sp>
        <p:nvSpPr>
          <p:cNvPr id="315" name="Google Shape;315;p35"/>
          <p:cNvSpPr/>
          <p:nvPr/>
        </p:nvSpPr>
        <p:spPr>
          <a:xfrm rot="10800000" flipH="1">
            <a:off x="3192800" y="132600"/>
            <a:ext cx="6006241" cy="989400"/>
          </a:xfrm>
          <a:custGeom>
            <a:avLst/>
            <a:gdLst/>
            <a:ahLst/>
            <a:cxnLst/>
            <a:rect l="l" t="t" r="r" b="b"/>
            <a:pathLst>
              <a:path w="76537" h="39576" fill="none" extrusionOk="0">
                <a:moveTo>
                  <a:pt x="0" y="25503"/>
                </a:moveTo>
                <a:cubicBezTo>
                  <a:pt x="9453" y="18876"/>
                  <a:pt x="15563" y="7022"/>
                  <a:pt x="27083" y="2584"/>
                </a:cubicBezTo>
                <a:cubicBezTo>
                  <a:pt x="33709" y="1"/>
                  <a:pt x="42737" y="3587"/>
                  <a:pt x="44560" y="10578"/>
                </a:cubicBezTo>
                <a:cubicBezTo>
                  <a:pt x="46354" y="17296"/>
                  <a:pt x="40974" y="24864"/>
                  <a:pt x="43892" y="31156"/>
                </a:cubicBezTo>
                <a:cubicBezTo>
                  <a:pt x="47813" y="39576"/>
                  <a:pt x="68056" y="37874"/>
                  <a:pt x="76537" y="24712"/>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5"/>
          <p:cNvSpPr/>
          <p:nvPr/>
        </p:nvSpPr>
        <p:spPr>
          <a:xfrm rot="10800000" flipH="1">
            <a:off x="5946250" y="3266829"/>
            <a:ext cx="3301889" cy="1922996"/>
          </a:xfrm>
          <a:custGeom>
            <a:avLst/>
            <a:gdLst/>
            <a:ahLst/>
            <a:cxnLst/>
            <a:rect l="l" t="t" r="r" b="b"/>
            <a:pathLst>
              <a:path w="52488" h="27797" extrusionOk="0">
                <a:moveTo>
                  <a:pt x="31" y="1"/>
                </a:moveTo>
                <a:lnTo>
                  <a:pt x="31" y="1"/>
                </a:lnTo>
                <a:cubicBezTo>
                  <a:pt x="0" y="7813"/>
                  <a:pt x="6687" y="15047"/>
                  <a:pt x="14469" y="15624"/>
                </a:cubicBezTo>
                <a:cubicBezTo>
                  <a:pt x="14900" y="15654"/>
                  <a:pt x="15331" y="15668"/>
                  <a:pt x="15764" y="15668"/>
                </a:cubicBezTo>
                <a:cubicBezTo>
                  <a:pt x="18591" y="15668"/>
                  <a:pt x="21444" y="15108"/>
                  <a:pt x="24210" y="15108"/>
                </a:cubicBezTo>
                <a:cubicBezTo>
                  <a:pt x="25706" y="15108"/>
                  <a:pt x="27176" y="15272"/>
                  <a:pt x="28603" y="15776"/>
                </a:cubicBezTo>
                <a:cubicBezTo>
                  <a:pt x="33557" y="17539"/>
                  <a:pt x="36202" y="22615"/>
                  <a:pt x="40396" y="25655"/>
                </a:cubicBezTo>
                <a:cubicBezTo>
                  <a:pt x="42508" y="27180"/>
                  <a:pt x="44522" y="27796"/>
                  <a:pt x="46273" y="27796"/>
                </a:cubicBezTo>
                <a:cubicBezTo>
                  <a:pt x="49966" y="27796"/>
                  <a:pt x="52487" y="25054"/>
                  <a:pt x="52281" y="22311"/>
                </a:cubicBezTo>
                <a:lnTo>
                  <a:pt x="51551" y="366"/>
                </a:lnTo>
                <a:lnTo>
                  <a:pt x="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5"/>
          <p:cNvSpPr/>
          <p:nvPr/>
        </p:nvSpPr>
        <p:spPr>
          <a:xfrm flipH="1">
            <a:off x="-154029" y="-107400"/>
            <a:ext cx="4045381" cy="1344541"/>
          </a:xfrm>
          <a:custGeom>
            <a:avLst/>
            <a:gdLst/>
            <a:ahLst/>
            <a:cxnLst/>
            <a:rect l="l" t="t" r="r" b="b"/>
            <a:pathLst>
              <a:path w="52488" h="27797" extrusionOk="0">
                <a:moveTo>
                  <a:pt x="31" y="1"/>
                </a:moveTo>
                <a:lnTo>
                  <a:pt x="31" y="1"/>
                </a:lnTo>
                <a:cubicBezTo>
                  <a:pt x="0" y="7813"/>
                  <a:pt x="6687" y="15047"/>
                  <a:pt x="14469" y="15624"/>
                </a:cubicBezTo>
                <a:cubicBezTo>
                  <a:pt x="14900" y="15654"/>
                  <a:pt x="15331" y="15668"/>
                  <a:pt x="15764" y="15668"/>
                </a:cubicBezTo>
                <a:cubicBezTo>
                  <a:pt x="18591" y="15668"/>
                  <a:pt x="21444" y="15108"/>
                  <a:pt x="24210" y="15108"/>
                </a:cubicBezTo>
                <a:cubicBezTo>
                  <a:pt x="25706" y="15108"/>
                  <a:pt x="27176" y="15272"/>
                  <a:pt x="28603" y="15776"/>
                </a:cubicBezTo>
                <a:cubicBezTo>
                  <a:pt x="33557" y="17539"/>
                  <a:pt x="36202" y="22615"/>
                  <a:pt x="40396" y="25655"/>
                </a:cubicBezTo>
                <a:cubicBezTo>
                  <a:pt x="42508" y="27180"/>
                  <a:pt x="44522" y="27796"/>
                  <a:pt x="46273" y="27796"/>
                </a:cubicBezTo>
                <a:cubicBezTo>
                  <a:pt x="49966" y="27796"/>
                  <a:pt x="52487" y="25054"/>
                  <a:pt x="52281" y="22311"/>
                </a:cubicBezTo>
                <a:lnTo>
                  <a:pt x="51551" y="366"/>
                </a:lnTo>
                <a:lnTo>
                  <a:pt x="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5"/>
          <p:cNvSpPr/>
          <p:nvPr/>
        </p:nvSpPr>
        <p:spPr>
          <a:xfrm flipH="1">
            <a:off x="1553500" y="1054175"/>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9" name="Google Shape;319;p35"/>
          <p:cNvGrpSpPr/>
          <p:nvPr/>
        </p:nvGrpSpPr>
        <p:grpSpPr>
          <a:xfrm rot="1547473">
            <a:off x="4466440" y="3251912"/>
            <a:ext cx="835013" cy="2622542"/>
            <a:chOff x="6033650" y="1848150"/>
            <a:chExt cx="835000" cy="2622500"/>
          </a:xfrm>
        </p:grpSpPr>
        <p:sp>
          <p:nvSpPr>
            <p:cNvPr id="320" name="Google Shape;320;p35"/>
            <p:cNvSpPr/>
            <p:nvPr/>
          </p:nvSpPr>
          <p:spPr>
            <a:xfrm>
              <a:off x="6293000" y="2575200"/>
              <a:ext cx="364100" cy="1895450"/>
            </a:xfrm>
            <a:custGeom>
              <a:avLst/>
              <a:gdLst/>
              <a:ahLst/>
              <a:cxnLst/>
              <a:rect l="l" t="t" r="r" b="b"/>
              <a:pathLst>
                <a:path w="14564" h="75818" fill="none" extrusionOk="0">
                  <a:moveTo>
                    <a:pt x="2868" y="75818"/>
                  </a:moveTo>
                  <a:cubicBezTo>
                    <a:pt x="2868" y="75818"/>
                    <a:pt x="0" y="45258"/>
                    <a:pt x="2868" y="35579"/>
                  </a:cubicBezTo>
                  <a:cubicBezTo>
                    <a:pt x="5736" y="25855"/>
                    <a:pt x="14563" y="9276"/>
                    <a:pt x="14026" y="0"/>
                  </a:cubicBezTo>
                </a:path>
              </a:pathLst>
            </a:custGeom>
            <a:noFill/>
            <a:ln w="9525" cap="flat" cmpd="sng">
              <a:solidFill>
                <a:schemeClr val="dk1"/>
              </a:solidFill>
              <a:prstDash val="solid"/>
              <a:miter lim="4480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5"/>
            <p:cNvSpPr/>
            <p:nvPr/>
          </p:nvSpPr>
          <p:spPr>
            <a:xfrm>
              <a:off x="6249300" y="2935900"/>
              <a:ext cx="121025" cy="587025"/>
            </a:xfrm>
            <a:custGeom>
              <a:avLst/>
              <a:gdLst/>
              <a:ahLst/>
              <a:cxnLst/>
              <a:rect l="l" t="t" r="r" b="b"/>
              <a:pathLst>
                <a:path w="4841" h="23481" fill="none" extrusionOk="0">
                  <a:moveTo>
                    <a:pt x="1" y="1"/>
                  </a:moveTo>
                  <a:cubicBezTo>
                    <a:pt x="1" y="1"/>
                    <a:pt x="4840" y="13533"/>
                    <a:pt x="4033" y="23481"/>
                  </a:cubicBezTo>
                </a:path>
              </a:pathLst>
            </a:custGeom>
            <a:noFill/>
            <a:ln w="9525" cap="flat" cmpd="sng">
              <a:solidFill>
                <a:schemeClr val="dk1"/>
              </a:solidFill>
              <a:prstDash val="solid"/>
              <a:miter lim="4480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35"/>
            <p:cNvSpPr/>
            <p:nvPr/>
          </p:nvSpPr>
          <p:spPr>
            <a:xfrm>
              <a:off x="6427125" y="1848150"/>
              <a:ext cx="441525" cy="880775"/>
            </a:xfrm>
            <a:custGeom>
              <a:avLst/>
              <a:gdLst/>
              <a:ahLst/>
              <a:cxnLst/>
              <a:rect l="l" t="t" r="r" b="b"/>
              <a:pathLst>
                <a:path w="17661" h="35231" extrusionOk="0">
                  <a:moveTo>
                    <a:pt x="13724" y="1"/>
                  </a:moveTo>
                  <a:lnTo>
                    <a:pt x="13724" y="1"/>
                  </a:lnTo>
                  <a:cubicBezTo>
                    <a:pt x="13711" y="3"/>
                    <a:pt x="13708" y="31"/>
                    <a:pt x="13716" y="84"/>
                  </a:cubicBezTo>
                  <a:lnTo>
                    <a:pt x="13716" y="84"/>
                  </a:lnTo>
                  <a:cubicBezTo>
                    <a:pt x="13736" y="37"/>
                    <a:pt x="13739" y="9"/>
                    <a:pt x="13724" y="1"/>
                  </a:cubicBezTo>
                  <a:close/>
                  <a:moveTo>
                    <a:pt x="13716" y="84"/>
                  </a:moveTo>
                  <a:lnTo>
                    <a:pt x="13716" y="84"/>
                  </a:lnTo>
                  <a:cubicBezTo>
                    <a:pt x="13327" y="988"/>
                    <a:pt x="6480" y="8910"/>
                    <a:pt x="3283" y="18373"/>
                  </a:cubicBezTo>
                  <a:cubicBezTo>
                    <a:pt x="0" y="28533"/>
                    <a:pt x="7436" y="35223"/>
                    <a:pt x="7757" y="35223"/>
                  </a:cubicBezTo>
                  <a:cubicBezTo>
                    <a:pt x="7760" y="35223"/>
                    <a:pt x="7763" y="35222"/>
                    <a:pt x="7764" y="35221"/>
                  </a:cubicBezTo>
                  <a:cubicBezTo>
                    <a:pt x="7767" y="35227"/>
                    <a:pt x="7776" y="35230"/>
                    <a:pt x="7792" y="35230"/>
                  </a:cubicBezTo>
                  <a:cubicBezTo>
                    <a:pt x="8359" y="35230"/>
                    <a:pt x="17271" y="31299"/>
                    <a:pt x="17533" y="20837"/>
                  </a:cubicBezTo>
                  <a:cubicBezTo>
                    <a:pt x="17661" y="10836"/>
                    <a:pt x="13868" y="1078"/>
                    <a:pt x="13716" y="84"/>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35"/>
            <p:cNvSpPr/>
            <p:nvPr/>
          </p:nvSpPr>
          <p:spPr>
            <a:xfrm>
              <a:off x="6033650" y="2245850"/>
              <a:ext cx="454275" cy="873950"/>
            </a:xfrm>
            <a:custGeom>
              <a:avLst/>
              <a:gdLst/>
              <a:ahLst/>
              <a:cxnLst/>
              <a:rect l="l" t="t" r="r" b="b"/>
              <a:pathLst>
                <a:path w="18171" h="34958" extrusionOk="0">
                  <a:moveTo>
                    <a:pt x="3474" y="0"/>
                  </a:moveTo>
                  <a:lnTo>
                    <a:pt x="3474" y="0"/>
                  </a:lnTo>
                  <a:cubicBezTo>
                    <a:pt x="3462" y="9"/>
                    <a:pt x="3471" y="37"/>
                    <a:pt x="3497" y="82"/>
                  </a:cubicBezTo>
                  <a:lnTo>
                    <a:pt x="3497" y="82"/>
                  </a:lnTo>
                  <a:cubicBezTo>
                    <a:pt x="3499" y="30"/>
                    <a:pt x="3491" y="2"/>
                    <a:pt x="3474" y="0"/>
                  </a:cubicBezTo>
                  <a:close/>
                  <a:moveTo>
                    <a:pt x="3497" y="82"/>
                  </a:moveTo>
                  <a:lnTo>
                    <a:pt x="3497" y="82"/>
                  </a:lnTo>
                  <a:cubicBezTo>
                    <a:pt x="3459" y="1080"/>
                    <a:pt x="1" y="10960"/>
                    <a:pt x="426" y="20881"/>
                  </a:cubicBezTo>
                  <a:cubicBezTo>
                    <a:pt x="1082" y="31376"/>
                    <a:pt x="10145" y="34958"/>
                    <a:pt x="10707" y="34958"/>
                  </a:cubicBezTo>
                  <a:cubicBezTo>
                    <a:pt x="10721" y="34958"/>
                    <a:pt x="10729" y="34956"/>
                    <a:pt x="10733" y="34951"/>
                  </a:cubicBezTo>
                  <a:cubicBezTo>
                    <a:pt x="10734" y="34954"/>
                    <a:pt x="10737" y="34955"/>
                    <a:pt x="10741" y="34955"/>
                  </a:cubicBezTo>
                  <a:cubicBezTo>
                    <a:pt x="11050" y="34955"/>
                    <a:pt x="18170" y="28013"/>
                    <a:pt x="14586" y="17969"/>
                  </a:cubicBezTo>
                  <a:cubicBezTo>
                    <a:pt x="11136" y="8597"/>
                    <a:pt x="4000" y="966"/>
                    <a:pt x="3497" y="82"/>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p:nvPr/>
        </p:nvSpPr>
        <p:spPr>
          <a:xfrm>
            <a:off x="7432000" y="273825"/>
            <a:ext cx="1711983" cy="3446402"/>
          </a:xfrm>
          <a:custGeom>
            <a:avLst/>
            <a:gdLst/>
            <a:ahLst/>
            <a:cxnLst/>
            <a:rect l="l" t="t" r="r" b="b"/>
            <a:pathLst>
              <a:path w="18542" h="37327" fill="none" extrusionOk="0">
                <a:moveTo>
                  <a:pt x="91" y="37327"/>
                </a:moveTo>
                <a:cubicBezTo>
                  <a:pt x="9362" y="27783"/>
                  <a:pt x="10669" y="244"/>
                  <a:pt x="4772" y="123"/>
                </a:cubicBezTo>
                <a:cubicBezTo>
                  <a:pt x="0" y="1"/>
                  <a:pt x="1125" y="8664"/>
                  <a:pt x="7386" y="12919"/>
                </a:cubicBezTo>
                <a:cubicBezTo>
                  <a:pt x="11247" y="15563"/>
                  <a:pt x="14925" y="15837"/>
                  <a:pt x="18542" y="14804"/>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19225" y="0"/>
            <a:ext cx="3416856" cy="1373616"/>
          </a:xfrm>
          <a:custGeom>
            <a:avLst/>
            <a:gdLst/>
            <a:ahLst/>
            <a:cxnLst/>
            <a:rect l="l" t="t" r="r" b="b"/>
            <a:pathLst>
              <a:path w="75808" h="30474" extrusionOk="0">
                <a:moveTo>
                  <a:pt x="0" y="1"/>
                </a:moveTo>
                <a:lnTo>
                  <a:pt x="0" y="18512"/>
                </a:lnTo>
                <a:cubicBezTo>
                  <a:pt x="4283" y="23335"/>
                  <a:pt x="10772" y="25888"/>
                  <a:pt x="17215" y="25888"/>
                </a:cubicBezTo>
                <a:cubicBezTo>
                  <a:pt x="21653" y="25888"/>
                  <a:pt x="26070" y="24676"/>
                  <a:pt x="29727" y="22159"/>
                </a:cubicBezTo>
                <a:cubicBezTo>
                  <a:pt x="33648" y="19454"/>
                  <a:pt x="36597" y="15563"/>
                  <a:pt x="39910" y="12159"/>
                </a:cubicBezTo>
                <a:cubicBezTo>
                  <a:pt x="45072" y="6833"/>
                  <a:pt x="49744" y="4934"/>
                  <a:pt x="53507" y="4934"/>
                </a:cubicBezTo>
                <a:cubicBezTo>
                  <a:pt x="58828" y="4934"/>
                  <a:pt x="62330" y="8731"/>
                  <a:pt x="62828" y="12007"/>
                </a:cubicBezTo>
                <a:cubicBezTo>
                  <a:pt x="63588" y="17357"/>
                  <a:pt x="58056" y="23101"/>
                  <a:pt x="61339" y="27965"/>
                </a:cubicBezTo>
                <a:cubicBezTo>
                  <a:pt x="62423" y="29603"/>
                  <a:pt x="64225" y="30473"/>
                  <a:pt x="66186" y="30473"/>
                </a:cubicBezTo>
                <a:cubicBezTo>
                  <a:pt x="69282" y="30473"/>
                  <a:pt x="72776" y="28303"/>
                  <a:pt x="74470" y="23557"/>
                </a:cubicBezTo>
                <a:cubicBezTo>
                  <a:pt x="75442" y="20852"/>
                  <a:pt x="75625" y="17934"/>
                  <a:pt x="75807" y="15077"/>
                </a:cubicBezTo>
                <a:lnTo>
                  <a:pt x="7580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rot="10800000" flipH="1">
            <a:off x="0" y="4425546"/>
            <a:ext cx="6608648" cy="733154"/>
          </a:xfrm>
          <a:custGeom>
            <a:avLst/>
            <a:gdLst/>
            <a:ahLst/>
            <a:cxnLst/>
            <a:rect l="l" t="t" r="r" b="b"/>
            <a:pathLst>
              <a:path w="62950" h="27935" fill="none" extrusionOk="0">
                <a:moveTo>
                  <a:pt x="0" y="16384"/>
                </a:moveTo>
                <a:cubicBezTo>
                  <a:pt x="9210" y="20062"/>
                  <a:pt x="17204" y="27934"/>
                  <a:pt x="27083" y="27600"/>
                </a:cubicBezTo>
                <a:cubicBezTo>
                  <a:pt x="43162" y="27023"/>
                  <a:pt x="51947" y="6961"/>
                  <a:pt x="62950" y="1"/>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flipH="1">
            <a:off x="2047100" y="576075"/>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txBox="1">
            <a:spLocks noGrp="1"/>
          </p:cNvSpPr>
          <p:nvPr>
            <p:ph type="title"/>
          </p:nvPr>
        </p:nvSpPr>
        <p:spPr>
          <a:xfrm flipH="1">
            <a:off x="712900" y="2329650"/>
            <a:ext cx="47205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50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23" name="Google Shape;23;p3"/>
          <p:cNvSpPr txBox="1">
            <a:spLocks noGrp="1"/>
          </p:cNvSpPr>
          <p:nvPr>
            <p:ph type="subTitle" idx="1"/>
          </p:nvPr>
        </p:nvSpPr>
        <p:spPr>
          <a:xfrm flipH="1">
            <a:off x="713225" y="3190838"/>
            <a:ext cx="2684400" cy="6888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 name="Google Shape;24;p3"/>
          <p:cNvSpPr txBox="1">
            <a:spLocks noGrp="1"/>
          </p:cNvSpPr>
          <p:nvPr>
            <p:ph type="title" idx="2" hasCustomPrompt="1"/>
          </p:nvPr>
        </p:nvSpPr>
        <p:spPr>
          <a:xfrm flipH="1">
            <a:off x="713216" y="1277238"/>
            <a:ext cx="2684400" cy="1052400"/>
          </a:xfrm>
          <a:prstGeom prst="rect">
            <a:avLst/>
          </a:prstGeom>
        </p:spPr>
        <p:txBody>
          <a:bodyPr spcFirstLastPara="1" wrap="square" lIns="91425" tIns="91425" rIns="91425" bIns="91425" anchor="ctr" anchorCtr="0">
            <a:noAutofit/>
          </a:bodyPr>
          <a:lstStyle>
            <a:lvl1pPr lvl="0" rtl="0">
              <a:spcBef>
                <a:spcPts val="0"/>
              </a:spcBef>
              <a:spcAft>
                <a:spcPts val="0"/>
              </a:spcAft>
              <a:buSzPts val="8900"/>
              <a:buNone/>
              <a:defRPr sz="8900">
                <a:solidFill>
                  <a:schemeClr val="accent2"/>
                </a:solidFill>
              </a:defRPr>
            </a:lvl1pPr>
            <a:lvl2pPr lvl="1" rtl="0">
              <a:spcBef>
                <a:spcPts val="0"/>
              </a:spcBef>
              <a:spcAft>
                <a:spcPts val="0"/>
              </a:spcAft>
              <a:buSzPts val="8900"/>
              <a:buNone/>
              <a:defRPr sz="8900"/>
            </a:lvl2pPr>
            <a:lvl3pPr lvl="2" rtl="0">
              <a:spcBef>
                <a:spcPts val="0"/>
              </a:spcBef>
              <a:spcAft>
                <a:spcPts val="0"/>
              </a:spcAft>
              <a:buSzPts val="8900"/>
              <a:buNone/>
              <a:defRPr sz="8900"/>
            </a:lvl3pPr>
            <a:lvl4pPr lvl="3" rtl="0">
              <a:spcBef>
                <a:spcPts val="0"/>
              </a:spcBef>
              <a:spcAft>
                <a:spcPts val="0"/>
              </a:spcAft>
              <a:buSzPts val="8900"/>
              <a:buNone/>
              <a:defRPr sz="8900"/>
            </a:lvl4pPr>
            <a:lvl5pPr lvl="4" rtl="0">
              <a:spcBef>
                <a:spcPts val="0"/>
              </a:spcBef>
              <a:spcAft>
                <a:spcPts val="0"/>
              </a:spcAft>
              <a:buSzPts val="8900"/>
              <a:buNone/>
              <a:defRPr sz="8900"/>
            </a:lvl5pPr>
            <a:lvl6pPr lvl="5" rtl="0">
              <a:spcBef>
                <a:spcPts val="0"/>
              </a:spcBef>
              <a:spcAft>
                <a:spcPts val="0"/>
              </a:spcAft>
              <a:buSzPts val="8900"/>
              <a:buNone/>
              <a:defRPr sz="8900"/>
            </a:lvl6pPr>
            <a:lvl7pPr lvl="6" rtl="0">
              <a:spcBef>
                <a:spcPts val="0"/>
              </a:spcBef>
              <a:spcAft>
                <a:spcPts val="0"/>
              </a:spcAft>
              <a:buSzPts val="8900"/>
              <a:buNone/>
              <a:defRPr sz="8900"/>
            </a:lvl7pPr>
            <a:lvl8pPr lvl="7" rtl="0">
              <a:spcBef>
                <a:spcPts val="0"/>
              </a:spcBef>
              <a:spcAft>
                <a:spcPts val="0"/>
              </a:spcAft>
              <a:buSzPts val="8900"/>
              <a:buNone/>
              <a:defRPr sz="8900"/>
            </a:lvl8pPr>
            <a:lvl9pPr lvl="8" rtl="0">
              <a:spcBef>
                <a:spcPts val="0"/>
              </a:spcBef>
              <a:spcAft>
                <a:spcPts val="0"/>
              </a:spcAft>
              <a:buSzPts val="8900"/>
              <a:buNone/>
              <a:defRPr sz="8900"/>
            </a:lvl9pPr>
          </a:lstStyle>
          <a:p>
            <a:r>
              <a:t>xx%</a:t>
            </a:r>
          </a:p>
        </p:txBody>
      </p:sp>
      <p:sp>
        <p:nvSpPr>
          <p:cNvPr id="25" name="Google Shape;25;p3"/>
          <p:cNvSpPr/>
          <p:nvPr/>
        </p:nvSpPr>
        <p:spPr>
          <a:xfrm rot="8973244">
            <a:off x="3604035" y="-777622"/>
            <a:ext cx="1616431" cy="2673271"/>
          </a:xfrm>
          <a:custGeom>
            <a:avLst/>
            <a:gdLst/>
            <a:ahLst/>
            <a:cxnLst/>
            <a:rect l="l" t="t" r="r" b="b"/>
            <a:pathLst>
              <a:path w="76568" h="126629" extrusionOk="0">
                <a:moveTo>
                  <a:pt x="25017" y="0"/>
                </a:moveTo>
                <a:cubicBezTo>
                  <a:pt x="24500" y="1429"/>
                  <a:pt x="24135" y="2705"/>
                  <a:pt x="24105" y="4043"/>
                </a:cubicBezTo>
                <a:cubicBezTo>
                  <a:pt x="24105" y="6018"/>
                  <a:pt x="24196" y="8025"/>
                  <a:pt x="24500" y="9970"/>
                </a:cubicBezTo>
                <a:cubicBezTo>
                  <a:pt x="24621" y="10669"/>
                  <a:pt x="24743" y="11338"/>
                  <a:pt x="24925" y="12006"/>
                </a:cubicBezTo>
                <a:cubicBezTo>
                  <a:pt x="25594" y="14924"/>
                  <a:pt x="26506" y="17812"/>
                  <a:pt x="27661" y="20608"/>
                </a:cubicBezTo>
                <a:cubicBezTo>
                  <a:pt x="28299" y="22189"/>
                  <a:pt x="29059" y="23709"/>
                  <a:pt x="29697" y="25289"/>
                </a:cubicBezTo>
                <a:cubicBezTo>
                  <a:pt x="30397" y="27083"/>
                  <a:pt x="31005" y="28876"/>
                  <a:pt x="31643" y="30669"/>
                </a:cubicBezTo>
                <a:cubicBezTo>
                  <a:pt x="31673" y="30791"/>
                  <a:pt x="31673" y="30943"/>
                  <a:pt x="31673" y="31064"/>
                </a:cubicBezTo>
                <a:cubicBezTo>
                  <a:pt x="31460" y="32858"/>
                  <a:pt x="32160" y="34499"/>
                  <a:pt x="32555" y="36171"/>
                </a:cubicBezTo>
                <a:cubicBezTo>
                  <a:pt x="32798" y="37265"/>
                  <a:pt x="33102" y="38329"/>
                  <a:pt x="33315" y="39454"/>
                </a:cubicBezTo>
                <a:cubicBezTo>
                  <a:pt x="31187" y="36353"/>
                  <a:pt x="29181" y="33223"/>
                  <a:pt x="26871" y="30305"/>
                </a:cubicBezTo>
                <a:cubicBezTo>
                  <a:pt x="24530" y="27326"/>
                  <a:pt x="21825" y="24712"/>
                  <a:pt x="19515" y="21733"/>
                </a:cubicBezTo>
                <a:cubicBezTo>
                  <a:pt x="19454" y="21763"/>
                  <a:pt x="19363" y="21794"/>
                  <a:pt x="19302" y="21824"/>
                </a:cubicBezTo>
                <a:cubicBezTo>
                  <a:pt x="19454" y="22645"/>
                  <a:pt x="19576" y="23496"/>
                  <a:pt x="19728" y="24347"/>
                </a:cubicBezTo>
                <a:cubicBezTo>
                  <a:pt x="19940" y="25532"/>
                  <a:pt x="20153" y="26748"/>
                  <a:pt x="20457" y="27903"/>
                </a:cubicBezTo>
                <a:cubicBezTo>
                  <a:pt x="20974" y="29879"/>
                  <a:pt x="21916" y="31642"/>
                  <a:pt x="23375" y="33071"/>
                </a:cubicBezTo>
                <a:cubicBezTo>
                  <a:pt x="24652" y="34317"/>
                  <a:pt x="26020" y="35502"/>
                  <a:pt x="27327" y="36718"/>
                </a:cubicBezTo>
                <a:cubicBezTo>
                  <a:pt x="28664" y="37964"/>
                  <a:pt x="30001" y="39150"/>
                  <a:pt x="31308" y="40396"/>
                </a:cubicBezTo>
                <a:cubicBezTo>
                  <a:pt x="31643" y="40700"/>
                  <a:pt x="31916" y="41065"/>
                  <a:pt x="32129" y="41460"/>
                </a:cubicBezTo>
                <a:cubicBezTo>
                  <a:pt x="33041" y="42980"/>
                  <a:pt x="33953" y="44499"/>
                  <a:pt x="34804" y="46049"/>
                </a:cubicBezTo>
                <a:cubicBezTo>
                  <a:pt x="35078" y="46536"/>
                  <a:pt x="35138" y="47113"/>
                  <a:pt x="35290" y="47630"/>
                </a:cubicBezTo>
                <a:cubicBezTo>
                  <a:pt x="35746" y="49363"/>
                  <a:pt x="36172" y="51065"/>
                  <a:pt x="36658" y="52767"/>
                </a:cubicBezTo>
                <a:cubicBezTo>
                  <a:pt x="37084" y="54347"/>
                  <a:pt x="37509" y="55928"/>
                  <a:pt x="37874" y="57539"/>
                </a:cubicBezTo>
                <a:cubicBezTo>
                  <a:pt x="37631" y="57205"/>
                  <a:pt x="37418" y="56870"/>
                  <a:pt x="37175" y="56536"/>
                </a:cubicBezTo>
                <a:cubicBezTo>
                  <a:pt x="36263" y="55199"/>
                  <a:pt x="35351" y="53831"/>
                  <a:pt x="34378" y="52493"/>
                </a:cubicBezTo>
                <a:cubicBezTo>
                  <a:pt x="33497" y="51217"/>
                  <a:pt x="32585" y="49910"/>
                  <a:pt x="31582" y="48724"/>
                </a:cubicBezTo>
                <a:cubicBezTo>
                  <a:pt x="30609" y="47539"/>
                  <a:pt x="29485" y="46475"/>
                  <a:pt x="28421" y="45381"/>
                </a:cubicBezTo>
                <a:cubicBezTo>
                  <a:pt x="27570" y="44469"/>
                  <a:pt x="26719" y="43587"/>
                  <a:pt x="25807" y="42706"/>
                </a:cubicBezTo>
                <a:cubicBezTo>
                  <a:pt x="25108" y="42037"/>
                  <a:pt x="24378" y="41399"/>
                  <a:pt x="23618" y="40730"/>
                </a:cubicBezTo>
                <a:cubicBezTo>
                  <a:pt x="23448" y="40581"/>
                  <a:pt x="23248" y="40403"/>
                  <a:pt x="22987" y="40403"/>
                </a:cubicBezTo>
                <a:cubicBezTo>
                  <a:pt x="22875" y="40403"/>
                  <a:pt x="22752" y="40435"/>
                  <a:pt x="22615" y="40517"/>
                </a:cubicBezTo>
                <a:cubicBezTo>
                  <a:pt x="22737" y="40913"/>
                  <a:pt x="22828" y="41308"/>
                  <a:pt x="22980" y="41673"/>
                </a:cubicBezTo>
                <a:cubicBezTo>
                  <a:pt x="24257" y="44530"/>
                  <a:pt x="25503" y="47387"/>
                  <a:pt x="26780" y="50244"/>
                </a:cubicBezTo>
                <a:cubicBezTo>
                  <a:pt x="27144" y="51034"/>
                  <a:pt x="27600" y="51703"/>
                  <a:pt x="28299" y="52281"/>
                </a:cubicBezTo>
                <a:cubicBezTo>
                  <a:pt x="30153" y="53861"/>
                  <a:pt x="32008" y="55502"/>
                  <a:pt x="33801" y="57144"/>
                </a:cubicBezTo>
                <a:cubicBezTo>
                  <a:pt x="35716" y="58876"/>
                  <a:pt x="37600" y="60639"/>
                  <a:pt x="38999" y="62858"/>
                </a:cubicBezTo>
                <a:cubicBezTo>
                  <a:pt x="39059" y="62949"/>
                  <a:pt x="39120" y="63041"/>
                  <a:pt x="39181" y="63101"/>
                </a:cubicBezTo>
                <a:cubicBezTo>
                  <a:pt x="40366" y="64165"/>
                  <a:pt x="40914" y="65533"/>
                  <a:pt x="41309" y="67022"/>
                </a:cubicBezTo>
                <a:cubicBezTo>
                  <a:pt x="41795" y="68664"/>
                  <a:pt x="42373" y="70275"/>
                  <a:pt x="42768" y="71916"/>
                </a:cubicBezTo>
                <a:cubicBezTo>
                  <a:pt x="43041" y="72980"/>
                  <a:pt x="43132" y="74105"/>
                  <a:pt x="43284" y="75199"/>
                </a:cubicBezTo>
                <a:cubicBezTo>
                  <a:pt x="43436" y="76202"/>
                  <a:pt x="43619" y="77205"/>
                  <a:pt x="43771" y="78208"/>
                </a:cubicBezTo>
                <a:cubicBezTo>
                  <a:pt x="43892" y="79181"/>
                  <a:pt x="43953" y="80153"/>
                  <a:pt x="44014" y="81126"/>
                </a:cubicBezTo>
                <a:cubicBezTo>
                  <a:pt x="44105" y="82220"/>
                  <a:pt x="44135" y="83284"/>
                  <a:pt x="44196" y="84378"/>
                </a:cubicBezTo>
                <a:cubicBezTo>
                  <a:pt x="44287" y="86172"/>
                  <a:pt x="44348" y="87965"/>
                  <a:pt x="44439" y="89941"/>
                </a:cubicBezTo>
                <a:cubicBezTo>
                  <a:pt x="44166" y="89667"/>
                  <a:pt x="43953" y="89515"/>
                  <a:pt x="43801" y="89302"/>
                </a:cubicBezTo>
                <a:cubicBezTo>
                  <a:pt x="42676" y="87327"/>
                  <a:pt x="41217" y="85625"/>
                  <a:pt x="39515" y="84105"/>
                </a:cubicBezTo>
                <a:cubicBezTo>
                  <a:pt x="38634" y="83345"/>
                  <a:pt x="37844" y="82433"/>
                  <a:pt x="36962" y="81643"/>
                </a:cubicBezTo>
                <a:cubicBezTo>
                  <a:pt x="35777" y="80579"/>
                  <a:pt x="34530" y="79576"/>
                  <a:pt x="33284" y="78573"/>
                </a:cubicBezTo>
                <a:cubicBezTo>
                  <a:pt x="33011" y="78360"/>
                  <a:pt x="32798" y="78178"/>
                  <a:pt x="32859" y="77782"/>
                </a:cubicBezTo>
                <a:cubicBezTo>
                  <a:pt x="32859" y="77630"/>
                  <a:pt x="32828" y="77448"/>
                  <a:pt x="32767" y="77296"/>
                </a:cubicBezTo>
                <a:cubicBezTo>
                  <a:pt x="32008" y="75655"/>
                  <a:pt x="31308" y="74013"/>
                  <a:pt x="30518" y="72372"/>
                </a:cubicBezTo>
                <a:cubicBezTo>
                  <a:pt x="28725" y="68755"/>
                  <a:pt x="27114" y="64986"/>
                  <a:pt x="24500" y="61794"/>
                </a:cubicBezTo>
                <a:cubicBezTo>
                  <a:pt x="24409" y="61673"/>
                  <a:pt x="24287" y="61582"/>
                  <a:pt x="24135" y="61369"/>
                </a:cubicBezTo>
                <a:cubicBezTo>
                  <a:pt x="23770" y="61946"/>
                  <a:pt x="23710" y="62524"/>
                  <a:pt x="23710" y="63071"/>
                </a:cubicBezTo>
                <a:cubicBezTo>
                  <a:pt x="23740" y="64348"/>
                  <a:pt x="23740" y="65655"/>
                  <a:pt x="23983" y="66901"/>
                </a:cubicBezTo>
                <a:cubicBezTo>
                  <a:pt x="24135" y="67813"/>
                  <a:pt x="24621" y="68664"/>
                  <a:pt x="24986" y="69515"/>
                </a:cubicBezTo>
                <a:cubicBezTo>
                  <a:pt x="25594" y="71035"/>
                  <a:pt x="26597" y="72281"/>
                  <a:pt x="27418" y="73740"/>
                </a:cubicBezTo>
                <a:cubicBezTo>
                  <a:pt x="27053" y="73497"/>
                  <a:pt x="26658" y="73314"/>
                  <a:pt x="26324" y="73041"/>
                </a:cubicBezTo>
                <a:cubicBezTo>
                  <a:pt x="24895" y="71795"/>
                  <a:pt x="23497" y="70518"/>
                  <a:pt x="22068" y="69272"/>
                </a:cubicBezTo>
                <a:cubicBezTo>
                  <a:pt x="20396" y="67813"/>
                  <a:pt x="19302" y="65959"/>
                  <a:pt x="18390" y="64013"/>
                </a:cubicBezTo>
                <a:cubicBezTo>
                  <a:pt x="17630" y="62402"/>
                  <a:pt x="16779" y="60852"/>
                  <a:pt x="15563" y="59545"/>
                </a:cubicBezTo>
                <a:cubicBezTo>
                  <a:pt x="13405" y="57235"/>
                  <a:pt x="11430" y="54712"/>
                  <a:pt x="8876" y="52767"/>
                </a:cubicBezTo>
                <a:cubicBezTo>
                  <a:pt x="6597" y="51034"/>
                  <a:pt x="4408" y="49180"/>
                  <a:pt x="1885" y="47782"/>
                </a:cubicBezTo>
                <a:cubicBezTo>
                  <a:pt x="1399" y="47508"/>
                  <a:pt x="943" y="47174"/>
                  <a:pt x="487" y="46901"/>
                </a:cubicBezTo>
                <a:cubicBezTo>
                  <a:pt x="366" y="46840"/>
                  <a:pt x="244" y="46840"/>
                  <a:pt x="1" y="46809"/>
                </a:cubicBezTo>
                <a:lnTo>
                  <a:pt x="1" y="46809"/>
                </a:lnTo>
                <a:cubicBezTo>
                  <a:pt x="92" y="47053"/>
                  <a:pt x="122" y="47235"/>
                  <a:pt x="183" y="47387"/>
                </a:cubicBezTo>
                <a:cubicBezTo>
                  <a:pt x="1369" y="49393"/>
                  <a:pt x="2524" y="51429"/>
                  <a:pt x="3709" y="53436"/>
                </a:cubicBezTo>
                <a:cubicBezTo>
                  <a:pt x="3952" y="53861"/>
                  <a:pt x="4287" y="54226"/>
                  <a:pt x="4591" y="54591"/>
                </a:cubicBezTo>
                <a:cubicBezTo>
                  <a:pt x="5928" y="56080"/>
                  <a:pt x="7296" y="57509"/>
                  <a:pt x="8633" y="58998"/>
                </a:cubicBezTo>
                <a:cubicBezTo>
                  <a:pt x="9819" y="60366"/>
                  <a:pt x="10974" y="61734"/>
                  <a:pt x="12190" y="63071"/>
                </a:cubicBezTo>
                <a:cubicBezTo>
                  <a:pt x="12524" y="63436"/>
                  <a:pt x="12980" y="63709"/>
                  <a:pt x="13405" y="64013"/>
                </a:cubicBezTo>
                <a:cubicBezTo>
                  <a:pt x="13770" y="64287"/>
                  <a:pt x="14074" y="64591"/>
                  <a:pt x="14469" y="64834"/>
                </a:cubicBezTo>
                <a:cubicBezTo>
                  <a:pt x="15351" y="65351"/>
                  <a:pt x="16293" y="65867"/>
                  <a:pt x="17205" y="66384"/>
                </a:cubicBezTo>
                <a:cubicBezTo>
                  <a:pt x="17752" y="66688"/>
                  <a:pt x="18330" y="67022"/>
                  <a:pt x="18877" y="67357"/>
                </a:cubicBezTo>
                <a:cubicBezTo>
                  <a:pt x="19029" y="67448"/>
                  <a:pt x="19150" y="67570"/>
                  <a:pt x="19241" y="67691"/>
                </a:cubicBezTo>
                <a:cubicBezTo>
                  <a:pt x="20609" y="70062"/>
                  <a:pt x="22950" y="71430"/>
                  <a:pt x="24804" y="73314"/>
                </a:cubicBezTo>
                <a:cubicBezTo>
                  <a:pt x="24696" y="73336"/>
                  <a:pt x="24558" y="73357"/>
                  <a:pt x="24412" y="73357"/>
                </a:cubicBezTo>
                <a:cubicBezTo>
                  <a:pt x="24351" y="73357"/>
                  <a:pt x="24289" y="73354"/>
                  <a:pt x="24226" y="73345"/>
                </a:cubicBezTo>
                <a:cubicBezTo>
                  <a:pt x="23892" y="73308"/>
                  <a:pt x="23559" y="73289"/>
                  <a:pt x="23226" y="73289"/>
                </a:cubicBezTo>
                <a:cubicBezTo>
                  <a:pt x="22194" y="73289"/>
                  <a:pt x="21172" y="73471"/>
                  <a:pt x="20184" y="73861"/>
                </a:cubicBezTo>
                <a:cubicBezTo>
                  <a:pt x="18573" y="74500"/>
                  <a:pt x="16962" y="75168"/>
                  <a:pt x="15381" y="75898"/>
                </a:cubicBezTo>
                <a:cubicBezTo>
                  <a:pt x="14986" y="76050"/>
                  <a:pt x="14712" y="76445"/>
                  <a:pt x="14287" y="76810"/>
                </a:cubicBezTo>
                <a:cubicBezTo>
                  <a:pt x="14530" y="76931"/>
                  <a:pt x="14621" y="77023"/>
                  <a:pt x="14743" y="77053"/>
                </a:cubicBezTo>
                <a:cubicBezTo>
                  <a:pt x="16384" y="77570"/>
                  <a:pt x="18056" y="78056"/>
                  <a:pt x="19697" y="78634"/>
                </a:cubicBezTo>
                <a:cubicBezTo>
                  <a:pt x="20178" y="78812"/>
                  <a:pt x="20648" y="78885"/>
                  <a:pt x="21120" y="78885"/>
                </a:cubicBezTo>
                <a:cubicBezTo>
                  <a:pt x="21454" y="78885"/>
                  <a:pt x="21789" y="78848"/>
                  <a:pt x="22129" y="78786"/>
                </a:cubicBezTo>
                <a:cubicBezTo>
                  <a:pt x="23588" y="78512"/>
                  <a:pt x="25077" y="78208"/>
                  <a:pt x="26567" y="77995"/>
                </a:cubicBezTo>
                <a:cubicBezTo>
                  <a:pt x="27053" y="77924"/>
                  <a:pt x="27543" y="77894"/>
                  <a:pt x="28034" y="77894"/>
                </a:cubicBezTo>
                <a:cubicBezTo>
                  <a:pt x="29015" y="77894"/>
                  <a:pt x="30001" y="78015"/>
                  <a:pt x="30974" y="78178"/>
                </a:cubicBezTo>
                <a:cubicBezTo>
                  <a:pt x="31248" y="78238"/>
                  <a:pt x="31521" y="78390"/>
                  <a:pt x="31734" y="78573"/>
                </a:cubicBezTo>
                <a:cubicBezTo>
                  <a:pt x="33497" y="80093"/>
                  <a:pt x="35321" y="81521"/>
                  <a:pt x="36992" y="83132"/>
                </a:cubicBezTo>
                <a:cubicBezTo>
                  <a:pt x="38907" y="84986"/>
                  <a:pt x="40974" y="86688"/>
                  <a:pt x="42524" y="88846"/>
                </a:cubicBezTo>
                <a:cubicBezTo>
                  <a:pt x="43102" y="89606"/>
                  <a:pt x="43528" y="90457"/>
                  <a:pt x="43923" y="91278"/>
                </a:cubicBezTo>
                <a:cubicBezTo>
                  <a:pt x="44227" y="91947"/>
                  <a:pt x="44531" y="92585"/>
                  <a:pt x="44835" y="93223"/>
                </a:cubicBezTo>
                <a:cubicBezTo>
                  <a:pt x="45169" y="93953"/>
                  <a:pt x="45230" y="94804"/>
                  <a:pt x="45442" y="95594"/>
                </a:cubicBezTo>
                <a:cubicBezTo>
                  <a:pt x="45655" y="96445"/>
                  <a:pt x="45868" y="97296"/>
                  <a:pt x="46111" y="98147"/>
                </a:cubicBezTo>
                <a:cubicBezTo>
                  <a:pt x="46841" y="100670"/>
                  <a:pt x="47631" y="103163"/>
                  <a:pt x="48330" y="105716"/>
                </a:cubicBezTo>
                <a:cubicBezTo>
                  <a:pt x="48847" y="107661"/>
                  <a:pt x="49242" y="109667"/>
                  <a:pt x="49728" y="111643"/>
                </a:cubicBezTo>
                <a:cubicBezTo>
                  <a:pt x="50154" y="113467"/>
                  <a:pt x="50610" y="115291"/>
                  <a:pt x="51066" y="117084"/>
                </a:cubicBezTo>
                <a:cubicBezTo>
                  <a:pt x="51704" y="119516"/>
                  <a:pt x="52373" y="121947"/>
                  <a:pt x="53041" y="124379"/>
                </a:cubicBezTo>
                <a:cubicBezTo>
                  <a:pt x="53224" y="125078"/>
                  <a:pt x="53497" y="125777"/>
                  <a:pt x="53741" y="126628"/>
                </a:cubicBezTo>
                <a:cubicBezTo>
                  <a:pt x="53984" y="126537"/>
                  <a:pt x="54379" y="126476"/>
                  <a:pt x="54409" y="126385"/>
                </a:cubicBezTo>
                <a:cubicBezTo>
                  <a:pt x="54440" y="125929"/>
                  <a:pt x="55017" y="125747"/>
                  <a:pt x="54865" y="125169"/>
                </a:cubicBezTo>
                <a:cubicBezTo>
                  <a:pt x="54227" y="122829"/>
                  <a:pt x="53649" y="120458"/>
                  <a:pt x="53072" y="118087"/>
                </a:cubicBezTo>
                <a:cubicBezTo>
                  <a:pt x="52798" y="116993"/>
                  <a:pt x="52555" y="115868"/>
                  <a:pt x="52282" y="114774"/>
                </a:cubicBezTo>
                <a:cubicBezTo>
                  <a:pt x="52008" y="113710"/>
                  <a:pt x="51765" y="112677"/>
                  <a:pt x="51461" y="111643"/>
                </a:cubicBezTo>
                <a:cubicBezTo>
                  <a:pt x="51157" y="110518"/>
                  <a:pt x="50823" y="109424"/>
                  <a:pt x="50519" y="108330"/>
                </a:cubicBezTo>
                <a:cubicBezTo>
                  <a:pt x="50154" y="106932"/>
                  <a:pt x="49850" y="105503"/>
                  <a:pt x="49485" y="104105"/>
                </a:cubicBezTo>
                <a:cubicBezTo>
                  <a:pt x="49272" y="103345"/>
                  <a:pt x="49394" y="102646"/>
                  <a:pt x="49911" y="102099"/>
                </a:cubicBezTo>
                <a:cubicBezTo>
                  <a:pt x="50914" y="101035"/>
                  <a:pt x="51552" y="99758"/>
                  <a:pt x="52190" y="98451"/>
                </a:cubicBezTo>
                <a:cubicBezTo>
                  <a:pt x="52251" y="98269"/>
                  <a:pt x="52373" y="98117"/>
                  <a:pt x="52403" y="98087"/>
                </a:cubicBezTo>
                <a:cubicBezTo>
                  <a:pt x="52920" y="98056"/>
                  <a:pt x="53345" y="98087"/>
                  <a:pt x="53710" y="97965"/>
                </a:cubicBezTo>
                <a:cubicBezTo>
                  <a:pt x="54896" y="97631"/>
                  <a:pt x="56081" y="97236"/>
                  <a:pt x="57266" y="96871"/>
                </a:cubicBezTo>
                <a:cubicBezTo>
                  <a:pt x="58695" y="96385"/>
                  <a:pt x="60124" y="95929"/>
                  <a:pt x="61461" y="95199"/>
                </a:cubicBezTo>
                <a:cubicBezTo>
                  <a:pt x="61947" y="94926"/>
                  <a:pt x="62616" y="94895"/>
                  <a:pt x="63042" y="94561"/>
                </a:cubicBezTo>
                <a:cubicBezTo>
                  <a:pt x="64440" y="93527"/>
                  <a:pt x="65838" y="92464"/>
                  <a:pt x="67115" y="91308"/>
                </a:cubicBezTo>
                <a:cubicBezTo>
                  <a:pt x="68087" y="90427"/>
                  <a:pt x="68878" y="89363"/>
                  <a:pt x="69759" y="88360"/>
                </a:cubicBezTo>
                <a:cubicBezTo>
                  <a:pt x="69972" y="88117"/>
                  <a:pt x="70124" y="87843"/>
                  <a:pt x="70428" y="87387"/>
                </a:cubicBezTo>
                <a:lnTo>
                  <a:pt x="70428" y="87387"/>
                </a:lnTo>
                <a:cubicBezTo>
                  <a:pt x="69577" y="87509"/>
                  <a:pt x="68908" y="87570"/>
                  <a:pt x="68270" y="87722"/>
                </a:cubicBezTo>
                <a:cubicBezTo>
                  <a:pt x="66659" y="88087"/>
                  <a:pt x="65078" y="88482"/>
                  <a:pt x="63498" y="88877"/>
                </a:cubicBezTo>
                <a:cubicBezTo>
                  <a:pt x="61765" y="89272"/>
                  <a:pt x="60276" y="90214"/>
                  <a:pt x="58756" y="91005"/>
                </a:cubicBezTo>
                <a:cubicBezTo>
                  <a:pt x="57510" y="91643"/>
                  <a:pt x="56355" y="92433"/>
                  <a:pt x="55078" y="93193"/>
                </a:cubicBezTo>
                <a:cubicBezTo>
                  <a:pt x="55534" y="91947"/>
                  <a:pt x="56233" y="90944"/>
                  <a:pt x="56871" y="89910"/>
                </a:cubicBezTo>
                <a:cubicBezTo>
                  <a:pt x="57297" y="89272"/>
                  <a:pt x="57722" y="88634"/>
                  <a:pt x="58117" y="88026"/>
                </a:cubicBezTo>
                <a:cubicBezTo>
                  <a:pt x="58573" y="87327"/>
                  <a:pt x="59029" y="86658"/>
                  <a:pt x="59485" y="85989"/>
                </a:cubicBezTo>
                <a:cubicBezTo>
                  <a:pt x="59607" y="85837"/>
                  <a:pt x="59759" y="85685"/>
                  <a:pt x="59911" y="85564"/>
                </a:cubicBezTo>
                <a:cubicBezTo>
                  <a:pt x="61218" y="84591"/>
                  <a:pt x="62494" y="83558"/>
                  <a:pt x="63832" y="82646"/>
                </a:cubicBezTo>
                <a:cubicBezTo>
                  <a:pt x="65473" y="81491"/>
                  <a:pt x="67175" y="80427"/>
                  <a:pt x="68817" y="79333"/>
                </a:cubicBezTo>
                <a:cubicBezTo>
                  <a:pt x="70185" y="78390"/>
                  <a:pt x="71522" y="77448"/>
                  <a:pt x="72859" y="76506"/>
                </a:cubicBezTo>
                <a:cubicBezTo>
                  <a:pt x="73103" y="76323"/>
                  <a:pt x="73346" y="76050"/>
                  <a:pt x="73467" y="75776"/>
                </a:cubicBezTo>
                <a:cubicBezTo>
                  <a:pt x="74501" y="73709"/>
                  <a:pt x="75534" y="71643"/>
                  <a:pt x="76537" y="69576"/>
                </a:cubicBezTo>
                <a:cubicBezTo>
                  <a:pt x="76568" y="69515"/>
                  <a:pt x="76537" y="69454"/>
                  <a:pt x="76537" y="69272"/>
                </a:cubicBezTo>
                <a:cubicBezTo>
                  <a:pt x="75382" y="69880"/>
                  <a:pt x="74258" y="70427"/>
                  <a:pt x="73133" y="71035"/>
                </a:cubicBezTo>
                <a:cubicBezTo>
                  <a:pt x="71917" y="71673"/>
                  <a:pt x="70762" y="72433"/>
                  <a:pt x="69485" y="72950"/>
                </a:cubicBezTo>
                <a:cubicBezTo>
                  <a:pt x="68239" y="73436"/>
                  <a:pt x="67175" y="74226"/>
                  <a:pt x="65929" y="74834"/>
                </a:cubicBezTo>
                <a:cubicBezTo>
                  <a:pt x="66355" y="73922"/>
                  <a:pt x="66750" y="73010"/>
                  <a:pt x="67175" y="72098"/>
                </a:cubicBezTo>
                <a:cubicBezTo>
                  <a:pt x="67449" y="71551"/>
                  <a:pt x="67783" y="71004"/>
                  <a:pt x="68057" y="70457"/>
                </a:cubicBezTo>
                <a:cubicBezTo>
                  <a:pt x="68422" y="69819"/>
                  <a:pt x="68878" y="69302"/>
                  <a:pt x="69546" y="68968"/>
                </a:cubicBezTo>
                <a:cubicBezTo>
                  <a:pt x="70276" y="68603"/>
                  <a:pt x="70428" y="67813"/>
                  <a:pt x="70701" y="67174"/>
                </a:cubicBezTo>
                <a:cubicBezTo>
                  <a:pt x="71370" y="65411"/>
                  <a:pt x="71978" y="63588"/>
                  <a:pt x="72525" y="61764"/>
                </a:cubicBezTo>
                <a:cubicBezTo>
                  <a:pt x="73011" y="60123"/>
                  <a:pt x="73407" y="58420"/>
                  <a:pt x="73832" y="56749"/>
                </a:cubicBezTo>
                <a:cubicBezTo>
                  <a:pt x="74379" y="54621"/>
                  <a:pt x="74349" y="52463"/>
                  <a:pt x="74166" y="50274"/>
                </a:cubicBezTo>
                <a:cubicBezTo>
                  <a:pt x="73923" y="47265"/>
                  <a:pt x="73771" y="44256"/>
                  <a:pt x="73558" y="41247"/>
                </a:cubicBezTo>
                <a:cubicBezTo>
                  <a:pt x="73558" y="41156"/>
                  <a:pt x="73528" y="41065"/>
                  <a:pt x="73467" y="40761"/>
                </a:cubicBezTo>
                <a:cubicBezTo>
                  <a:pt x="73224" y="41308"/>
                  <a:pt x="73011" y="41703"/>
                  <a:pt x="72890" y="42128"/>
                </a:cubicBezTo>
                <a:cubicBezTo>
                  <a:pt x="72343" y="43679"/>
                  <a:pt x="71856" y="45229"/>
                  <a:pt x="71340" y="46779"/>
                </a:cubicBezTo>
                <a:cubicBezTo>
                  <a:pt x="70853" y="48268"/>
                  <a:pt x="70306" y="49758"/>
                  <a:pt x="69820" y="51247"/>
                </a:cubicBezTo>
                <a:cubicBezTo>
                  <a:pt x="69485" y="52311"/>
                  <a:pt x="69212" y="53405"/>
                  <a:pt x="68938" y="54469"/>
                </a:cubicBezTo>
                <a:cubicBezTo>
                  <a:pt x="68604" y="55715"/>
                  <a:pt x="68209" y="56992"/>
                  <a:pt x="67966" y="58268"/>
                </a:cubicBezTo>
                <a:cubicBezTo>
                  <a:pt x="67631" y="59788"/>
                  <a:pt x="67358" y="61338"/>
                  <a:pt x="67236" y="62919"/>
                </a:cubicBezTo>
                <a:cubicBezTo>
                  <a:pt x="67054" y="64652"/>
                  <a:pt x="67054" y="66415"/>
                  <a:pt x="67054" y="68177"/>
                </a:cubicBezTo>
                <a:cubicBezTo>
                  <a:pt x="67023" y="69302"/>
                  <a:pt x="66689" y="70336"/>
                  <a:pt x="66203" y="71308"/>
                </a:cubicBezTo>
                <a:cubicBezTo>
                  <a:pt x="65139" y="73405"/>
                  <a:pt x="64045" y="75503"/>
                  <a:pt x="62920" y="77570"/>
                </a:cubicBezTo>
                <a:cubicBezTo>
                  <a:pt x="62738" y="77934"/>
                  <a:pt x="62525" y="78299"/>
                  <a:pt x="62312" y="78634"/>
                </a:cubicBezTo>
                <a:cubicBezTo>
                  <a:pt x="62251" y="78603"/>
                  <a:pt x="62160" y="78573"/>
                  <a:pt x="62099" y="78542"/>
                </a:cubicBezTo>
                <a:cubicBezTo>
                  <a:pt x="62282" y="77600"/>
                  <a:pt x="62464" y="76658"/>
                  <a:pt x="62586" y="75716"/>
                </a:cubicBezTo>
                <a:cubicBezTo>
                  <a:pt x="62738" y="74378"/>
                  <a:pt x="62890" y="73041"/>
                  <a:pt x="62981" y="71703"/>
                </a:cubicBezTo>
                <a:cubicBezTo>
                  <a:pt x="63042" y="70244"/>
                  <a:pt x="63042" y="68816"/>
                  <a:pt x="63072" y="67387"/>
                </a:cubicBezTo>
                <a:cubicBezTo>
                  <a:pt x="63072" y="66658"/>
                  <a:pt x="63011" y="65928"/>
                  <a:pt x="62981" y="65229"/>
                </a:cubicBezTo>
                <a:cubicBezTo>
                  <a:pt x="62981" y="64530"/>
                  <a:pt x="63072" y="63831"/>
                  <a:pt x="62981" y="63162"/>
                </a:cubicBezTo>
                <a:cubicBezTo>
                  <a:pt x="62738" y="61612"/>
                  <a:pt x="62434" y="60092"/>
                  <a:pt x="62130" y="58542"/>
                </a:cubicBezTo>
                <a:cubicBezTo>
                  <a:pt x="62069" y="58177"/>
                  <a:pt x="62008" y="57813"/>
                  <a:pt x="61887" y="57235"/>
                </a:cubicBezTo>
                <a:cubicBezTo>
                  <a:pt x="61704" y="57569"/>
                  <a:pt x="61583" y="57752"/>
                  <a:pt x="61522" y="57934"/>
                </a:cubicBezTo>
                <a:cubicBezTo>
                  <a:pt x="60762" y="59727"/>
                  <a:pt x="60093" y="61551"/>
                  <a:pt x="59698" y="63436"/>
                </a:cubicBezTo>
                <a:cubicBezTo>
                  <a:pt x="59242" y="65594"/>
                  <a:pt x="58725" y="67722"/>
                  <a:pt x="58239" y="69849"/>
                </a:cubicBezTo>
                <a:cubicBezTo>
                  <a:pt x="57783" y="71825"/>
                  <a:pt x="57783" y="73801"/>
                  <a:pt x="57935" y="75807"/>
                </a:cubicBezTo>
                <a:cubicBezTo>
                  <a:pt x="58117" y="77630"/>
                  <a:pt x="58209" y="79454"/>
                  <a:pt x="58361" y="81278"/>
                </a:cubicBezTo>
                <a:cubicBezTo>
                  <a:pt x="58452" y="82220"/>
                  <a:pt x="58665" y="83162"/>
                  <a:pt x="58817" y="84196"/>
                </a:cubicBezTo>
                <a:cubicBezTo>
                  <a:pt x="58148" y="85260"/>
                  <a:pt x="57358" y="86445"/>
                  <a:pt x="56628" y="87631"/>
                </a:cubicBezTo>
                <a:cubicBezTo>
                  <a:pt x="55716" y="89090"/>
                  <a:pt x="54865" y="90579"/>
                  <a:pt x="54014" y="92038"/>
                </a:cubicBezTo>
                <a:cubicBezTo>
                  <a:pt x="53254" y="93315"/>
                  <a:pt x="52525" y="94591"/>
                  <a:pt x="51826" y="95898"/>
                </a:cubicBezTo>
                <a:cubicBezTo>
                  <a:pt x="51157" y="97175"/>
                  <a:pt x="50549" y="98482"/>
                  <a:pt x="49941" y="99789"/>
                </a:cubicBezTo>
                <a:cubicBezTo>
                  <a:pt x="49612" y="100556"/>
                  <a:pt x="49457" y="100706"/>
                  <a:pt x="48807" y="100706"/>
                </a:cubicBezTo>
                <a:cubicBezTo>
                  <a:pt x="48735" y="100706"/>
                  <a:pt x="48658" y="100704"/>
                  <a:pt x="48573" y="100701"/>
                </a:cubicBezTo>
                <a:cubicBezTo>
                  <a:pt x="48208" y="99151"/>
                  <a:pt x="47783" y="97570"/>
                  <a:pt x="47418" y="95959"/>
                </a:cubicBezTo>
                <a:cubicBezTo>
                  <a:pt x="47205" y="94956"/>
                  <a:pt x="47053" y="93892"/>
                  <a:pt x="46810" y="92889"/>
                </a:cubicBezTo>
                <a:cubicBezTo>
                  <a:pt x="46415" y="91308"/>
                  <a:pt x="46385" y="89728"/>
                  <a:pt x="46202" y="88147"/>
                </a:cubicBezTo>
                <a:cubicBezTo>
                  <a:pt x="45898" y="85503"/>
                  <a:pt x="45625" y="82859"/>
                  <a:pt x="45412" y="80214"/>
                </a:cubicBezTo>
                <a:cubicBezTo>
                  <a:pt x="45290" y="79029"/>
                  <a:pt x="45017" y="77843"/>
                  <a:pt x="45230" y="76627"/>
                </a:cubicBezTo>
                <a:cubicBezTo>
                  <a:pt x="45351" y="76080"/>
                  <a:pt x="45139" y="75442"/>
                  <a:pt x="44926" y="74895"/>
                </a:cubicBezTo>
                <a:cubicBezTo>
                  <a:pt x="44531" y="73679"/>
                  <a:pt x="44835" y="72494"/>
                  <a:pt x="45108" y="71308"/>
                </a:cubicBezTo>
                <a:cubicBezTo>
                  <a:pt x="45169" y="71095"/>
                  <a:pt x="45290" y="70883"/>
                  <a:pt x="45321" y="70670"/>
                </a:cubicBezTo>
                <a:cubicBezTo>
                  <a:pt x="45351" y="68664"/>
                  <a:pt x="46415" y="67053"/>
                  <a:pt x="47266" y="65381"/>
                </a:cubicBezTo>
                <a:cubicBezTo>
                  <a:pt x="47965" y="64013"/>
                  <a:pt x="48604" y="62615"/>
                  <a:pt x="49394" y="61308"/>
                </a:cubicBezTo>
                <a:cubicBezTo>
                  <a:pt x="50215" y="59940"/>
                  <a:pt x="50306" y="58390"/>
                  <a:pt x="50883" y="56961"/>
                </a:cubicBezTo>
                <a:cubicBezTo>
                  <a:pt x="51035" y="56627"/>
                  <a:pt x="50974" y="56202"/>
                  <a:pt x="50974" y="55806"/>
                </a:cubicBezTo>
                <a:cubicBezTo>
                  <a:pt x="50944" y="52068"/>
                  <a:pt x="50883" y="48299"/>
                  <a:pt x="50823" y="44560"/>
                </a:cubicBezTo>
                <a:cubicBezTo>
                  <a:pt x="50823" y="43861"/>
                  <a:pt x="50823" y="43131"/>
                  <a:pt x="50823" y="42311"/>
                </a:cubicBezTo>
                <a:cubicBezTo>
                  <a:pt x="49485" y="43131"/>
                  <a:pt x="48908" y="44347"/>
                  <a:pt x="48300" y="45533"/>
                </a:cubicBezTo>
                <a:cubicBezTo>
                  <a:pt x="48087" y="45989"/>
                  <a:pt x="47874" y="46475"/>
                  <a:pt x="47661" y="46961"/>
                </a:cubicBezTo>
                <a:cubicBezTo>
                  <a:pt x="47145" y="48238"/>
                  <a:pt x="46628" y="49545"/>
                  <a:pt x="46142" y="50852"/>
                </a:cubicBezTo>
                <a:cubicBezTo>
                  <a:pt x="45929" y="51399"/>
                  <a:pt x="45777" y="51977"/>
                  <a:pt x="45594" y="52554"/>
                </a:cubicBezTo>
                <a:cubicBezTo>
                  <a:pt x="45412" y="53101"/>
                  <a:pt x="45199" y="53648"/>
                  <a:pt x="45078" y="54226"/>
                </a:cubicBezTo>
                <a:cubicBezTo>
                  <a:pt x="44895" y="55229"/>
                  <a:pt x="44895" y="56262"/>
                  <a:pt x="44652" y="57235"/>
                </a:cubicBezTo>
                <a:cubicBezTo>
                  <a:pt x="44014" y="59667"/>
                  <a:pt x="44227" y="62159"/>
                  <a:pt x="43771" y="64621"/>
                </a:cubicBezTo>
                <a:cubicBezTo>
                  <a:pt x="43588" y="65503"/>
                  <a:pt x="43528" y="66415"/>
                  <a:pt x="43436" y="67326"/>
                </a:cubicBezTo>
                <a:cubicBezTo>
                  <a:pt x="43406" y="67600"/>
                  <a:pt x="43528" y="67904"/>
                  <a:pt x="43588" y="68208"/>
                </a:cubicBezTo>
                <a:cubicBezTo>
                  <a:pt x="43649" y="68573"/>
                  <a:pt x="43710" y="68968"/>
                  <a:pt x="43771" y="69332"/>
                </a:cubicBezTo>
                <a:cubicBezTo>
                  <a:pt x="43710" y="69363"/>
                  <a:pt x="43649" y="69363"/>
                  <a:pt x="43558" y="69393"/>
                </a:cubicBezTo>
                <a:cubicBezTo>
                  <a:pt x="43345" y="68846"/>
                  <a:pt x="43132" y="68299"/>
                  <a:pt x="42920" y="67752"/>
                </a:cubicBezTo>
                <a:cubicBezTo>
                  <a:pt x="42312" y="66019"/>
                  <a:pt x="41673" y="64287"/>
                  <a:pt x="41096" y="62554"/>
                </a:cubicBezTo>
                <a:cubicBezTo>
                  <a:pt x="39728" y="58360"/>
                  <a:pt x="38148" y="54226"/>
                  <a:pt x="37236" y="49849"/>
                </a:cubicBezTo>
                <a:cubicBezTo>
                  <a:pt x="37144" y="49363"/>
                  <a:pt x="36962" y="48846"/>
                  <a:pt x="36840" y="48360"/>
                </a:cubicBezTo>
                <a:cubicBezTo>
                  <a:pt x="36719" y="47964"/>
                  <a:pt x="36810" y="47630"/>
                  <a:pt x="37236" y="47448"/>
                </a:cubicBezTo>
                <a:cubicBezTo>
                  <a:pt x="37965" y="47113"/>
                  <a:pt x="38299" y="46414"/>
                  <a:pt x="38664" y="45776"/>
                </a:cubicBezTo>
                <a:cubicBezTo>
                  <a:pt x="39181" y="44803"/>
                  <a:pt x="39637" y="43770"/>
                  <a:pt x="40123" y="42767"/>
                </a:cubicBezTo>
                <a:cubicBezTo>
                  <a:pt x="40853" y="41186"/>
                  <a:pt x="41521" y="39606"/>
                  <a:pt x="41765" y="37843"/>
                </a:cubicBezTo>
                <a:cubicBezTo>
                  <a:pt x="41856" y="37296"/>
                  <a:pt x="42069" y="36779"/>
                  <a:pt x="42160" y="36232"/>
                </a:cubicBezTo>
                <a:cubicBezTo>
                  <a:pt x="42524" y="34378"/>
                  <a:pt x="42920" y="32523"/>
                  <a:pt x="43224" y="30639"/>
                </a:cubicBezTo>
                <a:cubicBezTo>
                  <a:pt x="43467" y="29119"/>
                  <a:pt x="43801" y="27599"/>
                  <a:pt x="43619" y="26049"/>
                </a:cubicBezTo>
                <a:cubicBezTo>
                  <a:pt x="43558" y="25563"/>
                  <a:pt x="43558" y="25077"/>
                  <a:pt x="43467" y="24590"/>
                </a:cubicBezTo>
                <a:cubicBezTo>
                  <a:pt x="43284" y="23618"/>
                  <a:pt x="42950" y="22645"/>
                  <a:pt x="43132" y="21611"/>
                </a:cubicBezTo>
                <a:cubicBezTo>
                  <a:pt x="43224" y="21095"/>
                  <a:pt x="42950" y="20517"/>
                  <a:pt x="42798" y="19727"/>
                </a:cubicBezTo>
                <a:cubicBezTo>
                  <a:pt x="42069" y="20912"/>
                  <a:pt x="41461" y="21915"/>
                  <a:pt x="40853" y="22888"/>
                </a:cubicBezTo>
                <a:cubicBezTo>
                  <a:pt x="40701" y="23131"/>
                  <a:pt x="40610" y="23374"/>
                  <a:pt x="40458" y="23587"/>
                </a:cubicBezTo>
                <a:cubicBezTo>
                  <a:pt x="38938" y="25411"/>
                  <a:pt x="38360" y="27660"/>
                  <a:pt x="37813" y="29879"/>
                </a:cubicBezTo>
                <a:cubicBezTo>
                  <a:pt x="37540" y="30943"/>
                  <a:pt x="37418" y="32068"/>
                  <a:pt x="37236" y="33162"/>
                </a:cubicBezTo>
                <a:cubicBezTo>
                  <a:pt x="37084" y="33922"/>
                  <a:pt x="36901" y="34712"/>
                  <a:pt x="36780" y="35472"/>
                </a:cubicBezTo>
                <a:cubicBezTo>
                  <a:pt x="36628" y="36505"/>
                  <a:pt x="36628" y="37569"/>
                  <a:pt x="36354" y="38572"/>
                </a:cubicBezTo>
                <a:cubicBezTo>
                  <a:pt x="35868" y="40487"/>
                  <a:pt x="36537" y="42402"/>
                  <a:pt x="36020" y="44317"/>
                </a:cubicBezTo>
                <a:cubicBezTo>
                  <a:pt x="35898" y="43770"/>
                  <a:pt x="35807" y="43223"/>
                  <a:pt x="35655" y="42676"/>
                </a:cubicBezTo>
                <a:cubicBezTo>
                  <a:pt x="35533" y="42128"/>
                  <a:pt x="35351" y="41612"/>
                  <a:pt x="35230" y="41065"/>
                </a:cubicBezTo>
                <a:cubicBezTo>
                  <a:pt x="34774" y="39332"/>
                  <a:pt x="34318" y="37630"/>
                  <a:pt x="33922" y="35897"/>
                </a:cubicBezTo>
                <a:cubicBezTo>
                  <a:pt x="33649" y="34682"/>
                  <a:pt x="33284" y="33466"/>
                  <a:pt x="33163" y="32159"/>
                </a:cubicBezTo>
                <a:cubicBezTo>
                  <a:pt x="33011" y="30487"/>
                  <a:pt x="32950" y="28785"/>
                  <a:pt x="33223" y="27174"/>
                </a:cubicBezTo>
                <a:cubicBezTo>
                  <a:pt x="33679" y="24651"/>
                  <a:pt x="33132" y="22280"/>
                  <a:pt x="32615" y="19879"/>
                </a:cubicBezTo>
                <a:cubicBezTo>
                  <a:pt x="32068" y="17295"/>
                  <a:pt x="31430" y="14742"/>
                  <a:pt x="30701" y="12250"/>
                </a:cubicBezTo>
                <a:cubicBezTo>
                  <a:pt x="29576" y="8420"/>
                  <a:pt x="27874" y="4863"/>
                  <a:pt x="25868" y="1459"/>
                </a:cubicBezTo>
                <a:cubicBezTo>
                  <a:pt x="25624" y="1003"/>
                  <a:pt x="25351" y="578"/>
                  <a:pt x="25017" y="0"/>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2"/>
        <p:cNvGrpSpPr/>
        <p:nvPr/>
      </p:nvGrpSpPr>
      <p:grpSpPr>
        <a:xfrm>
          <a:off x="0" y="0"/>
          <a:ext cx="0" cy="0"/>
          <a:chOff x="0" y="0"/>
          <a:chExt cx="0" cy="0"/>
        </a:xfrm>
      </p:grpSpPr>
      <p:sp>
        <p:nvSpPr>
          <p:cNvPr id="33" name="Google Shape;33;p5"/>
          <p:cNvSpPr/>
          <p:nvPr/>
        </p:nvSpPr>
        <p:spPr>
          <a:xfrm rot="10800000">
            <a:off x="115" y="3684402"/>
            <a:ext cx="4246734" cy="1461701"/>
          </a:xfrm>
          <a:custGeom>
            <a:avLst/>
            <a:gdLst/>
            <a:ahLst/>
            <a:cxnLst/>
            <a:rect l="l" t="t" r="r" b="b"/>
            <a:pathLst>
              <a:path w="85413" h="46293" extrusionOk="0">
                <a:moveTo>
                  <a:pt x="2432" y="0"/>
                </a:moveTo>
                <a:cubicBezTo>
                  <a:pt x="1611" y="2584"/>
                  <a:pt x="912" y="5198"/>
                  <a:pt x="608" y="7903"/>
                </a:cubicBezTo>
                <a:cubicBezTo>
                  <a:pt x="0" y="13070"/>
                  <a:pt x="882" y="18632"/>
                  <a:pt x="4104" y="22736"/>
                </a:cubicBezTo>
                <a:cubicBezTo>
                  <a:pt x="7964" y="27630"/>
                  <a:pt x="14499" y="29696"/>
                  <a:pt x="20730" y="29696"/>
                </a:cubicBezTo>
                <a:cubicBezTo>
                  <a:pt x="26961" y="29696"/>
                  <a:pt x="32980" y="27873"/>
                  <a:pt x="38998" y="26262"/>
                </a:cubicBezTo>
                <a:cubicBezTo>
                  <a:pt x="43798" y="24970"/>
                  <a:pt x="48755" y="23816"/>
                  <a:pt x="53712" y="23816"/>
                </a:cubicBezTo>
                <a:cubicBezTo>
                  <a:pt x="54938" y="23816"/>
                  <a:pt x="56164" y="23886"/>
                  <a:pt x="57387" y="24043"/>
                </a:cubicBezTo>
                <a:cubicBezTo>
                  <a:pt x="65199" y="25107"/>
                  <a:pt x="72312" y="29788"/>
                  <a:pt x="77114" y="36110"/>
                </a:cubicBezTo>
                <a:cubicBezTo>
                  <a:pt x="79759" y="39605"/>
                  <a:pt x="81917" y="43739"/>
                  <a:pt x="85412" y="46292"/>
                </a:cubicBezTo>
                <a:lnTo>
                  <a:pt x="854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5"/>
          <p:cNvSpPr/>
          <p:nvPr/>
        </p:nvSpPr>
        <p:spPr>
          <a:xfrm rot="9519530">
            <a:off x="4371960" y="4066878"/>
            <a:ext cx="4969265" cy="1193040"/>
          </a:xfrm>
          <a:custGeom>
            <a:avLst/>
            <a:gdLst/>
            <a:ahLst/>
            <a:cxnLst/>
            <a:rect l="l" t="t" r="r" b="b"/>
            <a:pathLst>
              <a:path w="30974" h="20032" fill="none" extrusionOk="0">
                <a:moveTo>
                  <a:pt x="0" y="4317"/>
                </a:moveTo>
                <a:cubicBezTo>
                  <a:pt x="2402" y="1"/>
                  <a:pt x="11368" y="4712"/>
                  <a:pt x="10001" y="13041"/>
                </a:cubicBezTo>
                <a:cubicBezTo>
                  <a:pt x="9301" y="17235"/>
                  <a:pt x="6870" y="20032"/>
                  <a:pt x="4833" y="18937"/>
                </a:cubicBezTo>
                <a:cubicBezTo>
                  <a:pt x="2645" y="17843"/>
                  <a:pt x="4438" y="9454"/>
                  <a:pt x="12189" y="5837"/>
                </a:cubicBezTo>
                <a:cubicBezTo>
                  <a:pt x="23739" y="487"/>
                  <a:pt x="30974" y="8360"/>
                  <a:pt x="30974" y="16019"/>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5"/>
          <p:cNvSpPr/>
          <p:nvPr/>
        </p:nvSpPr>
        <p:spPr>
          <a:xfrm>
            <a:off x="7099927" y="0"/>
            <a:ext cx="2044124" cy="897289"/>
          </a:xfrm>
          <a:custGeom>
            <a:avLst/>
            <a:gdLst/>
            <a:ahLst/>
            <a:cxnLst/>
            <a:rect l="l" t="t" r="r" b="b"/>
            <a:pathLst>
              <a:path w="35928" h="28456" extrusionOk="0">
                <a:moveTo>
                  <a:pt x="6079" y="0"/>
                </a:moveTo>
                <a:cubicBezTo>
                  <a:pt x="3830" y="1885"/>
                  <a:pt x="1520" y="3891"/>
                  <a:pt x="760" y="6505"/>
                </a:cubicBezTo>
                <a:cubicBezTo>
                  <a:pt x="0" y="9119"/>
                  <a:pt x="1581" y="12432"/>
                  <a:pt x="4681" y="12797"/>
                </a:cubicBezTo>
                <a:cubicBezTo>
                  <a:pt x="4848" y="12819"/>
                  <a:pt x="5018" y="12829"/>
                  <a:pt x="5193" y="12829"/>
                </a:cubicBezTo>
                <a:cubicBezTo>
                  <a:pt x="7348" y="12829"/>
                  <a:pt x="10086" y="11276"/>
                  <a:pt x="12614" y="11276"/>
                </a:cubicBezTo>
                <a:cubicBezTo>
                  <a:pt x="14403" y="11276"/>
                  <a:pt x="16088" y="12054"/>
                  <a:pt x="17386" y="14712"/>
                </a:cubicBezTo>
                <a:cubicBezTo>
                  <a:pt x="18207" y="16353"/>
                  <a:pt x="18450" y="18086"/>
                  <a:pt x="19149" y="19757"/>
                </a:cubicBezTo>
                <a:cubicBezTo>
                  <a:pt x="21192" y="24891"/>
                  <a:pt x="27346" y="28456"/>
                  <a:pt x="33514" y="28456"/>
                </a:cubicBezTo>
                <a:cubicBezTo>
                  <a:pt x="34322" y="28456"/>
                  <a:pt x="35129" y="28395"/>
                  <a:pt x="35928" y="28268"/>
                </a:cubicBezTo>
                <a:lnTo>
                  <a:pt x="3592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p:nvPr/>
        </p:nvSpPr>
        <p:spPr>
          <a:xfrm flipH="1">
            <a:off x="7501725" y="606413"/>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5"/>
          <p:cNvSpPr txBox="1">
            <a:spLocks noGrp="1"/>
          </p:cNvSpPr>
          <p:nvPr>
            <p:ph type="title"/>
          </p:nvPr>
        </p:nvSpPr>
        <p:spPr>
          <a:xfrm>
            <a:off x="713225" y="5212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300">
                <a:latin typeface="Poppins Black"/>
                <a:ea typeface="Poppins Black"/>
                <a:cs typeface="Poppins Black"/>
                <a:sym typeface="Poppins Black"/>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 name="Google Shape;38;p5"/>
          <p:cNvSpPr txBox="1">
            <a:spLocks noGrp="1"/>
          </p:cNvSpPr>
          <p:nvPr>
            <p:ph type="subTitle" idx="1"/>
          </p:nvPr>
        </p:nvSpPr>
        <p:spPr>
          <a:xfrm>
            <a:off x="1192038" y="2485375"/>
            <a:ext cx="2952300" cy="4545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800"/>
              <a:buNone/>
              <a:defRPr sz="2200">
                <a:solidFill>
                  <a:schemeClr val="lt2"/>
                </a:solidFill>
                <a:latin typeface="Poppins Black"/>
                <a:ea typeface="Poppins Black"/>
                <a:cs typeface="Poppins Black"/>
                <a:sym typeface="Poppins Black"/>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39" name="Google Shape;39;p5"/>
          <p:cNvSpPr txBox="1">
            <a:spLocks noGrp="1"/>
          </p:cNvSpPr>
          <p:nvPr>
            <p:ph type="subTitle" idx="2"/>
          </p:nvPr>
        </p:nvSpPr>
        <p:spPr>
          <a:xfrm>
            <a:off x="1192038" y="2923600"/>
            <a:ext cx="2952300" cy="572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0" name="Google Shape;40;p5"/>
          <p:cNvSpPr txBox="1">
            <a:spLocks noGrp="1"/>
          </p:cNvSpPr>
          <p:nvPr>
            <p:ph type="subTitle" idx="3"/>
          </p:nvPr>
        </p:nvSpPr>
        <p:spPr>
          <a:xfrm>
            <a:off x="4999664" y="2485375"/>
            <a:ext cx="2952300" cy="454500"/>
          </a:xfrm>
          <a:prstGeom prst="rect">
            <a:avLst/>
          </a:prstGeom>
          <a:ln>
            <a:noFill/>
          </a:ln>
        </p:spPr>
        <p:txBody>
          <a:bodyPr spcFirstLastPara="1" wrap="square" lIns="91425" tIns="91425" rIns="91425" bIns="91425" anchor="t" anchorCtr="0">
            <a:noAutofit/>
          </a:bodyPr>
          <a:lstStyle>
            <a:lvl1pPr lvl="0" algn="ctr" rtl="0">
              <a:spcBef>
                <a:spcPts val="0"/>
              </a:spcBef>
              <a:spcAft>
                <a:spcPts val="0"/>
              </a:spcAft>
              <a:buSzPts val="1800"/>
              <a:buNone/>
              <a:defRPr sz="2200">
                <a:solidFill>
                  <a:schemeClr val="lt2"/>
                </a:solidFill>
                <a:latin typeface="Poppins Black"/>
                <a:ea typeface="Poppins Black"/>
                <a:cs typeface="Poppins Black"/>
                <a:sym typeface="Poppins Black"/>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1" name="Google Shape;41;p5"/>
          <p:cNvSpPr txBox="1">
            <a:spLocks noGrp="1"/>
          </p:cNvSpPr>
          <p:nvPr>
            <p:ph type="subTitle" idx="4"/>
          </p:nvPr>
        </p:nvSpPr>
        <p:spPr>
          <a:xfrm>
            <a:off x="4999663" y="2923600"/>
            <a:ext cx="2952300" cy="5727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42" name="Google Shape;42;p5"/>
          <p:cNvSpPr/>
          <p:nvPr/>
        </p:nvSpPr>
        <p:spPr>
          <a:xfrm rot="5113425">
            <a:off x="-265580" y="413868"/>
            <a:ext cx="1796276" cy="1904472"/>
          </a:xfrm>
          <a:custGeom>
            <a:avLst/>
            <a:gdLst/>
            <a:ahLst/>
            <a:cxnLst/>
            <a:rect l="l" t="t" r="r" b="b"/>
            <a:pathLst>
              <a:path w="57692" h="61167" extrusionOk="0">
                <a:moveTo>
                  <a:pt x="92" y="1"/>
                </a:moveTo>
                <a:cubicBezTo>
                  <a:pt x="61" y="153"/>
                  <a:pt x="1" y="214"/>
                  <a:pt x="1" y="274"/>
                </a:cubicBezTo>
                <a:cubicBezTo>
                  <a:pt x="61" y="1673"/>
                  <a:pt x="31" y="3101"/>
                  <a:pt x="213" y="4499"/>
                </a:cubicBezTo>
                <a:cubicBezTo>
                  <a:pt x="548" y="7083"/>
                  <a:pt x="1216" y="9606"/>
                  <a:pt x="2432" y="11977"/>
                </a:cubicBezTo>
                <a:cubicBezTo>
                  <a:pt x="3496" y="13952"/>
                  <a:pt x="4590" y="15867"/>
                  <a:pt x="5988" y="17600"/>
                </a:cubicBezTo>
                <a:cubicBezTo>
                  <a:pt x="7630" y="19606"/>
                  <a:pt x="9454" y="21369"/>
                  <a:pt x="11460" y="23010"/>
                </a:cubicBezTo>
                <a:cubicBezTo>
                  <a:pt x="11703" y="23193"/>
                  <a:pt x="11916" y="23405"/>
                  <a:pt x="12068" y="23649"/>
                </a:cubicBezTo>
                <a:cubicBezTo>
                  <a:pt x="12949" y="24956"/>
                  <a:pt x="13679" y="26354"/>
                  <a:pt x="14195" y="27813"/>
                </a:cubicBezTo>
                <a:cubicBezTo>
                  <a:pt x="14834" y="29667"/>
                  <a:pt x="15654" y="31430"/>
                  <a:pt x="16475" y="33193"/>
                </a:cubicBezTo>
                <a:cubicBezTo>
                  <a:pt x="16992" y="34287"/>
                  <a:pt x="17508" y="35351"/>
                  <a:pt x="18025" y="36445"/>
                </a:cubicBezTo>
                <a:cubicBezTo>
                  <a:pt x="18633" y="37752"/>
                  <a:pt x="19211" y="39059"/>
                  <a:pt x="19788" y="40366"/>
                </a:cubicBezTo>
                <a:cubicBezTo>
                  <a:pt x="19971" y="40761"/>
                  <a:pt x="20183" y="41187"/>
                  <a:pt x="20366" y="41582"/>
                </a:cubicBezTo>
                <a:cubicBezTo>
                  <a:pt x="20335" y="41612"/>
                  <a:pt x="20274" y="41643"/>
                  <a:pt x="20244" y="41673"/>
                </a:cubicBezTo>
                <a:cubicBezTo>
                  <a:pt x="20092" y="41552"/>
                  <a:pt x="19910" y="41460"/>
                  <a:pt x="19758" y="41339"/>
                </a:cubicBezTo>
                <a:cubicBezTo>
                  <a:pt x="17843" y="39819"/>
                  <a:pt x="16353" y="37904"/>
                  <a:pt x="15046" y="35868"/>
                </a:cubicBezTo>
                <a:cubicBezTo>
                  <a:pt x="13709" y="33831"/>
                  <a:pt x="12463" y="31703"/>
                  <a:pt x="11095" y="29697"/>
                </a:cubicBezTo>
                <a:cubicBezTo>
                  <a:pt x="10274" y="28512"/>
                  <a:pt x="9271" y="27418"/>
                  <a:pt x="8299" y="26354"/>
                </a:cubicBezTo>
                <a:cubicBezTo>
                  <a:pt x="7387" y="25381"/>
                  <a:pt x="6353" y="24500"/>
                  <a:pt x="5381" y="23618"/>
                </a:cubicBezTo>
                <a:cubicBezTo>
                  <a:pt x="4165" y="22524"/>
                  <a:pt x="2888" y="21582"/>
                  <a:pt x="1490" y="20731"/>
                </a:cubicBezTo>
                <a:cubicBezTo>
                  <a:pt x="1277" y="20609"/>
                  <a:pt x="1064" y="20518"/>
                  <a:pt x="760" y="20366"/>
                </a:cubicBezTo>
                <a:lnTo>
                  <a:pt x="760" y="20366"/>
                </a:lnTo>
                <a:cubicBezTo>
                  <a:pt x="1429" y="21399"/>
                  <a:pt x="2067" y="22281"/>
                  <a:pt x="2584" y="23253"/>
                </a:cubicBezTo>
                <a:cubicBezTo>
                  <a:pt x="3101" y="24135"/>
                  <a:pt x="3618" y="25077"/>
                  <a:pt x="3922" y="26080"/>
                </a:cubicBezTo>
                <a:cubicBezTo>
                  <a:pt x="4378" y="27448"/>
                  <a:pt x="4985" y="28755"/>
                  <a:pt x="5593" y="30062"/>
                </a:cubicBezTo>
                <a:cubicBezTo>
                  <a:pt x="6201" y="31399"/>
                  <a:pt x="6961" y="32615"/>
                  <a:pt x="7843" y="33770"/>
                </a:cubicBezTo>
                <a:cubicBezTo>
                  <a:pt x="8663" y="34895"/>
                  <a:pt x="9423" y="36050"/>
                  <a:pt x="10487" y="36962"/>
                </a:cubicBezTo>
                <a:cubicBezTo>
                  <a:pt x="11338" y="37691"/>
                  <a:pt x="12220" y="38360"/>
                  <a:pt x="13101" y="39029"/>
                </a:cubicBezTo>
                <a:cubicBezTo>
                  <a:pt x="14317" y="40001"/>
                  <a:pt x="15624" y="40761"/>
                  <a:pt x="17022" y="41430"/>
                </a:cubicBezTo>
                <a:cubicBezTo>
                  <a:pt x="17843" y="41825"/>
                  <a:pt x="18663" y="42251"/>
                  <a:pt x="19454" y="42676"/>
                </a:cubicBezTo>
                <a:cubicBezTo>
                  <a:pt x="19971" y="42919"/>
                  <a:pt x="20457" y="43193"/>
                  <a:pt x="20943" y="43467"/>
                </a:cubicBezTo>
                <a:cubicBezTo>
                  <a:pt x="21186" y="43588"/>
                  <a:pt x="21429" y="43770"/>
                  <a:pt x="21521" y="43983"/>
                </a:cubicBezTo>
                <a:cubicBezTo>
                  <a:pt x="22250" y="45533"/>
                  <a:pt x="23192" y="46932"/>
                  <a:pt x="24256" y="48208"/>
                </a:cubicBezTo>
                <a:cubicBezTo>
                  <a:pt x="25138" y="49242"/>
                  <a:pt x="25989" y="50306"/>
                  <a:pt x="27144" y="51065"/>
                </a:cubicBezTo>
                <a:cubicBezTo>
                  <a:pt x="27478" y="51278"/>
                  <a:pt x="27782" y="51613"/>
                  <a:pt x="28086" y="51886"/>
                </a:cubicBezTo>
                <a:cubicBezTo>
                  <a:pt x="27813" y="51886"/>
                  <a:pt x="27600" y="51795"/>
                  <a:pt x="27417" y="51704"/>
                </a:cubicBezTo>
                <a:cubicBezTo>
                  <a:pt x="25898" y="50974"/>
                  <a:pt x="24560" y="49941"/>
                  <a:pt x="23375" y="48786"/>
                </a:cubicBezTo>
                <a:cubicBezTo>
                  <a:pt x="21399" y="46840"/>
                  <a:pt x="19089" y="45412"/>
                  <a:pt x="16505" y="44500"/>
                </a:cubicBezTo>
                <a:cubicBezTo>
                  <a:pt x="15259" y="44044"/>
                  <a:pt x="13983" y="43831"/>
                  <a:pt x="12645" y="43770"/>
                </a:cubicBezTo>
                <a:cubicBezTo>
                  <a:pt x="11855" y="43740"/>
                  <a:pt x="11034" y="43588"/>
                  <a:pt x="10244" y="43375"/>
                </a:cubicBezTo>
                <a:cubicBezTo>
                  <a:pt x="9119" y="43071"/>
                  <a:pt x="8055" y="42676"/>
                  <a:pt x="6870" y="42281"/>
                </a:cubicBezTo>
                <a:lnTo>
                  <a:pt x="6870" y="42281"/>
                </a:lnTo>
                <a:cubicBezTo>
                  <a:pt x="6992" y="42433"/>
                  <a:pt x="7022" y="42555"/>
                  <a:pt x="7113" y="42646"/>
                </a:cubicBezTo>
                <a:cubicBezTo>
                  <a:pt x="8207" y="43862"/>
                  <a:pt x="9271" y="45077"/>
                  <a:pt x="10426" y="46263"/>
                </a:cubicBezTo>
                <a:cubicBezTo>
                  <a:pt x="11156" y="47023"/>
                  <a:pt x="11976" y="47722"/>
                  <a:pt x="12828" y="48391"/>
                </a:cubicBezTo>
                <a:cubicBezTo>
                  <a:pt x="14530" y="49698"/>
                  <a:pt x="16566" y="50366"/>
                  <a:pt x="18663" y="50883"/>
                </a:cubicBezTo>
                <a:cubicBezTo>
                  <a:pt x="21065" y="51491"/>
                  <a:pt x="23466" y="52068"/>
                  <a:pt x="25867" y="52676"/>
                </a:cubicBezTo>
                <a:cubicBezTo>
                  <a:pt x="26779" y="52920"/>
                  <a:pt x="27630" y="53284"/>
                  <a:pt x="28542" y="53467"/>
                </a:cubicBezTo>
                <a:cubicBezTo>
                  <a:pt x="30579" y="53953"/>
                  <a:pt x="32585" y="54500"/>
                  <a:pt x="34378" y="55625"/>
                </a:cubicBezTo>
                <a:cubicBezTo>
                  <a:pt x="35715" y="56445"/>
                  <a:pt x="37144" y="57114"/>
                  <a:pt x="38542" y="57813"/>
                </a:cubicBezTo>
                <a:cubicBezTo>
                  <a:pt x="39302" y="58208"/>
                  <a:pt x="40123" y="58573"/>
                  <a:pt x="41035" y="58999"/>
                </a:cubicBezTo>
                <a:cubicBezTo>
                  <a:pt x="40761" y="59029"/>
                  <a:pt x="40670" y="59059"/>
                  <a:pt x="40548" y="59059"/>
                </a:cubicBezTo>
                <a:cubicBezTo>
                  <a:pt x="39485" y="59181"/>
                  <a:pt x="38390" y="59303"/>
                  <a:pt x="37296" y="59363"/>
                </a:cubicBezTo>
                <a:cubicBezTo>
                  <a:pt x="36436" y="59406"/>
                  <a:pt x="35561" y="59449"/>
                  <a:pt x="34693" y="59449"/>
                </a:cubicBezTo>
                <a:cubicBezTo>
                  <a:pt x="34333" y="59449"/>
                  <a:pt x="33974" y="59442"/>
                  <a:pt x="33618" y="59424"/>
                </a:cubicBezTo>
                <a:cubicBezTo>
                  <a:pt x="32007" y="59333"/>
                  <a:pt x="30579" y="58604"/>
                  <a:pt x="29180" y="57813"/>
                </a:cubicBezTo>
                <a:cubicBezTo>
                  <a:pt x="27691" y="57023"/>
                  <a:pt x="26262" y="56141"/>
                  <a:pt x="24803" y="55351"/>
                </a:cubicBezTo>
                <a:cubicBezTo>
                  <a:pt x="23630" y="54741"/>
                  <a:pt x="22385" y="54457"/>
                  <a:pt x="21095" y="54457"/>
                </a:cubicBezTo>
                <a:cubicBezTo>
                  <a:pt x="20714" y="54457"/>
                  <a:pt x="20328" y="54482"/>
                  <a:pt x="19940" y="54531"/>
                </a:cubicBezTo>
                <a:cubicBezTo>
                  <a:pt x="18238" y="54743"/>
                  <a:pt x="16566" y="55199"/>
                  <a:pt x="14773" y="55199"/>
                </a:cubicBezTo>
                <a:cubicBezTo>
                  <a:pt x="14894" y="55321"/>
                  <a:pt x="14925" y="55442"/>
                  <a:pt x="15016" y="55503"/>
                </a:cubicBezTo>
                <a:cubicBezTo>
                  <a:pt x="16232" y="56324"/>
                  <a:pt x="17448" y="57175"/>
                  <a:pt x="18694" y="57996"/>
                </a:cubicBezTo>
                <a:cubicBezTo>
                  <a:pt x="19849" y="58756"/>
                  <a:pt x="21186" y="59151"/>
                  <a:pt x="22493" y="59667"/>
                </a:cubicBezTo>
                <a:cubicBezTo>
                  <a:pt x="24870" y="60601"/>
                  <a:pt x="27353" y="61166"/>
                  <a:pt x="29916" y="61166"/>
                </a:cubicBezTo>
                <a:cubicBezTo>
                  <a:pt x="30106" y="61166"/>
                  <a:pt x="30296" y="61163"/>
                  <a:pt x="30487" y="61157"/>
                </a:cubicBezTo>
                <a:cubicBezTo>
                  <a:pt x="32190" y="61096"/>
                  <a:pt x="33922" y="60792"/>
                  <a:pt x="35624" y="60610"/>
                </a:cubicBezTo>
                <a:cubicBezTo>
                  <a:pt x="37357" y="60397"/>
                  <a:pt x="39089" y="60093"/>
                  <a:pt x="40822" y="60002"/>
                </a:cubicBezTo>
                <a:cubicBezTo>
                  <a:pt x="41239" y="59978"/>
                  <a:pt x="41655" y="59968"/>
                  <a:pt x="42069" y="59968"/>
                </a:cubicBezTo>
                <a:cubicBezTo>
                  <a:pt x="43223" y="59968"/>
                  <a:pt x="44370" y="60040"/>
                  <a:pt x="45533" y="60063"/>
                </a:cubicBezTo>
                <a:cubicBezTo>
                  <a:pt x="47752" y="60123"/>
                  <a:pt x="49971" y="60154"/>
                  <a:pt x="52190" y="60184"/>
                </a:cubicBezTo>
                <a:cubicBezTo>
                  <a:pt x="53011" y="60214"/>
                  <a:pt x="53831" y="60184"/>
                  <a:pt x="54652" y="60366"/>
                </a:cubicBezTo>
                <a:cubicBezTo>
                  <a:pt x="54939" y="60426"/>
                  <a:pt x="55223" y="60450"/>
                  <a:pt x="55506" y="60450"/>
                </a:cubicBezTo>
                <a:cubicBezTo>
                  <a:pt x="56091" y="60450"/>
                  <a:pt x="56672" y="60347"/>
                  <a:pt x="57266" y="60245"/>
                </a:cubicBezTo>
                <a:cubicBezTo>
                  <a:pt x="57509" y="60184"/>
                  <a:pt x="57661" y="60032"/>
                  <a:pt x="57661" y="59759"/>
                </a:cubicBezTo>
                <a:cubicBezTo>
                  <a:pt x="57692" y="59546"/>
                  <a:pt x="57418" y="59363"/>
                  <a:pt x="57144" y="59333"/>
                </a:cubicBezTo>
                <a:cubicBezTo>
                  <a:pt x="56658" y="59303"/>
                  <a:pt x="56141" y="59303"/>
                  <a:pt x="55655" y="59242"/>
                </a:cubicBezTo>
                <a:cubicBezTo>
                  <a:pt x="53771" y="58968"/>
                  <a:pt x="51856" y="58816"/>
                  <a:pt x="49971" y="58756"/>
                </a:cubicBezTo>
                <a:cubicBezTo>
                  <a:pt x="49302" y="58725"/>
                  <a:pt x="48664" y="58695"/>
                  <a:pt x="47995" y="58604"/>
                </a:cubicBezTo>
                <a:cubicBezTo>
                  <a:pt x="47661" y="58512"/>
                  <a:pt x="47296" y="58300"/>
                  <a:pt x="46962" y="58117"/>
                </a:cubicBezTo>
                <a:cubicBezTo>
                  <a:pt x="46749" y="57996"/>
                  <a:pt x="46536" y="57813"/>
                  <a:pt x="46293" y="57661"/>
                </a:cubicBezTo>
                <a:cubicBezTo>
                  <a:pt x="44834" y="56719"/>
                  <a:pt x="43953" y="55412"/>
                  <a:pt x="43740" y="53679"/>
                </a:cubicBezTo>
                <a:cubicBezTo>
                  <a:pt x="43618" y="52616"/>
                  <a:pt x="43558" y="51552"/>
                  <a:pt x="43497" y="50488"/>
                </a:cubicBezTo>
                <a:cubicBezTo>
                  <a:pt x="43345" y="48664"/>
                  <a:pt x="43162" y="46840"/>
                  <a:pt x="42767" y="45047"/>
                </a:cubicBezTo>
                <a:cubicBezTo>
                  <a:pt x="42251" y="42767"/>
                  <a:pt x="41035" y="40913"/>
                  <a:pt x="39302" y="39394"/>
                </a:cubicBezTo>
                <a:cubicBezTo>
                  <a:pt x="38208" y="38451"/>
                  <a:pt x="37053" y="37570"/>
                  <a:pt x="35928" y="36688"/>
                </a:cubicBezTo>
                <a:cubicBezTo>
                  <a:pt x="35715" y="36506"/>
                  <a:pt x="35472" y="36384"/>
                  <a:pt x="35199" y="36202"/>
                </a:cubicBezTo>
                <a:cubicBezTo>
                  <a:pt x="35199" y="36384"/>
                  <a:pt x="35199" y="36476"/>
                  <a:pt x="35199" y="36536"/>
                </a:cubicBezTo>
                <a:cubicBezTo>
                  <a:pt x="35594" y="38147"/>
                  <a:pt x="35867" y="39758"/>
                  <a:pt x="36415" y="41339"/>
                </a:cubicBezTo>
                <a:cubicBezTo>
                  <a:pt x="37144" y="43375"/>
                  <a:pt x="37691" y="45473"/>
                  <a:pt x="38421" y="47509"/>
                </a:cubicBezTo>
                <a:cubicBezTo>
                  <a:pt x="38877" y="48816"/>
                  <a:pt x="39485" y="50062"/>
                  <a:pt x="40092" y="51309"/>
                </a:cubicBezTo>
                <a:cubicBezTo>
                  <a:pt x="40700" y="52494"/>
                  <a:pt x="41369" y="53619"/>
                  <a:pt x="42099" y="54713"/>
                </a:cubicBezTo>
                <a:cubicBezTo>
                  <a:pt x="42646" y="55564"/>
                  <a:pt x="43162" y="56415"/>
                  <a:pt x="43983" y="57053"/>
                </a:cubicBezTo>
                <a:cubicBezTo>
                  <a:pt x="44561" y="57509"/>
                  <a:pt x="45169" y="57996"/>
                  <a:pt x="45807" y="58482"/>
                </a:cubicBezTo>
                <a:cubicBezTo>
                  <a:pt x="45645" y="58505"/>
                  <a:pt x="45501" y="58563"/>
                  <a:pt x="45375" y="58563"/>
                </a:cubicBezTo>
                <a:cubicBezTo>
                  <a:pt x="45335" y="58563"/>
                  <a:pt x="45296" y="58557"/>
                  <a:pt x="45260" y="58543"/>
                </a:cubicBezTo>
                <a:cubicBezTo>
                  <a:pt x="43831" y="58208"/>
                  <a:pt x="42372" y="58026"/>
                  <a:pt x="41004" y="57448"/>
                </a:cubicBezTo>
                <a:cubicBezTo>
                  <a:pt x="40852" y="57388"/>
                  <a:pt x="40670" y="57297"/>
                  <a:pt x="40518" y="57236"/>
                </a:cubicBezTo>
                <a:cubicBezTo>
                  <a:pt x="39181" y="56719"/>
                  <a:pt x="37904" y="56111"/>
                  <a:pt x="36688" y="55412"/>
                </a:cubicBezTo>
                <a:cubicBezTo>
                  <a:pt x="35655" y="54865"/>
                  <a:pt x="34682" y="54257"/>
                  <a:pt x="33679" y="53710"/>
                </a:cubicBezTo>
                <a:cubicBezTo>
                  <a:pt x="33223" y="53467"/>
                  <a:pt x="32889" y="53163"/>
                  <a:pt x="32646" y="52768"/>
                </a:cubicBezTo>
                <a:cubicBezTo>
                  <a:pt x="32129" y="51916"/>
                  <a:pt x="31703" y="51035"/>
                  <a:pt x="31338" y="50123"/>
                </a:cubicBezTo>
                <a:cubicBezTo>
                  <a:pt x="30943" y="49120"/>
                  <a:pt x="30852" y="48056"/>
                  <a:pt x="30974" y="46992"/>
                </a:cubicBezTo>
                <a:cubicBezTo>
                  <a:pt x="31187" y="45321"/>
                  <a:pt x="31703" y="43710"/>
                  <a:pt x="32159" y="42099"/>
                </a:cubicBezTo>
                <a:cubicBezTo>
                  <a:pt x="32463" y="41004"/>
                  <a:pt x="32797" y="39910"/>
                  <a:pt x="32919" y="38786"/>
                </a:cubicBezTo>
                <a:cubicBezTo>
                  <a:pt x="33162" y="36658"/>
                  <a:pt x="32615" y="34682"/>
                  <a:pt x="31430" y="32919"/>
                </a:cubicBezTo>
                <a:cubicBezTo>
                  <a:pt x="31004" y="32281"/>
                  <a:pt x="30518" y="31673"/>
                  <a:pt x="30031" y="31065"/>
                </a:cubicBezTo>
                <a:cubicBezTo>
                  <a:pt x="29363" y="30214"/>
                  <a:pt x="28694" y="29363"/>
                  <a:pt x="27995" y="28512"/>
                </a:cubicBezTo>
                <a:cubicBezTo>
                  <a:pt x="27661" y="28117"/>
                  <a:pt x="27296" y="27752"/>
                  <a:pt x="26870" y="27266"/>
                </a:cubicBezTo>
                <a:lnTo>
                  <a:pt x="26870" y="27266"/>
                </a:lnTo>
                <a:cubicBezTo>
                  <a:pt x="26962" y="27874"/>
                  <a:pt x="27053" y="28360"/>
                  <a:pt x="27083" y="28846"/>
                </a:cubicBezTo>
                <a:cubicBezTo>
                  <a:pt x="27174" y="30123"/>
                  <a:pt x="27265" y="31430"/>
                  <a:pt x="27326" y="32706"/>
                </a:cubicBezTo>
                <a:cubicBezTo>
                  <a:pt x="27387" y="33679"/>
                  <a:pt x="27387" y="34621"/>
                  <a:pt x="27417" y="35564"/>
                </a:cubicBezTo>
                <a:cubicBezTo>
                  <a:pt x="27417" y="37448"/>
                  <a:pt x="27387" y="39333"/>
                  <a:pt x="27417" y="41217"/>
                </a:cubicBezTo>
                <a:cubicBezTo>
                  <a:pt x="27417" y="44348"/>
                  <a:pt x="28633" y="47144"/>
                  <a:pt x="29910" y="49910"/>
                </a:cubicBezTo>
                <a:cubicBezTo>
                  <a:pt x="30214" y="50579"/>
                  <a:pt x="30609" y="51187"/>
                  <a:pt x="30974" y="51886"/>
                </a:cubicBezTo>
                <a:cubicBezTo>
                  <a:pt x="30822" y="51825"/>
                  <a:pt x="30700" y="51795"/>
                  <a:pt x="30639" y="51734"/>
                </a:cubicBezTo>
                <a:cubicBezTo>
                  <a:pt x="29728" y="51035"/>
                  <a:pt x="28785" y="50427"/>
                  <a:pt x="27965" y="49667"/>
                </a:cubicBezTo>
                <a:cubicBezTo>
                  <a:pt x="26992" y="48725"/>
                  <a:pt x="26110" y="47722"/>
                  <a:pt x="25259" y="46688"/>
                </a:cubicBezTo>
                <a:cubicBezTo>
                  <a:pt x="24591" y="45929"/>
                  <a:pt x="23983" y="45138"/>
                  <a:pt x="23436" y="44318"/>
                </a:cubicBezTo>
                <a:cubicBezTo>
                  <a:pt x="22706" y="43223"/>
                  <a:pt x="22372" y="41977"/>
                  <a:pt x="22402" y="40670"/>
                </a:cubicBezTo>
                <a:cubicBezTo>
                  <a:pt x="22433" y="39333"/>
                  <a:pt x="22767" y="38056"/>
                  <a:pt x="23223" y="36840"/>
                </a:cubicBezTo>
                <a:cubicBezTo>
                  <a:pt x="23709" y="35472"/>
                  <a:pt x="24196" y="34105"/>
                  <a:pt x="24378" y="32676"/>
                </a:cubicBezTo>
                <a:cubicBezTo>
                  <a:pt x="24530" y="31582"/>
                  <a:pt x="24651" y="30518"/>
                  <a:pt x="24499" y="29424"/>
                </a:cubicBezTo>
                <a:cubicBezTo>
                  <a:pt x="24408" y="28877"/>
                  <a:pt x="24347" y="28360"/>
                  <a:pt x="24287" y="27813"/>
                </a:cubicBezTo>
                <a:cubicBezTo>
                  <a:pt x="24044" y="25412"/>
                  <a:pt x="23010" y="23345"/>
                  <a:pt x="21612" y="21460"/>
                </a:cubicBezTo>
                <a:cubicBezTo>
                  <a:pt x="20913" y="20487"/>
                  <a:pt x="20153" y="19576"/>
                  <a:pt x="19393" y="18633"/>
                </a:cubicBezTo>
                <a:cubicBezTo>
                  <a:pt x="18420" y="17478"/>
                  <a:pt x="17478" y="16323"/>
                  <a:pt x="16201" y="15503"/>
                </a:cubicBezTo>
                <a:cubicBezTo>
                  <a:pt x="15837" y="15259"/>
                  <a:pt x="15502" y="14955"/>
                  <a:pt x="15168" y="14682"/>
                </a:cubicBezTo>
                <a:cubicBezTo>
                  <a:pt x="14773" y="14348"/>
                  <a:pt x="14408" y="14013"/>
                  <a:pt x="14013" y="13709"/>
                </a:cubicBezTo>
                <a:lnTo>
                  <a:pt x="14013" y="13709"/>
                </a:lnTo>
                <a:cubicBezTo>
                  <a:pt x="14195" y="14469"/>
                  <a:pt x="14499" y="15168"/>
                  <a:pt x="14742" y="15898"/>
                </a:cubicBezTo>
                <a:cubicBezTo>
                  <a:pt x="15381" y="17691"/>
                  <a:pt x="16049" y="19484"/>
                  <a:pt x="16931" y="21187"/>
                </a:cubicBezTo>
                <a:cubicBezTo>
                  <a:pt x="17630" y="22524"/>
                  <a:pt x="18299" y="23892"/>
                  <a:pt x="18907" y="25290"/>
                </a:cubicBezTo>
                <a:cubicBezTo>
                  <a:pt x="19788" y="27296"/>
                  <a:pt x="20305" y="29424"/>
                  <a:pt x="20426" y="31612"/>
                </a:cubicBezTo>
                <a:cubicBezTo>
                  <a:pt x="20548" y="33801"/>
                  <a:pt x="20548" y="36020"/>
                  <a:pt x="20578" y="38208"/>
                </a:cubicBezTo>
                <a:cubicBezTo>
                  <a:pt x="20578" y="38269"/>
                  <a:pt x="20518" y="38299"/>
                  <a:pt x="20426" y="38390"/>
                </a:cubicBezTo>
                <a:cubicBezTo>
                  <a:pt x="20244" y="38026"/>
                  <a:pt x="20122" y="37661"/>
                  <a:pt x="19940" y="37327"/>
                </a:cubicBezTo>
                <a:cubicBezTo>
                  <a:pt x="18846" y="35351"/>
                  <a:pt x="18056" y="33254"/>
                  <a:pt x="17387" y="31126"/>
                </a:cubicBezTo>
                <a:cubicBezTo>
                  <a:pt x="16840" y="29333"/>
                  <a:pt x="16171" y="27600"/>
                  <a:pt x="15198" y="26019"/>
                </a:cubicBezTo>
                <a:cubicBezTo>
                  <a:pt x="14499" y="24864"/>
                  <a:pt x="13861" y="23709"/>
                  <a:pt x="13344" y="22463"/>
                </a:cubicBezTo>
                <a:cubicBezTo>
                  <a:pt x="12645" y="20791"/>
                  <a:pt x="11946" y="19120"/>
                  <a:pt x="11186" y="17478"/>
                </a:cubicBezTo>
                <a:cubicBezTo>
                  <a:pt x="10548" y="16080"/>
                  <a:pt x="9879" y="14712"/>
                  <a:pt x="9180" y="13314"/>
                </a:cubicBezTo>
                <a:cubicBezTo>
                  <a:pt x="8906" y="12737"/>
                  <a:pt x="8603" y="12189"/>
                  <a:pt x="8299" y="11642"/>
                </a:cubicBezTo>
                <a:cubicBezTo>
                  <a:pt x="7721" y="10639"/>
                  <a:pt x="7174" y="9606"/>
                  <a:pt x="6536" y="8633"/>
                </a:cubicBezTo>
                <a:cubicBezTo>
                  <a:pt x="5776" y="7478"/>
                  <a:pt x="4985" y="6354"/>
                  <a:pt x="4165" y="5229"/>
                </a:cubicBezTo>
                <a:cubicBezTo>
                  <a:pt x="3162" y="3922"/>
                  <a:pt x="2128" y="2676"/>
                  <a:pt x="1125" y="1399"/>
                </a:cubicBezTo>
                <a:cubicBezTo>
                  <a:pt x="760" y="974"/>
                  <a:pt x="456" y="518"/>
                  <a:pt x="92"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6"/>
          <p:cNvSpPr/>
          <p:nvPr/>
        </p:nvSpPr>
        <p:spPr>
          <a:xfrm>
            <a:off x="3359375" y="4567425"/>
            <a:ext cx="8298142" cy="808637"/>
          </a:xfrm>
          <a:custGeom>
            <a:avLst/>
            <a:gdLst/>
            <a:ahLst/>
            <a:cxnLst/>
            <a:rect l="l" t="t" r="r" b="b"/>
            <a:pathLst>
              <a:path w="76537" h="39576" fill="none" extrusionOk="0">
                <a:moveTo>
                  <a:pt x="0" y="25503"/>
                </a:moveTo>
                <a:cubicBezTo>
                  <a:pt x="9453" y="18876"/>
                  <a:pt x="15563" y="7022"/>
                  <a:pt x="27083" y="2584"/>
                </a:cubicBezTo>
                <a:cubicBezTo>
                  <a:pt x="33709" y="1"/>
                  <a:pt x="42737" y="3587"/>
                  <a:pt x="44560" y="10578"/>
                </a:cubicBezTo>
                <a:cubicBezTo>
                  <a:pt x="46354" y="17296"/>
                  <a:pt x="40974" y="24864"/>
                  <a:pt x="43892" y="31156"/>
                </a:cubicBezTo>
                <a:cubicBezTo>
                  <a:pt x="47813" y="39576"/>
                  <a:pt x="68056" y="37874"/>
                  <a:pt x="76537" y="24712"/>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6"/>
          <p:cNvSpPr/>
          <p:nvPr/>
        </p:nvSpPr>
        <p:spPr>
          <a:xfrm rot="206288">
            <a:off x="-503832" y="4223484"/>
            <a:ext cx="4263015" cy="1171265"/>
          </a:xfrm>
          <a:custGeom>
            <a:avLst/>
            <a:gdLst/>
            <a:ahLst/>
            <a:cxnLst/>
            <a:rect l="l" t="t" r="r" b="b"/>
            <a:pathLst>
              <a:path w="50525" h="16275" extrusionOk="0">
                <a:moveTo>
                  <a:pt x="7813" y="1"/>
                </a:moveTo>
                <a:cubicBezTo>
                  <a:pt x="3923" y="1"/>
                  <a:pt x="1" y="2164"/>
                  <a:pt x="828" y="5666"/>
                </a:cubicBezTo>
                <a:cubicBezTo>
                  <a:pt x="1314" y="7733"/>
                  <a:pt x="828" y="16274"/>
                  <a:pt x="828" y="16274"/>
                </a:cubicBezTo>
                <a:lnTo>
                  <a:pt x="50525" y="15545"/>
                </a:lnTo>
                <a:cubicBezTo>
                  <a:pt x="49294" y="9422"/>
                  <a:pt x="43296" y="4699"/>
                  <a:pt x="37043" y="4699"/>
                </a:cubicBezTo>
                <a:cubicBezTo>
                  <a:pt x="36654" y="4699"/>
                  <a:pt x="36264" y="4717"/>
                  <a:pt x="35874" y="4755"/>
                </a:cubicBezTo>
                <a:cubicBezTo>
                  <a:pt x="32956" y="5059"/>
                  <a:pt x="30220" y="6274"/>
                  <a:pt x="27363" y="7125"/>
                </a:cubicBezTo>
                <a:cubicBezTo>
                  <a:pt x="25592" y="7628"/>
                  <a:pt x="24107" y="7843"/>
                  <a:pt x="22838" y="7843"/>
                </a:cubicBezTo>
                <a:cubicBezTo>
                  <a:pt x="16961" y="7843"/>
                  <a:pt x="15709" y="3226"/>
                  <a:pt x="12135" y="1077"/>
                </a:cubicBezTo>
                <a:cubicBezTo>
                  <a:pt x="10899" y="342"/>
                  <a:pt x="9358" y="1"/>
                  <a:pt x="781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6"/>
          <p:cNvSpPr/>
          <p:nvPr/>
        </p:nvSpPr>
        <p:spPr>
          <a:xfrm flipH="1">
            <a:off x="283650" y="3538075"/>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6"/>
          <p:cNvSpPr/>
          <p:nvPr/>
        </p:nvSpPr>
        <p:spPr>
          <a:xfrm rot="-1670867" flipH="1">
            <a:off x="-530501" y="271316"/>
            <a:ext cx="2232254" cy="573202"/>
          </a:xfrm>
          <a:custGeom>
            <a:avLst/>
            <a:gdLst/>
            <a:ahLst/>
            <a:cxnLst/>
            <a:rect l="l" t="t" r="r" b="b"/>
            <a:pathLst>
              <a:path w="30974" h="20032" fill="none" extrusionOk="0">
                <a:moveTo>
                  <a:pt x="0" y="4317"/>
                </a:moveTo>
                <a:cubicBezTo>
                  <a:pt x="2402" y="1"/>
                  <a:pt x="11368" y="4712"/>
                  <a:pt x="10001" y="13041"/>
                </a:cubicBezTo>
                <a:cubicBezTo>
                  <a:pt x="9301" y="17235"/>
                  <a:pt x="6870" y="20032"/>
                  <a:pt x="4833" y="18937"/>
                </a:cubicBezTo>
                <a:cubicBezTo>
                  <a:pt x="2645" y="17843"/>
                  <a:pt x="4438" y="9454"/>
                  <a:pt x="12189" y="5837"/>
                </a:cubicBezTo>
                <a:cubicBezTo>
                  <a:pt x="23739" y="487"/>
                  <a:pt x="30974" y="8360"/>
                  <a:pt x="30974" y="16019"/>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6"/>
          <p:cNvSpPr txBox="1">
            <a:spLocks noGrp="1"/>
          </p:cNvSpPr>
          <p:nvPr>
            <p:ph type="title"/>
          </p:nvPr>
        </p:nvSpPr>
        <p:spPr>
          <a:xfrm>
            <a:off x="713225" y="5212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sz="3300">
                <a:latin typeface="Poppins Black"/>
                <a:ea typeface="Poppins Black"/>
                <a:cs typeface="Poppins Black"/>
                <a:sym typeface="Poppins Black"/>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sp>
        <p:nvSpPr>
          <p:cNvPr id="49" name="Google Shape;49;p6"/>
          <p:cNvSpPr/>
          <p:nvPr/>
        </p:nvSpPr>
        <p:spPr>
          <a:xfrm rot="-6069447">
            <a:off x="7390534" y="-470562"/>
            <a:ext cx="1796298" cy="1904496"/>
          </a:xfrm>
          <a:custGeom>
            <a:avLst/>
            <a:gdLst/>
            <a:ahLst/>
            <a:cxnLst/>
            <a:rect l="l" t="t" r="r" b="b"/>
            <a:pathLst>
              <a:path w="57692" h="61167" extrusionOk="0">
                <a:moveTo>
                  <a:pt x="92" y="1"/>
                </a:moveTo>
                <a:cubicBezTo>
                  <a:pt x="61" y="153"/>
                  <a:pt x="1" y="214"/>
                  <a:pt x="1" y="274"/>
                </a:cubicBezTo>
                <a:cubicBezTo>
                  <a:pt x="61" y="1673"/>
                  <a:pt x="31" y="3101"/>
                  <a:pt x="213" y="4499"/>
                </a:cubicBezTo>
                <a:cubicBezTo>
                  <a:pt x="548" y="7083"/>
                  <a:pt x="1216" y="9606"/>
                  <a:pt x="2432" y="11977"/>
                </a:cubicBezTo>
                <a:cubicBezTo>
                  <a:pt x="3496" y="13952"/>
                  <a:pt x="4590" y="15867"/>
                  <a:pt x="5988" y="17600"/>
                </a:cubicBezTo>
                <a:cubicBezTo>
                  <a:pt x="7630" y="19606"/>
                  <a:pt x="9454" y="21369"/>
                  <a:pt x="11460" y="23010"/>
                </a:cubicBezTo>
                <a:cubicBezTo>
                  <a:pt x="11703" y="23193"/>
                  <a:pt x="11916" y="23405"/>
                  <a:pt x="12068" y="23649"/>
                </a:cubicBezTo>
                <a:cubicBezTo>
                  <a:pt x="12949" y="24956"/>
                  <a:pt x="13679" y="26354"/>
                  <a:pt x="14195" y="27813"/>
                </a:cubicBezTo>
                <a:cubicBezTo>
                  <a:pt x="14834" y="29667"/>
                  <a:pt x="15654" y="31430"/>
                  <a:pt x="16475" y="33193"/>
                </a:cubicBezTo>
                <a:cubicBezTo>
                  <a:pt x="16992" y="34287"/>
                  <a:pt x="17508" y="35351"/>
                  <a:pt x="18025" y="36445"/>
                </a:cubicBezTo>
                <a:cubicBezTo>
                  <a:pt x="18633" y="37752"/>
                  <a:pt x="19211" y="39059"/>
                  <a:pt x="19788" y="40366"/>
                </a:cubicBezTo>
                <a:cubicBezTo>
                  <a:pt x="19971" y="40761"/>
                  <a:pt x="20183" y="41187"/>
                  <a:pt x="20366" y="41582"/>
                </a:cubicBezTo>
                <a:cubicBezTo>
                  <a:pt x="20335" y="41612"/>
                  <a:pt x="20274" y="41643"/>
                  <a:pt x="20244" y="41673"/>
                </a:cubicBezTo>
                <a:cubicBezTo>
                  <a:pt x="20092" y="41552"/>
                  <a:pt x="19910" y="41460"/>
                  <a:pt x="19758" y="41339"/>
                </a:cubicBezTo>
                <a:cubicBezTo>
                  <a:pt x="17843" y="39819"/>
                  <a:pt x="16353" y="37904"/>
                  <a:pt x="15046" y="35868"/>
                </a:cubicBezTo>
                <a:cubicBezTo>
                  <a:pt x="13709" y="33831"/>
                  <a:pt x="12463" y="31703"/>
                  <a:pt x="11095" y="29697"/>
                </a:cubicBezTo>
                <a:cubicBezTo>
                  <a:pt x="10274" y="28512"/>
                  <a:pt x="9271" y="27418"/>
                  <a:pt x="8299" y="26354"/>
                </a:cubicBezTo>
                <a:cubicBezTo>
                  <a:pt x="7387" y="25381"/>
                  <a:pt x="6353" y="24500"/>
                  <a:pt x="5381" y="23618"/>
                </a:cubicBezTo>
                <a:cubicBezTo>
                  <a:pt x="4165" y="22524"/>
                  <a:pt x="2888" y="21582"/>
                  <a:pt x="1490" y="20731"/>
                </a:cubicBezTo>
                <a:cubicBezTo>
                  <a:pt x="1277" y="20609"/>
                  <a:pt x="1064" y="20518"/>
                  <a:pt x="760" y="20366"/>
                </a:cubicBezTo>
                <a:lnTo>
                  <a:pt x="760" y="20366"/>
                </a:lnTo>
                <a:cubicBezTo>
                  <a:pt x="1429" y="21399"/>
                  <a:pt x="2067" y="22281"/>
                  <a:pt x="2584" y="23253"/>
                </a:cubicBezTo>
                <a:cubicBezTo>
                  <a:pt x="3101" y="24135"/>
                  <a:pt x="3618" y="25077"/>
                  <a:pt x="3922" y="26080"/>
                </a:cubicBezTo>
                <a:cubicBezTo>
                  <a:pt x="4378" y="27448"/>
                  <a:pt x="4985" y="28755"/>
                  <a:pt x="5593" y="30062"/>
                </a:cubicBezTo>
                <a:cubicBezTo>
                  <a:pt x="6201" y="31399"/>
                  <a:pt x="6961" y="32615"/>
                  <a:pt x="7843" y="33770"/>
                </a:cubicBezTo>
                <a:cubicBezTo>
                  <a:pt x="8663" y="34895"/>
                  <a:pt x="9423" y="36050"/>
                  <a:pt x="10487" y="36962"/>
                </a:cubicBezTo>
                <a:cubicBezTo>
                  <a:pt x="11338" y="37691"/>
                  <a:pt x="12220" y="38360"/>
                  <a:pt x="13101" y="39029"/>
                </a:cubicBezTo>
                <a:cubicBezTo>
                  <a:pt x="14317" y="40001"/>
                  <a:pt x="15624" y="40761"/>
                  <a:pt x="17022" y="41430"/>
                </a:cubicBezTo>
                <a:cubicBezTo>
                  <a:pt x="17843" y="41825"/>
                  <a:pt x="18663" y="42251"/>
                  <a:pt x="19454" y="42676"/>
                </a:cubicBezTo>
                <a:cubicBezTo>
                  <a:pt x="19971" y="42919"/>
                  <a:pt x="20457" y="43193"/>
                  <a:pt x="20943" y="43467"/>
                </a:cubicBezTo>
                <a:cubicBezTo>
                  <a:pt x="21186" y="43588"/>
                  <a:pt x="21429" y="43770"/>
                  <a:pt x="21521" y="43983"/>
                </a:cubicBezTo>
                <a:cubicBezTo>
                  <a:pt x="22250" y="45533"/>
                  <a:pt x="23192" y="46932"/>
                  <a:pt x="24256" y="48208"/>
                </a:cubicBezTo>
                <a:cubicBezTo>
                  <a:pt x="25138" y="49242"/>
                  <a:pt x="25989" y="50306"/>
                  <a:pt x="27144" y="51065"/>
                </a:cubicBezTo>
                <a:cubicBezTo>
                  <a:pt x="27478" y="51278"/>
                  <a:pt x="27782" y="51613"/>
                  <a:pt x="28086" y="51886"/>
                </a:cubicBezTo>
                <a:cubicBezTo>
                  <a:pt x="27813" y="51886"/>
                  <a:pt x="27600" y="51795"/>
                  <a:pt x="27417" y="51704"/>
                </a:cubicBezTo>
                <a:cubicBezTo>
                  <a:pt x="25898" y="50974"/>
                  <a:pt x="24560" y="49941"/>
                  <a:pt x="23375" y="48786"/>
                </a:cubicBezTo>
                <a:cubicBezTo>
                  <a:pt x="21399" y="46840"/>
                  <a:pt x="19089" y="45412"/>
                  <a:pt x="16505" y="44500"/>
                </a:cubicBezTo>
                <a:cubicBezTo>
                  <a:pt x="15259" y="44044"/>
                  <a:pt x="13983" y="43831"/>
                  <a:pt x="12645" y="43770"/>
                </a:cubicBezTo>
                <a:cubicBezTo>
                  <a:pt x="11855" y="43740"/>
                  <a:pt x="11034" y="43588"/>
                  <a:pt x="10244" y="43375"/>
                </a:cubicBezTo>
                <a:cubicBezTo>
                  <a:pt x="9119" y="43071"/>
                  <a:pt x="8055" y="42676"/>
                  <a:pt x="6870" y="42281"/>
                </a:cubicBezTo>
                <a:lnTo>
                  <a:pt x="6870" y="42281"/>
                </a:lnTo>
                <a:cubicBezTo>
                  <a:pt x="6992" y="42433"/>
                  <a:pt x="7022" y="42555"/>
                  <a:pt x="7113" y="42646"/>
                </a:cubicBezTo>
                <a:cubicBezTo>
                  <a:pt x="8207" y="43862"/>
                  <a:pt x="9271" y="45077"/>
                  <a:pt x="10426" y="46263"/>
                </a:cubicBezTo>
                <a:cubicBezTo>
                  <a:pt x="11156" y="47023"/>
                  <a:pt x="11976" y="47722"/>
                  <a:pt x="12828" y="48391"/>
                </a:cubicBezTo>
                <a:cubicBezTo>
                  <a:pt x="14530" y="49698"/>
                  <a:pt x="16566" y="50366"/>
                  <a:pt x="18663" y="50883"/>
                </a:cubicBezTo>
                <a:cubicBezTo>
                  <a:pt x="21065" y="51491"/>
                  <a:pt x="23466" y="52068"/>
                  <a:pt x="25867" y="52676"/>
                </a:cubicBezTo>
                <a:cubicBezTo>
                  <a:pt x="26779" y="52920"/>
                  <a:pt x="27630" y="53284"/>
                  <a:pt x="28542" y="53467"/>
                </a:cubicBezTo>
                <a:cubicBezTo>
                  <a:pt x="30579" y="53953"/>
                  <a:pt x="32585" y="54500"/>
                  <a:pt x="34378" y="55625"/>
                </a:cubicBezTo>
                <a:cubicBezTo>
                  <a:pt x="35715" y="56445"/>
                  <a:pt x="37144" y="57114"/>
                  <a:pt x="38542" y="57813"/>
                </a:cubicBezTo>
                <a:cubicBezTo>
                  <a:pt x="39302" y="58208"/>
                  <a:pt x="40123" y="58573"/>
                  <a:pt x="41035" y="58999"/>
                </a:cubicBezTo>
                <a:cubicBezTo>
                  <a:pt x="40761" y="59029"/>
                  <a:pt x="40670" y="59059"/>
                  <a:pt x="40548" y="59059"/>
                </a:cubicBezTo>
                <a:cubicBezTo>
                  <a:pt x="39485" y="59181"/>
                  <a:pt x="38390" y="59303"/>
                  <a:pt x="37296" y="59363"/>
                </a:cubicBezTo>
                <a:cubicBezTo>
                  <a:pt x="36436" y="59406"/>
                  <a:pt x="35561" y="59449"/>
                  <a:pt x="34693" y="59449"/>
                </a:cubicBezTo>
                <a:cubicBezTo>
                  <a:pt x="34333" y="59449"/>
                  <a:pt x="33974" y="59442"/>
                  <a:pt x="33618" y="59424"/>
                </a:cubicBezTo>
                <a:cubicBezTo>
                  <a:pt x="32007" y="59333"/>
                  <a:pt x="30579" y="58604"/>
                  <a:pt x="29180" y="57813"/>
                </a:cubicBezTo>
                <a:cubicBezTo>
                  <a:pt x="27691" y="57023"/>
                  <a:pt x="26262" y="56141"/>
                  <a:pt x="24803" y="55351"/>
                </a:cubicBezTo>
                <a:cubicBezTo>
                  <a:pt x="23630" y="54741"/>
                  <a:pt x="22385" y="54457"/>
                  <a:pt x="21095" y="54457"/>
                </a:cubicBezTo>
                <a:cubicBezTo>
                  <a:pt x="20714" y="54457"/>
                  <a:pt x="20328" y="54482"/>
                  <a:pt x="19940" y="54531"/>
                </a:cubicBezTo>
                <a:cubicBezTo>
                  <a:pt x="18238" y="54743"/>
                  <a:pt x="16566" y="55199"/>
                  <a:pt x="14773" y="55199"/>
                </a:cubicBezTo>
                <a:cubicBezTo>
                  <a:pt x="14894" y="55321"/>
                  <a:pt x="14925" y="55442"/>
                  <a:pt x="15016" y="55503"/>
                </a:cubicBezTo>
                <a:cubicBezTo>
                  <a:pt x="16232" y="56324"/>
                  <a:pt x="17448" y="57175"/>
                  <a:pt x="18694" y="57996"/>
                </a:cubicBezTo>
                <a:cubicBezTo>
                  <a:pt x="19849" y="58756"/>
                  <a:pt x="21186" y="59151"/>
                  <a:pt x="22493" y="59667"/>
                </a:cubicBezTo>
                <a:cubicBezTo>
                  <a:pt x="24870" y="60601"/>
                  <a:pt x="27353" y="61166"/>
                  <a:pt x="29916" y="61166"/>
                </a:cubicBezTo>
                <a:cubicBezTo>
                  <a:pt x="30106" y="61166"/>
                  <a:pt x="30296" y="61163"/>
                  <a:pt x="30487" y="61157"/>
                </a:cubicBezTo>
                <a:cubicBezTo>
                  <a:pt x="32190" y="61096"/>
                  <a:pt x="33922" y="60792"/>
                  <a:pt x="35624" y="60610"/>
                </a:cubicBezTo>
                <a:cubicBezTo>
                  <a:pt x="37357" y="60397"/>
                  <a:pt x="39089" y="60093"/>
                  <a:pt x="40822" y="60002"/>
                </a:cubicBezTo>
                <a:cubicBezTo>
                  <a:pt x="41239" y="59978"/>
                  <a:pt x="41655" y="59968"/>
                  <a:pt x="42069" y="59968"/>
                </a:cubicBezTo>
                <a:cubicBezTo>
                  <a:pt x="43223" y="59968"/>
                  <a:pt x="44370" y="60040"/>
                  <a:pt x="45533" y="60063"/>
                </a:cubicBezTo>
                <a:cubicBezTo>
                  <a:pt x="47752" y="60123"/>
                  <a:pt x="49971" y="60154"/>
                  <a:pt x="52190" y="60184"/>
                </a:cubicBezTo>
                <a:cubicBezTo>
                  <a:pt x="53011" y="60214"/>
                  <a:pt x="53831" y="60184"/>
                  <a:pt x="54652" y="60366"/>
                </a:cubicBezTo>
                <a:cubicBezTo>
                  <a:pt x="54939" y="60426"/>
                  <a:pt x="55223" y="60450"/>
                  <a:pt x="55506" y="60450"/>
                </a:cubicBezTo>
                <a:cubicBezTo>
                  <a:pt x="56091" y="60450"/>
                  <a:pt x="56672" y="60347"/>
                  <a:pt x="57266" y="60245"/>
                </a:cubicBezTo>
                <a:cubicBezTo>
                  <a:pt x="57509" y="60184"/>
                  <a:pt x="57661" y="60032"/>
                  <a:pt x="57661" y="59759"/>
                </a:cubicBezTo>
                <a:cubicBezTo>
                  <a:pt x="57692" y="59546"/>
                  <a:pt x="57418" y="59363"/>
                  <a:pt x="57144" y="59333"/>
                </a:cubicBezTo>
                <a:cubicBezTo>
                  <a:pt x="56658" y="59303"/>
                  <a:pt x="56141" y="59303"/>
                  <a:pt x="55655" y="59242"/>
                </a:cubicBezTo>
                <a:cubicBezTo>
                  <a:pt x="53771" y="58968"/>
                  <a:pt x="51856" y="58816"/>
                  <a:pt x="49971" y="58756"/>
                </a:cubicBezTo>
                <a:cubicBezTo>
                  <a:pt x="49302" y="58725"/>
                  <a:pt x="48664" y="58695"/>
                  <a:pt x="47995" y="58604"/>
                </a:cubicBezTo>
                <a:cubicBezTo>
                  <a:pt x="47661" y="58512"/>
                  <a:pt x="47296" y="58300"/>
                  <a:pt x="46962" y="58117"/>
                </a:cubicBezTo>
                <a:cubicBezTo>
                  <a:pt x="46749" y="57996"/>
                  <a:pt x="46536" y="57813"/>
                  <a:pt x="46293" y="57661"/>
                </a:cubicBezTo>
                <a:cubicBezTo>
                  <a:pt x="44834" y="56719"/>
                  <a:pt x="43953" y="55412"/>
                  <a:pt x="43740" y="53679"/>
                </a:cubicBezTo>
                <a:cubicBezTo>
                  <a:pt x="43618" y="52616"/>
                  <a:pt x="43558" y="51552"/>
                  <a:pt x="43497" y="50488"/>
                </a:cubicBezTo>
                <a:cubicBezTo>
                  <a:pt x="43345" y="48664"/>
                  <a:pt x="43162" y="46840"/>
                  <a:pt x="42767" y="45047"/>
                </a:cubicBezTo>
                <a:cubicBezTo>
                  <a:pt x="42251" y="42767"/>
                  <a:pt x="41035" y="40913"/>
                  <a:pt x="39302" y="39394"/>
                </a:cubicBezTo>
                <a:cubicBezTo>
                  <a:pt x="38208" y="38451"/>
                  <a:pt x="37053" y="37570"/>
                  <a:pt x="35928" y="36688"/>
                </a:cubicBezTo>
                <a:cubicBezTo>
                  <a:pt x="35715" y="36506"/>
                  <a:pt x="35472" y="36384"/>
                  <a:pt x="35199" y="36202"/>
                </a:cubicBezTo>
                <a:cubicBezTo>
                  <a:pt x="35199" y="36384"/>
                  <a:pt x="35199" y="36476"/>
                  <a:pt x="35199" y="36536"/>
                </a:cubicBezTo>
                <a:cubicBezTo>
                  <a:pt x="35594" y="38147"/>
                  <a:pt x="35867" y="39758"/>
                  <a:pt x="36415" y="41339"/>
                </a:cubicBezTo>
                <a:cubicBezTo>
                  <a:pt x="37144" y="43375"/>
                  <a:pt x="37691" y="45473"/>
                  <a:pt x="38421" y="47509"/>
                </a:cubicBezTo>
                <a:cubicBezTo>
                  <a:pt x="38877" y="48816"/>
                  <a:pt x="39485" y="50062"/>
                  <a:pt x="40092" y="51309"/>
                </a:cubicBezTo>
                <a:cubicBezTo>
                  <a:pt x="40700" y="52494"/>
                  <a:pt x="41369" y="53619"/>
                  <a:pt x="42099" y="54713"/>
                </a:cubicBezTo>
                <a:cubicBezTo>
                  <a:pt x="42646" y="55564"/>
                  <a:pt x="43162" y="56415"/>
                  <a:pt x="43983" y="57053"/>
                </a:cubicBezTo>
                <a:cubicBezTo>
                  <a:pt x="44561" y="57509"/>
                  <a:pt x="45169" y="57996"/>
                  <a:pt x="45807" y="58482"/>
                </a:cubicBezTo>
                <a:cubicBezTo>
                  <a:pt x="45645" y="58505"/>
                  <a:pt x="45501" y="58563"/>
                  <a:pt x="45375" y="58563"/>
                </a:cubicBezTo>
                <a:cubicBezTo>
                  <a:pt x="45335" y="58563"/>
                  <a:pt x="45296" y="58557"/>
                  <a:pt x="45260" y="58543"/>
                </a:cubicBezTo>
                <a:cubicBezTo>
                  <a:pt x="43831" y="58208"/>
                  <a:pt x="42372" y="58026"/>
                  <a:pt x="41004" y="57448"/>
                </a:cubicBezTo>
                <a:cubicBezTo>
                  <a:pt x="40852" y="57388"/>
                  <a:pt x="40670" y="57297"/>
                  <a:pt x="40518" y="57236"/>
                </a:cubicBezTo>
                <a:cubicBezTo>
                  <a:pt x="39181" y="56719"/>
                  <a:pt x="37904" y="56111"/>
                  <a:pt x="36688" y="55412"/>
                </a:cubicBezTo>
                <a:cubicBezTo>
                  <a:pt x="35655" y="54865"/>
                  <a:pt x="34682" y="54257"/>
                  <a:pt x="33679" y="53710"/>
                </a:cubicBezTo>
                <a:cubicBezTo>
                  <a:pt x="33223" y="53467"/>
                  <a:pt x="32889" y="53163"/>
                  <a:pt x="32646" y="52768"/>
                </a:cubicBezTo>
                <a:cubicBezTo>
                  <a:pt x="32129" y="51916"/>
                  <a:pt x="31703" y="51035"/>
                  <a:pt x="31338" y="50123"/>
                </a:cubicBezTo>
                <a:cubicBezTo>
                  <a:pt x="30943" y="49120"/>
                  <a:pt x="30852" y="48056"/>
                  <a:pt x="30974" y="46992"/>
                </a:cubicBezTo>
                <a:cubicBezTo>
                  <a:pt x="31187" y="45321"/>
                  <a:pt x="31703" y="43710"/>
                  <a:pt x="32159" y="42099"/>
                </a:cubicBezTo>
                <a:cubicBezTo>
                  <a:pt x="32463" y="41004"/>
                  <a:pt x="32797" y="39910"/>
                  <a:pt x="32919" y="38786"/>
                </a:cubicBezTo>
                <a:cubicBezTo>
                  <a:pt x="33162" y="36658"/>
                  <a:pt x="32615" y="34682"/>
                  <a:pt x="31430" y="32919"/>
                </a:cubicBezTo>
                <a:cubicBezTo>
                  <a:pt x="31004" y="32281"/>
                  <a:pt x="30518" y="31673"/>
                  <a:pt x="30031" y="31065"/>
                </a:cubicBezTo>
                <a:cubicBezTo>
                  <a:pt x="29363" y="30214"/>
                  <a:pt x="28694" y="29363"/>
                  <a:pt x="27995" y="28512"/>
                </a:cubicBezTo>
                <a:cubicBezTo>
                  <a:pt x="27661" y="28117"/>
                  <a:pt x="27296" y="27752"/>
                  <a:pt x="26870" y="27266"/>
                </a:cubicBezTo>
                <a:lnTo>
                  <a:pt x="26870" y="27266"/>
                </a:lnTo>
                <a:cubicBezTo>
                  <a:pt x="26962" y="27874"/>
                  <a:pt x="27053" y="28360"/>
                  <a:pt x="27083" y="28846"/>
                </a:cubicBezTo>
                <a:cubicBezTo>
                  <a:pt x="27174" y="30123"/>
                  <a:pt x="27265" y="31430"/>
                  <a:pt x="27326" y="32706"/>
                </a:cubicBezTo>
                <a:cubicBezTo>
                  <a:pt x="27387" y="33679"/>
                  <a:pt x="27387" y="34621"/>
                  <a:pt x="27417" y="35564"/>
                </a:cubicBezTo>
                <a:cubicBezTo>
                  <a:pt x="27417" y="37448"/>
                  <a:pt x="27387" y="39333"/>
                  <a:pt x="27417" y="41217"/>
                </a:cubicBezTo>
                <a:cubicBezTo>
                  <a:pt x="27417" y="44348"/>
                  <a:pt x="28633" y="47144"/>
                  <a:pt x="29910" y="49910"/>
                </a:cubicBezTo>
                <a:cubicBezTo>
                  <a:pt x="30214" y="50579"/>
                  <a:pt x="30609" y="51187"/>
                  <a:pt x="30974" y="51886"/>
                </a:cubicBezTo>
                <a:cubicBezTo>
                  <a:pt x="30822" y="51825"/>
                  <a:pt x="30700" y="51795"/>
                  <a:pt x="30639" y="51734"/>
                </a:cubicBezTo>
                <a:cubicBezTo>
                  <a:pt x="29728" y="51035"/>
                  <a:pt x="28785" y="50427"/>
                  <a:pt x="27965" y="49667"/>
                </a:cubicBezTo>
                <a:cubicBezTo>
                  <a:pt x="26992" y="48725"/>
                  <a:pt x="26110" y="47722"/>
                  <a:pt x="25259" y="46688"/>
                </a:cubicBezTo>
                <a:cubicBezTo>
                  <a:pt x="24591" y="45929"/>
                  <a:pt x="23983" y="45138"/>
                  <a:pt x="23436" y="44318"/>
                </a:cubicBezTo>
                <a:cubicBezTo>
                  <a:pt x="22706" y="43223"/>
                  <a:pt x="22372" y="41977"/>
                  <a:pt x="22402" y="40670"/>
                </a:cubicBezTo>
                <a:cubicBezTo>
                  <a:pt x="22433" y="39333"/>
                  <a:pt x="22767" y="38056"/>
                  <a:pt x="23223" y="36840"/>
                </a:cubicBezTo>
                <a:cubicBezTo>
                  <a:pt x="23709" y="35472"/>
                  <a:pt x="24196" y="34105"/>
                  <a:pt x="24378" y="32676"/>
                </a:cubicBezTo>
                <a:cubicBezTo>
                  <a:pt x="24530" y="31582"/>
                  <a:pt x="24651" y="30518"/>
                  <a:pt x="24499" y="29424"/>
                </a:cubicBezTo>
                <a:cubicBezTo>
                  <a:pt x="24408" y="28877"/>
                  <a:pt x="24347" y="28360"/>
                  <a:pt x="24287" y="27813"/>
                </a:cubicBezTo>
                <a:cubicBezTo>
                  <a:pt x="24044" y="25412"/>
                  <a:pt x="23010" y="23345"/>
                  <a:pt x="21612" y="21460"/>
                </a:cubicBezTo>
                <a:cubicBezTo>
                  <a:pt x="20913" y="20487"/>
                  <a:pt x="20153" y="19576"/>
                  <a:pt x="19393" y="18633"/>
                </a:cubicBezTo>
                <a:cubicBezTo>
                  <a:pt x="18420" y="17478"/>
                  <a:pt x="17478" y="16323"/>
                  <a:pt x="16201" y="15503"/>
                </a:cubicBezTo>
                <a:cubicBezTo>
                  <a:pt x="15837" y="15259"/>
                  <a:pt x="15502" y="14955"/>
                  <a:pt x="15168" y="14682"/>
                </a:cubicBezTo>
                <a:cubicBezTo>
                  <a:pt x="14773" y="14348"/>
                  <a:pt x="14408" y="14013"/>
                  <a:pt x="14013" y="13709"/>
                </a:cubicBezTo>
                <a:lnTo>
                  <a:pt x="14013" y="13709"/>
                </a:lnTo>
                <a:cubicBezTo>
                  <a:pt x="14195" y="14469"/>
                  <a:pt x="14499" y="15168"/>
                  <a:pt x="14742" y="15898"/>
                </a:cubicBezTo>
                <a:cubicBezTo>
                  <a:pt x="15381" y="17691"/>
                  <a:pt x="16049" y="19484"/>
                  <a:pt x="16931" y="21187"/>
                </a:cubicBezTo>
                <a:cubicBezTo>
                  <a:pt x="17630" y="22524"/>
                  <a:pt x="18299" y="23892"/>
                  <a:pt x="18907" y="25290"/>
                </a:cubicBezTo>
                <a:cubicBezTo>
                  <a:pt x="19788" y="27296"/>
                  <a:pt x="20305" y="29424"/>
                  <a:pt x="20426" y="31612"/>
                </a:cubicBezTo>
                <a:cubicBezTo>
                  <a:pt x="20548" y="33801"/>
                  <a:pt x="20548" y="36020"/>
                  <a:pt x="20578" y="38208"/>
                </a:cubicBezTo>
                <a:cubicBezTo>
                  <a:pt x="20578" y="38269"/>
                  <a:pt x="20518" y="38299"/>
                  <a:pt x="20426" y="38390"/>
                </a:cubicBezTo>
                <a:cubicBezTo>
                  <a:pt x="20244" y="38026"/>
                  <a:pt x="20122" y="37661"/>
                  <a:pt x="19940" y="37327"/>
                </a:cubicBezTo>
                <a:cubicBezTo>
                  <a:pt x="18846" y="35351"/>
                  <a:pt x="18056" y="33254"/>
                  <a:pt x="17387" y="31126"/>
                </a:cubicBezTo>
                <a:cubicBezTo>
                  <a:pt x="16840" y="29333"/>
                  <a:pt x="16171" y="27600"/>
                  <a:pt x="15198" y="26019"/>
                </a:cubicBezTo>
                <a:cubicBezTo>
                  <a:pt x="14499" y="24864"/>
                  <a:pt x="13861" y="23709"/>
                  <a:pt x="13344" y="22463"/>
                </a:cubicBezTo>
                <a:cubicBezTo>
                  <a:pt x="12645" y="20791"/>
                  <a:pt x="11946" y="19120"/>
                  <a:pt x="11186" y="17478"/>
                </a:cubicBezTo>
                <a:cubicBezTo>
                  <a:pt x="10548" y="16080"/>
                  <a:pt x="9879" y="14712"/>
                  <a:pt x="9180" y="13314"/>
                </a:cubicBezTo>
                <a:cubicBezTo>
                  <a:pt x="8906" y="12737"/>
                  <a:pt x="8603" y="12189"/>
                  <a:pt x="8299" y="11642"/>
                </a:cubicBezTo>
                <a:cubicBezTo>
                  <a:pt x="7721" y="10639"/>
                  <a:pt x="7174" y="9606"/>
                  <a:pt x="6536" y="8633"/>
                </a:cubicBezTo>
                <a:cubicBezTo>
                  <a:pt x="5776" y="7478"/>
                  <a:pt x="4985" y="6354"/>
                  <a:pt x="4165" y="5229"/>
                </a:cubicBezTo>
                <a:cubicBezTo>
                  <a:pt x="3162" y="3922"/>
                  <a:pt x="2128" y="2676"/>
                  <a:pt x="1125" y="1399"/>
                </a:cubicBezTo>
                <a:cubicBezTo>
                  <a:pt x="760" y="974"/>
                  <a:pt x="456" y="518"/>
                  <a:pt x="92"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7"/>
        <p:cNvGrpSpPr/>
        <p:nvPr/>
      </p:nvGrpSpPr>
      <p:grpSpPr>
        <a:xfrm>
          <a:off x="0" y="0"/>
          <a:ext cx="0" cy="0"/>
          <a:chOff x="0" y="0"/>
          <a:chExt cx="0" cy="0"/>
        </a:xfrm>
      </p:grpSpPr>
      <p:sp>
        <p:nvSpPr>
          <p:cNvPr id="68" name="Google Shape;68;p9"/>
          <p:cNvSpPr/>
          <p:nvPr/>
        </p:nvSpPr>
        <p:spPr>
          <a:xfrm rot="10800000" flipH="1">
            <a:off x="3158050" y="71850"/>
            <a:ext cx="6006241" cy="989400"/>
          </a:xfrm>
          <a:custGeom>
            <a:avLst/>
            <a:gdLst/>
            <a:ahLst/>
            <a:cxnLst/>
            <a:rect l="l" t="t" r="r" b="b"/>
            <a:pathLst>
              <a:path w="76537" h="39576" fill="none" extrusionOk="0">
                <a:moveTo>
                  <a:pt x="0" y="25503"/>
                </a:moveTo>
                <a:cubicBezTo>
                  <a:pt x="9453" y="18876"/>
                  <a:pt x="15563" y="7022"/>
                  <a:pt x="27083" y="2584"/>
                </a:cubicBezTo>
                <a:cubicBezTo>
                  <a:pt x="33709" y="1"/>
                  <a:pt x="42737" y="3587"/>
                  <a:pt x="44560" y="10578"/>
                </a:cubicBezTo>
                <a:cubicBezTo>
                  <a:pt x="46354" y="17296"/>
                  <a:pt x="40974" y="24864"/>
                  <a:pt x="43892" y="31156"/>
                </a:cubicBezTo>
                <a:cubicBezTo>
                  <a:pt x="47813" y="39576"/>
                  <a:pt x="68056" y="37874"/>
                  <a:pt x="76537" y="24712"/>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9"/>
          <p:cNvSpPr/>
          <p:nvPr/>
        </p:nvSpPr>
        <p:spPr>
          <a:xfrm rot="10800000" flipH="1">
            <a:off x="4865375" y="2868775"/>
            <a:ext cx="4382748" cy="2321050"/>
          </a:xfrm>
          <a:custGeom>
            <a:avLst/>
            <a:gdLst/>
            <a:ahLst/>
            <a:cxnLst/>
            <a:rect l="l" t="t" r="r" b="b"/>
            <a:pathLst>
              <a:path w="52488" h="27797" extrusionOk="0">
                <a:moveTo>
                  <a:pt x="31" y="1"/>
                </a:moveTo>
                <a:lnTo>
                  <a:pt x="31" y="1"/>
                </a:lnTo>
                <a:cubicBezTo>
                  <a:pt x="0" y="7813"/>
                  <a:pt x="6687" y="15047"/>
                  <a:pt x="14469" y="15624"/>
                </a:cubicBezTo>
                <a:cubicBezTo>
                  <a:pt x="14900" y="15654"/>
                  <a:pt x="15331" y="15668"/>
                  <a:pt x="15764" y="15668"/>
                </a:cubicBezTo>
                <a:cubicBezTo>
                  <a:pt x="18591" y="15668"/>
                  <a:pt x="21444" y="15108"/>
                  <a:pt x="24210" y="15108"/>
                </a:cubicBezTo>
                <a:cubicBezTo>
                  <a:pt x="25706" y="15108"/>
                  <a:pt x="27176" y="15272"/>
                  <a:pt x="28603" y="15776"/>
                </a:cubicBezTo>
                <a:cubicBezTo>
                  <a:pt x="33557" y="17539"/>
                  <a:pt x="36202" y="22615"/>
                  <a:pt x="40396" y="25655"/>
                </a:cubicBezTo>
                <a:cubicBezTo>
                  <a:pt x="42508" y="27180"/>
                  <a:pt x="44522" y="27796"/>
                  <a:pt x="46273" y="27796"/>
                </a:cubicBezTo>
                <a:cubicBezTo>
                  <a:pt x="49966" y="27796"/>
                  <a:pt x="52487" y="25054"/>
                  <a:pt x="52281" y="22311"/>
                </a:cubicBezTo>
                <a:lnTo>
                  <a:pt x="51551" y="366"/>
                </a:lnTo>
                <a:lnTo>
                  <a:pt x="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9"/>
          <p:cNvSpPr/>
          <p:nvPr/>
        </p:nvSpPr>
        <p:spPr>
          <a:xfrm>
            <a:off x="3" y="0"/>
            <a:ext cx="3697306" cy="1109078"/>
          </a:xfrm>
          <a:custGeom>
            <a:avLst/>
            <a:gdLst/>
            <a:ahLst/>
            <a:cxnLst/>
            <a:rect l="l" t="t" r="r" b="b"/>
            <a:pathLst>
              <a:path w="75625" h="28126" extrusionOk="0">
                <a:moveTo>
                  <a:pt x="0" y="0"/>
                </a:moveTo>
                <a:lnTo>
                  <a:pt x="0" y="21672"/>
                </a:lnTo>
                <a:cubicBezTo>
                  <a:pt x="3602" y="20055"/>
                  <a:pt x="8298" y="19241"/>
                  <a:pt x="13082" y="19241"/>
                </a:cubicBezTo>
                <a:cubicBezTo>
                  <a:pt x="18189" y="19241"/>
                  <a:pt x="23397" y="20169"/>
                  <a:pt x="27478" y="22037"/>
                </a:cubicBezTo>
                <a:cubicBezTo>
                  <a:pt x="37027" y="26379"/>
                  <a:pt x="45337" y="28126"/>
                  <a:pt x="51706" y="28126"/>
                </a:cubicBezTo>
                <a:cubicBezTo>
                  <a:pt x="56082" y="28126"/>
                  <a:pt x="59541" y="27301"/>
                  <a:pt x="61855" y="25927"/>
                </a:cubicBezTo>
                <a:cubicBezTo>
                  <a:pt x="67570" y="22493"/>
                  <a:pt x="72950" y="14833"/>
                  <a:pt x="7562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9"/>
          <p:cNvSpPr/>
          <p:nvPr/>
        </p:nvSpPr>
        <p:spPr>
          <a:xfrm flipH="1">
            <a:off x="512063" y="986500"/>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9"/>
          <p:cNvSpPr txBox="1">
            <a:spLocks noGrp="1"/>
          </p:cNvSpPr>
          <p:nvPr>
            <p:ph type="title"/>
          </p:nvPr>
        </p:nvSpPr>
        <p:spPr>
          <a:xfrm>
            <a:off x="713225" y="1431375"/>
            <a:ext cx="3840600" cy="8685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73" name="Google Shape;73;p9"/>
          <p:cNvSpPr txBox="1">
            <a:spLocks noGrp="1"/>
          </p:cNvSpPr>
          <p:nvPr>
            <p:ph type="subTitle" idx="1"/>
          </p:nvPr>
        </p:nvSpPr>
        <p:spPr>
          <a:xfrm>
            <a:off x="713225" y="2261634"/>
            <a:ext cx="3840600" cy="1450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2100"/>
              <a:buNone/>
              <a:defRPr>
                <a:solidFill>
                  <a:schemeClr val="dk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74" name="Google Shape;74;p9"/>
          <p:cNvSpPr/>
          <p:nvPr/>
        </p:nvSpPr>
        <p:spPr>
          <a:xfrm rot="1826756" flipH="1">
            <a:off x="2948860" y="3301253"/>
            <a:ext cx="1616431" cy="2673271"/>
          </a:xfrm>
          <a:custGeom>
            <a:avLst/>
            <a:gdLst/>
            <a:ahLst/>
            <a:cxnLst/>
            <a:rect l="l" t="t" r="r" b="b"/>
            <a:pathLst>
              <a:path w="76568" h="126629" extrusionOk="0">
                <a:moveTo>
                  <a:pt x="25017" y="0"/>
                </a:moveTo>
                <a:cubicBezTo>
                  <a:pt x="24500" y="1429"/>
                  <a:pt x="24135" y="2705"/>
                  <a:pt x="24105" y="4043"/>
                </a:cubicBezTo>
                <a:cubicBezTo>
                  <a:pt x="24105" y="6018"/>
                  <a:pt x="24196" y="8025"/>
                  <a:pt x="24500" y="9970"/>
                </a:cubicBezTo>
                <a:cubicBezTo>
                  <a:pt x="24621" y="10669"/>
                  <a:pt x="24743" y="11338"/>
                  <a:pt x="24925" y="12006"/>
                </a:cubicBezTo>
                <a:cubicBezTo>
                  <a:pt x="25594" y="14924"/>
                  <a:pt x="26506" y="17812"/>
                  <a:pt x="27661" y="20608"/>
                </a:cubicBezTo>
                <a:cubicBezTo>
                  <a:pt x="28299" y="22189"/>
                  <a:pt x="29059" y="23709"/>
                  <a:pt x="29697" y="25289"/>
                </a:cubicBezTo>
                <a:cubicBezTo>
                  <a:pt x="30397" y="27083"/>
                  <a:pt x="31005" y="28876"/>
                  <a:pt x="31643" y="30669"/>
                </a:cubicBezTo>
                <a:cubicBezTo>
                  <a:pt x="31673" y="30791"/>
                  <a:pt x="31673" y="30943"/>
                  <a:pt x="31673" y="31064"/>
                </a:cubicBezTo>
                <a:cubicBezTo>
                  <a:pt x="31460" y="32858"/>
                  <a:pt x="32160" y="34499"/>
                  <a:pt x="32555" y="36171"/>
                </a:cubicBezTo>
                <a:cubicBezTo>
                  <a:pt x="32798" y="37265"/>
                  <a:pt x="33102" y="38329"/>
                  <a:pt x="33315" y="39454"/>
                </a:cubicBezTo>
                <a:cubicBezTo>
                  <a:pt x="31187" y="36353"/>
                  <a:pt x="29181" y="33223"/>
                  <a:pt x="26871" y="30305"/>
                </a:cubicBezTo>
                <a:cubicBezTo>
                  <a:pt x="24530" y="27326"/>
                  <a:pt x="21825" y="24712"/>
                  <a:pt x="19515" y="21733"/>
                </a:cubicBezTo>
                <a:cubicBezTo>
                  <a:pt x="19454" y="21763"/>
                  <a:pt x="19363" y="21794"/>
                  <a:pt x="19302" y="21824"/>
                </a:cubicBezTo>
                <a:cubicBezTo>
                  <a:pt x="19454" y="22645"/>
                  <a:pt x="19576" y="23496"/>
                  <a:pt x="19728" y="24347"/>
                </a:cubicBezTo>
                <a:cubicBezTo>
                  <a:pt x="19940" y="25532"/>
                  <a:pt x="20153" y="26748"/>
                  <a:pt x="20457" y="27903"/>
                </a:cubicBezTo>
                <a:cubicBezTo>
                  <a:pt x="20974" y="29879"/>
                  <a:pt x="21916" y="31642"/>
                  <a:pt x="23375" y="33071"/>
                </a:cubicBezTo>
                <a:cubicBezTo>
                  <a:pt x="24652" y="34317"/>
                  <a:pt x="26020" y="35502"/>
                  <a:pt x="27327" y="36718"/>
                </a:cubicBezTo>
                <a:cubicBezTo>
                  <a:pt x="28664" y="37964"/>
                  <a:pt x="30001" y="39150"/>
                  <a:pt x="31308" y="40396"/>
                </a:cubicBezTo>
                <a:cubicBezTo>
                  <a:pt x="31643" y="40700"/>
                  <a:pt x="31916" y="41065"/>
                  <a:pt x="32129" y="41460"/>
                </a:cubicBezTo>
                <a:cubicBezTo>
                  <a:pt x="33041" y="42980"/>
                  <a:pt x="33953" y="44499"/>
                  <a:pt x="34804" y="46049"/>
                </a:cubicBezTo>
                <a:cubicBezTo>
                  <a:pt x="35078" y="46536"/>
                  <a:pt x="35138" y="47113"/>
                  <a:pt x="35290" y="47630"/>
                </a:cubicBezTo>
                <a:cubicBezTo>
                  <a:pt x="35746" y="49363"/>
                  <a:pt x="36172" y="51065"/>
                  <a:pt x="36658" y="52767"/>
                </a:cubicBezTo>
                <a:cubicBezTo>
                  <a:pt x="37084" y="54347"/>
                  <a:pt x="37509" y="55928"/>
                  <a:pt x="37874" y="57539"/>
                </a:cubicBezTo>
                <a:cubicBezTo>
                  <a:pt x="37631" y="57205"/>
                  <a:pt x="37418" y="56870"/>
                  <a:pt x="37175" y="56536"/>
                </a:cubicBezTo>
                <a:cubicBezTo>
                  <a:pt x="36263" y="55199"/>
                  <a:pt x="35351" y="53831"/>
                  <a:pt x="34378" y="52493"/>
                </a:cubicBezTo>
                <a:cubicBezTo>
                  <a:pt x="33497" y="51217"/>
                  <a:pt x="32585" y="49910"/>
                  <a:pt x="31582" y="48724"/>
                </a:cubicBezTo>
                <a:cubicBezTo>
                  <a:pt x="30609" y="47539"/>
                  <a:pt x="29485" y="46475"/>
                  <a:pt x="28421" y="45381"/>
                </a:cubicBezTo>
                <a:cubicBezTo>
                  <a:pt x="27570" y="44469"/>
                  <a:pt x="26719" y="43587"/>
                  <a:pt x="25807" y="42706"/>
                </a:cubicBezTo>
                <a:cubicBezTo>
                  <a:pt x="25108" y="42037"/>
                  <a:pt x="24378" y="41399"/>
                  <a:pt x="23618" y="40730"/>
                </a:cubicBezTo>
                <a:cubicBezTo>
                  <a:pt x="23448" y="40581"/>
                  <a:pt x="23248" y="40403"/>
                  <a:pt x="22987" y="40403"/>
                </a:cubicBezTo>
                <a:cubicBezTo>
                  <a:pt x="22875" y="40403"/>
                  <a:pt x="22752" y="40435"/>
                  <a:pt x="22615" y="40517"/>
                </a:cubicBezTo>
                <a:cubicBezTo>
                  <a:pt x="22737" y="40913"/>
                  <a:pt x="22828" y="41308"/>
                  <a:pt x="22980" y="41673"/>
                </a:cubicBezTo>
                <a:cubicBezTo>
                  <a:pt x="24257" y="44530"/>
                  <a:pt x="25503" y="47387"/>
                  <a:pt x="26780" y="50244"/>
                </a:cubicBezTo>
                <a:cubicBezTo>
                  <a:pt x="27144" y="51034"/>
                  <a:pt x="27600" y="51703"/>
                  <a:pt x="28299" y="52281"/>
                </a:cubicBezTo>
                <a:cubicBezTo>
                  <a:pt x="30153" y="53861"/>
                  <a:pt x="32008" y="55502"/>
                  <a:pt x="33801" y="57144"/>
                </a:cubicBezTo>
                <a:cubicBezTo>
                  <a:pt x="35716" y="58876"/>
                  <a:pt x="37600" y="60639"/>
                  <a:pt x="38999" y="62858"/>
                </a:cubicBezTo>
                <a:cubicBezTo>
                  <a:pt x="39059" y="62949"/>
                  <a:pt x="39120" y="63041"/>
                  <a:pt x="39181" y="63101"/>
                </a:cubicBezTo>
                <a:cubicBezTo>
                  <a:pt x="40366" y="64165"/>
                  <a:pt x="40914" y="65533"/>
                  <a:pt x="41309" y="67022"/>
                </a:cubicBezTo>
                <a:cubicBezTo>
                  <a:pt x="41795" y="68664"/>
                  <a:pt x="42373" y="70275"/>
                  <a:pt x="42768" y="71916"/>
                </a:cubicBezTo>
                <a:cubicBezTo>
                  <a:pt x="43041" y="72980"/>
                  <a:pt x="43132" y="74105"/>
                  <a:pt x="43284" y="75199"/>
                </a:cubicBezTo>
                <a:cubicBezTo>
                  <a:pt x="43436" y="76202"/>
                  <a:pt x="43619" y="77205"/>
                  <a:pt x="43771" y="78208"/>
                </a:cubicBezTo>
                <a:cubicBezTo>
                  <a:pt x="43892" y="79181"/>
                  <a:pt x="43953" y="80153"/>
                  <a:pt x="44014" y="81126"/>
                </a:cubicBezTo>
                <a:cubicBezTo>
                  <a:pt x="44105" y="82220"/>
                  <a:pt x="44135" y="83284"/>
                  <a:pt x="44196" y="84378"/>
                </a:cubicBezTo>
                <a:cubicBezTo>
                  <a:pt x="44287" y="86172"/>
                  <a:pt x="44348" y="87965"/>
                  <a:pt x="44439" y="89941"/>
                </a:cubicBezTo>
                <a:cubicBezTo>
                  <a:pt x="44166" y="89667"/>
                  <a:pt x="43953" y="89515"/>
                  <a:pt x="43801" y="89302"/>
                </a:cubicBezTo>
                <a:cubicBezTo>
                  <a:pt x="42676" y="87327"/>
                  <a:pt x="41217" y="85625"/>
                  <a:pt x="39515" y="84105"/>
                </a:cubicBezTo>
                <a:cubicBezTo>
                  <a:pt x="38634" y="83345"/>
                  <a:pt x="37844" y="82433"/>
                  <a:pt x="36962" y="81643"/>
                </a:cubicBezTo>
                <a:cubicBezTo>
                  <a:pt x="35777" y="80579"/>
                  <a:pt x="34530" y="79576"/>
                  <a:pt x="33284" y="78573"/>
                </a:cubicBezTo>
                <a:cubicBezTo>
                  <a:pt x="33011" y="78360"/>
                  <a:pt x="32798" y="78178"/>
                  <a:pt x="32859" y="77782"/>
                </a:cubicBezTo>
                <a:cubicBezTo>
                  <a:pt x="32859" y="77630"/>
                  <a:pt x="32828" y="77448"/>
                  <a:pt x="32767" y="77296"/>
                </a:cubicBezTo>
                <a:cubicBezTo>
                  <a:pt x="32008" y="75655"/>
                  <a:pt x="31308" y="74013"/>
                  <a:pt x="30518" y="72372"/>
                </a:cubicBezTo>
                <a:cubicBezTo>
                  <a:pt x="28725" y="68755"/>
                  <a:pt x="27114" y="64986"/>
                  <a:pt x="24500" y="61794"/>
                </a:cubicBezTo>
                <a:cubicBezTo>
                  <a:pt x="24409" y="61673"/>
                  <a:pt x="24287" y="61582"/>
                  <a:pt x="24135" y="61369"/>
                </a:cubicBezTo>
                <a:cubicBezTo>
                  <a:pt x="23770" y="61946"/>
                  <a:pt x="23710" y="62524"/>
                  <a:pt x="23710" y="63071"/>
                </a:cubicBezTo>
                <a:cubicBezTo>
                  <a:pt x="23740" y="64348"/>
                  <a:pt x="23740" y="65655"/>
                  <a:pt x="23983" y="66901"/>
                </a:cubicBezTo>
                <a:cubicBezTo>
                  <a:pt x="24135" y="67813"/>
                  <a:pt x="24621" y="68664"/>
                  <a:pt x="24986" y="69515"/>
                </a:cubicBezTo>
                <a:cubicBezTo>
                  <a:pt x="25594" y="71035"/>
                  <a:pt x="26597" y="72281"/>
                  <a:pt x="27418" y="73740"/>
                </a:cubicBezTo>
                <a:cubicBezTo>
                  <a:pt x="27053" y="73497"/>
                  <a:pt x="26658" y="73314"/>
                  <a:pt x="26324" y="73041"/>
                </a:cubicBezTo>
                <a:cubicBezTo>
                  <a:pt x="24895" y="71795"/>
                  <a:pt x="23497" y="70518"/>
                  <a:pt x="22068" y="69272"/>
                </a:cubicBezTo>
                <a:cubicBezTo>
                  <a:pt x="20396" y="67813"/>
                  <a:pt x="19302" y="65959"/>
                  <a:pt x="18390" y="64013"/>
                </a:cubicBezTo>
                <a:cubicBezTo>
                  <a:pt x="17630" y="62402"/>
                  <a:pt x="16779" y="60852"/>
                  <a:pt x="15563" y="59545"/>
                </a:cubicBezTo>
                <a:cubicBezTo>
                  <a:pt x="13405" y="57235"/>
                  <a:pt x="11430" y="54712"/>
                  <a:pt x="8876" y="52767"/>
                </a:cubicBezTo>
                <a:cubicBezTo>
                  <a:pt x="6597" y="51034"/>
                  <a:pt x="4408" y="49180"/>
                  <a:pt x="1885" y="47782"/>
                </a:cubicBezTo>
                <a:cubicBezTo>
                  <a:pt x="1399" y="47508"/>
                  <a:pt x="943" y="47174"/>
                  <a:pt x="487" y="46901"/>
                </a:cubicBezTo>
                <a:cubicBezTo>
                  <a:pt x="366" y="46840"/>
                  <a:pt x="244" y="46840"/>
                  <a:pt x="1" y="46809"/>
                </a:cubicBezTo>
                <a:lnTo>
                  <a:pt x="1" y="46809"/>
                </a:lnTo>
                <a:cubicBezTo>
                  <a:pt x="92" y="47053"/>
                  <a:pt x="122" y="47235"/>
                  <a:pt x="183" y="47387"/>
                </a:cubicBezTo>
                <a:cubicBezTo>
                  <a:pt x="1369" y="49393"/>
                  <a:pt x="2524" y="51429"/>
                  <a:pt x="3709" y="53436"/>
                </a:cubicBezTo>
                <a:cubicBezTo>
                  <a:pt x="3952" y="53861"/>
                  <a:pt x="4287" y="54226"/>
                  <a:pt x="4591" y="54591"/>
                </a:cubicBezTo>
                <a:cubicBezTo>
                  <a:pt x="5928" y="56080"/>
                  <a:pt x="7296" y="57509"/>
                  <a:pt x="8633" y="58998"/>
                </a:cubicBezTo>
                <a:cubicBezTo>
                  <a:pt x="9819" y="60366"/>
                  <a:pt x="10974" y="61734"/>
                  <a:pt x="12190" y="63071"/>
                </a:cubicBezTo>
                <a:cubicBezTo>
                  <a:pt x="12524" y="63436"/>
                  <a:pt x="12980" y="63709"/>
                  <a:pt x="13405" y="64013"/>
                </a:cubicBezTo>
                <a:cubicBezTo>
                  <a:pt x="13770" y="64287"/>
                  <a:pt x="14074" y="64591"/>
                  <a:pt x="14469" y="64834"/>
                </a:cubicBezTo>
                <a:cubicBezTo>
                  <a:pt x="15351" y="65351"/>
                  <a:pt x="16293" y="65867"/>
                  <a:pt x="17205" y="66384"/>
                </a:cubicBezTo>
                <a:cubicBezTo>
                  <a:pt x="17752" y="66688"/>
                  <a:pt x="18330" y="67022"/>
                  <a:pt x="18877" y="67357"/>
                </a:cubicBezTo>
                <a:cubicBezTo>
                  <a:pt x="19029" y="67448"/>
                  <a:pt x="19150" y="67570"/>
                  <a:pt x="19241" y="67691"/>
                </a:cubicBezTo>
                <a:cubicBezTo>
                  <a:pt x="20609" y="70062"/>
                  <a:pt x="22950" y="71430"/>
                  <a:pt x="24804" y="73314"/>
                </a:cubicBezTo>
                <a:cubicBezTo>
                  <a:pt x="24696" y="73336"/>
                  <a:pt x="24558" y="73357"/>
                  <a:pt x="24412" y="73357"/>
                </a:cubicBezTo>
                <a:cubicBezTo>
                  <a:pt x="24351" y="73357"/>
                  <a:pt x="24289" y="73354"/>
                  <a:pt x="24226" y="73345"/>
                </a:cubicBezTo>
                <a:cubicBezTo>
                  <a:pt x="23892" y="73308"/>
                  <a:pt x="23559" y="73289"/>
                  <a:pt x="23226" y="73289"/>
                </a:cubicBezTo>
                <a:cubicBezTo>
                  <a:pt x="22194" y="73289"/>
                  <a:pt x="21172" y="73471"/>
                  <a:pt x="20184" y="73861"/>
                </a:cubicBezTo>
                <a:cubicBezTo>
                  <a:pt x="18573" y="74500"/>
                  <a:pt x="16962" y="75168"/>
                  <a:pt x="15381" y="75898"/>
                </a:cubicBezTo>
                <a:cubicBezTo>
                  <a:pt x="14986" y="76050"/>
                  <a:pt x="14712" y="76445"/>
                  <a:pt x="14287" y="76810"/>
                </a:cubicBezTo>
                <a:cubicBezTo>
                  <a:pt x="14530" y="76931"/>
                  <a:pt x="14621" y="77023"/>
                  <a:pt x="14743" y="77053"/>
                </a:cubicBezTo>
                <a:cubicBezTo>
                  <a:pt x="16384" y="77570"/>
                  <a:pt x="18056" y="78056"/>
                  <a:pt x="19697" y="78634"/>
                </a:cubicBezTo>
                <a:cubicBezTo>
                  <a:pt x="20178" y="78812"/>
                  <a:pt x="20648" y="78885"/>
                  <a:pt x="21120" y="78885"/>
                </a:cubicBezTo>
                <a:cubicBezTo>
                  <a:pt x="21454" y="78885"/>
                  <a:pt x="21789" y="78848"/>
                  <a:pt x="22129" y="78786"/>
                </a:cubicBezTo>
                <a:cubicBezTo>
                  <a:pt x="23588" y="78512"/>
                  <a:pt x="25077" y="78208"/>
                  <a:pt x="26567" y="77995"/>
                </a:cubicBezTo>
                <a:cubicBezTo>
                  <a:pt x="27053" y="77924"/>
                  <a:pt x="27543" y="77894"/>
                  <a:pt x="28034" y="77894"/>
                </a:cubicBezTo>
                <a:cubicBezTo>
                  <a:pt x="29015" y="77894"/>
                  <a:pt x="30001" y="78015"/>
                  <a:pt x="30974" y="78178"/>
                </a:cubicBezTo>
                <a:cubicBezTo>
                  <a:pt x="31248" y="78238"/>
                  <a:pt x="31521" y="78390"/>
                  <a:pt x="31734" y="78573"/>
                </a:cubicBezTo>
                <a:cubicBezTo>
                  <a:pt x="33497" y="80093"/>
                  <a:pt x="35321" y="81521"/>
                  <a:pt x="36992" y="83132"/>
                </a:cubicBezTo>
                <a:cubicBezTo>
                  <a:pt x="38907" y="84986"/>
                  <a:pt x="40974" y="86688"/>
                  <a:pt x="42524" y="88846"/>
                </a:cubicBezTo>
                <a:cubicBezTo>
                  <a:pt x="43102" y="89606"/>
                  <a:pt x="43528" y="90457"/>
                  <a:pt x="43923" y="91278"/>
                </a:cubicBezTo>
                <a:cubicBezTo>
                  <a:pt x="44227" y="91947"/>
                  <a:pt x="44531" y="92585"/>
                  <a:pt x="44835" y="93223"/>
                </a:cubicBezTo>
                <a:cubicBezTo>
                  <a:pt x="45169" y="93953"/>
                  <a:pt x="45230" y="94804"/>
                  <a:pt x="45442" y="95594"/>
                </a:cubicBezTo>
                <a:cubicBezTo>
                  <a:pt x="45655" y="96445"/>
                  <a:pt x="45868" y="97296"/>
                  <a:pt x="46111" y="98147"/>
                </a:cubicBezTo>
                <a:cubicBezTo>
                  <a:pt x="46841" y="100670"/>
                  <a:pt x="47631" y="103163"/>
                  <a:pt x="48330" y="105716"/>
                </a:cubicBezTo>
                <a:cubicBezTo>
                  <a:pt x="48847" y="107661"/>
                  <a:pt x="49242" y="109667"/>
                  <a:pt x="49728" y="111643"/>
                </a:cubicBezTo>
                <a:cubicBezTo>
                  <a:pt x="50154" y="113467"/>
                  <a:pt x="50610" y="115291"/>
                  <a:pt x="51066" y="117084"/>
                </a:cubicBezTo>
                <a:cubicBezTo>
                  <a:pt x="51704" y="119516"/>
                  <a:pt x="52373" y="121947"/>
                  <a:pt x="53041" y="124379"/>
                </a:cubicBezTo>
                <a:cubicBezTo>
                  <a:pt x="53224" y="125078"/>
                  <a:pt x="53497" y="125777"/>
                  <a:pt x="53741" y="126628"/>
                </a:cubicBezTo>
                <a:cubicBezTo>
                  <a:pt x="53984" y="126537"/>
                  <a:pt x="54379" y="126476"/>
                  <a:pt x="54409" y="126385"/>
                </a:cubicBezTo>
                <a:cubicBezTo>
                  <a:pt x="54440" y="125929"/>
                  <a:pt x="55017" y="125747"/>
                  <a:pt x="54865" y="125169"/>
                </a:cubicBezTo>
                <a:cubicBezTo>
                  <a:pt x="54227" y="122829"/>
                  <a:pt x="53649" y="120458"/>
                  <a:pt x="53072" y="118087"/>
                </a:cubicBezTo>
                <a:cubicBezTo>
                  <a:pt x="52798" y="116993"/>
                  <a:pt x="52555" y="115868"/>
                  <a:pt x="52282" y="114774"/>
                </a:cubicBezTo>
                <a:cubicBezTo>
                  <a:pt x="52008" y="113710"/>
                  <a:pt x="51765" y="112677"/>
                  <a:pt x="51461" y="111643"/>
                </a:cubicBezTo>
                <a:cubicBezTo>
                  <a:pt x="51157" y="110518"/>
                  <a:pt x="50823" y="109424"/>
                  <a:pt x="50519" y="108330"/>
                </a:cubicBezTo>
                <a:cubicBezTo>
                  <a:pt x="50154" y="106932"/>
                  <a:pt x="49850" y="105503"/>
                  <a:pt x="49485" y="104105"/>
                </a:cubicBezTo>
                <a:cubicBezTo>
                  <a:pt x="49272" y="103345"/>
                  <a:pt x="49394" y="102646"/>
                  <a:pt x="49911" y="102099"/>
                </a:cubicBezTo>
                <a:cubicBezTo>
                  <a:pt x="50914" y="101035"/>
                  <a:pt x="51552" y="99758"/>
                  <a:pt x="52190" y="98451"/>
                </a:cubicBezTo>
                <a:cubicBezTo>
                  <a:pt x="52251" y="98269"/>
                  <a:pt x="52373" y="98117"/>
                  <a:pt x="52403" y="98087"/>
                </a:cubicBezTo>
                <a:cubicBezTo>
                  <a:pt x="52920" y="98056"/>
                  <a:pt x="53345" y="98087"/>
                  <a:pt x="53710" y="97965"/>
                </a:cubicBezTo>
                <a:cubicBezTo>
                  <a:pt x="54896" y="97631"/>
                  <a:pt x="56081" y="97236"/>
                  <a:pt x="57266" y="96871"/>
                </a:cubicBezTo>
                <a:cubicBezTo>
                  <a:pt x="58695" y="96385"/>
                  <a:pt x="60124" y="95929"/>
                  <a:pt x="61461" y="95199"/>
                </a:cubicBezTo>
                <a:cubicBezTo>
                  <a:pt x="61947" y="94926"/>
                  <a:pt x="62616" y="94895"/>
                  <a:pt x="63042" y="94561"/>
                </a:cubicBezTo>
                <a:cubicBezTo>
                  <a:pt x="64440" y="93527"/>
                  <a:pt x="65838" y="92464"/>
                  <a:pt x="67115" y="91308"/>
                </a:cubicBezTo>
                <a:cubicBezTo>
                  <a:pt x="68087" y="90427"/>
                  <a:pt x="68878" y="89363"/>
                  <a:pt x="69759" y="88360"/>
                </a:cubicBezTo>
                <a:cubicBezTo>
                  <a:pt x="69972" y="88117"/>
                  <a:pt x="70124" y="87843"/>
                  <a:pt x="70428" y="87387"/>
                </a:cubicBezTo>
                <a:lnTo>
                  <a:pt x="70428" y="87387"/>
                </a:lnTo>
                <a:cubicBezTo>
                  <a:pt x="69577" y="87509"/>
                  <a:pt x="68908" y="87570"/>
                  <a:pt x="68270" y="87722"/>
                </a:cubicBezTo>
                <a:cubicBezTo>
                  <a:pt x="66659" y="88087"/>
                  <a:pt x="65078" y="88482"/>
                  <a:pt x="63498" y="88877"/>
                </a:cubicBezTo>
                <a:cubicBezTo>
                  <a:pt x="61765" y="89272"/>
                  <a:pt x="60276" y="90214"/>
                  <a:pt x="58756" y="91005"/>
                </a:cubicBezTo>
                <a:cubicBezTo>
                  <a:pt x="57510" y="91643"/>
                  <a:pt x="56355" y="92433"/>
                  <a:pt x="55078" y="93193"/>
                </a:cubicBezTo>
                <a:cubicBezTo>
                  <a:pt x="55534" y="91947"/>
                  <a:pt x="56233" y="90944"/>
                  <a:pt x="56871" y="89910"/>
                </a:cubicBezTo>
                <a:cubicBezTo>
                  <a:pt x="57297" y="89272"/>
                  <a:pt x="57722" y="88634"/>
                  <a:pt x="58117" y="88026"/>
                </a:cubicBezTo>
                <a:cubicBezTo>
                  <a:pt x="58573" y="87327"/>
                  <a:pt x="59029" y="86658"/>
                  <a:pt x="59485" y="85989"/>
                </a:cubicBezTo>
                <a:cubicBezTo>
                  <a:pt x="59607" y="85837"/>
                  <a:pt x="59759" y="85685"/>
                  <a:pt x="59911" y="85564"/>
                </a:cubicBezTo>
                <a:cubicBezTo>
                  <a:pt x="61218" y="84591"/>
                  <a:pt x="62494" y="83558"/>
                  <a:pt x="63832" y="82646"/>
                </a:cubicBezTo>
                <a:cubicBezTo>
                  <a:pt x="65473" y="81491"/>
                  <a:pt x="67175" y="80427"/>
                  <a:pt x="68817" y="79333"/>
                </a:cubicBezTo>
                <a:cubicBezTo>
                  <a:pt x="70185" y="78390"/>
                  <a:pt x="71522" y="77448"/>
                  <a:pt x="72859" y="76506"/>
                </a:cubicBezTo>
                <a:cubicBezTo>
                  <a:pt x="73103" y="76323"/>
                  <a:pt x="73346" y="76050"/>
                  <a:pt x="73467" y="75776"/>
                </a:cubicBezTo>
                <a:cubicBezTo>
                  <a:pt x="74501" y="73709"/>
                  <a:pt x="75534" y="71643"/>
                  <a:pt x="76537" y="69576"/>
                </a:cubicBezTo>
                <a:cubicBezTo>
                  <a:pt x="76568" y="69515"/>
                  <a:pt x="76537" y="69454"/>
                  <a:pt x="76537" y="69272"/>
                </a:cubicBezTo>
                <a:cubicBezTo>
                  <a:pt x="75382" y="69880"/>
                  <a:pt x="74258" y="70427"/>
                  <a:pt x="73133" y="71035"/>
                </a:cubicBezTo>
                <a:cubicBezTo>
                  <a:pt x="71917" y="71673"/>
                  <a:pt x="70762" y="72433"/>
                  <a:pt x="69485" y="72950"/>
                </a:cubicBezTo>
                <a:cubicBezTo>
                  <a:pt x="68239" y="73436"/>
                  <a:pt x="67175" y="74226"/>
                  <a:pt x="65929" y="74834"/>
                </a:cubicBezTo>
                <a:cubicBezTo>
                  <a:pt x="66355" y="73922"/>
                  <a:pt x="66750" y="73010"/>
                  <a:pt x="67175" y="72098"/>
                </a:cubicBezTo>
                <a:cubicBezTo>
                  <a:pt x="67449" y="71551"/>
                  <a:pt x="67783" y="71004"/>
                  <a:pt x="68057" y="70457"/>
                </a:cubicBezTo>
                <a:cubicBezTo>
                  <a:pt x="68422" y="69819"/>
                  <a:pt x="68878" y="69302"/>
                  <a:pt x="69546" y="68968"/>
                </a:cubicBezTo>
                <a:cubicBezTo>
                  <a:pt x="70276" y="68603"/>
                  <a:pt x="70428" y="67813"/>
                  <a:pt x="70701" y="67174"/>
                </a:cubicBezTo>
                <a:cubicBezTo>
                  <a:pt x="71370" y="65411"/>
                  <a:pt x="71978" y="63588"/>
                  <a:pt x="72525" y="61764"/>
                </a:cubicBezTo>
                <a:cubicBezTo>
                  <a:pt x="73011" y="60123"/>
                  <a:pt x="73407" y="58420"/>
                  <a:pt x="73832" y="56749"/>
                </a:cubicBezTo>
                <a:cubicBezTo>
                  <a:pt x="74379" y="54621"/>
                  <a:pt x="74349" y="52463"/>
                  <a:pt x="74166" y="50274"/>
                </a:cubicBezTo>
                <a:cubicBezTo>
                  <a:pt x="73923" y="47265"/>
                  <a:pt x="73771" y="44256"/>
                  <a:pt x="73558" y="41247"/>
                </a:cubicBezTo>
                <a:cubicBezTo>
                  <a:pt x="73558" y="41156"/>
                  <a:pt x="73528" y="41065"/>
                  <a:pt x="73467" y="40761"/>
                </a:cubicBezTo>
                <a:cubicBezTo>
                  <a:pt x="73224" y="41308"/>
                  <a:pt x="73011" y="41703"/>
                  <a:pt x="72890" y="42128"/>
                </a:cubicBezTo>
                <a:cubicBezTo>
                  <a:pt x="72343" y="43679"/>
                  <a:pt x="71856" y="45229"/>
                  <a:pt x="71340" y="46779"/>
                </a:cubicBezTo>
                <a:cubicBezTo>
                  <a:pt x="70853" y="48268"/>
                  <a:pt x="70306" y="49758"/>
                  <a:pt x="69820" y="51247"/>
                </a:cubicBezTo>
                <a:cubicBezTo>
                  <a:pt x="69485" y="52311"/>
                  <a:pt x="69212" y="53405"/>
                  <a:pt x="68938" y="54469"/>
                </a:cubicBezTo>
                <a:cubicBezTo>
                  <a:pt x="68604" y="55715"/>
                  <a:pt x="68209" y="56992"/>
                  <a:pt x="67966" y="58268"/>
                </a:cubicBezTo>
                <a:cubicBezTo>
                  <a:pt x="67631" y="59788"/>
                  <a:pt x="67358" y="61338"/>
                  <a:pt x="67236" y="62919"/>
                </a:cubicBezTo>
                <a:cubicBezTo>
                  <a:pt x="67054" y="64652"/>
                  <a:pt x="67054" y="66415"/>
                  <a:pt x="67054" y="68177"/>
                </a:cubicBezTo>
                <a:cubicBezTo>
                  <a:pt x="67023" y="69302"/>
                  <a:pt x="66689" y="70336"/>
                  <a:pt x="66203" y="71308"/>
                </a:cubicBezTo>
                <a:cubicBezTo>
                  <a:pt x="65139" y="73405"/>
                  <a:pt x="64045" y="75503"/>
                  <a:pt x="62920" y="77570"/>
                </a:cubicBezTo>
                <a:cubicBezTo>
                  <a:pt x="62738" y="77934"/>
                  <a:pt x="62525" y="78299"/>
                  <a:pt x="62312" y="78634"/>
                </a:cubicBezTo>
                <a:cubicBezTo>
                  <a:pt x="62251" y="78603"/>
                  <a:pt x="62160" y="78573"/>
                  <a:pt x="62099" y="78542"/>
                </a:cubicBezTo>
                <a:cubicBezTo>
                  <a:pt x="62282" y="77600"/>
                  <a:pt x="62464" y="76658"/>
                  <a:pt x="62586" y="75716"/>
                </a:cubicBezTo>
                <a:cubicBezTo>
                  <a:pt x="62738" y="74378"/>
                  <a:pt x="62890" y="73041"/>
                  <a:pt x="62981" y="71703"/>
                </a:cubicBezTo>
                <a:cubicBezTo>
                  <a:pt x="63042" y="70244"/>
                  <a:pt x="63042" y="68816"/>
                  <a:pt x="63072" y="67387"/>
                </a:cubicBezTo>
                <a:cubicBezTo>
                  <a:pt x="63072" y="66658"/>
                  <a:pt x="63011" y="65928"/>
                  <a:pt x="62981" y="65229"/>
                </a:cubicBezTo>
                <a:cubicBezTo>
                  <a:pt x="62981" y="64530"/>
                  <a:pt x="63072" y="63831"/>
                  <a:pt x="62981" y="63162"/>
                </a:cubicBezTo>
                <a:cubicBezTo>
                  <a:pt x="62738" y="61612"/>
                  <a:pt x="62434" y="60092"/>
                  <a:pt x="62130" y="58542"/>
                </a:cubicBezTo>
                <a:cubicBezTo>
                  <a:pt x="62069" y="58177"/>
                  <a:pt x="62008" y="57813"/>
                  <a:pt x="61887" y="57235"/>
                </a:cubicBezTo>
                <a:cubicBezTo>
                  <a:pt x="61704" y="57569"/>
                  <a:pt x="61583" y="57752"/>
                  <a:pt x="61522" y="57934"/>
                </a:cubicBezTo>
                <a:cubicBezTo>
                  <a:pt x="60762" y="59727"/>
                  <a:pt x="60093" y="61551"/>
                  <a:pt x="59698" y="63436"/>
                </a:cubicBezTo>
                <a:cubicBezTo>
                  <a:pt x="59242" y="65594"/>
                  <a:pt x="58725" y="67722"/>
                  <a:pt x="58239" y="69849"/>
                </a:cubicBezTo>
                <a:cubicBezTo>
                  <a:pt x="57783" y="71825"/>
                  <a:pt x="57783" y="73801"/>
                  <a:pt x="57935" y="75807"/>
                </a:cubicBezTo>
                <a:cubicBezTo>
                  <a:pt x="58117" y="77630"/>
                  <a:pt x="58209" y="79454"/>
                  <a:pt x="58361" y="81278"/>
                </a:cubicBezTo>
                <a:cubicBezTo>
                  <a:pt x="58452" y="82220"/>
                  <a:pt x="58665" y="83162"/>
                  <a:pt x="58817" y="84196"/>
                </a:cubicBezTo>
                <a:cubicBezTo>
                  <a:pt x="58148" y="85260"/>
                  <a:pt x="57358" y="86445"/>
                  <a:pt x="56628" y="87631"/>
                </a:cubicBezTo>
                <a:cubicBezTo>
                  <a:pt x="55716" y="89090"/>
                  <a:pt x="54865" y="90579"/>
                  <a:pt x="54014" y="92038"/>
                </a:cubicBezTo>
                <a:cubicBezTo>
                  <a:pt x="53254" y="93315"/>
                  <a:pt x="52525" y="94591"/>
                  <a:pt x="51826" y="95898"/>
                </a:cubicBezTo>
                <a:cubicBezTo>
                  <a:pt x="51157" y="97175"/>
                  <a:pt x="50549" y="98482"/>
                  <a:pt x="49941" y="99789"/>
                </a:cubicBezTo>
                <a:cubicBezTo>
                  <a:pt x="49612" y="100556"/>
                  <a:pt x="49457" y="100706"/>
                  <a:pt x="48807" y="100706"/>
                </a:cubicBezTo>
                <a:cubicBezTo>
                  <a:pt x="48735" y="100706"/>
                  <a:pt x="48658" y="100704"/>
                  <a:pt x="48573" y="100701"/>
                </a:cubicBezTo>
                <a:cubicBezTo>
                  <a:pt x="48208" y="99151"/>
                  <a:pt x="47783" y="97570"/>
                  <a:pt x="47418" y="95959"/>
                </a:cubicBezTo>
                <a:cubicBezTo>
                  <a:pt x="47205" y="94956"/>
                  <a:pt x="47053" y="93892"/>
                  <a:pt x="46810" y="92889"/>
                </a:cubicBezTo>
                <a:cubicBezTo>
                  <a:pt x="46415" y="91308"/>
                  <a:pt x="46385" y="89728"/>
                  <a:pt x="46202" y="88147"/>
                </a:cubicBezTo>
                <a:cubicBezTo>
                  <a:pt x="45898" y="85503"/>
                  <a:pt x="45625" y="82859"/>
                  <a:pt x="45412" y="80214"/>
                </a:cubicBezTo>
                <a:cubicBezTo>
                  <a:pt x="45290" y="79029"/>
                  <a:pt x="45017" y="77843"/>
                  <a:pt x="45230" y="76627"/>
                </a:cubicBezTo>
                <a:cubicBezTo>
                  <a:pt x="45351" y="76080"/>
                  <a:pt x="45139" y="75442"/>
                  <a:pt x="44926" y="74895"/>
                </a:cubicBezTo>
                <a:cubicBezTo>
                  <a:pt x="44531" y="73679"/>
                  <a:pt x="44835" y="72494"/>
                  <a:pt x="45108" y="71308"/>
                </a:cubicBezTo>
                <a:cubicBezTo>
                  <a:pt x="45169" y="71095"/>
                  <a:pt x="45290" y="70883"/>
                  <a:pt x="45321" y="70670"/>
                </a:cubicBezTo>
                <a:cubicBezTo>
                  <a:pt x="45351" y="68664"/>
                  <a:pt x="46415" y="67053"/>
                  <a:pt x="47266" y="65381"/>
                </a:cubicBezTo>
                <a:cubicBezTo>
                  <a:pt x="47965" y="64013"/>
                  <a:pt x="48604" y="62615"/>
                  <a:pt x="49394" y="61308"/>
                </a:cubicBezTo>
                <a:cubicBezTo>
                  <a:pt x="50215" y="59940"/>
                  <a:pt x="50306" y="58390"/>
                  <a:pt x="50883" y="56961"/>
                </a:cubicBezTo>
                <a:cubicBezTo>
                  <a:pt x="51035" y="56627"/>
                  <a:pt x="50974" y="56202"/>
                  <a:pt x="50974" y="55806"/>
                </a:cubicBezTo>
                <a:cubicBezTo>
                  <a:pt x="50944" y="52068"/>
                  <a:pt x="50883" y="48299"/>
                  <a:pt x="50823" y="44560"/>
                </a:cubicBezTo>
                <a:cubicBezTo>
                  <a:pt x="50823" y="43861"/>
                  <a:pt x="50823" y="43131"/>
                  <a:pt x="50823" y="42311"/>
                </a:cubicBezTo>
                <a:cubicBezTo>
                  <a:pt x="49485" y="43131"/>
                  <a:pt x="48908" y="44347"/>
                  <a:pt x="48300" y="45533"/>
                </a:cubicBezTo>
                <a:cubicBezTo>
                  <a:pt x="48087" y="45989"/>
                  <a:pt x="47874" y="46475"/>
                  <a:pt x="47661" y="46961"/>
                </a:cubicBezTo>
                <a:cubicBezTo>
                  <a:pt x="47145" y="48238"/>
                  <a:pt x="46628" y="49545"/>
                  <a:pt x="46142" y="50852"/>
                </a:cubicBezTo>
                <a:cubicBezTo>
                  <a:pt x="45929" y="51399"/>
                  <a:pt x="45777" y="51977"/>
                  <a:pt x="45594" y="52554"/>
                </a:cubicBezTo>
                <a:cubicBezTo>
                  <a:pt x="45412" y="53101"/>
                  <a:pt x="45199" y="53648"/>
                  <a:pt x="45078" y="54226"/>
                </a:cubicBezTo>
                <a:cubicBezTo>
                  <a:pt x="44895" y="55229"/>
                  <a:pt x="44895" y="56262"/>
                  <a:pt x="44652" y="57235"/>
                </a:cubicBezTo>
                <a:cubicBezTo>
                  <a:pt x="44014" y="59667"/>
                  <a:pt x="44227" y="62159"/>
                  <a:pt x="43771" y="64621"/>
                </a:cubicBezTo>
                <a:cubicBezTo>
                  <a:pt x="43588" y="65503"/>
                  <a:pt x="43528" y="66415"/>
                  <a:pt x="43436" y="67326"/>
                </a:cubicBezTo>
                <a:cubicBezTo>
                  <a:pt x="43406" y="67600"/>
                  <a:pt x="43528" y="67904"/>
                  <a:pt x="43588" y="68208"/>
                </a:cubicBezTo>
                <a:cubicBezTo>
                  <a:pt x="43649" y="68573"/>
                  <a:pt x="43710" y="68968"/>
                  <a:pt x="43771" y="69332"/>
                </a:cubicBezTo>
                <a:cubicBezTo>
                  <a:pt x="43710" y="69363"/>
                  <a:pt x="43649" y="69363"/>
                  <a:pt x="43558" y="69393"/>
                </a:cubicBezTo>
                <a:cubicBezTo>
                  <a:pt x="43345" y="68846"/>
                  <a:pt x="43132" y="68299"/>
                  <a:pt x="42920" y="67752"/>
                </a:cubicBezTo>
                <a:cubicBezTo>
                  <a:pt x="42312" y="66019"/>
                  <a:pt x="41673" y="64287"/>
                  <a:pt x="41096" y="62554"/>
                </a:cubicBezTo>
                <a:cubicBezTo>
                  <a:pt x="39728" y="58360"/>
                  <a:pt x="38148" y="54226"/>
                  <a:pt x="37236" y="49849"/>
                </a:cubicBezTo>
                <a:cubicBezTo>
                  <a:pt x="37144" y="49363"/>
                  <a:pt x="36962" y="48846"/>
                  <a:pt x="36840" y="48360"/>
                </a:cubicBezTo>
                <a:cubicBezTo>
                  <a:pt x="36719" y="47964"/>
                  <a:pt x="36810" y="47630"/>
                  <a:pt x="37236" y="47448"/>
                </a:cubicBezTo>
                <a:cubicBezTo>
                  <a:pt x="37965" y="47113"/>
                  <a:pt x="38299" y="46414"/>
                  <a:pt x="38664" y="45776"/>
                </a:cubicBezTo>
                <a:cubicBezTo>
                  <a:pt x="39181" y="44803"/>
                  <a:pt x="39637" y="43770"/>
                  <a:pt x="40123" y="42767"/>
                </a:cubicBezTo>
                <a:cubicBezTo>
                  <a:pt x="40853" y="41186"/>
                  <a:pt x="41521" y="39606"/>
                  <a:pt x="41765" y="37843"/>
                </a:cubicBezTo>
                <a:cubicBezTo>
                  <a:pt x="41856" y="37296"/>
                  <a:pt x="42069" y="36779"/>
                  <a:pt x="42160" y="36232"/>
                </a:cubicBezTo>
                <a:cubicBezTo>
                  <a:pt x="42524" y="34378"/>
                  <a:pt x="42920" y="32523"/>
                  <a:pt x="43224" y="30639"/>
                </a:cubicBezTo>
                <a:cubicBezTo>
                  <a:pt x="43467" y="29119"/>
                  <a:pt x="43801" y="27599"/>
                  <a:pt x="43619" y="26049"/>
                </a:cubicBezTo>
                <a:cubicBezTo>
                  <a:pt x="43558" y="25563"/>
                  <a:pt x="43558" y="25077"/>
                  <a:pt x="43467" y="24590"/>
                </a:cubicBezTo>
                <a:cubicBezTo>
                  <a:pt x="43284" y="23618"/>
                  <a:pt x="42950" y="22645"/>
                  <a:pt x="43132" y="21611"/>
                </a:cubicBezTo>
                <a:cubicBezTo>
                  <a:pt x="43224" y="21095"/>
                  <a:pt x="42950" y="20517"/>
                  <a:pt x="42798" y="19727"/>
                </a:cubicBezTo>
                <a:cubicBezTo>
                  <a:pt x="42069" y="20912"/>
                  <a:pt x="41461" y="21915"/>
                  <a:pt x="40853" y="22888"/>
                </a:cubicBezTo>
                <a:cubicBezTo>
                  <a:pt x="40701" y="23131"/>
                  <a:pt x="40610" y="23374"/>
                  <a:pt x="40458" y="23587"/>
                </a:cubicBezTo>
                <a:cubicBezTo>
                  <a:pt x="38938" y="25411"/>
                  <a:pt x="38360" y="27660"/>
                  <a:pt x="37813" y="29879"/>
                </a:cubicBezTo>
                <a:cubicBezTo>
                  <a:pt x="37540" y="30943"/>
                  <a:pt x="37418" y="32068"/>
                  <a:pt x="37236" y="33162"/>
                </a:cubicBezTo>
                <a:cubicBezTo>
                  <a:pt x="37084" y="33922"/>
                  <a:pt x="36901" y="34712"/>
                  <a:pt x="36780" y="35472"/>
                </a:cubicBezTo>
                <a:cubicBezTo>
                  <a:pt x="36628" y="36505"/>
                  <a:pt x="36628" y="37569"/>
                  <a:pt x="36354" y="38572"/>
                </a:cubicBezTo>
                <a:cubicBezTo>
                  <a:pt x="35868" y="40487"/>
                  <a:pt x="36537" y="42402"/>
                  <a:pt x="36020" y="44317"/>
                </a:cubicBezTo>
                <a:cubicBezTo>
                  <a:pt x="35898" y="43770"/>
                  <a:pt x="35807" y="43223"/>
                  <a:pt x="35655" y="42676"/>
                </a:cubicBezTo>
                <a:cubicBezTo>
                  <a:pt x="35533" y="42128"/>
                  <a:pt x="35351" y="41612"/>
                  <a:pt x="35230" y="41065"/>
                </a:cubicBezTo>
                <a:cubicBezTo>
                  <a:pt x="34774" y="39332"/>
                  <a:pt x="34318" y="37630"/>
                  <a:pt x="33922" y="35897"/>
                </a:cubicBezTo>
                <a:cubicBezTo>
                  <a:pt x="33649" y="34682"/>
                  <a:pt x="33284" y="33466"/>
                  <a:pt x="33163" y="32159"/>
                </a:cubicBezTo>
                <a:cubicBezTo>
                  <a:pt x="33011" y="30487"/>
                  <a:pt x="32950" y="28785"/>
                  <a:pt x="33223" y="27174"/>
                </a:cubicBezTo>
                <a:cubicBezTo>
                  <a:pt x="33679" y="24651"/>
                  <a:pt x="33132" y="22280"/>
                  <a:pt x="32615" y="19879"/>
                </a:cubicBezTo>
                <a:cubicBezTo>
                  <a:pt x="32068" y="17295"/>
                  <a:pt x="31430" y="14742"/>
                  <a:pt x="30701" y="12250"/>
                </a:cubicBezTo>
                <a:cubicBezTo>
                  <a:pt x="29576" y="8420"/>
                  <a:pt x="27874" y="4863"/>
                  <a:pt x="25868" y="1459"/>
                </a:cubicBezTo>
                <a:cubicBezTo>
                  <a:pt x="25624" y="1003"/>
                  <a:pt x="25351" y="578"/>
                  <a:pt x="25017" y="0"/>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87"/>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88"/>
        <p:cNvGrpSpPr/>
        <p:nvPr/>
      </p:nvGrpSpPr>
      <p:grpSpPr>
        <a:xfrm>
          <a:off x="0" y="0"/>
          <a:ext cx="0" cy="0"/>
          <a:chOff x="0" y="0"/>
          <a:chExt cx="0" cy="0"/>
        </a:xfrm>
      </p:grpSpPr>
      <p:sp>
        <p:nvSpPr>
          <p:cNvPr id="89" name="Google Shape;89;p13"/>
          <p:cNvSpPr/>
          <p:nvPr/>
        </p:nvSpPr>
        <p:spPr>
          <a:xfrm rot="10800000">
            <a:off x="4" y="3988763"/>
            <a:ext cx="3362496" cy="1157325"/>
          </a:xfrm>
          <a:custGeom>
            <a:avLst/>
            <a:gdLst/>
            <a:ahLst/>
            <a:cxnLst/>
            <a:rect l="l" t="t" r="r" b="b"/>
            <a:pathLst>
              <a:path w="85413" h="46293" extrusionOk="0">
                <a:moveTo>
                  <a:pt x="2432" y="0"/>
                </a:moveTo>
                <a:cubicBezTo>
                  <a:pt x="1611" y="2584"/>
                  <a:pt x="912" y="5198"/>
                  <a:pt x="608" y="7903"/>
                </a:cubicBezTo>
                <a:cubicBezTo>
                  <a:pt x="0" y="13070"/>
                  <a:pt x="882" y="18632"/>
                  <a:pt x="4104" y="22736"/>
                </a:cubicBezTo>
                <a:cubicBezTo>
                  <a:pt x="7964" y="27630"/>
                  <a:pt x="14499" y="29696"/>
                  <a:pt x="20730" y="29696"/>
                </a:cubicBezTo>
                <a:cubicBezTo>
                  <a:pt x="26961" y="29696"/>
                  <a:pt x="32980" y="27873"/>
                  <a:pt x="38998" y="26262"/>
                </a:cubicBezTo>
                <a:cubicBezTo>
                  <a:pt x="43798" y="24970"/>
                  <a:pt x="48755" y="23816"/>
                  <a:pt x="53712" y="23816"/>
                </a:cubicBezTo>
                <a:cubicBezTo>
                  <a:pt x="54938" y="23816"/>
                  <a:pt x="56164" y="23886"/>
                  <a:pt x="57387" y="24043"/>
                </a:cubicBezTo>
                <a:cubicBezTo>
                  <a:pt x="65199" y="25107"/>
                  <a:pt x="72312" y="29788"/>
                  <a:pt x="77114" y="36110"/>
                </a:cubicBezTo>
                <a:cubicBezTo>
                  <a:pt x="79759" y="39605"/>
                  <a:pt x="81917" y="43739"/>
                  <a:pt x="85412" y="46292"/>
                </a:cubicBezTo>
                <a:lnTo>
                  <a:pt x="854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flipH="1">
            <a:off x="6405792" y="0"/>
            <a:ext cx="2764283" cy="1262295"/>
          </a:xfrm>
          <a:custGeom>
            <a:avLst/>
            <a:gdLst/>
            <a:ahLst/>
            <a:cxnLst/>
            <a:rect l="l" t="t" r="r" b="b"/>
            <a:pathLst>
              <a:path w="75625" h="28126" extrusionOk="0">
                <a:moveTo>
                  <a:pt x="0" y="0"/>
                </a:moveTo>
                <a:lnTo>
                  <a:pt x="0" y="21672"/>
                </a:lnTo>
                <a:cubicBezTo>
                  <a:pt x="3602" y="20055"/>
                  <a:pt x="8298" y="19241"/>
                  <a:pt x="13082" y="19241"/>
                </a:cubicBezTo>
                <a:cubicBezTo>
                  <a:pt x="18189" y="19241"/>
                  <a:pt x="23397" y="20169"/>
                  <a:pt x="27478" y="22037"/>
                </a:cubicBezTo>
                <a:cubicBezTo>
                  <a:pt x="37027" y="26379"/>
                  <a:pt x="45337" y="28126"/>
                  <a:pt x="51706" y="28126"/>
                </a:cubicBezTo>
                <a:cubicBezTo>
                  <a:pt x="56082" y="28126"/>
                  <a:pt x="59541" y="27301"/>
                  <a:pt x="61855" y="25927"/>
                </a:cubicBezTo>
                <a:cubicBezTo>
                  <a:pt x="67570" y="22493"/>
                  <a:pt x="72950" y="14833"/>
                  <a:pt x="7562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flipH="1">
            <a:off x="5892550" y="482375"/>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flipH="1">
            <a:off x="892250" y="4023200"/>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rot="9519482">
            <a:off x="6331982" y="4453376"/>
            <a:ext cx="2983920" cy="766183"/>
          </a:xfrm>
          <a:custGeom>
            <a:avLst/>
            <a:gdLst/>
            <a:ahLst/>
            <a:cxnLst/>
            <a:rect l="l" t="t" r="r" b="b"/>
            <a:pathLst>
              <a:path w="30974" h="20032" fill="none" extrusionOk="0">
                <a:moveTo>
                  <a:pt x="0" y="4317"/>
                </a:moveTo>
                <a:cubicBezTo>
                  <a:pt x="2402" y="1"/>
                  <a:pt x="11368" y="4712"/>
                  <a:pt x="10001" y="13041"/>
                </a:cubicBezTo>
                <a:cubicBezTo>
                  <a:pt x="9301" y="17235"/>
                  <a:pt x="6870" y="20032"/>
                  <a:pt x="4833" y="18937"/>
                </a:cubicBezTo>
                <a:cubicBezTo>
                  <a:pt x="2645" y="17843"/>
                  <a:pt x="4438" y="9454"/>
                  <a:pt x="12189" y="5837"/>
                </a:cubicBezTo>
                <a:cubicBezTo>
                  <a:pt x="23739" y="487"/>
                  <a:pt x="30974" y="8360"/>
                  <a:pt x="30974" y="16019"/>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txBox="1">
            <a:spLocks noGrp="1"/>
          </p:cNvSpPr>
          <p:nvPr>
            <p:ph type="subTitle" idx="1"/>
          </p:nvPr>
        </p:nvSpPr>
        <p:spPr>
          <a:xfrm>
            <a:off x="1825838" y="1541925"/>
            <a:ext cx="2607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lt2"/>
                </a:solidFill>
                <a:latin typeface="Poppins Black"/>
                <a:ea typeface="Poppins Black"/>
                <a:cs typeface="Poppins Black"/>
                <a:sym typeface="Poppins Black"/>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5" name="Google Shape;95;p13"/>
          <p:cNvSpPr txBox="1">
            <a:spLocks noGrp="1"/>
          </p:cNvSpPr>
          <p:nvPr>
            <p:ph type="subTitle" idx="2"/>
          </p:nvPr>
        </p:nvSpPr>
        <p:spPr>
          <a:xfrm>
            <a:off x="5911839" y="1541925"/>
            <a:ext cx="2607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lt2"/>
                </a:solidFill>
                <a:latin typeface="Poppins Black"/>
                <a:ea typeface="Poppins Black"/>
                <a:cs typeface="Poppins Black"/>
                <a:sym typeface="Poppins Black"/>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6" name="Google Shape;96;p13"/>
          <p:cNvSpPr txBox="1">
            <a:spLocks noGrp="1"/>
          </p:cNvSpPr>
          <p:nvPr>
            <p:ph type="subTitle" idx="3"/>
          </p:nvPr>
        </p:nvSpPr>
        <p:spPr>
          <a:xfrm>
            <a:off x="1825838" y="2871128"/>
            <a:ext cx="2607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lt2"/>
                </a:solidFill>
                <a:latin typeface="Poppins Black"/>
                <a:ea typeface="Poppins Black"/>
                <a:cs typeface="Poppins Black"/>
                <a:sym typeface="Poppins Black"/>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7" name="Google Shape;97;p13"/>
          <p:cNvSpPr txBox="1">
            <a:spLocks noGrp="1"/>
          </p:cNvSpPr>
          <p:nvPr>
            <p:ph type="subTitle" idx="4"/>
          </p:nvPr>
        </p:nvSpPr>
        <p:spPr>
          <a:xfrm>
            <a:off x="5911825" y="2871125"/>
            <a:ext cx="2607600" cy="454500"/>
          </a:xfrm>
          <a:prstGeom prst="rect">
            <a:avLst/>
          </a:prstGeom>
          <a:ln>
            <a:noFill/>
          </a:ln>
        </p:spPr>
        <p:txBody>
          <a:bodyPr spcFirstLastPara="1" wrap="square" lIns="91425" tIns="91425" rIns="91425" bIns="91425" anchor="t" anchorCtr="0">
            <a:noAutofit/>
          </a:bodyPr>
          <a:lstStyle>
            <a:lvl1pPr lvl="0" rtl="0">
              <a:spcBef>
                <a:spcPts val="0"/>
              </a:spcBef>
              <a:spcAft>
                <a:spcPts val="0"/>
              </a:spcAft>
              <a:buSzPts val="1800"/>
              <a:buNone/>
              <a:defRPr sz="2200">
                <a:solidFill>
                  <a:schemeClr val="lt2"/>
                </a:solidFill>
                <a:latin typeface="Poppins Black"/>
                <a:ea typeface="Poppins Black"/>
                <a:cs typeface="Poppins Black"/>
                <a:sym typeface="Poppins Black"/>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8" name="Google Shape;98;p13"/>
          <p:cNvSpPr txBox="1">
            <a:spLocks noGrp="1"/>
          </p:cNvSpPr>
          <p:nvPr>
            <p:ph type="subTitle" idx="5"/>
          </p:nvPr>
        </p:nvSpPr>
        <p:spPr>
          <a:xfrm>
            <a:off x="1825850" y="1996425"/>
            <a:ext cx="2607600" cy="612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99" name="Google Shape;99;p13"/>
          <p:cNvSpPr txBox="1">
            <a:spLocks noGrp="1"/>
          </p:cNvSpPr>
          <p:nvPr>
            <p:ph type="subTitle" idx="6"/>
          </p:nvPr>
        </p:nvSpPr>
        <p:spPr>
          <a:xfrm>
            <a:off x="5911825" y="1996425"/>
            <a:ext cx="2607600" cy="612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0" name="Google Shape;100;p13"/>
          <p:cNvSpPr txBox="1">
            <a:spLocks noGrp="1"/>
          </p:cNvSpPr>
          <p:nvPr>
            <p:ph type="subTitle" idx="7"/>
          </p:nvPr>
        </p:nvSpPr>
        <p:spPr>
          <a:xfrm>
            <a:off x="1825850" y="3322800"/>
            <a:ext cx="2607600" cy="612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1" name="Google Shape;101;p13"/>
          <p:cNvSpPr txBox="1">
            <a:spLocks noGrp="1"/>
          </p:cNvSpPr>
          <p:nvPr>
            <p:ph type="subTitle" idx="8"/>
          </p:nvPr>
        </p:nvSpPr>
        <p:spPr>
          <a:xfrm>
            <a:off x="5911825" y="3322799"/>
            <a:ext cx="2607600" cy="612900"/>
          </a:xfrm>
          <a:prstGeom prst="rect">
            <a:avLst/>
          </a:prstGeom>
          <a:ln>
            <a:noFill/>
          </a:ln>
        </p:spPr>
        <p:txBody>
          <a:bodyPr spcFirstLastPara="1" wrap="square" lIns="91425" tIns="91425" rIns="91425" bIns="91425" anchor="ctr" anchorCtr="0">
            <a:noAutofit/>
          </a:bodyPr>
          <a:lstStyle>
            <a:lvl1pPr lvl="0" rtl="0">
              <a:spcBef>
                <a:spcPts val="0"/>
              </a:spcBef>
              <a:spcAft>
                <a:spcPts val="0"/>
              </a:spcAft>
              <a:buSzPts val="1800"/>
              <a:buNone/>
              <a:defRPr sz="1600">
                <a:solidFill>
                  <a:schemeClr val="dk1"/>
                </a:solidFill>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02" name="Google Shape;102;p13"/>
          <p:cNvSpPr txBox="1">
            <a:spLocks noGrp="1"/>
          </p:cNvSpPr>
          <p:nvPr>
            <p:ph type="title" hasCustomPrompt="1"/>
          </p:nvPr>
        </p:nvSpPr>
        <p:spPr>
          <a:xfrm>
            <a:off x="822550" y="1804073"/>
            <a:ext cx="927000" cy="6009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3700">
                <a:solidFill>
                  <a:schemeClr val="accent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03" name="Google Shape;103;p13"/>
          <p:cNvSpPr txBox="1">
            <a:spLocks noGrp="1"/>
          </p:cNvSpPr>
          <p:nvPr>
            <p:ph type="title" idx="9" hasCustomPrompt="1"/>
          </p:nvPr>
        </p:nvSpPr>
        <p:spPr>
          <a:xfrm>
            <a:off x="4908725" y="1804073"/>
            <a:ext cx="927000" cy="6009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3700">
                <a:solidFill>
                  <a:schemeClr val="accent2"/>
                </a:solidFill>
                <a:latin typeface="Poppins Black"/>
                <a:ea typeface="Poppins Black"/>
                <a:cs typeface="Poppins Black"/>
                <a:sym typeface="Poppins Black"/>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04" name="Google Shape;104;p13"/>
          <p:cNvSpPr txBox="1">
            <a:spLocks noGrp="1"/>
          </p:cNvSpPr>
          <p:nvPr>
            <p:ph type="title" idx="13" hasCustomPrompt="1"/>
          </p:nvPr>
        </p:nvSpPr>
        <p:spPr>
          <a:xfrm>
            <a:off x="822550" y="3138057"/>
            <a:ext cx="927000" cy="6009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3700">
                <a:solidFill>
                  <a:schemeClr val="accent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05" name="Google Shape;105;p13"/>
          <p:cNvSpPr txBox="1">
            <a:spLocks noGrp="1"/>
          </p:cNvSpPr>
          <p:nvPr>
            <p:ph type="title" idx="14" hasCustomPrompt="1"/>
          </p:nvPr>
        </p:nvSpPr>
        <p:spPr>
          <a:xfrm>
            <a:off x="4908725" y="3138051"/>
            <a:ext cx="927000" cy="6009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1800"/>
              <a:buNone/>
              <a:defRPr sz="3700">
                <a:solidFill>
                  <a:schemeClr val="accent2"/>
                </a:solidFill>
              </a:defRPr>
            </a:lvl1pPr>
            <a:lvl2pPr lvl="1" algn="ctr" rtl="0">
              <a:spcBef>
                <a:spcPts val="0"/>
              </a:spcBef>
              <a:spcAft>
                <a:spcPts val="0"/>
              </a:spcAft>
              <a:buSzPts val="1800"/>
              <a:buNone/>
              <a:defRPr sz="1800"/>
            </a:lvl2pPr>
            <a:lvl3pPr lvl="2" algn="ctr" rtl="0">
              <a:spcBef>
                <a:spcPts val="0"/>
              </a:spcBef>
              <a:spcAft>
                <a:spcPts val="0"/>
              </a:spcAft>
              <a:buSzPts val="1800"/>
              <a:buNone/>
              <a:defRPr sz="1800"/>
            </a:lvl3pPr>
            <a:lvl4pPr lvl="3" algn="ctr" rtl="0">
              <a:spcBef>
                <a:spcPts val="0"/>
              </a:spcBef>
              <a:spcAft>
                <a:spcPts val="0"/>
              </a:spcAft>
              <a:buSzPts val="1800"/>
              <a:buNone/>
              <a:defRPr sz="1800"/>
            </a:lvl4pPr>
            <a:lvl5pPr lvl="4" algn="ctr" rtl="0">
              <a:spcBef>
                <a:spcPts val="0"/>
              </a:spcBef>
              <a:spcAft>
                <a:spcPts val="0"/>
              </a:spcAft>
              <a:buSzPts val="1800"/>
              <a:buNone/>
              <a:defRPr sz="1800"/>
            </a:lvl5pPr>
            <a:lvl6pPr lvl="5" algn="ctr" rtl="0">
              <a:spcBef>
                <a:spcPts val="0"/>
              </a:spcBef>
              <a:spcAft>
                <a:spcPts val="0"/>
              </a:spcAft>
              <a:buSzPts val="1800"/>
              <a:buNone/>
              <a:defRPr sz="1800"/>
            </a:lvl6pPr>
            <a:lvl7pPr lvl="6" algn="ctr" rtl="0">
              <a:spcBef>
                <a:spcPts val="0"/>
              </a:spcBef>
              <a:spcAft>
                <a:spcPts val="0"/>
              </a:spcAft>
              <a:buSzPts val="1800"/>
              <a:buNone/>
              <a:defRPr sz="1800"/>
            </a:lvl7pPr>
            <a:lvl8pPr lvl="7" algn="ctr" rtl="0">
              <a:spcBef>
                <a:spcPts val="0"/>
              </a:spcBef>
              <a:spcAft>
                <a:spcPts val="0"/>
              </a:spcAft>
              <a:buSzPts val="1800"/>
              <a:buNone/>
              <a:defRPr sz="1800"/>
            </a:lvl8pPr>
            <a:lvl9pPr lvl="8" algn="ctr" rtl="0">
              <a:spcBef>
                <a:spcPts val="0"/>
              </a:spcBef>
              <a:spcAft>
                <a:spcPts val="0"/>
              </a:spcAft>
              <a:buSzPts val="1800"/>
              <a:buNone/>
              <a:defRPr sz="1800"/>
            </a:lvl9pPr>
          </a:lstStyle>
          <a:p>
            <a:r>
              <a:t>xx%</a:t>
            </a:r>
          </a:p>
        </p:txBody>
      </p:sp>
      <p:sp>
        <p:nvSpPr>
          <p:cNvPr id="106" name="Google Shape;106;p13"/>
          <p:cNvSpPr txBox="1">
            <a:spLocks noGrp="1"/>
          </p:cNvSpPr>
          <p:nvPr>
            <p:ph type="title" idx="15"/>
          </p:nvPr>
        </p:nvSpPr>
        <p:spPr>
          <a:xfrm>
            <a:off x="713225" y="521225"/>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sz="3300">
                <a:latin typeface="Poppins Black"/>
                <a:ea typeface="Poppins Black"/>
                <a:cs typeface="Poppins Black"/>
                <a:sym typeface="Poppins Black"/>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07" name="Google Shape;107;p13"/>
          <p:cNvSpPr/>
          <p:nvPr/>
        </p:nvSpPr>
        <p:spPr>
          <a:xfrm rot="-3105651">
            <a:off x="3911906" y="3558676"/>
            <a:ext cx="1616544" cy="2673458"/>
          </a:xfrm>
          <a:custGeom>
            <a:avLst/>
            <a:gdLst/>
            <a:ahLst/>
            <a:cxnLst/>
            <a:rect l="l" t="t" r="r" b="b"/>
            <a:pathLst>
              <a:path w="76568" h="126629" extrusionOk="0">
                <a:moveTo>
                  <a:pt x="25017" y="0"/>
                </a:moveTo>
                <a:cubicBezTo>
                  <a:pt x="24500" y="1429"/>
                  <a:pt x="24135" y="2705"/>
                  <a:pt x="24105" y="4043"/>
                </a:cubicBezTo>
                <a:cubicBezTo>
                  <a:pt x="24105" y="6018"/>
                  <a:pt x="24196" y="8025"/>
                  <a:pt x="24500" y="9970"/>
                </a:cubicBezTo>
                <a:cubicBezTo>
                  <a:pt x="24621" y="10669"/>
                  <a:pt x="24743" y="11338"/>
                  <a:pt x="24925" y="12006"/>
                </a:cubicBezTo>
                <a:cubicBezTo>
                  <a:pt x="25594" y="14924"/>
                  <a:pt x="26506" y="17812"/>
                  <a:pt x="27661" y="20608"/>
                </a:cubicBezTo>
                <a:cubicBezTo>
                  <a:pt x="28299" y="22189"/>
                  <a:pt x="29059" y="23709"/>
                  <a:pt x="29697" y="25289"/>
                </a:cubicBezTo>
                <a:cubicBezTo>
                  <a:pt x="30397" y="27083"/>
                  <a:pt x="31005" y="28876"/>
                  <a:pt x="31643" y="30669"/>
                </a:cubicBezTo>
                <a:cubicBezTo>
                  <a:pt x="31673" y="30791"/>
                  <a:pt x="31673" y="30943"/>
                  <a:pt x="31673" y="31064"/>
                </a:cubicBezTo>
                <a:cubicBezTo>
                  <a:pt x="31460" y="32858"/>
                  <a:pt x="32160" y="34499"/>
                  <a:pt x="32555" y="36171"/>
                </a:cubicBezTo>
                <a:cubicBezTo>
                  <a:pt x="32798" y="37265"/>
                  <a:pt x="33102" y="38329"/>
                  <a:pt x="33315" y="39454"/>
                </a:cubicBezTo>
                <a:cubicBezTo>
                  <a:pt x="31187" y="36353"/>
                  <a:pt x="29181" y="33223"/>
                  <a:pt x="26871" y="30305"/>
                </a:cubicBezTo>
                <a:cubicBezTo>
                  <a:pt x="24530" y="27326"/>
                  <a:pt x="21825" y="24712"/>
                  <a:pt x="19515" y="21733"/>
                </a:cubicBezTo>
                <a:cubicBezTo>
                  <a:pt x="19454" y="21763"/>
                  <a:pt x="19363" y="21794"/>
                  <a:pt x="19302" y="21824"/>
                </a:cubicBezTo>
                <a:cubicBezTo>
                  <a:pt x="19454" y="22645"/>
                  <a:pt x="19576" y="23496"/>
                  <a:pt x="19728" y="24347"/>
                </a:cubicBezTo>
                <a:cubicBezTo>
                  <a:pt x="19940" y="25532"/>
                  <a:pt x="20153" y="26748"/>
                  <a:pt x="20457" y="27903"/>
                </a:cubicBezTo>
                <a:cubicBezTo>
                  <a:pt x="20974" y="29879"/>
                  <a:pt x="21916" y="31642"/>
                  <a:pt x="23375" y="33071"/>
                </a:cubicBezTo>
                <a:cubicBezTo>
                  <a:pt x="24652" y="34317"/>
                  <a:pt x="26020" y="35502"/>
                  <a:pt x="27327" y="36718"/>
                </a:cubicBezTo>
                <a:cubicBezTo>
                  <a:pt x="28664" y="37964"/>
                  <a:pt x="30001" y="39150"/>
                  <a:pt x="31308" y="40396"/>
                </a:cubicBezTo>
                <a:cubicBezTo>
                  <a:pt x="31643" y="40700"/>
                  <a:pt x="31916" y="41065"/>
                  <a:pt x="32129" y="41460"/>
                </a:cubicBezTo>
                <a:cubicBezTo>
                  <a:pt x="33041" y="42980"/>
                  <a:pt x="33953" y="44499"/>
                  <a:pt x="34804" y="46049"/>
                </a:cubicBezTo>
                <a:cubicBezTo>
                  <a:pt x="35078" y="46536"/>
                  <a:pt x="35138" y="47113"/>
                  <a:pt x="35290" y="47630"/>
                </a:cubicBezTo>
                <a:cubicBezTo>
                  <a:pt x="35746" y="49363"/>
                  <a:pt x="36172" y="51065"/>
                  <a:pt x="36658" y="52767"/>
                </a:cubicBezTo>
                <a:cubicBezTo>
                  <a:pt x="37084" y="54347"/>
                  <a:pt x="37509" y="55928"/>
                  <a:pt x="37874" y="57539"/>
                </a:cubicBezTo>
                <a:cubicBezTo>
                  <a:pt x="37631" y="57205"/>
                  <a:pt x="37418" y="56870"/>
                  <a:pt x="37175" y="56536"/>
                </a:cubicBezTo>
                <a:cubicBezTo>
                  <a:pt x="36263" y="55199"/>
                  <a:pt x="35351" y="53831"/>
                  <a:pt x="34378" y="52493"/>
                </a:cubicBezTo>
                <a:cubicBezTo>
                  <a:pt x="33497" y="51217"/>
                  <a:pt x="32585" y="49910"/>
                  <a:pt x="31582" y="48724"/>
                </a:cubicBezTo>
                <a:cubicBezTo>
                  <a:pt x="30609" y="47539"/>
                  <a:pt x="29485" y="46475"/>
                  <a:pt x="28421" y="45381"/>
                </a:cubicBezTo>
                <a:cubicBezTo>
                  <a:pt x="27570" y="44469"/>
                  <a:pt x="26719" y="43587"/>
                  <a:pt x="25807" y="42706"/>
                </a:cubicBezTo>
                <a:cubicBezTo>
                  <a:pt x="25108" y="42037"/>
                  <a:pt x="24378" y="41399"/>
                  <a:pt x="23618" y="40730"/>
                </a:cubicBezTo>
                <a:cubicBezTo>
                  <a:pt x="23448" y="40581"/>
                  <a:pt x="23248" y="40403"/>
                  <a:pt x="22987" y="40403"/>
                </a:cubicBezTo>
                <a:cubicBezTo>
                  <a:pt x="22875" y="40403"/>
                  <a:pt x="22752" y="40435"/>
                  <a:pt x="22615" y="40517"/>
                </a:cubicBezTo>
                <a:cubicBezTo>
                  <a:pt x="22737" y="40913"/>
                  <a:pt x="22828" y="41308"/>
                  <a:pt x="22980" y="41673"/>
                </a:cubicBezTo>
                <a:cubicBezTo>
                  <a:pt x="24257" y="44530"/>
                  <a:pt x="25503" y="47387"/>
                  <a:pt x="26780" y="50244"/>
                </a:cubicBezTo>
                <a:cubicBezTo>
                  <a:pt x="27144" y="51034"/>
                  <a:pt x="27600" y="51703"/>
                  <a:pt x="28299" y="52281"/>
                </a:cubicBezTo>
                <a:cubicBezTo>
                  <a:pt x="30153" y="53861"/>
                  <a:pt x="32008" y="55502"/>
                  <a:pt x="33801" y="57144"/>
                </a:cubicBezTo>
                <a:cubicBezTo>
                  <a:pt x="35716" y="58876"/>
                  <a:pt x="37600" y="60639"/>
                  <a:pt x="38999" y="62858"/>
                </a:cubicBezTo>
                <a:cubicBezTo>
                  <a:pt x="39059" y="62949"/>
                  <a:pt x="39120" y="63041"/>
                  <a:pt x="39181" y="63101"/>
                </a:cubicBezTo>
                <a:cubicBezTo>
                  <a:pt x="40366" y="64165"/>
                  <a:pt x="40914" y="65533"/>
                  <a:pt x="41309" y="67022"/>
                </a:cubicBezTo>
                <a:cubicBezTo>
                  <a:pt x="41795" y="68664"/>
                  <a:pt x="42373" y="70275"/>
                  <a:pt x="42768" y="71916"/>
                </a:cubicBezTo>
                <a:cubicBezTo>
                  <a:pt x="43041" y="72980"/>
                  <a:pt x="43132" y="74105"/>
                  <a:pt x="43284" y="75199"/>
                </a:cubicBezTo>
                <a:cubicBezTo>
                  <a:pt x="43436" y="76202"/>
                  <a:pt x="43619" y="77205"/>
                  <a:pt x="43771" y="78208"/>
                </a:cubicBezTo>
                <a:cubicBezTo>
                  <a:pt x="43892" y="79181"/>
                  <a:pt x="43953" y="80153"/>
                  <a:pt x="44014" y="81126"/>
                </a:cubicBezTo>
                <a:cubicBezTo>
                  <a:pt x="44105" y="82220"/>
                  <a:pt x="44135" y="83284"/>
                  <a:pt x="44196" y="84378"/>
                </a:cubicBezTo>
                <a:cubicBezTo>
                  <a:pt x="44287" y="86172"/>
                  <a:pt x="44348" y="87965"/>
                  <a:pt x="44439" y="89941"/>
                </a:cubicBezTo>
                <a:cubicBezTo>
                  <a:pt x="44166" y="89667"/>
                  <a:pt x="43953" y="89515"/>
                  <a:pt x="43801" y="89302"/>
                </a:cubicBezTo>
                <a:cubicBezTo>
                  <a:pt x="42676" y="87327"/>
                  <a:pt x="41217" y="85625"/>
                  <a:pt x="39515" y="84105"/>
                </a:cubicBezTo>
                <a:cubicBezTo>
                  <a:pt x="38634" y="83345"/>
                  <a:pt x="37844" y="82433"/>
                  <a:pt x="36962" y="81643"/>
                </a:cubicBezTo>
                <a:cubicBezTo>
                  <a:pt x="35777" y="80579"/>
                  <a:pt x="34530" y="79576"/>
                  <a:pt x="33284" y="78573"/>
                </a:cubicBezTo>
                <a:cubicBezTo>
                  <a:pt x="33011" y="78360"/>
                  <a:pt x="32798" y="78178"/>
                  <a:pt x="32859" y="77782"/>
                </a:cubicBezTo>
                <a:cubicBezTo>
                  <a:pt x="32859" y="77630"/>
                  <a:pt x="32828" y="77448"/>
                  <a:pt x="32767" y="77296"/>
                </a:cubicBezTo>
                <a:cubicBezTo>
                  <a:pt x="32008" y="75655"/>
                  <a:pt x="31308" y="74013"/>
                  <a:pt x="30518" y="72372"/>
                </a:cubicBezTo>
                <a:cubicBezTo>
                  <a:pt x="28725" y="68755"/>
                  <a:pt x="27114" y="64986"/>
                  <a:pt x="24500" y="61794"/>
                </a:cubicBezTo>
                <a:cubicBezTo>
                  <a:pt x="24409" y="61673"/>
                  <a:pt x="24287" y="61582"/>
                  <a:pt x="24135" y="61369"/>
                </a:cubicBezTo>
                <a:cubicBezTo>
                  <a:pt x="23770" y="61946"/>
                  <a:pt x="23710" y="62524"/>
                  <a:pt x="23710" y="63071"/>
                </a:cubicBezTo>
                <a:cubicBezTo>
                  <a:pt x="23740" y="64348"/>
                  <a:pt x="23740" y="65655"/>
                  <a:pt x="23983" y="66901"/>
                </a:cubicBezTo>
                <a:cubicBezTo>
                  <a:pt x="24135" y="67813"/>
                  <a:pt x="24621" y="68664"/>
                  <a:pt x="24986" y="69515"/>
                </a:cubicBezTo>
                <a:cubicBezTo>
                  <a:pt x="25594" y="71035"/>
                  <a:pt x="26597" y="72281"/>
                  <a:pt x="27418" y="73740"/>
                </a:cubicBezTo>
                <a:cubicBezTo>
                  <a:pt x="27053" y="73497"/>
                  <a:pt x="26658" y="73314"/>
                  <a:pt x="26324" y="73041"/>
                </a:cubicBezTo>
                <a:cubicBezTo>
                  <a:pt x="24895" y="71795"/>
                  <a:pt x="23497" y="70518"/>
                  <a:pt x="22068" y="69272"/>
                </a:cubicBezTo>
                <a:cubicBezTo>
                  <a:pt x="20396" y="67813"/>
                  <a:pt x="19302" y="65959"/>
                  <a:pt x="18390" y="64013"/>
                </a:cubicBezTo>
                <a:cubicBezTo>
                  <a:pt x="17630" y="62402"/>
                  <a:pt x="16779" y="60852"/>
                  <a:pt x="15563" y="59545"/>
                </a:cubicBezTo>
                <a:cubicBezTo>
                  <a:pt x="13405" y="57235"/>
                  <a:pt x="11430" y="54712"/>
                  <a:pt x="8876" y="52767"/>
                </a:cubicBezTo>
                <a:cubicBezTo>
                  <a:pt x="6597" y="51034"/>
                  <a:pt x="4408" y="49180"/>
                  <a:pt x="1885" y="47782"/>
                </a:cubicBezTo>
                <a:cubicBezTo>
                  <a:pt x="1399" y="47508"/>
                  <a:pt x="943" y="47174"/>
                  <a:pt x="487" y="46901"/>
                </a:cubicBezTo>
                <a:cubicBezTo>
                  <a:pt x="366" y="46840"/>
                  <a:pt x="244" y="46840"/>
                  <a:pt x="1" y="46809"/>
                </a:cubicBezTo>
                <a:lnTo>
                  <a:pt x="1" y="46809"/>
                </a:lnTo>
                <a:cubicBezTo>
                  <a:pt x="92" y="47053"/>
                  <a:pt x="122" y="47235"/>
                  <a:pt x="183" y="47387"/>
                </a:cubicBezTo>
                <a:cubicBezTo>
                  <a:pt x="1369" y="49393"/>
                  <a:pt x="2524" y="51429"/>
                  <a:pt x="3709" y="53436"/>
                </a:cubicBezTo>
                <a:cubicBezTo>
                  <a:pt x="3952" y="53861"/>
                  <a:pt x="4287" y="54226"/>
                  <a:pt x="4591" y="54591"/>
                </a:cubicBezTo>
                <a:cubicBezTo>
                  <a:pt x="5928" y="56080"/>
                  <a:pt x="7296" y="57509"/>
                  <a:pt x="8633" y="58998"/>
                </a:cubicBezTo>
                <a:cubicBezTo>
                  <a:pt x="9819" y="60366"/>
                  <a:pt x="10974" y="61734"/>
                  <a:pt x="12190" y="63071"/>
                </a:cubicBezTo>
                <a:cubicBezTo>
                  <a:pt x="12524" y="63436"/>
                  <a:pt x="12980" y="63709"/>
                  <a:pt x="13405" y="64013"/>
                </a:cubicBezTo>
                <a:cubicBezTo>
                  <a:pt x="13770" y="64287"/>
                  <a:pt x="14074" y="64591"/>
                  <a:pt x="14469" y="64834"/>
                </a:cubicBezTo>
                <a:cubicBezTo>
                  <a:pt x="15351" y="65351"/>
                  <a:pt x="16293" y="65867"/>
                  <a:pt x="17205" y="66384"/>
                </a:cubicBezTo>
                <a:cubicBezTo>
                  <a:pt x="17752" y="66688"/>
                  <a:pt x="18330" y="67022"/>
                  <a:pt x="18877" y="67357"/>
                </a:cubicBezTo>
                <a:cubicBezTo>
                  <a:pt x="19029" y="67448"/>
                  <a:pt x="19150" y="67570"/>
                  <a:pt x="19241" y="67691"/>
                </a:cubicBezTo>
                <a:cubicBezTo>
                  <a:pt x="20609" y="70062"/>
                  <a:pt x="22950" y="71430"/>
                  <a:pt x="24804" y="73314"/>
                </a:cubicBezTo>
                <a:cubicBezTo>
                  <a:pt x="24696" y="73336"/>
                  <a:pt x="24558" y="73357"/>
                  <a:pt x="24412" y="73357"/>
                </a:cubicBezTo>
                <a:cubicBezTo>
                  <a:pt x="24351" y="73357"/>
                  <a:pt x="24289" y="73354"/>
                  <a:pt x="24226" y="73345"/>
                </a:cubicBezTo>
                <a:cubicBezTo>
                  <a:pt x="23892" y="73308"/>
                  <a:pt x="23559" y="73289"/>
                  <a:pt x="23226" y="73289"/>
                </a:cubicBezTo>
                <a:cubicBezTo>
                  <a:pt x="22194" y="73289"/>
                  <a:pt x="21172" y="73471"/>
                  <a:pt x="20184" y="73861"/>
                </a:cubicBezTo>
                <a:cubicBezTo>
                  <a:pt x="18573" y="74500"/>
                  <a:pt x="16962" y="75168"/>
                  <a:pt x="15381" y="75898"/>
                </a:cubicBezTo>
                <a:cubicBezTo>
                  <a:pt x="14986" y="76050"/>
                  <a:pt x="14712" y="76445"/>
                  <a:pt x="14287" y="76810"/>
                </a:cubicBezTo>
                <a:cubicBezTo>
                  <a:pt x="14530" y="76931"/>
                  <a:pt x="14621" y="77023"/>
                  <a:pt x="14743" y="77053"/>
                </a:cubicBezTo>
                <a:cubicBezTo>
                  <a:pt x="16384" y="77570"/>
                  <a:pt x="18056" y="78056"/>
                  <a:pt x="19697" y="78634"/>
                </a:cubicBezTo>
                <a:cubicBezTo>
                  <a:pt x="20178" y="78812"/>
                  <a:pt x="20648" y="78885"/>
                  <a:pt x="21120" y="78885"/>
                </a:cubicBezTo>
                <a:cubicBezTo>
                  <a:pt x="21454" y="78885"/>
                  <a:pt x="21789" y="78848"/>
                  <a:pt x="22129" y="78786"/>
                </a:cubicBezTo>
                <a:cubicBezTo>
                  <a:pt x="23588" y="78512"/>
                  <a:pt x="25077" y="78208"/>
                  <a:pt x="26567" y="77995"/>
                </a:cubicBezTo>
                <a:cubicBezTo>
                  <a:pt x="27053" y="77924"/>
                  <a:pt x="27543" y="77894"/>
                  <a:pt x="28034" y="77894"/>
                </a:cubicBezTo>
                <a:cubicBezTo>
                  <a:pt x="29015" y="77894"/>
                  <a:pt x="30001" y="78015"/>
                  <a:pt x="30974" y="78178"/>
                </a:cubicBezTo>
                <a:cubicBezTo>
                  <a:pt x="31248" y="78238"/>
                  <a:pt x="31521" y="78390"/>
                  <a:pt x="31734" y="78573"/>
                </a:cubicBezTo>
                <a:cubicBezTo>
                  <a:pt x="33497" y="80093"/>
                  <a:pt x="35321" y="81521"/>
                  <a:pt x="36992" y="83132"/>
                </a:cubicBezTo>
                <a:cubicBezTo>
                  <a:pt x="38907" y="84986"/>
                  <a:pt x="40974" y="86688"/>
                  <a:pt x="42524" y="88846"/>
                </a:cubicBezTo>
                <a:cubicBezTo>
                  <a:pt x="43102" y="89606"/>
                  <a:pt x="43528" y="90457"/>
                  <a:pt x="43923" y="91278"/>
                </a:cubicBezTo>
                <a:cubicBezTo>
                  <a:pt x="44227" y="91947"/>
                  <a:pt x="44531" y="92585"/>
                  <a:pt x="44835" y="93223"/>
                </a:cubicBezTo>
                <a:cubicBezTo>
                  <a:pt x="45169" y="93953"/>
                  <a:pt x="45230" y="94804"/>
                  <a:pt x="45442" y="95594"/>
                </a:cubicBezTo>
                <a:cubicBezTo>
                  <a:pt x="45655" y="96445"/>
                  <a:pt x="45868" y="97296"/>
                  <a:pt x="46111" y="98147"/>
                </a:cubicBezTo>
                <a:cubicBezTo>
                  <a:pt x="46841" y="100670"/>
                  <a:pt x="47631" y="103163"/>
                  <a:pt x="48330" y="105716"/>
                </a:cubicBezTo>
                <a:cubicBezTo>
                  <a:pt x="48847" y="107661"/>
                  <a:pt x="49242" y="109667"/>
                  <a:pt x="49728" y="111643"/>
                </a:cubicBezTo>
                <a:cubicBezTo>
                  <a:pt x="50154" y="113467"/>
                  <a:pt x="50610" y="115291"/>
                  <a:pt x="51066" y="117084"/>
                </a:cubicBezTo>
                <a:cubicBezTo>
                  <a:pt x="51704" y="119516"/>
                  <a:pt x="52373" y="121947"/>
                  <a:pt x="53041" y="124379"/>
                </a:cubicBezTo>
                <a:cubicBezTo>
                  <a:pt x="53224" y="125078"/>
                  <a:pt x="53497" y="125777"/>
                  <a:pt x="53741" y="126628"/>
                </a:cubicBezTo>
                <a:cubicBezTo>
                  <a:pt x="53984" y="126537"/>
                  <a:pt x="54379" y="126476"/>
                  <a:pt x="54409" y="126385"/>
                </a:cubicBezTo>
                <a:cubicBezTo>
                  <a:pt x="54440" y="125929"/>
                  <a:pt x="55017" y="125747"/>
                  <a:pt x="54865" y="125169"/>
                </a:cubicBezTo>
                <a:cubicBezTo>
                  <a:pt x="54227" y="122829"/>
                  <a:pt x="53649" y="120458"/>
                  <a:pt x="53072" y="118087"/>
                </a:cubicBezTo>
                <a:cubicBezTo>
                  <a:pt x="52798" y="116993"/>
                  <a:pt x="52555" y="115868"/>
                  <a:pt x="52282" y="114774"/>
                </a:cubicBezTo>
                <a:cubicBezTo>
                  <a:pt x="52008" y="113710"/>
                  <a:pt x="51765" y="112677"/>
                  <a:pt x="51461" y="111643"/>
                </a:cubicBezTo>
                <a:cubicBezTo>
                  <a:pt x="51157" y="110518"/>
                  <a:pt x="50823" y="109424"/>
                  <a:pt x="50519" y="108330"/>
                </a:cubicBezTo>
                <a:cubicBezTo>
                  <a:pt x="50154" y="106932"/>
                  <a:pt x="49850" y="105503"/>
                  <a:pt x="49485" y="104105"/>
                </a:cubicBezTo>
                <a:cubicBezTo>
                  <a:pt x="49272" y="103345"/>
                  <a:pt x="49394" y="102646"/>
                  <a:pt x="49911" y="102099"/>
                </a:cubicBezTo>
                <a:cubicBezTo>
                  <a:pt x="50914" y="101035"/>
                  <a:pt x="51552" y="99758"/>
                  <a:pt x="52190" y="98451"/>
                </a:cubicBezTo>
                <a:cubicBezTo>
                  <a:pt x="52251" y="98269"/>
                  <a:pt x="52373" y="98117"/>
                  <a:pt x="52403" y="98087"/>
                </a:cubicBezTo>
                <a:cubicBezTo>
                  <a:pt x="52920" y="98056"/>
                  <a:pt x="53345" y="98087"/>
                  <a:pt x="53710" y="97965"/>
                </a:cubicBezTo>
                <a:cubicBezTo>
                  <a:pt x="54896" y="97631"/>
                  <a:pt x="56081" y="97236"/>
                  <a:pt x="57266" y="96871"/>
                </a:cubicBezTo>
                <a:cubicBezTo>
                  <a:pt x="58695" y="96385"/>
                  <a:pt x="60124" y="95929"/>
                  <a:pt x="61461" y="95199"/>
                </a:cubicBezTo>
                <a:cubicBezTo>
                  <a:pt x="61947" y="94926"/>
                  <a:pt x="62616" y="94895"/>
                  <a:pt x="63042" y="94561"/>
                </a:cubicBezTo>
                <a:cubicBezTo>
                  <a:pt x="64440" y="93527"/>
                  <a:pt x="65838" y="92464"/>
                  <a:pt x="67115" y="91308"/>
                </a:cubicBezTo>
                <a:cubicBezTo>
                  <a:pt x="68087" y="90427"/>
                  <a:pt x="68878" y="89363"/>
                  <a:pt x="69759" y="88360"/>
                </a:cubicBezTo>
                <a:cubicBezTo>
                  <a:pt x="69972" y="88117"/>
                  <a:pt x="70124" y="87843"/>
                  <a:pt x="70428" y="87387"/>
                </a:cubicBezTo>
                <a:lnTo>
                  <a:pt x="70428" y="87387"/>
                </a:lnTo>
                <a:cubicBezTo>
                  <a:pt x="69577" y="87509"/>
                  <a:pt x="68908" y="87570"/>
                  <a:pt x="68270" y="87722"/>
                </a:cubicBezTo>
                <a:cubicBezTo>
                  <a:pt x="66659" y="88087"/>
                  <a:pt x="65078" y="88482"/>
                  <a:pt x="63498" y="88877"/>
                </a:cubicBezTo>
                <a:cubicBezTo>
                  <a:pt x="61765" y="89272"/>
                  <a:pt x="60276" y="90214"/>
                  <a:pt x="58756" y="91005"/>
                </a:cubicBezTo>
                <a:cubicBezTo>
                  <a:pt x="57510" y="91643"/>
                  <a:pt x="56355" y="92433"/>
                  <a:pt x="55078" y="93193"/>
                </a:cubicBezTo>
                <a:cubicBezTo>
                  <a:pt x="55534" y="91947"/>
                  <a:pt x="56233" y="90944"/>
                  <a:pt x="56871" y="89910"/>
                </a:cubicBezTo>
                <a:cubicBezTo>
                  <a:pt x="57297" y="89272"/>
                  <a:pt x="57722" y="88634"/>
                  <a:pt x="58117" y="88026"/>
                </a:cubicBezTo>
                <a:cubicBezTo>
                  <a:pt x="58573" y="87327"/>
                  <a:pt x="59029" y="86658"/>
                  <a:pt x="59485" y="85989"/>
                </a:cubicBezTo>
                <a:cubicBezTo>
                  <a:pt x="59607" y="85837"/>
                  <a:pt x="59759" y="85685"/>
                  <a:pt x="59911" y="85564"/>
                </a:cubicBezTo>
                <a:cubicBezTo>
                  <a:pt x="61218" y="84591"/>
                  <a:pt x="62494" y="83558"/>
                  <a:pt x="63832" y="82646"/>
                </a:cubicBezTo>
                <a:cubicBezTo>
                  <a:pt x="65473" y="81491"/>
                  <a:pt x="67175" y="80427"/>
                  <a:pt x="68817" y="79333"/>
                </a:cubicBezTo>
                <a:cubicBezTo>
                  <a:pt x="70185" y="78390"/>
                  <a:pt x="71522" y="77448"/>
                  <a:pt x="72859" y="76506"/>
                </a:cubicBezTo>
                <a:cubicBezTo>
                  <a:pt x="73103" y="76323"/>
                  <a:pt x="73346" y="76050"/>
                  <a:pt x="73467" y="75776"/>
                </a:cubicBezTo>
                <a:cubicBezTo>
                  <a:pt x="74501" y="73709"/>
                  <a:pt x="75534" y="71643"/>
                  <a:pt x="76537" y="69576"/>
                </a:cubicBezTo>
                <a:cubicBezTo>
                  <a:pt x="76568" y="69515"/>
                  <a:pt x="76537" y="69454"/>
                  <a:pt x="76537" y="69272"/>
                </a:cubicBezTo>
                <a:cubicBezTo>
                  <a:pt x="75382" y="69880"/>
                  <a:pt x="74258" y="70427"/>
                  <a:pt x="73133" y="71035"/>
                </a:cubicBezTo>
                <a:cubicBezTo>
                  <a:pt x="71917" y="71673"/>
                  <a:pt x="70762" y="72433"/>
                  <a:pt x="69485" y="72950"/>
                </a:cubicBezTo>
                <a:cubicBezTo>
                  <a:pt x="68239" y="73436"/>
                  <a:pt x="67175" y="74226"/>
                  <a:pt x="65929" y="74834"/>
                </a:cubicBezTo>
                <a:cubicBezTo>
                  <a:pt x="66355" y="73922"/>
                  <a:pt x="66750" y="73010"/>
                  <a:pt x="67175" y="72098"/>
                </a:cubicBezTo>
                <a:cubicBezTo>
                  <a:pt x="67449" y="71551"/>
                  <a:pt x="67783" y="71004"/>
                  <a:pt x="68057" y="70457"/>
                </a:cubicBezTo>
                <a:cubicBezTo>
                  <a:pt x="68422" y="69819"/>
                  <a:pt x="68878" y="69302"/>
                  <a:pt x="69546" y="68968"/>
                </a:cubicBezTo>
                <a:cubicBezTo>
                  <a:pt x="70276" y="68603"/>
                  <a:pt x="70428" y="67813"/>
                  <a:pt x="70701" y="67174"/>
                </a:cubicBezTo>
                <a:cubicBezTo>
                  <a:pt x="71370" y="65411"/>
                  <a:pt x="71978" y="63588"/>
                  <a:pt x="72525" y="61764"/>
                </a:cubicBezTo>
                <a:cubicBezTo>
                  <a:pt x="73011" y="60123"/>
                  <a:pt x="73407" y="58420"/>
                  <a:pt x="73832" y="56749"/>
                </a:cubicBezTo>
                <a:cubicBezTo>
                  <a:pt x="74379" y="54621"/>
                  <a:pt x="74349" y="52463"/>
                  <a:pt x="74166" y="50274"/>
                </a:cubicBezTo>
                <a:cubicBezTo>
                  <a:pt x="73923" y="47265"/>
                  <a:pt x="73771" y="44256"/>
                  <a:pt x="73558" y="41247"/>
                </a:cubicBezTo>
                <a:cubicBezTo>
                  <a:pt x="73558" y="41156"/>
                  <a:pt x="73528" y="41065"/>
                  <a:pt x="73467" y="40761"/>
                </a:cubicBezTo>
                <a:cubicBezTo>
                  <a:pt x="73224" y="41308"/>
                  <a:pt x="73011" y="41703"/>
                  <a:pt x="72890" y="42128"/>
                </a:cubicBezTo>
                <a:cubicBezTo>
                  <a:pt x="72343" y="43679"/>
                  <a:pt x="71856" y="45229"/>
                  <a:pt x="71340" y="46779"/>
                </a:cubicBezTo>
                <a:cubicBezTo>
                  <a:pt x="70853" y="48268"/>
                  <a:pt x="70306" y="49758"/>
                  <a:pt x="69820" y="51247"/>
                </a:cubicBezTo>
                <a:cubicBezTo>
                  <a:pt x="69485" y="52311"/>
                  <a:pt x="69212" y="53405"/>
                  <a:pt x="68938" y="54469"/>
                </a:cubicBezTo>
                <a:cubicBezTo>
                  <a:pt x="68604" y="55715"/>
                  <a:pt x="68209" y="56992"/>
                  <a:pt x="67966" y="58268"/>
                </a:cubicBezTo>
                <a:cubicBezTo>
                  <a:pt x="67631" y="59788"/>
                  <a:pt x="67358" y="61338"/>
                  <a:pt x="67236" y="62919"/>
                </a:cubicBezTo>
                <a:cubicBezTo>
                  <a:pt x="67054" y="64652"/>
                  <a:pt x="67054" y="66415"/>
                  <a:pt x="67054" y="68177"/>
                </a:cubicBezTo>
                <a:cubicBezTo>
                  <a:pt x="67023" y="69302"/>
                  <a:pt x="66689" y="70336"/>
                  <a:pt x="66203" y="71308"/>
                </a:cubicBezTo>
                <a:cubicBezTo>
                  <a:pt x="65139" y="73405"/>
                  <a:pt x="64045" y="75503"/>
                  <a:pt x="62920" y="77570"/>
                </a:cubicBezTo>
                <a:cubicBezTo>
                  <a:pt x="62738" y="77934"/>
                  <a:pt x="62525" y="78299"/>
                  <a:pt x="62312" y="78634"/>
                </a:cubicBezTo>
                <a:cubicBezTo>
                  <a:pt x="62251" y="78603"/>
                  <a:pt x="62160" y="78573"/>
                  <a:pt x="62099" y="78542"/>
                </a:cubicBezTo>
                <a:cubicBezTo>
                  <a:pt x="62282" y="77600"/>
                  <a:pt x="62464" y="76658"/>
                  <a:pt x="62586" y="75716"/>
                </a:cubicBezTo>
                <a:cubicBezTo>
                  <a:pt x="62738" y="74378"/>
                  <a:pt x="62890" y="73041"/>
                  <a:pt x="62981" y="71703"/>
                </a:cubicBezTo>
                <a:cubicBezTo>
                  <a:pt x="63042" y="70244"/>
                  <a:pt x="63042" y="68816"/>
                  <a:pt x="63072" y="67387"/>
                </a:cubicBezTo>
                <a:cubicBezTo>
                  <a:pt x="63072" y="66658"/>
                  <a:pt x="63011" y="65928"/>
                  <a:pt x="62981" y="65229"/>
                </a:cubicBezTo>
                <a:cubicBezTo>
                  <a:pt x="62981" y="64530"/>
                  <a:pt x="63072" y="63831"/>
                  <a:pt x="62981" y="63162"/>
                </a:cubicBezTo>
                <a:cubicBezTo>
                  <a:pt x="62738" y="61612"/>
                  <a:pt x="62434" y="60092"/>
                  <a:pt x="62130" y="58542"/>
                </a:cubicBezTo>
                <a:cubicBezTo>
                  <a:pt x="62069" y="58177"/>
                  <a:pt x="62008" y="57813"/>
                  <a:pt x="61887" y="57235"/>
                </a:cubicBezTo>
                <a:cubicBezTo>
                  <a:pt x="61704" y="57569"/>
                  <a:pt x="61583" y="57752"/>
                  <a:pt x="61522" y="57934"/>
                </a:cubicBezTo>
                <a:cubicBezTo>
                  <a:pt x="60762" y="59727"/>
                  <a:pt x="60093" y="61551"/>
                  <a:pt x="59698" y="63436"/>
                </a:cubicBezTo>
                <a:cubicBezTo>
                  <a:pt x="59242" y="65594"/>
                  <a:pt x="58725" y="67722"/>
                  <a:pt x="58239" y="69849"/>
                </a:cubicBezTo>
                <a:cubicBezTo>
                  <a:pt x="57783" y="71825"/>
                  <a:pt x="57783" y="73801"/>
                  <a:pt x="57935" y="75807"/>
                </a:cubicBezTo>
                <a:cubicBezTo>
                  <a:pt x="58117" y="77630"/>
                  <a:pt x="58209" y="79454"/>
                  <a:pt x="58361" y="81278"/>
                </a:cubicBezTo>
                <a:cubicBezTo>
                  <a:pt x="58452" y="82220"/>
                  <a:pt x="58665" y="83162"/>
                  <a:pt x="58817" y="84196"/>
                </a:cubicBezTo>
                <a:cubicBezTo>
                  <a:pt x="58148" y="85260"/>
                  <a:pt x="57358" y="86445"/>
                  <a:pt x="56628" y="87631"/>
                </a:cubicBezTo>
                <a:cubicBezTo>
                  <a:pt x="55716" y="89090"/>
                  <a:pt x="54865" y="90579"/>
                  <a:pt x="54014" y="92038"/>
                </a:cubicBezTo>
                <a:cubicBezTo>
                  <a:pt x="53254" y="93315"/>
                  <a:pt x="52525" y="94591"/>
                  <a:pt x="51826" y="95898"/>
                </a:cubicBezTo>
                <a:cubicBezTo>
                  <a:pt x="51157" y="97175"/>
                  <a:pt x="50549" y="98482"/>
                  <a:pt x="49941" y="99789"/>
                </a:cubicBezTo>
                <a:cubicBezTo>
                  <a:pt x="49612" y="100556"/>
                  <a:pt x="49457" y="100706"/>
                  <a:pt x="48807" y="100706"/>
                </a:cubicBezTo>
                <a:cubicBezTo>
                  <a:pt x="48735" y="100706"/>
                  <a:pt x="48658" y="100704"/>
                  <a:pt x="48573" y="100701"/>
                </a:cubicBezTo>
                <a:cubicBezTo>
                  <a:pt x="48208" y="99151"/>
                  <a:pt x="47783" y="97570"/>
                  <a:pt x="47418" y="95959"/>
                </a:cubicBezTo>
                <a:cubicBezTo>
                  <a:pt x="47205" y="94956"/>
                  <a:pt x="47053" y="93892"/>
                  <a:pt x="46810" y="92889"/>
                </a:cubicBezTo>
                <a:cubicBezTo>
                  <a:pt x="46415" y="91308"/>
                  <a:pt x="46385" y="89728"/>
                  <a:pt x="46202" y="88147"/>
                </a:cubicBezTo>
                <a:cubicBezTo>
                  <a:pt x="45898" y="85503"/>
                  <a:pt x="45625" y="82859"/>
                  <a:pt x="45412" y="80214"/>
                </a:cubicBezTo>
                <a:cubicBezTo>
                  <a:pt x="45290" y="79029"/>
                  <a:pt x="45017" y="77843"/>
                  <a:pt x="45230" y="76627"/>
                </a:cubicBezTo>
                <a:cubicBezTo>
                  <a:pt x="45351" y="76080"/>
                  <a:pt x="45139" y="75442"/>
                  <a:pt x="44926" y="74895"/>
                </a:cubicBezTo>
                <a:cubicBezTo>
                  <a:pt x="44531" y="73679"/>
                  <a:pt x="44835" y="72494"/>
                  <a:pt x="45108" y="71308"/>
                </a:cubicBezTo>
                <a:cubicBezTo>
                  <a:pt x="45169" y="71095"/>
                  <a:pt x="45290" y="70883"/>
                  <a:pt x="45321" y="70670"/>
                </a:cubicBezTo>
                <a:cubicBezTo>
                  <a:pt x="45351" y="68664"/>
                  <a:pt x="46415" y="67053"/>
                  <a:pt x="47266" y="65381"/>
                </a:cubicBezTo>
                <a:cubicBezTo>
                  <a:pt x="47965" y="64013"/>
                  <a:pt x="48604" y="62615"/>
                  <a:pt x="49394" y="61308"/>
                </a:cubicBezTo>
                <a:cubicBezTo>
                  <a:pt x="50215" y="59940"/>
                  <a:pt x="50306" y="58390"/>
                  <a:pt x="50883" y="56961"/>
                </a:cubicBezTo>
                <a:cubicBezTo>
                  <a:pt x="51035" y="56627"/>
                  <a:pt x="50974" y="56202"/>
                  <a:pt x="50974" y="55806"/>
                </a:cubicBezTo>
                <a:cubicBezTo>
                  <a:pt x="50944" y="52068"/>
                  <a:pt x="50883" y="48299"/>
                  <a:pt x="50823" y="44560"/>
                </a:cubicBezTo>
                <a:cubicBezTo>
                  <a:pt x="50823" y="43861"/>
                  <a:pt x="50823" y="43131"/>
                  <a:pt x="50823" y="42311"/>
                </a:cubicBezTo>
                <a:cubicBezTo>
                  <a:pt x="49485" y="43131"/>
                  <a:pt x="48908" y="44347"/>
                  <a:pt x="48300" y="45533"/>
                </a:cubicBezTo>
                <a:cubicBezTo>
                  <a:pt x="48087" y="45989"/>
                  <a:pt x="47874" y="46475"/>
                  <a:pt x="47661" y="46961"/>
                </a:cubicBezTo>
                <a:cubicBezTo>
                  <a:pt x="47145" y="48238"/>
                  <a:pt x="46628" y="49545"/>
                  <a:pt x="46142" y="50852"/>
                </a:cubicBezTo>
                <a:cubicBezTo>
                  <a:pt x="45929" y="51399"/>
                  <a:pt x="45777" y="51977"/>
                  <a:pt x="45594" y="52554"/>
                </a:cubicBezTo>
                <a:cubicBezTo>
                  <a:pt x="45412" y="53101"/>
                  <a:pt x="45199" y="53648"/>
                  <a:pt x="45078" y="54226"/>
                </a:cubicBezTo>
                <a:cubicBezTo>
                  <a:pt x="44895" y="55229"/>
                  <a:pt x="44895" y="56262"/>
                  <a:pt x="44652" y="57235"/>
                </a:cubicBezTo>
                <a:cubicBezTo>
                  <a:pt x="44014" y="59667"/>
                  <a:pt x="44227" y="62159"/>
                  <a:pt x="43771" y="64621"/>
                </a:cubicBezTo>
                <a:cubicBezTo>
                  <a:pt x="43588" y="65503"/>
                  <a:pt x="43528" y="66415"/>
                  <a:pt x="43436" y="67326"/>
                </a:cubicBezTo>
                <a:cubicBezTo>
                  <a:pt x="43406" y="67600"/>
                  <a:pt x="43528" y="67904"/>
                  <a:pt x="43588" y="68208"/>
                </a:cubicBezTo>
                <a:cubicBezTo>
                  <a:pt x="43649" y="68573"/>
                  <a:pt x="43710" y="68968"/>
                  <a:pt x="43771" y="69332"/>
                </a:cubicBezTo>
                <a:cubicBezTo>
                  <a:pt x="43710" y="69363"/>
                  <a:pt x="43649" y="69363"/>
                  <a:pt x="43558" y="69393"/>
                </a:cubicBezTo>
                <a:cubicBezTo>
                  <a:pt x="43345" y="68846"/>
                  <a:pt x="43132" y="68299"/>
                  <a:pt x="42920" y="67752"/>
                </a:cubicBezTo>
                <a:cubicBezTo>
                  <a:pt x="42312" y="66019"/>
                  <a:pt x="41673" y="64287"/>
                  <a:pt x="41096" y="62554"/>
                </a:cubicBezTo>
                <a:cubicBezTo>
                  <a:pt x="39728" y="58360"/>
                  <a:pt x="38148" y="54226"/>
                  <a:pt x="37236" y="49849"/>
                </a:cubicBezTo>
                <a:cubicBezTo>
                  <a:pt x="37144" y="49363"/>
                  <a:pt x="36962" y="48846"/>
                  <a:pt x="36840" y="48360"/>
                </a:cubicBezTo>
                <a:cubicBezTo>
                  <a:pt x="36719" y="47964"/>
                  <a:pt x="36810" y="47630"/>
                  <a:pt x="37236" y="47448"/>
                </a:cubicBezTo>
                <a:cubicBezTo>
                  <a:pt x="37965" y="47113"/>
                  <a:pt x="38299" y="46414"/>
                  <a:pt x="38664" y="45776"/>
                </a:cubicBezTo>
                <a:cubicBezTo>
                  <a:pt x="39181" y="44803"/>
                  <a:pt x="39637" y="43770"/>
                  <a:pt x="40123" y="42767"/>
                </a:cubicBezTo>
                <a:cubicBezTo>
                  <a:pt x="40853" y="41186"/>
                  <a:pt x="41521" y="39606"/>
                  <a:pt x="41765" y="37843"/>
                </a:cubicBezTo>
                <a:cubicBezTo>
                  <a:pt x="41856" y="37296"/>
                  <a:pt x="42069" y="36779"/>
                  <a:pt x="42160" y="36232"/>
                </a:cubicBezTo>
                <a:cubicBezTo>
                  <a:pt x="42524" y="34378"/>
                  <a:pt x="42920" y="32523"/>
                  <a:pt x="43224" y="30639"/>
                </a:cubicBezTo>
                <a:cubicBezTo>
                  <a:pt x="43467" y="29119"/>
                  <a:pt x="43801" y="27599"/>
                  <a:pt x="43619" y="26049"/>
                </a:cubicBezTo>
                <a:cubicBezTo>
                  <a:pt x="43558" y="25563"/>
                  <a:pt x="43558" y="25077"/>
                  <a:pt x="43467" y="24590"/>
                </a:cubicBezTo>
                <a:cubicBezTo>
                  <a:pt x="43284" y="23618"/>
                  <a:pt x="42950" y="22645"/>
                  <a:pt x="43132" y="21611"/>
                </a:cubicBezTo>
                <a:cubicBezTo>
                  <a:pt x="43224" y="21095"/>
                  <a:pt x="42950" y="20517"/>
                  <a:pt x="42798" y="19727"/>
                </a:cubicBezTo>
                <a:cubicBezTo>
                  <a:pt x="42069" y="20912"/>
                  <a:pt x="41461" y="21915"/>
                  <a:pt x="40853" y="22888"/>
                </a:cubicBezTo>
                <a:cubicBezTo>
                  <a:pt x="40701" y="23131"/>
                  <a:pt x="40610" y="23374"/>
                  <a:pt x="40458" y="23587"/>
                </a:cubicBezTo>
                <a:cubicBezTo>
                  <a:pt x="38938" y="25411"/>
                  <a:pt x="38360" y="27660"/>
                  <a:pt x="37813" y="29879"/>
                </a:cubicBezTo>
                <a:cubicBezTo>
                  <a:pt x="37540" y="30943"/>
                  <a:pt x="37418" y="32068"/>
                  <a:pt x="37236" y="33162"/>
                </a:cubicBezTo>
                <a:cubicBezTo>
                  <a:pt x="37084" y="33922"/>
                  <a:pt x="36901" y="34712"/>
                  <a:pt x="36780" y="35472"/>
                </a:cubicBezTo>
                <a:cubicBezTo>
                  <a:pt x="36628" y="36505"/>
                  <a:pt x="36628" y="37569"/>
                  <a:pt x="36354" y="38572"/>
                </a:cubicBezTo>
                <a:cubicBezTo>
                  <a:pt x="35868" y="40487"/>
                  <a:pt x="36537" y="42402"/>
                  <a:pt x="36020" y="44317"/>
                </a:cubicBezTo>
                <a:cubicBezTo>
                  <a:pt x="35898" y="43770"/>
                  <a:pt x="35807" y="43223"/>
                  <a:pt x="35655" y="42676"/>
                </a:cubicBezTo>
                <a:cubicBezTo>
                  <a:pt x="35533" y="42128"/>
                  <a:pt x="35351" y="41612"/>
                  <a:pt x="35230" y="41065"/>
                </a:cubicBezTo>
                <a:cubicBezTo>
                  <a:pt x="34774" y="39332"/>
                  <a:pt x="34318" y="37630"/>
                  <a:pt x="33922" y="35897"/>
                </a:cubicBezTo>
                <a:cubicBezTo>
                  <a:pt x="33649" y="34682"/>
                  <a:pt x="33284" y="33466"/>
                  <a:pt x="33163" y="32159"/>
                </a:cubicBezTo>
                <a:cubicBezTo>
                  <a:pt x="33011" y="30487"/>
                  <a:pt x="32950" y="28785"/>
                  <a:pt x="33223" y="27174"/>
                </a:cubicBezTo>
                <a:cubicBezTo>
                  <a:pt x="33679" y="24651"/>
                  <a:pt x="33132" y="22280"/>
                  <a:pt x="32615" y="19879"/>
                </a:cubicBezTo>
                <a:cubicBezTo>
                  <a:pt x="32068" y="17295"/>
                  <a:pt x="31430" y="14742"/>
                  <a:pt x="30701" y="12250"/>
                </a:cubicBezTo>
                <a:cubicBezTo>
                  <a:pt x="29576" y="8420"/>
                  <a:pt x="27874" y="4863"/>
                  <a:pt x="25868" y="1459"/>
                </a:cubicBezTo>
                <a:cubicBezTo>
                  <a:pt x="25624" y="1003"/>
                  <a:pt x="25351" y="578"/>
                  <a:pt x="25017" y="0"/>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1">
  <p:cSld name="CUSTOM_4">
    <p:spTree>
      <p:nvGrpSpPr>
        <p:cNvPr id="1" name="Shape 114"/>
        <p:cNvGrpSpPr/>
        <p:nvPr/>
      </p:nvGrpSpPr>
      <p:grpSpPr>
        <a:xfrm>
          <a:off x="0" y="0"/>
          <a:ext cx="0" cy="0"/>
          <a:chOff x="0" y="0"/>
          <a:chExt cx="0" cy="0"/>
        </a:xfrm>
      </p:grpSpPr>
      <p:sp>
        <p:nvSpPr>
          <p:cNvPr id="115" name="Google Shape;115;p15"/>
          <p:cNvSpPr/>
          <p:nvPr/>
        </p:nvSpPr>
        <p:spPr>
          <a:xfrm>
            <a:off x="0" y="111700"/>
            <a:ext cx="8298142" cy="808637"/>
          </a:xfrm>
          <a:custGeom>
            <a:avLst/>
            <a:gdLst/>
            <a:ahLst/>
            <a:cxnLst/>
            <a:rect l="l" t="t" r="r" b="b"/>
            <a:pathLst>
              <a:path w="76537" h="39576" fill="none" extrusionOk="0">
                <a:moveTo>
                  <a:pt x="0" y="25503"/>
                </a:moveTo>
                <a:cubicBezTo>
                  <a:pt x="9453" y="18876"/>
                  <a:pt x="15563" y="7022"/>
                  <a:pt x="27083" y="2584"/>
                </a:cubicBezTo>
                <a:cubicBezTo>
                  <a:pt x="33709" y="1"/>
                  <a:pt x="42737" y="3587"/>
                  <a:pt x="44560" y="10578"/>
                </a:cubicBezTo>
                <a:cubicBezTo>
                  <a:pt x="46354" y="17296"/>
                  <a:pt x="40974" y="24864"/>
                  <a:pt x="43892" y="31156"/>
                </a:cubicBezTo>
                <a:cubicBezTo>
                  <a:pt x="47813" y="39576"/>
                  <a:pt x="68056" y="37874"/>
                  <a:pt x="76537" y="24712"/>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5"/>
          <p:cNvSpPr/>
          <p:nvPr/>
        </p:nvSpPr>
        <p:spPr>
          <a:xfrm>
            <a:off x="-357500" y="4035225"/>
            <a:ext cx="4465778" cy="1438507"/>
          </a:xfrm>
          <a:custGeom>
            <a:avLst/>
            <a:gdLst/>
            <a:ahLst/>
            <a:cxnLst/>
            <a:rect l="l" t="t" r="r" b="b"/>
            <a:pathLst>
              <a:path w="50525" h="16275" extrusionOk="0">
                <a:moveTo>
                  <a:pt x="7813" y="1"/>
                </a:moveTo>
                <a:cubicBezTo>
                  <a:pt x="3923" y="1"/>
                  <a:pt x="1" y="2164"/>
                  <a:pt x="828" y="5666"/>
                </a:cubicBezTo>
                <a:cubicBezTo>
                  <a:pt x="1314" y="7733"/>
                  <a:pt x="828" y="16274"/>
                  <a:pt x="828" y="16274"/>
                </a:cubicBezTo>
                <a:lnTo>
                  <a:pt x="50525" y="15545"/>
                </a:lnTo>
                <a:cubicBezTo>
                  <a:pt x="49294" y="9422"/>
                  <a:pt x="43296" y="4699"/>
                  <a:pt x="37043" y="4699"/>
                </a:cubicBezTo>
                <a:cubicBezTo>
                  <a:pt x="36654" y="4699"/>
                  <a:pt x="36264" y="4717"/>
                  <a:pt x="35874" y="4755"/>
                </a:cubicBezTo>
                <a:cubicBezTo>
                  <a:pt x="32956" y="5059"/>
                  <a:pt x="30220" y="6274"/>
                  <a:pt x="27363" y="7125"/>
                </a:cubicBezTo>
                <a:cubicBezTo>
                  <a:pt x="25592" y="7628"/>
                  <a:pt x="24107" y="7843"/>
                  <a:pt x="22838" y="7843"/>
                </a:cubicBezTo>
                <a:cubicBezTo>
                  <a:pt x="16961" y="7843"/>
                  <a:pt x="15709" y="3226"/>
                  <a:pt x="12135" y="1077"/>
                </a:cubicBezTo>
                <a:cubicBezTo>
                  <a:pt x="10899" y="342"/>
                  <a:pt x="9358" y="1"/>
                  <a:pt x="781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5"/>
          <p:cNvSpPr/>
          <p:nvPr/>
        </p:nvSpPr>
        <p:spPr>
          <a:xfrm flipH="1">
            <a:off x="1482975" y="4165100"/>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5"/>
          <p:cNvSpPr/>
          <p:nvPr/>
        </p:nvSpPr>
        <p:spPr>
          <a:xfrm>
            <a:off x="5493746" y="-96200"/>
            <a:ext cx="4045381" cy="1344541"/>
          </a:xfrm>
          <a:custGeom>
            <a:avLst/>
            <a:gdLst/>
            <a:ahLst/>
            <a:cxnLst/>
            <a:rect l="l" t="t" r="r" b="b"/>
            <a:pathLst>
              <a:path w="52488" h="27797" extrusionOk="0">
                <a:moveTo>
                  <a:pt x="31" y="1"/>
                </a:moveTo>
                <a:lnTo>
                  <a:pt x="31" y="1"/>
                </a:lnTo>
                <a:cubicBezTo>
                  <a:pt x="0" y="7813"/>
                  <a:pt x="6687" y="15047"/>
                  <a:pt x="14469" y="15624"/>
                </a:cubicBezTo>
                <a:cubicBezTo>
                  <a:pt x="14900" y="15654"/>
                  <a:pt x="15331" y="15668"/>
                  <a:pt x="15764" y="15668"/>
                </a:cubicBezTo>
                <a:cubicBezTo>
                  <a:pt x="18591" y="15668"/>
                  <a:pt x="21444" y="15108"/>
                  <a:pt x="24210" y="15108"/>
                </a:cubicBezTo>
                <a:cubicBezTo>
                  <a:pt x="25706" y="15108"/>
                  <a:pt x="27176" y="15272"/>
                  <a:pt x="28603" y="15776"/>
                </a:cubicBezTo>
                <a:cubicBezTo>
                  <a:pt x="33557" y="17539"/>
                  <a:pt x="36202" y="22615"/>
                  <a:pt x="40396" y="25655"/>
                </a:cubicBezTo>
                <a:cubicBezTo>
                  <a:pt x="42508" y="27180"/>
                  <a:pt x="44522" y="27796"/>
                  <a:pt x="46273" y="27796"/>
                </a:cubicBezTo>
                <a:cubicBezTo>
                  <a:pt x="49966" y="27796"/>
                  <a:pt x="52487" y="25054"/>
                  <a:pt x="52281" y="22311"/>
                </a:cubicBezTo>
                <a:lnTo>
                  <a:pt x="51551" y="366"/>
                </a:lnTo>
                <a:lnTo>
                  <a:pt x="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5"/>
          <p:cNvSpPr txBox="1">
            <a:spLocks noGrp="1"/>
          </p:cNvSpPr>
          <p:nvPr>
            <p:ph type="title"/>
          </p:nvPr>
        </p:nvSpPr>
        <p:spPr>
          <a:xfrm>
            <a:off x="3710275" y="2329650"/>
            <a:ext cx="47205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0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20" name="Google Shape;120;p15"/>
          <p:cNvSpPr txBox="1">
            <a:spLocks noGrp="1"/>
          </p:cNvSpPr>
          <p:nvPr>
            <p:ph type="subTitle" idx="1"/>
          </p:nvPr>
        </p:nvSpPr>
        <p:spPr>
          <a:xfrm>
            <a:off x="5746050" y="3190838"/>
            <a:ext cx="2684400" cy="688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1" name="Google Shape;121;p15"/>
          <p:cNvSpPr txBox="1">
            <a:spLocks noGrp="1"/>
          </p:cNvSpPr>
          <p:nvPr>
            <p:ph type="title" idx="2" hasCustomPrompt="1"/>
          </p:nvPr>
        </p:nvSpPr>
        <p:spPr>
          <a:xfrm>
            <a:off x="5746059" y="1277238"/>
            <a:ext cx="2684400" cy="1052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900"/>
              <a:buNone/>
              <a:defRPr sz="8900">
                <a:solidFill>
                  <a:schemeClr val="accent2"/>
                </a:solidFill>
              </a:defRPr>
            </a:lvl1pPr>
            <a:lvl2pPr lvl="1" rtl="0">
              <a:spcBef>
                <a:spcPts val="0"/>
              </a:spcBef>
              <a:spcAft>
                <a:spcPts val="0"/>
              </a:spcAft>
              <a:buSzPts val="8900"/>
              <a:buNone/>
              <a:defRPr sz="8900"/>
            </a:lvl2pPr>
            <a:lvl3pPr lvl="2" rtl="0">
              <a:spcBef>
                <a:spcPts val="0"/>
              </a:spcBef>
              <a:spcAft>
                <a:spcPts val="0"/>
              </a:spcAft>
              <a:buSzPts val="8900"/>
              <a:buNone/>
              <a:defRPr sz="8900"/>
            </a:lvl3pPr>
            <a:lvl4pPr lvl="3" rtl="0">
              <a:spcBef>
                <a:spcPts val="0"/>
              </a:spcBef>
              <a:spcAft>
                <a:spcPts val="0"/>
              </a:spcAft>
              <a:buSzPts val="8900"/>
              <a:buNone/>
              <a:defRPr sz="8900"/>
            </a:lvl4pPr>
            <a:lvl5pPr lvl="4" rtl="0">
              <a:spcBef>
                <a:spcPts val="0"/>
              </a:spcBef>
              <a:spcAft>
                <a:spcPts val="0"/>
              </a:spcAft>
              <a:buSzPts val="8900"/>
              <a:buNone/>
              <a:defRPr sz="8900"/>
            </a:lvl5pPr>
            <a:lvl6pPr lvl="5" rtl="0">
              <a:spcBef>
                <a:spcPts val="0"/>
              </a:spcBef>
              <a:spcAft>
                <a:spcPts val="0"/>
              </a:spcAft>
              <a:buSzPts val="8900"/>
              <a:buNone/>
              <a:defRPr sz="8900"/>
            </a:lvl6pPr>
            <a:lvl7pPr lvl="6" rtl="0">
              <a:spcBef>
                <a:spcPts val="0"/>
              </a:spcBef>
              <a:spcAft>
                <a:spcPts val="0"/>
              </a:spcAft>
              <a:buSzPts val="8900"/>
              <a:buNone/>
              <a:defRPr sz="8900"/>
            </a:lvl7pPr>
            <a:lvl8pPr lvl="7" rtl="0">
              <a:spcBef>
                <a:spcPts val="0"/>
              </a:spcBef>
              <a:spcAft>
                <a:spcPts val="0"/>
              </a:spcAft>
              <a:buSzPts val="8900"/>
              <a:buNone/>
              <a:defRPr sz="8900"/>
            </a:lvl8pPr>
            <a:lvl9pPr lvl="8" rtl="0">
              <a:spcBef>
                <a:spcPts val="0"/>
              </a:spcBef>
              <a:spcAft>
                <a:spcPts val="0"/>
              </a:spcAft>
              <a:buSzPts val="8900"/>
              <a:buNone/>
              <a:defRPr sz="8900"/>
            </a:lvl9pPr>
          </a:lstStyle>
          <a:p>
            <a:r>
              <a:t>xx%</a:t>
            </a:r>
          </a:p>
        </p:txBody>
      </p:sp>
      <p:sp>
        <p:nvSpPr>
          <p:cNvPr id="122" name="Google Shape;122;p15"/>
          <p:cNvSpPr/>
          <p:nvPr/>
        </p:nvSpPr>
        <p:spPr>
          <a:xfrm rot="-827847">
            <a:off x="5361305" y="3540615"/>
            <a:ext cx="1796146" cy="1904334"/>
          </a:xfrm>
          <a:custGeom>
            <a:avLst/>
            <a:gdLst/>
            <a:ahLst/>
            <a:cxnLst/>
            <a:rect l="l" t="t" r="r" b="b"/>
            <a:pathLst>
              <a:path w="57692" h="61167" extrusionOk="0">
                <a:moveTo>
                  <a:pt x="92" y="1"/>
                </a:moveTo>
                <a:cubicBezTo>
                  <a:pt x="61" y="153"/>
                  <a:pt x="1" y="214"/>
                  <a:pt x="1" y="274"/>
                </a:cubicBezTo>
                <a:cubicBezTo>
                  <a:pt x="61" y="1673"/>
                  <a:pt x="31" y="3101"/>
                  <a:pt x="213" y="4499"/>
                </a:cubicBezTo>
                <a:cubicBezTo>
                  <a:pt x="548" y="7083"/>
                  <a:pt x="1216" y="9606"/>
                  <a:pt x="2432" y="11977"/>
                </a:cubicBezTo>
                <a:cubicBezTo>
                  <a:pt x="3496" y="13952"/>
                  <a:pt x="4590" y="15867"/>
                  <a:pt x="5988" y="17600"/>
                </a:cubicBezTo>
                <a:cubicBezTo>
                  <a:pt x="7630" y="19606"/>
                  <a:pt x="9454" y="21369"/>
                  <a:pt x="11460" y="23010"/>
                </a:cubicBezTo>
                <a:cubicBezTo>
                  <a:pt x="11703" y="23193"/>
                  <a:pt x="11916" y="23405"/>
                  <a:pt x="12068" y="23649"/>
                </a:cubicBezTo>
                <a:cubicBezTo>
                  <a:pt x="12949" y="24956"/>
                  <a:pt x="13679" y="26354"/>
                  <a:pt x="14195" y="27813"/>
                </a:cubicBezTo>
                <a:cubicBezTo>
                  <a:pt x="14834" y="29667"/>
                  <a:pt x="15654" y="31430"/>
                  <a:pt x="16475" y="33193"/>
                </a:cubicBezTo>
                <a:cubicBezTo>
                  <a:pt x="16992" y="34287"/>
                  <a:pt x="17508" y="35351"/>
                  <a:pt x="18025" y="36445"/>
                </a:cubicBezTo>
                <a:cubicBezTo>
                  <a:pt x="18633" y="37752"/>
                  <a:pt x="19211" y="39059"/>
                  <a:pt x="19788" y="40366"/>
                </a:cubicBezTo>
                <a:cubicBezTo>
                  <a:pt x="19971" y="40761"/>
                  <a:pt x="20183" y="41187"/>
                  <a:pt x="20366" y="41582"/>
                </a:cubicBezTo>
                <a:cubicBezTo>
                  <a:pt x="20335" y="41612"/>
                  <a:pt x="20274" y="41643"/>
                  <a:pt x="20244" y="41673"/>
                </a:cubicBezTo>
                <a:cubicBezTo>
                  <a:pt x="20092" y="41552"/>
                  <a:pt x="19910" y="41460"/>
                  <a:pt x="19758" y="41339"/>
                </a:cubicBezTo>
                <a:cubicBezTo>
                  <a:pt x="17843" y="39819"/>
                  <a:pt x="16353" y="37904"/>
                  <a:pt x="15046" y="35868"/>
                </a:cubicBezTo>
                <a:cubicBezTo>
                  <a:pt x="13709" y="33831"/>
                  <a:pt x="12463" y="31703"/>
                  <a:pt x="11095" y="29697"/>
                </a:cubicBezTo>
                <a:cubicBezTo>
                  <a:pt x="10274" y="28512"/>
                  <a:pt x="9271" y="27418"/>
                  <a:pt x="8299" y="26354"/>
                </a:cubicBezTo>
                <a:cubicBezTo>
                  <a:pt x="7387" y="25381"/>
                  <a:pt x="6353" y="24500"/>
                  <a:pt x="5381" y="23618"/>
                </a:cubicBezTo>
                <a:cubicBezTo>
                  <a:pt x="4165" y="22524"/>
                  <a:pt x="2888" y="21582"/>
                  <a:pt x="1490" y="20731"/>
                </a:cubicBezTo>
                <a:cubicBezTo>
                  <a:pt x="1277" y="20609"/>
                  <a:pt x="1064" y="20518"/>
                  <a:pt x="760" y="20366"/>
                </a:cubicBezTo>
                <a:lnTo>
                  <a:pt x="760" y="20366"/>
                </a:lnTo>
                <a:cubicBezTo>
                  <a:pt x="1429" y="21399"/>
                  <a:pt x="2067" y="22281"/>
                  <a:pt x="2584" y="23253"/>
                </a:cubicBezTo>
                <a:cubicBezTo>
                  <a:pt x="3101" y="24135"/>
                  <a:pt x="3618" y="25077"/>
                  <a:pt x="3922" y="26080"/>
                </a:cubicBezTo>
                <a:cubicBezTo>
                  <a:pt x="4378" y="27448"/>
                  <a:pt x="4985" y="28755"/>
                  <a:pt x="5593" y="30062"/>
                </a:cubicBezTo>
                <a:cubicBezTo>
                  <a:pt x="6201" y="31399"/>
                  <a:pt x="6961" y="32615"/>
                  <a:pt x="7843" y="33770"/>
                </a:cubicBezTo>
                <a:cubicBezTo>
                  <a:pt x="8663" y="34895"/>
                  <a:pt x="9423" y="36050"/>
                  <a:pt x="10487" y="36962"/>
                </a:cubicBezTo>
                <a:cubicBezTo>
                  <a:pt x="11338" y="37691"/>
                  <a:pt x="12220" y="38360"/>
                  <a:pt x="13101" y="39029"/>
                </a:cubicBezTo>
                <a:cubicBezTo>
                  <a:pt x="14317" y="40001"/>
                  <a:pt x="15624" y="40761"/>
                  <a:pt x="17022" y="41430"/>
                </a:cubicBezTo>
                <a:cubicBezTo>
                  <a:pt x="17843" y="41825"/>
                  <a:pt x="18663" y="42251"/>
                  <a:pt x="19454" y="42676"/>
                </a:cubicBezTo>
                <a:cubicBezTo>
                  <a:pt x="19971" y="42919"/>
                  <a:pt x="20457" y="43193"/>
                  <a:pt x="20943" y="43467"/>
                </a:cubicBezTo>
                <a:cubicBezTo>
                  <a:pt x="21186" y="43588"/>
                  <a:pt x="21429" y="43770"/>
                  <a:pt x="21521" y="43983"/>
                </a:cubicBezTo>
                <a:cubicBezTo>
                  <a:pt x="22250" y="45533"/>
                  <a:pt x="23192" y="46932"/>
                  <a:pt x="24256" y="48208"/>
                </a:cubicBezTo>
                <a:cubicBezTo>
                  <a:pt x="25138" y="49242"/>
                  <a:pt x="25989" y="50306"/>
                  <a:pt x="27144" y="51065"/>
                </a:cubicBezTo>
                <a:cubicBezTo>
                  <a:pt x="27478" y="51278"/>
                  <a:pt x="27782" y="51613"/>
                  <a:pt x="28086" y="51886"/>
                </a:cubicBezTo>
                <a:cubicBezTo>
                  <a:pt x="27813" y="51886"/>
                  <a:pt x="27600" y="51795"/>
                  <a:pt x="27417" y="51704"/>
                </a:cubicBezTo>
                <a:cubicBezTo>
                  <a:pt x="25898" y="50974"/>
                  <a:pt x="24560" y="49941"/>
                  <a:pt x="23375" y="48786"/>
                </a:cubicBezTo>
                <a:cubicBezTo>
                  <a:pt x="21399" y="46840"/>
                  <a:pt x="19089" y="45412"/>
                  <a:pt x="16505" y="44500"/>
                </a:cubicBezTo>
                <a:cubicBezTo>
                  <a:pt x="15259" y="44044"/>
                  <a:pt x="13983" y="43831"/>
                  <a:pt x="12645" y="43770"/>
                </a:cubicBezTo>
                <a:cubicBezTo>
                  <a:pt x="11855" y="43740"/>
                  <a:pt x="11034" y="43588"/>
                  <a:pt x="10244" y="43375"/>
                </a:cubicBezTo>
                <a:cubicBezTo>
                  <a:pt x="9119" y="43071"/>
                  <a:pt x="8055" y="42676"/>
                  <a:pt x="6870" y="42281"/>
                </a:cubicBezTo>
                <a:lnTo>
                  <a:pt x="6870" y="42281"/>
                </a:lnTo>
                <a:cubicBezTo>
                  <a:pt x="6992" y="42433"/>
                  <a:pt x="7022" y="42555"/>
                  <a:pt x="7113" y="42646"/>
                </a:cubicBezTo>
                <a:cubicBezTo>
                  <a:pt x="8207" y="43862"/>
                  <a:pt x="9271" y="45077"/>
                  <a:pt x="10426" y="46263"/>
                </a:cubicBezTo>
                <a:cubicBezTo>
                  <a:pt x="11156" y="47023"/>
                  <a:pt x="11976" y="47722"/>
                  <a:pt x="12828" y="48391"/>
                </a:cubicBezTo>
                <a:cubicBezTo>
                  <a:pt x="14530" y="49698"/>
                  <a:pt x="16566" y="50366"/>
                  <a:pt x="18663" y="50883"/>
                </a:cubicBezTo>
                <a:cubicBezTo>
                  <a:pt x="21065" y="51491"/>
                  <a:pt x="23466" y="52068"/>
                  <a:pt x="25867" y="52676"/>
                </a:cubicBezTo>
                <a:cubicBezTo>
                  <a:pt x="26779" y="52920"/>
                  <a:pt x="27630" y="53284"/>
                  <a:pt x="28542" y="53467"/>
                </a:cubicBezTo>
                <a:cubicBezTo>
                  <a:pt x="30579" y="53953"/>
                  <a:pt x="32585" y="54500"/>
                  <a:pt x="34378" y="55625"/>
                </a:cubicBezTo>
                <a:cubicBezTo>
                  <a:pt x="35715" y="56445"/>
                  <a:pt x="37144" y="57114"/>
                  <a:pt x="38542" y="57813"/>
                </a:cubicBezTo>
                <a:cubicBezTo>
                  <a:pt x="39302" y="58208"/>
                  <a:pt x="40123" y="58573"/>
                  <a:pt x="41035" y="58999"/>
                </a:cubicBezTo>
                <a:cubicBezTo>
                  <a:pt x="40761" y="59029"/>
                  <a:pt x="40670" y="59059"/>
                  <a:pt x="40548" y="59059"/>
                </a:cubicBezTo>
                <a:cubicBezTo>
                  <a:pt x="39485" y="59181"/>
                  <a:pt x="38390" y="59303"/>
                  <a:pt x="37296" y="59363"/>
                </a:cubicBezTo>
                <a:cubicBezTo>
                  <a:pt x="36436" y="59406"/>
                  <a:pt x="35561" y="59449"/>
                  <a:pt x="34693" y="59449"/>
                </a:cubicBezTo>
                <a:cubicBezTo>
                  <a:pt x="34333" y="59449"/>
                  <a:pt x="33974" y="59442"/>
                  <a:pt x="33618" y="59424"/>
                </a:cubicBezTo>
                <a:cubicBezTo>
                  <a:pt x="32007" y="59333"/>
                  <a:pt x="30579" y="58604"/>
                  <a:pt x="29180" y="57813"/>
                </a:cubicBezTo>
                <a:cubicBezTo>
                  <a:pt x="27691" y="57023"/>
                  <a:pt x="26262" y="56141"/>
                  <a:pt x="24803" y="55351"/>
                </a:cubicBezTo>
                <a:cubicBezTo>
                  <a:pt x="23630" y="54741"/>
                  <a:pt x="22385" y="54457"/>
                  <a:pt x="21095" y="54457"/>
                </a:cubicBezTo>
                <a:cubicBezTo>
                  <a:pt x="20714" y="54457"/>
                  <a:pt x="20328" y="54482"/>
                  <a:pt x="19940" y="54531"/>
                </a:cubicBezTo>
                <a:cubicBezTo>
                  <a:pt x="18238" y="54743"/>
                  <a:pt x="16566" y="55199"/>
                  <a:pt x="14773" y="55199"/>
                </a:cubicBezTo>
                <a:cubicBezTo>
                  <a:pt x="14894" y="55321"/>
                  <a:pt x="14925" y="55442"/>
                  <a:pt x="15016" y="55503"/>
                </a:cubicBezTo>
                <a:cubicBezTo>
                  <a:pt x="16232" y="56324"/>
                  <a:pt x="17448" y="57175"/>
                  <a:pt x="18694" y="57996"/>
                </a:cubicBezTo>
                <a:cubicBezTo>
                  <a:pt x="19849" y="58756"/>
                  <a:pt x="21186" y="59151"/>
                  <a:pt x="22493" y="59667"/>
                </a:cubicBezTo>
                <a:cubicBezTo>
                  <a:pt x="24870" y="60601"/>
                  <a:pt x="27353" y="61166"/>
                  <a:pt x="29916" y="61166"/>
                </a:cubicBezTo>
                <a:cubicBezTo>
                  <a:pt x="30106" y="61166"/>
                  <a:pt x="30296" y="61163"/>
                  <a:pt x="30487" y="61157"/>
                </a:cubicBezTo>
                <a:cubicBezTo>
                  <a:pt x="32190" y="61096"/>
                  <a:pt x="33922" y="60792"/>
                  <a:pt x="35624" y="60610"/>
                </a:cubicBezTo>
                <a:cubicBezTo>
                  <a:pt x="37357" y="60397"/>
                  <a:pt x="39089" y="60093"/>
                  <a:pt x="40822" y="60002"/>
                </a:cubicBezTo>
                <a:cubicBezTo>
                  <a:pt x="41239" y="59978"/>
                  <a:pt x="41655" y="59968"/>
                  <a:pt x="42069" y="59968"/>
                </a:cubicBezTo>
                <a:cubicBezTo>
                  <a:pt x="43223" y="59968"/>
                  <a:pt x="44370" y="60040"/>
                  <a:pt x="45533" y="60063"/>
                </a:cubicBezTo>
                <a:cubicBezTo>
                  <a:pt x="47752" y="60123"/>
                  <a:pt x="49971" y="60154"/>
                  <a:pt x="52190" y="60184"/>
                </a:cubicBezTo>
                <a:cubicBezTo>
                  <a:pt x="53011" y="60214"/>
                  <a:pt x="53831" y="60184"/>
                  <a:pt x="54652" y="60366"/>
                </a:cubicBezTo>
                <a:cubicBezTo>
                  <a:pt x="54939" y="60426"/>
                  <a:pt x="55223" y="60450"/>
                  <a:pt x="55506" y="60450"/>
                </a:cubicBezTo>
                <a:cubicBezTo>
                  <a:pt x="56091" y="60450"/>
                  <a:pt x="56672" y="60347"/>
                  <a:pt x="57266" y="60245"/>
                </a:cubicBezTo>
                <a:cubicBezTo>
                  <a:pt x="57509" y="60184"/>
                  <a:pt x="57661" y="60032"/>
                  <a:pt x="57661" y="59759"/>
                </a:cubicBezTo>
                <a:cubicBezTo>
                  <a:pt x="57692" y="59546"/>
                  <a:pt x="57418" y="59363"/>
                  <a:pt x="57144" y="59333"/>
                </a:cubicBezTo>
                <a:cubicBezTo>
                  <a:pt x="56658" y="59303"/>
                  <a:pt x="56141" y="59303"/>
                  <a:pt x="55655" y="59242"/>
                </a:cubicBezTo>
                <a:cubicBezTo>
                  <a:pt x="53771" y="58968"/>
                  <a:pt x="51856" y="58816"/>
                  <a:pt x="49971" y="58756"/>
                </a:cubicBezTo>
                <a:cubicBezTo>
                  <a:pt x="49302" y="58725"/>
                  <a:pt x="48664" y="58695"/>
                  <a:pt x="47995" y="58604"/>
                </a:cubicBezTo>
                <a:cubicBezTo>
                  <a:pt x="47661" y="58512"/>
                  <a:pt x="47296" y="58300"/>
                  <a:pt x="46962" y="58117"/>
                </a:cubicBezTo>
                <a:cubicBezTo>
                  <a:pt x="46749" y="57996"/>
                  <a:pt x="46536" y="57813"/>
                  <a:pt x="46293" y="57661"/>
                </a:cubicBezTo>
                <a:cubicBezTo>
                  <a:pt x="44834" y="56719"/>
                  <a:pt x="43953" y="55412"/>
                  <a:pt x="43740" y="53679"/>
                </a:cubicBezTo>
                <a:cubicBezTo>
                  <a:pt x="43618" y="52616"/>
                  <a:pt x="43558" y="51552"/>
                  <a:pt x="43497" y="50488"/>
                </a:cubicBezTo>
                <a:cubicBezTo>
                  <a:pt x="43345" y="48664"/>
                  <a:pt x="43162" y="46840"/>
                  <a:pt x="42767" y="45047"/>
                </a:cubicBezTo>
                <a:cubicBezTo>
                  <a:pt x="42251" y="42767"/>
                  <a:pt x="41035" y="40913"/>
                  <a:pt x="39302" y="39394"/>
                </a:cubicBezTo>
                <a:cubicBezTo>
                  <a:pt x="38208" y="38451"/>
                  <a:pt x="37053" y="37570"/>
                  <a:pt x="35928" y="36688"/>
                </a:cubicBezTo>
                <a:cubicBezTo>
                  <a:pt x="35715" y="36506"/>
                  <a:pt x="35472" y="36384"/>
                  <a:pt x="35199" y="36202"/>
                </a:cubicBezTo>
                <a:cubicBezTo>
                  <a:pt x="35199" y="36384"/>
                  <a:pt x="35199" y="36476"/>
                  <a:pt x="35199" y="36536"/>
                </a:cubicBezTo>
                <a:cubicBezTo>
                  <a:pt x="35594" y="38147"/>
                  <a:pt x="35867" y="39758"/>
                  <a:pt x="36415" y="41339"/>
                </a:cubicBezTo>
                <a:cubicBezTo>
                  <a:pt x="37144" y="43375"/>
                  <a:pt x="37691" y="45473"/>
                  <a:pt x="38421" y="47509"/>
                </a:cubicBezTo>
                <a:cubicBezTo>
                  <a:pt x="38877" y="48816"/>
                  <a:pt x="39485" y="50062"/>
                  <a:pt x="40092" y="51309"/>
                </a:cubicBezTo>
                <a:cubicBezTo>
                  <a:pt x="40700" y="52494"/>
                  <a:pt x="41369" y="53619"/>
                  <a:pt x="42099" y="54713"/>
                </a:cubicBezTo>
                <a:cubicBezTo>
                  <a:pt x="42646" y="55564"/>
                  <a:pt x="43162" y="56415"/>
                  <a:pt x="43983" y="57053"/>
                </a:cubicBezTo>
                <a:cubicBezTo>
                  <a:pt x="44561" y="57509"/>
                  <a:pt x="45169" y="57996"/>
                  <a:pt x="45807" y="58482"/>
                </a:cubicBezTo>
                <a:cubicBezTo>
                  <a:pt x="45645" y="58505"/>
                  <a:pt x="45501" y="58563"/>
                  <a:pt x="45375" y="58563"/>
                </a:cubicBezTo>
                <a:cubicBezTo>
                  <a:pt x="45335" y="58563"/>
                  <a:pt x="45296" y="58557"/>
                  <a:pt x="45260" y="58543"/>
                </a:cubicBezTo>
                <a:cubicBezTo>
                  <a:pt x="43831" y="58208"/>
                  <a:pt x="42372" y="58026"/>
                  <a:pt x="41004" y="57448"/>
                </a:cubicBezTo>
                <a:cubicBezTo>
                  <a:pt x="40852" y="57388"/>
                  <a:pt x="40670" y="57297"/>
                  <a:pt x="40518" y="57236"/>
                </a:cubicBezTo>
                <a:cubicBezTo>
                  <a:pt x="39181" y="56719"/>
                  <a:pt x="37904" y="56111"/>
                  <a:pt x="36688" y="55412"/>
                </a:cubicBezTo>
                <a:cubicBezTo>
                  <a:pt x="35655" y="54865"/>
                  <a:pt x="34682" y="54257"/>
                  <a:pt x="33679" y="53710"/>
                </a:cubicBezTo>
                <a:cubicBezTo>
                  <a:pt x="33223" y="53467"/>
                  <a:pt x="32889" y="53163"/>
                  <a:pt x="32646" y="52768"/>
                </a:cubicBezTo>
                <a:cubicBezTo>
                  <a:pt x="32129" y="51916"/>
                  <a:pt x="31703" y="51035"/>
                  <a:pt x="31338" y="50123"/>
                </a:cubicBezTo>
                <a:cubicBezTo>
                  <a:pt x="30943" y="49120"/>
                  <a:pt x="30852" y="48056"/>
                  <a:pt x="30974" y="46992"/>
                </a:cubicBezTo>
                <a:cubicBezTo>
                  <a:pt x="31187" y="45321"/>
                  <a:pt x="31703" y="43710"/>
                  <a:pt x="32159" y="42099"/>
                </a:cubicBezTo>
                <a:cubicBezTo>
                  <a:pt x="32463" y="41004"/>
                  <a:pt x="32797" y="39910"/>
                  <a:pt x="32919" y="38786"/>
                </a:cubicBezTo>
                <a:cubicBezTo>
                  <a:pt x="33162" y="36658"/>
                  <a:pt x="32615" y="34682"/>
                  <a:pt x="31430" y="32919"/>
                </a:cubicBezTo>
                <a:cubicBezTo>
                  <a:pt x="31004" y="32281"/>
                  <a:pt x="30518" y="31673"/>
                  <a:pt x="30031" y="31065"/>
                </a:cubicBezTo>
                <a:cubicBezTo>
                  <a:pt x="29363" y="30214"/>
                  <a:pt x="28694" y="29363"/>
                  <a:pt x="27995" y="28512"/>
                </a:cubicBezTo>
                <a:cubicBezTo>
                  <a:pt x="27661" y="28117"/>
                  <a:pt x="27296" y="27752"/>
                  <a:pt x="26870" y="27266"/>
                </a:cubicBezTo>
                <a:lnTo>
                  <a:pt x="26870" y="27266"/>
                </a:lnTo>
                <a:cubicBezTo>
                  <a:pt x="26962" y="27874"/>
                  <a:pt x="27053" y="28360"/>
                  <a:pt x="27083" y="28846"/>
                </a:cubicBezTo>
                <a:cubicBezTo>
                  <a:pt x="27174" y="30123"/>
                  <a:pt x="27265" y="31430"/>
                  <a:pt x="27326" y="32706"/>
                </a:cubicBezTo>
                <a:cubicBezTo>
                  <a:pt x="27387" y="33679"/>
                  <a:pt x="27387" y="34621"/>
                  <a:pt x="27417" y="35564"/>
                </a:cubicBezTo>
                <a:cubicBezTo>
                  <a:pt x="27417" y="37448"/>
                  <a:pt x="27387" y="39333"/>
                  <a:pt x="27417" y="41217"/>
                </a:cubicBezTo>
                <a:cubicBezTo>
                  <a:pt x="27417" y="44348"/>
                  <a:pt x="28633" y="47144"/>
                  <a:pt x="29910" y="49910"/>
                </a:cubicBezTo>
                <a:cubicBezTo>
                  <a:pt x="30214" y="50579"/>
                  <a:pt x="30609" y="51187"/>
                  <a:pt x="30974" y="51886"/>
                </a:cubicBezTo>
                <a:cubicBezTo>
                  <a:pt x="30822" y="51825"/>
                  <a:pt x="30700" y="51795"/>
                  <a:pt x="30639" y="51734"/>
                </a:cubicBezTo>
                <a:cubicBezTo>
                  <a:pt x="29728" y="51035"/>
                  <a:pt x="28785" y="50427"/>
                  <a:pt x="27965" y="49667"/>
                </a:cubicBezTo>
                <a:cubicBezTo>
                  <a:pt x="26992" y="48725"/>
                  <a:pt x="26110" y="47722"/>
                  <a:pt x="25259" y="46688"/>
                </a:cubicBezTo>
                <a:cubicBezTo>
                  <a:pt x="24591" y="45929"/>
                  <a:pt x="23983" y="45138"/>
                  <a:pt x="23436" y="44318"/>
                </a:cubicBezTo>
                <a:cubicBezTo>
                  <a:pt x="22706" y="43223"/>
                  <a:pt x="22372" y="41977"/>
                  <a:pt x="22402" y="40670"/>
                </a:cubicBezTo>
                <a:cubicBezTo>
                  <a:pt x="22433" y="39333"/>
                  <a:pt x="22767" y="38056"/>
                  <a:pt x="23223" y="36840"/>
                </a:cubicBezTo>
                <a:cubicBezTo>
                  <a:pt x="23709" y="35472"/>
                  <a:pt x="24196" y="34105"/>
                  <a:pt x="24378" y="32676"/>
                </a:cubicBezTo>
                <a:cubicBezTo>
                  <a:pt x="24530" y="31582"/>
                  <a:pt x="24651" y="30518"/>
                  <a:pt x="24499" y="29424"/>
                </a:cubicBezTo>
                <a:cubicBezTo>
                  <a:pt x="24408" y="28877"/>
                  <a:pt x="24347" y="28360"/>
                  <a:pt x="24287" y="27813"/>
                </a:cubicBezTo>
                <a:cubicBezTo>
                  <a:pt x="24044" y="25412"/>
                  <a:pt x="23010" y="23345"/>
                  <a:pt x="21612" y="21460"/>
                </a:cubicBezTo>
                <a:cubicBezTo>
                  <a:pt x="20913" y="20487"/>
                  <a:pt x="20153" y="19576"/>
                  <a:pt x="19393" y="18633"/>
                </a:cubicBezTo>
                <a:cubicBezTo>
                  <a:pt x="18420" y="17478"/>
                  <a:pt x="17478" y="16323"/>
                  <a:pt x="16201" y="15503"/>
                </a:cubicBezTo>
                <a:cubicBezTo>
                  <a:pt x="15837" y="15259"/>
                  <a:pt x="15502" y="14955"/>
                  <a:pt x="15168" y="14682"/>
                </a:cubicBezTo>
                <a:cubicBezTo>
                  <a:pt x="14773" y="14348"/>
                  <a:pt x="14408" y="14013"/>
                  <a:pt x="14013" y="13709"/>
                </a:cubicBezTo>
                <a:lnTo>
                  <a:pt x="14013" y="13709"/>
                </a:lnTo>
                <a:cubicBezTo>
                  <a:pt x="14195" y="14469"/>
                  <a:pt x="14499" y="15168"/>
                  <a:pt x="14742" y="15898"/>
                </a:cubicBezTo>
                <a:cubicBezTo>
                  <a:pt x="15381" y="17691"/>
                  <a:pt x="16049" y="19484"/>
                  <a:pt x="16931" y="21187"/>
                </a:cubicBezTo>
                <a:cubicBezTo>
                  <a:pt x="17630" y="22524"/>
                  <a:pt x="18299" y="23892"/>
                  <a:pt x="18907" y="25290"/>
                </a:cubicBezTo>
                <a:cubicBezTo>
                  <a:pt x="19788" y="27296"/>
                  <a:pt x="20305" y="29424"/>
                  <a:pt x="20426" y="31612"/>
                </a:cubicBezTo>
                <a:cubicBezTo>
                  <a:pt x="20548" y="33801"/>
                  <a:pt x="20548" y="36020"/>
                  <a:pt x="20578" y="38208"/>
                </a:cubicBezTo>
                <a:cubicBezTo>
                  <a:pt x="20578" y="38269"/>
                  <a:pt x="20518" y="38299"/>
                  <a:pt x="20426" y="38390"/>
                </a:cubicBezTo>
                <a:cubicBezTo>
                  <a:pt x="20244" y="38026"/>
                  <a:pt x="20122" y="37661"/>
                  <a:pt x="19940" y="37327"/>
                </a:cubicBezTo>
                <a:cubicBezTo>
                  <a:pt x="18846" y="35351"/>
                  <a:pt x="18056" y="33254"/>
                  <a:pt x="17387" y="31126"/>
                </a:cubicBezTo>
                <a:cubicBezTo>
                  <a:pt x="16840" y="29333"/>
                  <a:pt x="16171" y="27600"/>
                  <a:pt x="15198" y="26019"/>
                </a:cubicBezTo>
                <a:cubicBezTo>
                  <a:pt x="14499" y="24864"/>
                  <a:pt x="13861" y="23709"/>
                  <a:pt x="13344" y="22463"/>
                </a:cubicBezTo>
                <a:cubicBezTo>
                  <a:pt x="12645" y="20791"/>
                  <a:pt x="11946" y="19120"/>
                  <a:pt x="11186" y="17478"/>
                </a:cubicBezTo>
                <a:cubicBezTo>
                  <a:pt x="10548" y="16080"/>
                  <a:pt x="9879" y="14712"/>
                  <a:pt x="9180" y="13314"/>
                </a:cubicBezTo>
                <a:cubicBezTo>
                  <a:pt x="8906" y="12737"/>
                  <a:pt x="8603" y="12189"/>
                  <a:pt x="8299" y="11642"/>
                </a:cubicBezTo>
                <a:cubicBezTo>
                  <a:pt x="7721" y="10639"/>
                  <a:pt x="7174" y="9606"/>
                  <a:pt x="6536" y="8633"/>
                </a:cubicBezTo>
                <a:cubicBezTo>
                  <a:pt x="5776" y="7478"/>
                  <a:pt x="4985" y="6354"/>
                  <a:pt x="4165" y="5229"/>
                </a:cubicBezTo>
                <a:cubicBezTo>
                  <a:pt x="3162" y="3922"/>
                  <a:pt x="2128" y="2676"/>
                  <a:pt x="1125" y="1399"/>
                </a:cubicBezTo>
                <a:cubicBezTo>
                  <a:pt x="760" y="974"/>
                  <a:pt x="456" y="518"/>
                  <a:pt x="92"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2">
  <p:cSld name="CUSTOM_8">
    <p:spTree>
      <p:nvGrpSpPr>
        <p:cNvPr id="1" name="Shape 123"/>
        <p:cNvGrpSpPr/>
        <p:nvPr/>
      </p:nvGrpSpPr>
      <p:grpSpPr>
        <a:xfrm>
          <a:off x="0" y="0"/>
          <a:ext cx="0" cy="0"/>
          <a:chOff x="0" y="0"/>
          <a:chExt cx="0" cy="0"/>
        </a:xfrm>
      </p:grpSpPr>
      <p:sp>
        <p:nvSpPr>
          <p:cNvPr id="124" name="Google Shape;124;p16"/>
          <p:cNvSpPr/>
          <p:nvPr/>
        </p:nvSpPr>
        <p:spPr>
          <a:xfrm rot="10800000" flipH="1">
            <a:off x="-19225" y="4177061"/>
            <a:ext cx="3352040" cy="1015013"/>
          </a:xfrm>
          <a:custGeom>
            <a:avLst/>
            <a:gdLst/>
            <a:ahLst/>
            <a:cxnLst/>
            <a:rect l="l" t="t" r="r" b="b"/>
            <a:pathLst>
              <a:path w="75808" h="30474" extrusionOk="0">
                <a:moveTo>
                  <a:pt x="0" y="1"/>
                </a:moveTo>
                <a:lnTo>
                  <a:pt x="0" y="18512"/>
                </a:lnTo>
                <a:cubicBezTo>
                  <a:pt x="4283" y="23335"/>
                  <a:pt x="10772" y="25888"/>
                  <a:pt x="17215" y="25888"/>
                </a:cubicBezTo>
                <a:cubicBezTo>
                  <a:pt x="21653" y="25888"/>
                  <a:pt x="26070" y="24676"/>
                  <a:pt x="29727" y="22159"/>
                </a:cubicBezTo>
                <a:cubicBezTo>
                  <a:pt x="33648" y="19454"/>
                  <a:pt x="36597" y="15563"/>
                  <a:pt x="39910" y="12159"/>
                </a:cubicBezTo>
                <a:cubicBezTo>
                  <a:pt x="45072" y="6833"/>
                  <a:pt x="49744" y="4934"/>
                  <a:pt x="53507" y="4934"/>
                </a:cubicBezTo>
                <a:cubicBezTo>
                  <a:pt x="58828" y="4934"/>
                  <a:pt x="62330" y="8731"/>
                  <a:pt x="62828" y="12007"/>
                </a:cubicBezTo>
                <a:cubicBezTo>
                  <a:pt x="63588" y="17357"/>
                  <a:pt x="58056" y="23101"/>
                  <a:pt x="61339" y="27965"/>
                </a:cubicBezTo>
                <a:cubicBezTo>
                  <a:pt x="62423" y="29603"/>
                  <a:pt x="64225" y="30473"/>
                  <a:pt x="66186" y="30473"/>
                </a:cubicBezTo>
                <a:cubicBezTo>
                  <a:pt x="69282" y="30473"/>
                  <a:pt x="72776" y="28303"/>
                  <a:pt x="74470" y="23557"/>
                </a:cubicBezTo>
                <a:cubicBezTo>
                  <a:pt x="75442" y="20852"/>
                  <a:pt x="75625" y="17934"/>
                  <a:pt x="75807" y="15077"/>
                </a:cubicBezTo>
                <a:lnTo>
                  <a:pt x="7580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6"/>
          <p:cNvSpPr/>
          <p:nvPr/>
        </p:nvSpPr>
        <p:spPr>
          <a:xfrm rot="10800000">
            <a:off x="1961524" y="4320121"/>
            <a:ext cx="365910" cy="365910"/>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6"/>
          <p:cNvSpPr/>
          <p:nvPr/>
        </p:nvSpPr>
        <p:spPr>
          <a:xfrm rot="-10018232" flipH="1">
            <a:off x="-85096" y="-390865"/>
            <a:ext cx="5228916" cy="1342604"/>
          </a:xfrm>
          <a:custGeom>
            <a:avLst/>
            <a:gdLst/>
            <a:ahLst/>
            <a:cxnLst/>
            <a:rect l="l" t="t" r="r" b="b"/>
            <a:pathLst>
              <a:path w="30974" h="20032" fill="none" extrusionOk="0">
                <a:moveTo>
                  <a:pt x="0" y="4317"/>
                </a:moveTo>
                <a:cubicBezTo>
                  <a:pt x="2402" y="1"/>
                  <a:pt x="11368" y="4712"/>
                  <a:pt x="10001" y="13041"/>
                </a:cubicBezTo>
                <a:cubicBezTo>
                  <a:pt x="9301" y="17235"/>
                  <a:pt x="6870" y="20032"/>
                  <a:pt x="4833" y="18937"/>
                </a:cubicBezTo>
                <a:cubicBezTo>
                  <a:pt x="2645" y="17843"/>
                  <a:pt x="4438" y="9454"/>
                  <a:pt x="12189" y="5837"/>
                </a:cubicBezTo>
                <a:cubicBezTo>
                  <a:pt x="23739" y="487"/>
                  <a:pt x="30974" y="8360"/>
                  <a:pt x="30974" y="16019"/>
                </a:cubicBezTo>
              </a:path>
            </a:pathLst>
          </a:custGeom>
          <a:noFill/>
          <a:ln w="9875" cap="flat" cmpd="sng">
            <a:solidFill>
              <a:schemeClr val="dk1"/>
            </a:solidFill>
            <a:prstDash val="solid"/>
            <a:miter lim="3039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6"/>
          <p:cNvSpPr/>
          <p:nvPr/>
        </p:nvSpPr>
        <p:spPr>
          <a:xfrm>
            <a:off x="4615625" y="-96200"/>
            <a:ext cx="4923506" cy="1344541"/>
          </a:xfrm>
          <a:custGeom>
            <a:avLst/>
            <a:gdLst/>
            <a:ahLst/>
            <a:cxnLst/>
            <a:rect l="l" t="t" r="r" b="b"/>
            <a:pathLst>
              <a:path w="52488" h="27797" extrusionOk="0">
                <a:moveTo>
                  <a:pt x="31" y="1"/>
                </a:moveTo>
                <a:lnTo>
                  <a:pt x="31" y="1"/>
                </a:lnTo>
                <a:cubicBezTo>
                  <a:pt x="0" y="7813"/>
                  <a:pt x="6687" y="15047"/>
                  <a:pt x="14469" y="15624"/>
                </a:cubicBezTo>
                <a:cubicBezTo>
                  <a:pt x="14900" y="15654"/>
                  <a:pt x="15331" y="15668"/>
                  <a:pt x="15764" y="15668"/>
                </a:cubicBezTo>
                <a:cubicBezTo>
                  <a:pt x="18591" y="15668"/>
                  <a:pt x="21444" y="15108"/>
                  <a:pt x="24210" y="15108"/>
                </a:cubicBezTo>
                <a:cubicBezTo>
                  <a:pt x="25706" y="15108"/>
                  <a:pt x="27176" y="15272"/>
                  <a:pt x="28603" y="15776"/>
                </a:cubicBezTo>
                <a:cubicBezTo>
                  <a:pt x="33557" y="17539"/>
                  <a:pt x="36202" y="22615"/>
                  <a:pt x="40396" y="25655"/>
                </a:cubicBezTo>
                <a:cubicBezTo>
                  <a:pt x="42508" y="27180"/>
                  <a:pt x="44522" y="27796"/>
                  <a:pt x="46273" y="27796"/>
                </a:cubicBezTo>
                <a:cubicBezTo>
                  <a:pt x="49966" y="27796"/>
                  <a:pt x="52487" y="25054"/>
                  <a:pt x="52281" y="22311"/>
                </a:cubicBezTo>
                <a:lnTo>
                  <a:pt x="51551" y="366"/>
                </a:lnTo>
                <a:lnTo>
                  <a:pt x="3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6"/>
          <p:cNvSpPr txBox="1">
            <a:spLocks noGrp="1"/>
          </p:cNvSpPr>
          <p:nvPr>
            <p:ph type="title"/>
          </p:nvPr>
        </p:nvSpPr>
        <p:spPr>
          <a:xfrm>
            <a:off x="713225" y="2329650"/>
            <a:ext cx="35808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0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29" name="Google Shape;129;p16"/>
          <p:cNvSpPr txBox="1">
            <a:spLocks noGrp="1"/>
          </p:cNvSpPr>
          <p:nvPr>
            <p:ph type="subTitle" idx="1"/>
          </p:nvPr>
        </p:nvSpPr>
        <p:spPr>
          <a:xfrm>
            <a:off x="1609300" y="3190838"/>
            <a:ext cx="2684400" cy="688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800"/>
              <a:buNone/>
              <a:defRPr sz="1600">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0" name="Google Shape;130;p16"/>
          <p:cNvSpPr txBox="1">
            <a:spLocks noGrp="1"/>
          </p:cNvSpPr>
          <p:nvPr>
            <p:ph type="title" idx="2" hasCustomPrompt="1"/>
          </p:nvPr>
        </p:nvSpPr>
        <p:spPr>
          <a:xfrm>
            <a:off x="1609309" y="1277238"/>
            <a:ext cx="2684400" cy="10524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8900"/>
              <a:buNone/>
              <a:defRPr sz="8900">
                <a:solidFill>
                  <a:schemeClr val="accent2"/>
                </a:solidFill>
              </a:defRPr>
            </a:lvl1pPr>
            <a:lvl2pPr lvl="1" rtl="0">
              <a:spcBef>
                <a:spcPts val="0"/>
              </a:spcBef>
              <a:spcAft>
                <a:spcPts val="0"/>
              </a:spcAft>
              <a:buSzPts val="8900"/>
              <a:buNone/>
              <a:defRPr sz="8900"/>
            </a:lvl2pPr>
            <a:lvl3pPr lvl="2" rtl="0">
              <a:spcBef>
                <a:spcPts val="0"/>
              </a:spcBef>
              <a:spcAft>
                <a:spcPts val="0"/>
              </a:spcAft>
              <a:buSzPts val="8900"/>
              <a:buNone/>
              <a:defRPr sz="8900"/>
            </a:lvl3pPr>
            <a:lvl4pPr lvl="3" rtl="0">
              <a:spcBef>
                <a:spcPts val="0"/>
              </a:spcBef>
              <a:spcAft>
                <a:spcPts val="0"/>
              </a:spcAft>
              <a:buSzPts val="8900"/>
              <a:buNone/>
              <a:defRPr sz="8900"/>
            </a:lvl4pPr>
            <a:lvl5pPr lvl="4" rtl="0">
              <a:spcBef>
                <a:spcPts val="0"/>
              </a:spcBef>
              <a:spcAft>
                <a:spcPts val="0"/>
              </a:spcAft>
              <a:buSzPts val="8900"/>
              <a:buNone/>
              <a:defRPr sz="8900"/>
            </a:lvl5pPr>
            <a:lvl6pPr lvl="5" rtl="0">
              <a:spcBef>
                <a:spcPts val="0"/>
              </a:spcBef>
              <a:spcAft>
                <a:spcPts val="0"/>
              </a:spcAft>
              <a:buSzPts val="8900"/>
              <a:buNone/>
              <a:defRPr sz="8900"/>
            </a:lvl6pPr>
            <a:lvl7pPr lvl="6" rtl="0">
              <a:spcBef>
                <a:spcPts val="0"/>
              </a:spcBef>
              <a:spcAft>
                <a:spcPts val="0"/>
              </a:spcAft>
              <a:buSzPts val="8900"/>
              <a:buNone/>
              <a:defRPr sz="8900"/>
            </a:lvl7pPr>
            <a:lvl8pPr lvl="7" rtl="0">
              <a:spcBef>
                <a:spcPts val="0"/>
              </a:spcBef>
              <a:spcAft>
                <a:spcPts val="0"/>
              </a:spcAft>
              <a:buSzPts val="8900"/>
              <a:buNone/>
              <a:defRPr sz="8900"/>
            </a:lvl8pPr>
            <a:lvl9pPr lvl="8" rtl="0">
              <a:spcBef>
                <a:spcPts val="0"/>
              </a:spcBef>
              <a:spcAft>
                <a:spcPts val="0"/>
              </a:spcAft>
              <a:buSzPts val="8900"/>
              <a:buNone/>
              <a:defRPr sz="8900"/>
            </a:lvl9pPr>
          </a:lstStyle>
          <a:p>
            <a:r>
              <a:t>xx%</a:t>
            </a:r>
          </a:p>
        </p:txBody>
      </p:sp>
      <p:sp>
        <p:nvSpPr>
          <p:cNvPr id="131" name="Google Shape;131;p16"/>
          <p:cNvSpPr/>
          <p:nvPr/>
        </p:nvSpPr>
        <p:spPr>
          <a:xfrm rot="5400000">
            <a:off x="-204918" y="868912"/>
            <a:ext cx="1951865" cy="2069433"/>
          </a:xfrm>
          <a:custGeom>
            <a:avLst/>
            <a:gdLst/>
            <a:ahLst/>
            <a:cxnLst/>
            <a:rect l="l" t="t" r="r" b="b"/>
            <a:pathLst>
              <a:path w="57692" h="61167" extrusionOk="0">
                <a:moveTo>
                  <a:pt x="92" y="1"/>
                </a:moveTo>
                <a:cubicBezTo>
                  <a:pt x="61" y="153"/>
                  <a:pt x="1" y="214"/>
                  <a:pt x="1" y="274"/>
                </a:cubicBezTo>
                <a:cubicBezTo>
                  <a:pt x="61" y="1673"/>
                  <a:pt x="31" y="3101"/>
                  <a:pt x="213" y="4499"/>
                </a:cubicBezTo>
                <a:cubicBezTo>
                  <a:pt x="548" y="7083"/>
                  <a:pt x="1216" y="9606"/>
                  <a:pt x="2432" y="11977"/>
                </a:cubicBezTo>
                <a:cubicBezTo>
                  <a:pt x="3496" y="13952"/>
                  <a:pt x="4590" y="15867"/>
                  <a:pt x="5988" y="17600"/>
                </a:cubicBezTo>
                <a:cubicBezTo>
                  <a:pt x="7630" y="19606"/>
                  <a:pt x="9454" y="21369"/>
                  <a:pt x="11460" y="23010"/>
                </a:cubicBezTo>
                <a:cubicBezTo>
                  <a:pt x="11703" y="23193"/>
                  <a:pt x="11916" y="23405"/>
                  <a:pt x="12068" y="23649"/>
                </a:cubicBezTo>
                <a:cubicBezTo>
                  <a:pt x="12949" y="24956"/>
                  <a:pt x="13679" y="26354"/>
                  <a:pt x="14195" y="27813"/>
                </a:cubicBezTo>
                <a:cubicBezTo>
                  <a:pt x="14834" y="29667"/>
                  <a:pt x="15654" y="31430"/>
                  <a:pt x="16475" y="33193"/>
                </a:cubicBezTo>
                <a:cubicBezTo>
                  <a:pt x="16992" y="34287"/>
                  <a:pt x="17508" y="35351"/>
                  <a:pt x="18025" y="36445"/>
                </a:cubicBezTo>
                <a:cubicBezTo>
                  <a:pt x="18633" y="37752"/>
                  <a:pt x="19211" y="39059"/>
                  <a:pt x="19788" y="40366"/>
                </a:cubicBezTo>
                <a:cubicBezTo>
                  <a:pt x="19971" y="40761"/>
                  <a:pt x="20183" y="41187"/>
                  <a:pt x="20366" y="41582"/>
                </a:cubicBezTo>
                <a:cubicBezTo>
                  <a:pt x="20335" y="41612"/>
                  <a:pt x="20274" y="41643"/>
                  <a:pt x="20244" y="41673"/>
                </a:cubicBezTo>
                <a:cubicBezTo>
                  <a:pt x="20092" y="41552"/>
                  <a:pt x="19910" y="41460"/>
                  <a:pt x="19758" y="41339"/>
                </a:cubicBezTo>
                <a:cubicBezTo>
                  <a:pt x="17843" y="39819"/>
                  <a:pt x="16353" y="37904"/>
                  <a:pt x="15046" y="35868"/>
                </a:cubicBezTo>
                <a:cubicBezTo>
                  <a:pt x="13709" y="33831"/>
                  <a:pt x="12463" y="31703"/>
                  <a:pt x="11095" y="29697"/>
                </a:cubicBezTo>
                <a:cubicBezTo>
                  <a:pt x="10274" y="28512"/>
                  <a:pt x="9271" y="27418"/>
                  <a:pt x="8299" y="26354"/>
                </a:cubicBezTo>
                <a:cubicBezTo>
                  <a:pt x="7387" y="25381"/>
                  <a:pt x="6353" y="24500"/>
                  <a:pt x="5381" y="23618"/>
                </a:cubicBezTo>
                <a:cubicBezTo>
                  <a:pt x="4165" y="22524"/>
                  <a:pt x="2888" y="21582"/>
                  <a:pt x="1490" y="20731"/>
                </a:cubicBezTo>
                <a:cubicBezTo>
                  <a:pt x="1277" y="20609"/>
                  <a:pt x="1064" y="20518"/>
                  <a:pt x="760" y="20366"/>
                </a:cubicBezTo>
                <a:lnTo>
                  <a:pt x="760" y="20366"/>
                </a:lnTo>
                <a:cubicBezTo>
                  <a:pt x="1429" y="21399"/>
                  <a:pt x="2067" y="22281"/>
                  <a:pt x="2584" y="23253"/>
                </a:cubicBezTo>
                <a:cubicBezTo>
                  <a:pt x="3101" y="24135"/>
                  <a:pt x="3618" y="25077"/>
                  <a:pt x="3922" y="26080"/>
                </a:cubicBezTo>
                <a:cubicBezTo>
                  <a:pt x="4378" y="27448"/>
                  <a:pt x="4985" y="28755"/>
                  <a:pt x="5593" y="30062"/>
                </a:cubicBezTo>
                <a:cubicBezTo>
                  <a:pt x="6201" y="31399"/>
                  <a:pt x="6961" y="32615"/>
                  <a:pt x="7843" y="33770"/>
                </a:cubicBezTo>
                <a:cubicBezTo>
                  <a:pt x="8663" y="34895"/>
                  <a:pt x="9423" y="36050"/>
                  <a:pt x="10487" y="36962"/>
                </a:cubicBezTo>
                <a:cubicBezTo>
                  <a:pt x="11338" y="37691"/>
                  <a:pt x="12220" y="38360"/>
                  <a:pt x="13101" y="39029"/>
                </a:cubicBezTo>
                <a:cubicBezTo>
                  <a:pt x="14317" y="40001"/>
                  <a:pt x="15624" y="40761"/>
                  <a:pt x="17022" y="41430"/>
                </a:cubicBezTo>
                <a:cubicBezTo>
                  <a:pt x="17843" y="41825"/>
                  <a:pt x="18663" y="42251"/>
                  <a:pt x="19454" y="42676"/>
                </a:cubicBezTo>
                <a:cubicBezTo>
                  <a:pt x="19971" y="42919"/>
                  <a:pt x="20457" y="43193"/>
                  <a:pt x="20943" y="43467"/>
                </a:cubicBezTo>
                <a:cubicBezTo>
                  <a:pt x="21186" y="43588"/>
                  <a:pt x="21429" y="43770"/>
                  <a:pt x="21521" y="43983"/>
                </a:cubicBezTo>
                <a:cubicBezTo>
                  <a:pt x="22250" y="45533"/>
                  <a:pt x="23192" y="46932"/>
                  <a:pt x="24256" y="48208"/>
                </a:cubicBezTo>
                <a:cubicBezTo>
                  <a:pt x="25138" y="49242"/>
                  <a:pt x="25989" y="50306"/>
                  <a:pt x="27144" y="51065"/>
                </a:cubicBezTo>
                <a:cubicBezTo>
                  <a:pt x="27478" y="51278"/>
                  <a:pt x="27782" y="51613"/>
                  <a:pt x="28086" y="51886"/>
                </a:cubicBezTo>
                <a:cubicBezTo>
                  <a:pt x="27813" y="51886"/>
                  <a:pt x="27600" y="51795"/>
                  <a:pt x="27417" y="51704"/>
                </a:cubicBezTo>
                <a:cubicBezTo>
                  <a:pt x="25898" y="50974"/>
                  <a:pt x="24560" y="49941"/>
                  <a:pt x="23375" y="48786"/>
                </a:cubicBezTo>
                <a:cubicBezTo>
                  <a:pt x="21399" y="46840"/>
                  <a:pt x="19089" y="45412"/>
                  <a:pt x="16505" y="44500"/>
                </a:cubicBezTo>
                <a:cubicBezTo>
                  <a:pt x="15259" y="44044"/>
                  <a:pt x="13983" y="43831"/>
                  <a:pt x="12645" y="43770"/>
                </a:cubicBezTo>
                <a:cubicBezTo>
                  <a:pt x="11855" y="43740"/>
                  <a:pt x="11034" y="43588"/>
                  <a:pt x="10244" y="43375"/>
                </a:cubicBezTo>
                <a:cubicBezTo>
                  <a:pt x="9119" y="43071"/>
                  <a:pt x="8055" y="42676"/>
                  <a:pt x="6870" y="42281"/>
                </a:cubicBezTo>
                <a:lnTo>
                  <a:pt x="6870" y="42281"/>
                </a:lnTo>
                <a:cubicBezTo>
                  <a:pt x="6992" y="42433"/>
                  <a:pt x="7022" y="42555"/>
                  <a:pt x="7113" y="42646"/>
                </a:cubicBezTo>
                <a:cubicBezTo>
                  <a:pt x="8207" y="43862"/>
                  <a:pt x="9271" y="45077"/>
                  <a:pt x="10426" y="46263"/>
                </a:cubicBezTo>
                <a:cubicBezTo>
                  <a:pt x="11156" y="47023"/>
                  <a:pt x="11976" y="47722"/>
                  <a:pt x="12828" y="48391"/>
                </a:cubicBezTo>
                <a:cubicBezTo>
                  <a:pt x="14530" y="49698"/>
                  <a:pt x="16566" y="50366"/>
                  <a:pt x="18663" y="50883"/>
                </a:cubicBezTo>
                <a:cubicBezTo>
                  <a:pt x="21065" y="51491"/>
                  <a:pt x="23466" y="52068"/>
                  <a:pt x="25867" y="52676"/>
                </a:cubicBezTo>
                <a:cubicBezTo>
                  <a:pt x="26779" y="52920"/>
                  <a:pt x="27630" y="53284"/>
                  <a:pt x="28542" y="53467"/>
                </a:cubicBezTo>
                <a:cubicBezTo>
                  <a:pt x="30579" y="53953"/>
                  <a:pt x="32585" y="54500"/>
                  <a:pt x="34378" y="55625"/>
                </a:cubicBezTo>
                <a:cubicBezTo>
                  <a:pt x="35715" y="56445"/>
                  <a:pt x="37144" y="57114"/>
                  <a:pt x="38542" y="57813"/>
                </a:cubicBezTo>
                <a:cubicBezTo>
                  <a:pt x="39302" y="58208"/>
                  <a:pt x="40123" y="58573"/>
                  <a:pt x="41035" y="58999"/>
                </a:cubicBezTo>
                <a:cubicBezTo>
                  <a:pt x="40761" y="59029"/>
                  <a:pt x="40670" y="59059"/>
                  <a:pt x="40548" y="59059"/>
                </a:cubicBezTo>
                <a:cubicBezTo>
                  <a:pt x="39485" y="59181"/>
                  <a:pt x="38390" y="59303"/>
                  <a:pt x="37296" y="59363"/>
                </a:cubicBezTo>
                <a:cubicBezTo>
                  <a:pt x="36436" y="59406"/>
                  <a:pt x="35561" y="59449"/>
                  <a:pt x="34693" y="59449"/>
                </a:cubicBezTo>
                <a:cubicBezTo>
                  <a:pt x="34333" y="59449"/>
                  <a:pt x="33974" y="59442"/>
                  <a:pt x="33618" y="59424"/>
                </a:cubicBezTo>
                <a:cubicBezTo>
                  <a:pt x="32007" y="59333"/>
                  <a:pt x="30579" y="58604"/>
                  <a:pt x="29180" y="57813"/>
                </a:cubicBezTo>
                <a:cubicBezTo>
                  <a:pt x="27691" y="57023"/>
                  <a:pt x="26262" y="56141"/>
                  <a:pt x="24803" y="55351"/>
                </a:cubicBezTo>
                <a:cubicBezTo>
                  <a:pt x="23630" y="54741"/>
                  <a:pt x="22385" y="54457"/>
                  <a:pt x="21095" y="54457"/>
                </a:cubicBezTo>
                <a:cubicBezTo>
                  <a:pt x="20714" y="54457"/>
                  <a:pt x="20328" y="54482"/>
                  <a:pt x="19940" y="54531"/>
                </a:cubicBezTo>
                <a:cubicBezTo>
                  <a:pt x="18238" y="54743"/>
                  <a:pt x="16566" y="55199"/>
                  <a:pt x="14773" y="55199"/>
                </a:cubicBezTo>
                <a:cubicBezTo>
                  <a:pt x="14894" y="55321"/>
                  <a:pt x="14925" y="55442"/>
                  <a:pt x="15016" y="55503"/>
                </a:cubicBezTo>
                <a:cubicBezTo>
                  <a:pt x="16232" y="56324"/>
                  <a:pt x="17448" y="57175"/>
                  <a:pt x="18694" y="57996"/>
                </a:cubicBezTo>
                <a:cubicBezTo>
                  <a:pt x="19849" y="58756"/>
                  <a:pt x="21186" y="59151"/>
                  <a:pt x="22493" y="59667"/>
                </a:cubicBezTo>
                <a:cubicBezTo>
                  <a:pt x="24870" y="60601"/>
                  <a:pt x="27353" y="61166"/>
                  <a:pt x="29916" y="61166"/>
                </a:cubicBezTo>
                <a:cubicBezTo>
                  <a:pt x="30106" y="61166"/>
                  <a:pt x="30296" y="61163"/>
                  <a:pt x="30487" y="61157"/>
                </a:cubicBezTo>
                <a:cubicBezTo>
                  <a:pt x="32190" y="61096"/>
                  <a:pt x="33922" y="60792"/>
                  <a:pt x="35624" y="60610"/>
                </a:cubicBezTo>
                <a:cubicBezTo>
                  <a:pt x="37357" y="60397"/>
                  <a:pt x="39089" y="60093"/>
                  <a:pt x="40822" y="60002"/>
                </a:cubicBezTo>
                <a:cubicBezTo>
                  <a:pt x="41239" y="59978"/>
                  <a:pt x="41655" y="59968"/>
                  <a:pt x="42069" y="59968"/>
                </a:cubicBezTo>
                <a:cubicBezTo>
                  <a:pt x="43223" y="59968"/>
                  <a:pt x="44370" y="60040"/>
                  <a:pt x="45533" y="60063"/>
                </a:cubicBezTo>
                <a:cubicBezTo>
                  <a:pt x="47752" y="60123"/>
                  <a:pt x="49971" y="60154"/>
                  <a:pt x="52190" y="60184"/>
                </a:cubicBezTo>
                <a:cubicBezTo>
                  <a:pt x="53011" y="60214"/>
                  <a:pt x="53831" y="60184"/>
                  <a:pt x="54652" y="60366"/>
                </a:cubicBezTo>
                <a:cubicBezTo>
                  <a:pt x="54939" y="60426"/>
                  <a:pt x="55223" y="60450"/>
                  <a:pt x="55506" y="60450"/>
                </a:cubicBezTo>
                <a:cubicBezTo>
                  <a:pt x="56091" y="60450"/>
                  <a:pt x="56672" y="60347"/>
                  <a:pt x="57266" y="60245"/>
                </a:cubicBezTo>
                <a:cubicBezTo>
                  <a:pt x="57509" y="60184"/>
                  <a:pt x="57661" y="60032"/>
                  <a:pt x="57661" y="59759"/>
                </a:cubicBezTo>
                <a:cubicBezTo>
                  <a:pt x="57692" y="59546"/>
                  <a:pt x="57418" y="59363"/>
                  <a:pt x="57144" y="59333"/>
                </a:cubicBezTo>
                <a:cubicBezTo>
                  <a:pt x="56658" y="59303"/>
                  <a:pt x="56141" y="59303"/>
                  <a:pt x="55655" y="59242"/>
                </a:cubicBezTo>
                <a:cubicBezTo>
                  <a:pt x="53771" y="58968"/>
                  <a:pt x="51856" y="58816"/>
                  <a:pt x="49971" y="58756"/>
                </a:cubicBezTo>
                <a:cubicBezTo>
                  <a:pt x="49302" y="58725"/>
                  <a:pt x="48664" y="58695"/>
                  <a:pt x="47995" y="58604"/>
                </a:cubicBezTo>
                <a:cubicBezTo>
                  <a:pt x="47661" y="58512"/>
                  <a:pt x="47296" y="58300"/>
                  <a:pt x="46962" y="58117"/>
                </a:cubicBezTo>
                <a:cubicBezTo>
                  <a:pt x="46749" y="57996"/>
                  <a:pt x="46536" y="57813"/>
                  <a:pt x="46293" y="57661"/>
                </a:cubicBezTo>
                <a:cubicBezTo>
                  <a:pt x="44834" y="56719"/>
                  <a:pt x="43953" y="55412"/>
                  <a:pt x="43740" y="53679"/>
                </a:cubicBezTo>
                <a:cubicBezTo>
                  <a:pt x="43618" y="52616"/>
                  <a:pt x="43558" y="51552"/>
                  <a:pt x="43497" y="50488"/>
                </a:cubicBezTo>
                <a:cubicBezTo>
                  <a:pt x="43345" y="48664"/>
                  <a:pt x="43162" y="46840"/>
                  <a:pt x="42767" y="45047"/>
                </a:cubicBezTo>
                <a:cubicBezTo>
                  <a:pt x="42251" y="42767"/>
                  <a:pt x="41035" y="40913"/>
                  <a:pt x="39302" y="39394"/>
                </a:cubicBezTo>
                <a:cubicBezTo>
                  <a:pt x="38208" y="38451"/>
                  <a:pt x="37053" y="37570"/>
                  <a:pt x="35928" y="36688"/>
                </a:cubicBezTo>
                <a:cubicBezTo>
                  <a:pt x="35715" y="36506"/>
                  <a:pt x="35472" y="36384"/>
                  <a:pt x="35199" y="36202"/>
                </a:cubicBezTo>
                <a:cubicBezTo>
                  <a:pt x="35199" y="36384"/>
                  <a:pt x="35199" y="36476"/>
                  <a:pt x="35199" y="36536"/>
                </a:cubicBezTo>
                <a:cubicBezTo>
                  <a:pt x="35594" y="38147"/>
                  <a:pt x="35867" y="39758"/>
                  <a:pt x="36415" y="41339"/>
                </a:cubicBezTo>
                <a:cubicBezTo>
                  <a:pt x="37144" y="43375"/>
                  <a:pt x="37691" y="45473"/>
                  <a:pt x="38421" y="47509"/>
                </a:cubicBezTo>
                <a:cubicBezTo>
                  <a:pt x="38877" y="48816"/>
                  <a:pt x="39485" y="50062"/>
                  <a:pt x="40092" y="51309"/>
                </a:cubicBezTo>
                <a:cubicBezTo>
                  <a:pt x="40700" y="52494"/>
                  <a:pt x="41369" y="53619"/>
                  <a:pt x="42099" y="54713"/>
                </a:cubicBezTo>
                <a:cubicBezTo>
                  <a:pt x="42646" y="55564"/>
                  <a:pt x="43162" y="56415"/>
                  <a:pt x="43983" y="57053"/>
                </a:cubicBezTo>
                <a:cubicBezTo>
                  <a:pt x="44561" y="57509"/>
                  <a:pt x="45169" y="57996"/>
                  <a:pt x="45807" y="58482"/>
                </a:cubicBezTo>
                <a:cubicBezTo>
                  <a:pt x="45645" y="58505"/>
                  <a:pt x="45501" y="58563"/>
                  <a:pt x="45375" y="58563"/>
                </a:cubicBezTo>
                <a:cubicBezTo>
                  <a:pt x="45335" y="58563"/>
                  <a:pt x="45296" y="58557"/>
                  <a:pt x="45260" y="58543"/>
                </a:cubicBezTo>
                <a:cubicBezTo>
                  <a:pt x="43831" y="58208"/>
                  <a:pt x="42372" y="58026"/>
                  <a:pt x="41004" y="57448"/>
                </a:cubicBezTo>
                <a:cubicBezTo>
                  <a:pt x="40852" y="57388"/>
                  <a:pt x="40670" y="57297"/>
                  <a:pt x="40518" y="57236"/>
                </a:cubicBezTo>
                <a:cubicBezTo>
                  <a:pt x="39181" y="56719"/>
                  <a:pt x="37904" y="56111"/>
                  <a:pt x="36688" y="55412"/>
                </a:cubicBezTo>
                <a:cubicBezTo>
                  <a:pt x="35655" y="54865"/>
                  <a:pt x="34682" y="54257"/>
                  <a:pt x="33679" y="53710"/>
                </a:cubicBezTo>
                <a:cubicBezTo>
                  <a:pt x="33223" y="53467"/>
                  <a:pt x="32889" y="53163"/>
                  <a:pt x="32646" y="52768"/>
                </a:cubicBezTo>
                <a:cubicBezTo>
                  <a:pt x="32129" y="51916"/>
                  <a:pt x="31703" y="51035"/>
                  <a:pt x="31338" y="50123"/>
                </a:cubicBezTo>
                <a:cubicBezTo>
                  <a:pt x="30943" y="49120"/>
                  <a:pt x="30852" y="48056"/>
                  <a:pt x="30974" y="46992"/>
                </a:cubicBezTo>
                <a:cubicBezTo>
                  <a:pt x="31187" y="45321"/>
                  <a:pt x="31703" y="43710"/>
                  <a:pt x="32159" y="42099"/>
                </a:cubicBezTo>
                <a:cubicBezTo>
                  <a:pt x="32463" y="41004"/>
                  <a:pt x="32797" y="39910"/>
                  <a:pt x="32919" y="38786"/>
                </a:cubicBezTo>
                <a:cubicBezTo>
                  <a:pt x="33162" y="36658"/>
                  <a:pt x="32615" y="34682"/>
                  <a:pt x="31430" y="32919"/>
                </a:cubicBezTo>
                <a:cubicBezTo>
                  <a:pt x="31004" y="32281"/>
                  <a:pt x="30518" y="31673"/>
                  <a:pt x="30031" y="31065"/>
                </a:cubicBezTo>
                <a:cubicBezTo>
                  <a:pt x="29363" y="30214"/>
                  <a:pt x="28694" y="29363"/>
                  <a:pt x="27995" y="28512"/>
                </a:cubicBezTo>
                <a:cubicBezTo>
                  <a:pt x="27661" y="28117"/>
                  <a:pt x="27296" y="27752"/>
                  <a:pt x="26870" y="27266"/>
                </a:cubicBezTo>
                <a:lnTo>
                  <a:pt x="26870" y="27266"/>
                </a:lnTo>
                <a:cubicBezTo>
                  <a:pt x="26962" y="27874"/>
                  <a:pt x="27053" y="28360"/>
                  <a:pt x="27083" y="28846"/>
                </a:cubicBezTo>
                <a:cubicBezTo>
                  <a:pt x="27174" y="30123"/>
                  <a:pt x="27265" y="31430"/>
                  <a:pt x="27326" y="32706"/>
                </a:cubicBezTo>
                <a:cubicBezTo>
                  <a:pt x="27387" y="33679"/>
                  <a:pt x="27387" y="34621"/>
                  <a:pt x="27417" y="35564"/>
                </a:cubicBezTo>
                <a:cubicBezTo>
                  <a:pt x="27417" y="37448"/>
                  <a:pt x="27387" y="39333"/>
                  <a:pt x="27417" y="41217"/>
                </a:cubicBezTo>
                <a:cubicBezTo>
                  <a:pt x="27417" y="44348"/>
                  <a:pt x="28633" y="47144"/>
                  <a:pt x="29910" y="49910"/>
                </a:cubicBezTo>
                <a:cubicBezTo>
                  <a:pt x="30214" y="50579"/>
                  <a:pt x="30609" y="51187"/>
                  <a:pt x="30974" y="51886"/>
                </a:cubicBezTo>
                <a:cubicBezTo>
                  <a:pt x="30822" y="51825"/>
                  <a:pt x="30700" y="51795"/>
                  <a:pt x="30639" y="51734"/>
                </a:cubicBezTo>
                <a:cubicBezTo>
                  <a:pt x="29728" y="51035"/>
                  <a:pt x="28785" y="50427"/>
                  <a:pt x="27965" y="49667"/>
                </a:cubicBezTo>
                <a:cubicBezTo>
                  <a:pt x="26992" y="48725"/>
                  <a:pt x="26110" y="47722"/>
                  <a:pt x="25259" y="46688"/>
                </a:cubicBezTo>
                <a:cubicBezTo>
                  <a:pt x="24591" y="45929"/>
                  <a:pt x="23983" y="45138"/>
                  <a:pt x="23436" y="44318"/>
                </a:cubicBezTo>
                <a:cubicBezTo>
                  <a:pt x="22706" y="43223"/>
                  <a:pt x="22372" y="41977"/>
                  <a:pt x="22402" y="40670"/>
                </a:cubicBezTo>
                <a:cubicBezTo>
                  <a:pt x="22433" y="39333"/>
                  <a:pt x="22767" y="38056"/>
                  <a:pt x="23223" y="36840"/>
                </a:cubicBezTo>
                <a:cubicBezTo>
                  <a:pt x="23709" y="35472"/>
                  <a:pt x="24196" y="34105"/>
                  <a:pt x="24378" y="32676"/>
                </a:cubicBezTo>
                <a:cubicBezTo>
                  <a:pt x="24530" y="31582"/>
                  <a:pt x="24651" y="30518"/>
                  <a:pt x="24499" y="29424"/>
                </a:cubicBezTo>
                <a:cubicBezTo>
                  <a:pt x="24408" y="28877"/>
                  <a:pt x="24347" y="28360"/>
                  <a:pt x="24287" y="27813"/>
                </a:cubicBezTo>
                <a:cubicBezTo>
                  <a:pt x="24044" y="25412"/>
                  <a:pt x="23010" y="23345"/>
                  <a:pt x="21612" y="21460"/>
                </a:cubicBezTo>
                <a:cubicBezTo>
                  <a:pt x="20913" y="20487"/>
                  <a:pt x="20153" y="19576"/>
                  <a:pt x="19393" y="18633"/>
                </a:cubicBezTo>
                <a:cubicBezTo>
                  <a:pt x="18420" y="17478"/>
                  <a:pt x="17478" y="16323"/>
                  <a:pt x="16201" y="15503"/>
                </a:cubicBezTo>
                <a:cubicBezTo>
                  <a:pt x="15837" y="15259"/>
                  <a:pt x="15502" y="14955"/>
                  <a:pt x="15168" y="14682"/>
                </a:cubicBezTo>
                <a:cubicBezTo>
                  <a:pt x="14773" y="14348"/>
                  <a:pt x="14408" y="14013"/>
                  <a:pt x="14013" y="13709"/>
                </a:cubicBezTo>
                <a:lnTo>
                  <a:pt x="14013" y="13709"/>
                </a:lnTo>
                <a:cubicBezTo>
                  <a:pt x="14195" y="14469"/>
                  <a:pt x="14499" y="15168"/>
                  <a:pt x="14742" y="15898"/>
                </a:cubicBezTo>
                <a:cubicBezTo>
                  <a:pt x="15381" y="17691"/>
                  <a:pt x="16049" y="19484"/>
                  <a:pt x="16931" y="21187"/>
                </a:cubicBezTo>
                <a:cubicBezTo>
                  <a:pt x="17630" y="22524"/>
                  <a:pt x="18299" y="23892"/>
                  <a:pt x="18907" y="25290"/>
                </a:cubicBezTo>
                <a:cubicBezTo>
                  <a:pt x="19788" y="27296"/>
                  <a:pt x="20305" y="29424"/>
                  <a:pt x="20426" y="31612"/>
                </a:cubicBezTo>
                <a:cubicBezTo>
                  <a:pt x="20548" y="33801"/>
                  <a:pt x="20548" y="36020"/>
                  <a:pt x="20578" y="38208"/>
                </a:cubicBezTo>
                <a:cubicBezTo>
                  <a:pt x="20578" y="38269"/>
                  <a:pt x="20518" y="38299"/>
                  <a:pt x="20426" y="38390"/>
                </a:cubicBezTo>
                <a:cubicBezTo>
                  <a:pt x="20244" y="38026"/>
                  <a:pt x="20122" y="37661"/>
                  <a:pt x="19940" y="37327"/>
                </a:cubicBezTo>
                <a:cubicBezTo>
                  <a:pt x="18846" y="35351"/>
                  <a:pt x="18056" y="33254"/>
                  <a:pt x="17387" y="31126"/>
                </a:cubicBezTo>
                <a:cubicBezTo>
                  <a:pt x="16840" y="29333"/>
                  <a:pt x="16171" y="27600"/>
                  <a:pt x="15198" y="26019"/>
                </a:cubicBezTo>
                <a:cubicBezTo>
                  <a:pt x="14499" y="24864"/>
                  <a:pt x="13861" y="23709"/>
                  <a:pt x="13344" y="22463"/>
                </a:cubicBezTo>
                <a:cubicBezTo>
                  <a:pt x="12645" y="20791"/>
                  <a:pt x="11946" y="19120"/>
                  <a:pt x="11186" y="17478"/>
                </a:cubicBezTo>
                <a:cubicBezTo>
                  <a:pt x="10548" y="16080"/>
                  <a:pt x="9879" y="14712"/>
                  <a:pt x="9180" y="13314"/>
                </a:cubicBezTo>
                <a:cubicBezTo>
                  <a:pt x="8906" y="12737"/>
                  <a:pt x="8603" y="12189"/>
                  <a:pt x="8299" y="11642"/>
                </a:cubicBezTo>
                <a:cubicBezTo>
                  <a:pt x="7721" y="10639"/>
                  <a:pt x="7174" y="9606"/>
                  <a:pt x="6536" y="8633"/>
                </a:cubicBezTo>
                <a:cubicBezTo>
                  <a:pt x="5776" y="7478"/>
                  <a:pt x="4985" y="6354"/>
                  <a:pt x="4165" y="5229"/>
                </a:cubicBezTo>
                <a:cubicBezTo>
                  <a:pt x="3162" y="3922"/>
                  <a:pt x="2128" y="2676"/>
                  <a:pt x="1125" y="1399"/>
                </a:cubicBezTo>
                <a:cubicBezTo>
                  <a:pt x="760" y="974"/>
                  <a:pt x="456" y="518"/>
                  <a:pt x="92" y="1"/>
                </a:cubicBezTo>
                <a:close/>
              </a:path>
            </a:pathLst>
          </a:custGeom>
          <a:no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1pPr>
            <a:lvl2pPr lvl="1">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2pPr>
            <a:lvl3pPr lvl="2">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3pPr>
            <a:lvl4pPr lvl="3">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4pPr>
            <a:lvl5pPr lvl="4">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5pPr>
            <a:lvl6pPr lvl="5">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6pPr>
            <a:lvl7pPr lvl="6">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7pPr>
            <a:lvl8pPr lvl="7">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8pPr>
            <a:lvl9pPr lvl="8">
              <a:spcBef>
                <a:spcPts val="0"/>
              </a:spcBef>
              <a:spcAft>
                <a:spcPts val="0"/>
              </a:spcAft>
              <a:buClr>
                <a:schemeClr val="dk1"/>
              </a:buClr>
              <a:buSzPts val="2800"/>
              <a:buFont typeface="Poppins ExtraBold"/>
              <a:buNone/>
              <a:defRPr sz="2800">
                <a:solidFill>
                  <a:schemeClr val="dk1"/>
                </a:solidFill>
                <a:latin typeface="Poppins ExtraBold"/>
                <a:ea typeface="Poppins ExtraBold"/>
                <a:cs typeface="Poppins ExtraBold"/>
                <a:sym typeface="Poppins ExtraBold"/>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Didact Gothic"/>
              <a:buChar char="●"/>
              <a:defRPr sz="1800">
                <a:solidFill>
                  <a:schemeClr val="dk1"/>
                </a:solidFill>
                <a:latin typeface="Didact Gothic"/>
                <a:ea typeface="Didact Gothic"/>
                <a:cs typeface="Didact Gothic"/>
                <a:sym typeface="Didact Gothic"/>
              </a:defRPr>
            </a:lvl1pPr>
            <a:lvl2pPr marL="914400" lvl="1"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2pPr>
            <a:lvl3pPr marL="1371600" lvl="2"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3pPr>
            <a:lvl4pPr marL="1828800" lvl="3"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4pPr>
            <a:lvl5pPr marL="2286000" lvl="4"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5pPr>
            <a:lvl6pPr marL="2743200" lvl="5"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6pPr>
            <a:lvl7pPr marL="3200400" lvl="6"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7pPr>
            <a:lvl8pPr marL="3657600" lvl="7"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8pPr>
            <a:lvl9pPr marL="4114800" lvl="8" indent="-317500">
              <a:lnSpc>
                <a:spcPct val="100000"/>
              </a:lnSpc>
              <a:spcBef>
                <a:spcPts val="0"/>
              </a:spcBef>
              <a:spcAft>
                <a:spcPts val="0"/>
              </a:spcAft>
              <a:buClr>
                <a:schemeClr val="dk1"/>
              </a:buClr>
              <a:buSzPts val="1400"/>
              <a:buFont typeface="Didact Gothic"/>
              <a:buChar char="■"/>
              <a:defRPr>
                <a:solidFill>
                  <a:schemeClr val="dk1"/>
                </a:solidFill>
                <a:latin typeface="Didact Gothic"/>
                <a:ea typeface="Didact Gothic"/>
                <a:cs typeface="Didact Gothic"/>
                <a:sym typeface="Didact Gothic"/>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5" r:id="rId5"/>
    <p:sldLayoutId id="2147483658" r:id="rId6"/>
    <p:sldLayoutId id="2147483659" r:id="rId7"/>
    <p:sldLayoutId id="2147483661" r:id="rId8"/>
    <p:sldLayoutId id="2147483662" r:id="rId9"/>
    <p:sldLayoutId id="2147483663" r:id="rId10"/>
    <p:sldLayoutId id="2147483670" r:id="rId11"/>
    <p:sldLayoutId id="2147483676" r:id="rId12"/>
    <p:sldLayoutId id="2147483679" r:id="rId13"/>
    <p:sldLayoutId id="2147483680" r:id="rId14"/>
    <p:sldLayoutId id="2147483681"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hyperlink" Target="https://theimportantsite.com/10-reasons-why-self-awareness-is-important/" TargetMode="External"/><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hyperlink" Target="https://www.betterup.com/blog/what-is-self-awareness#:~:text=Psychologists%20Shelley%20Duval%20and%20Robert,align%20with%20your%20internal%20standards"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grpSp>
        <p:nvGrpSpPr>
          <p:cNvPr id="334" name="Google Shape;334;p39"/>
          <p:cNvGrpSpPr/>
          <p:nvPr/>
        </p:nvGrpSpPr>
        <p:grpSpPr>
          <a:xfrm>
            <a:off x="5296207" y="887900"/>
            <a:ext cx="4124785" cy="5211433"/>
            <a:chOff x="5296207" y="887900"/>
            <a:chExt cx="4124785" cy="5211433"/>
          </a:xfrm>
        </p:grpSpPr>
        <p:sp>
          <p:nvSpPr>
            <p:cNvPr id="335" name="Google Shape;335;p39"/>
            <p:cNvSpPr/>
            <p:nvPr/>
          </p:nvSpPr>
          <p:spPr>
            <a:xfrm rot="4437049">
              <a:off x="5091240" y="2013483"/>
              <a:ext cx="4534720" cy="2987596"/>
            </a:xfrm>
            <a:custGeom>
              <a:avLst/>
              <a:gdLst/>
              <a:ahLst/>
              <a:cxnLst/>
              <a:rect l="l" t="t" r="r" b="b"/>
              <a:pathLst>
                <a:path w="136678" h="83426" extrusionOk="0">
                  <a:moveTo>
                    <a:pt x="105923" y="1"/>
                  </a:moveTo>
                  <a:cubicBezTo>
                    <a:pt x="104109" y="1"/>
                    <a:pt x="102411" y="244"/>
                    <a:pt x="100945" y="703"/>
                  </a:cubicBezTo>
                  <a:cubicBezTo>
                    <a:pt x="86294" y="5354"/>
                    <a:pt x="81917" y="15567"/>
                    <a:pt x="65048" y="18910"/>
                  </a:cubicBezTo>
                  <a:cubicBezTo>
                    <a:pt x="64025" y="19110"/>
                    <a:pt x="62962" y="19199"/>
                    <a:pt x="61862" y="19199"/>
                  </a:cubicBezTo>
                  <a:cubicBezTo>
                    <a:pt x="52991" y="19199"/>
                    <a:pt x="41799" y="13404"/>
                    <a:pt x="31165" y="13404"/>
                  </a:cubicBezTo>
                  <a:cubicBezTo>
                    <a:pt x="27095" y="13404"/>
                    <a:pt x="23108" y="14253"/>
                    <a:pt x="19363" y="16600"/>
                  </a:cubicBezTo>
                  <a:cubicBezTo>
                    <a:pt x="1" y="28758"/>
                    <a:pt x="791" y="63075"/>
                    <a:pt x="30913" y="77543"/>
                  </a:cubicBezTo>
                  <a:cubicBezTo>
                    <a:pt x="39131" y="81495"/>
                    <a:pt x="48441" y="83426"/>
                    <a:pt x="57965" y="83426"/>
                  </a:cubicBezTo>
                  <a:cubicBezTo>
                    <a:pt x="83384" y="83426"/>
                    <a:pt x="110320" y="69669"/>
                    <a:pt x="122039" y="43865"/>
                  </a:cubicBezTo>
                  <a:cubicBezTo>
                    <a:pt x="136678" y="11693"/>
                    <a:pt x="118506" y="1"/>
                    <a:pt x="10592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39"/>
            <p:cNvSpPr/>
            <p:nvPr/>
          </p:nvSpPr>
          <p:spPr>
            <a:xfrm flipH="1">
              <a:off x="6141888" y="887900"/>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7" name="Google Shape;337;p39"/>
          <p:cNvGrpSpPr/>
          <p:nvPr/>
        </p:nvGrpSpPr>
        <p:grpSpPr>
          <a:xfrm>
            <a:off x="6676400" y="1726300"/>
            <a:ext cx="2481750" cy="3179546"/>
            <a:chOff x="6662275" y="834875"/>
            <a:chExt cx="2481750" cy="3179546"/>
          </a:xfrm>
        </p:grpSpPr>
        <p:sp>
          <p:nvSpPr>
            <p:cNvPr id="338" name="Google Shape;338;p39"/>
            <p:cNvSpPr/>
            <p:nvPr/>
          </p:nvSpPr>
          <p:spPr>
            <a:xfrm flipH="1">
              <a:off x="6662275" y="834875"/>
              <a:ext cx="2481750" cy="3179546"/>
            </a:xfrm>
            <a:custGeom>
              <a:avLst/>
              <a:gdLst/>
              <a:ahLst/>
              <a:cxnLst/>
              <a:rect l="l" t="t" r="r" b="b"/>
              <a:pathLst>
                <a:path w="42463" h="51370" extrusionOk="0">
                  <a:moveTo>
                    <a:pt x="23245" y="32413"/>
                  </a:moveTo>
                  <a:cubicBezTo>
                    <a:pt x="23308" y="32413"/>
                    <a:pt x="23372" y="32414"/>
                    <a:pt x="23435" y="32417"/>
                  </a:cubicBezTo>
                  <a:cubicBezTo>
                    <a:pt x="24134" y="32478"/>
                    <a:pt x="24773" y="32691"/>
                    <a:pt x="25381" y="32995"/>
                  </a:cubicBezTo>
                  <a:cubicBezTo>
                    <a:pt x="23101" y="33754"/>
                    <a:pt x="20791" y="34636"/>
                    <a:pt x="18450" y="35548"/>
                  </a:cubicBezTo>
                  <a:cubicBezTo>
                    <a:pt x="19600" y="33809"/>
                    <a:pt x="21235" y="32413"/>
                    <a:pt x="23245" y="32413"/>
                  </a:cubicBezTo>
                  <a:close/>
                  <a:moveTo>
                    <a:pt x="3285" y="0"/>
                  </a:moveTo>
                  <a:cubicBezTo>
                    <a:pt x="2165" y="0"/>
                    <a:pt x="1051" y="165"/>
                    <a:pt x="0" y="471"/>
                  </a:cubicBezTo>
                  <a:lnTo>
                    <a:pt x="0" y="43694"/>
                  </a:lnTo>
                  <a:cubicBezTo>
                    <a:pt x="0" y="43694"/>
                    <a:pt x="7339" y="51370"/>
                    <a:pt x="19703" y="51370"/>
                  </a:cubicBezTo>
                  <a:cubicBezTo>
                    <a:pt x="21728" y="51370"/>
                    <a:pt x="23887" y="51164"/>
                    <a:pt x="26171" y="50685"/>
                  </a:cubicBezTo>
                  <a:cubicBezTo>
                    <a:pt x="32432" y="49408"/>
                    <a:pt x="35594" y="45669"/>
                    <a:pt x="35594" y="45669"/>
                  </a:cubicBezTo>
                  <a:cubicBezTo>
                    <a:pt x="40548" y="40624"/>
                    <a:pt x="40974" y="31232"/>
                    <a:pt x="40974" y="31232"/>
                  </a:cubicBezTo>
                  <a:cubicBezTo>
                    <a:pt x="41703" y="30563"/>
                    <a:pt x="42463" y="29651"/>
                    <a:pt x="42281" y="28678"/>
                  </a:cubicBezTo>
                  <a:cubicBezTo>
                    <a:pt x="42098" y="27493"/>
                    <a:pt x="41338" y="26338"/>
                    <a:pt x="40761" y="25304"/>
                  </a:cubicBezTo>
                  <a:cubicBezTo>
                    <a:pt x="40183" y="24241"/>
                    <a:pt x="39636" y="23238"/>
                    <a:pt x="38876" y="22234"/>
                  </a:cubicBezTo>
                  <a:cubicBezTo>
                    <a:pt x="38056" y="21231"/>
                    <a:pt x="37113" y="20259"/>
                    <a:pt x="35989" y="19651"/>
                  </a:cubicBezTo>
                  <a:cubicBezTo>
                    <a:pt x="31916" y="17402"/>
                    <a:pt x="26444" y="19286"/>
                    <a:pt x="22523" y="16794"/>
                  </a:cubicBezTo>
                  <a:cubicBezTo>
                    <a:pt x="20153" y="15335"/>
                    <a:pt x="18998" y="12629"/>
                    <a:pt x="17569" y="10198"/>
                  </a:cubicBezTo>
                  <a:cubicBezTo>
                    <a:pt x="14772" y="5243"/>
                    <a:pt x="10244" y="684"/>
                    <a:pt x="4590" y="76"/>
                  </a:cubicBezTo>
                  <a:cubicBezTo>
                    <a:pt x="4156" y="25"/>
                    <a:pt x="3720" y="0"/>
                    <a:pt x="328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9"/>
            <p:cNvSpPr/>
            <p:nvPr/>
          </p:nvSpPr>
          <p:spPr>
            <a:xfrm rot="10800000">
              <a:off x="6956525" y="1550241"/>
              <a:ext cx="133000" cy="10025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9"/>
            <p:cNvSpPr/>
            <p:nvPr/>
          </p:nvSpPr>
          <p:spPr>
            <a:xfrm rot="10800000">
              <a:off x="7084175" y="1663695"/>
              <a:ext cx="49425" cy="37257"/>
            </a:xfrm>
            <a:custGeom>
              <a:avLst/>
              <a:gdLst/>
              <a:ahLst/>
              <a:cxnLst/>
              <a:rect l="l" t="t" r="r" b="b"/>
              <a:pathLst>
                <a:path w="1977" h="1977" extrusionOk="0">
                  <a:moveTo>
                    <a:pt x="1004" y="1"/>
                  </a:moveTo>
                  <a:cubicBezTo>
                    <a:pt x="457" y="1"/>
                    <a:pt x="1" y="426"/>
                    <a:pt x="1" y="973"/>
                  </a:cubicBezTo>
                  <a:cubicBezTo>
                    <a:pt x="1" y="1521"/>
                    <a:pt x="457" y="1977"/>
                    <a:pt x="1004" y="1977"/>
                  </a:cubicBezTo>
                  <a:cubicBezTo>
                    <a:pt x="1551" y="1977"/>
                    <a:pt x="1976" y="1521"/>
                    <a:pt x="1976" y="973"/>
                  </a:cubicBezTo>
                  <a:cubicBezTo>
                    <a:pt x="1976" y="426"/>
                    <a:pt x="1551" y="1"/>
                    <a:pt x="10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9"/>
            <p:cNvSpPr/>
            <p:nvPr/>
          </p:nvSpPr>
          <p:spPr>
            <a:xfrm flipH="1">
              <a:off x="7887363" y="901500"/>
              <a:ext cx="133000" cy="133000"/>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39"/>
            <p:cNvSpPr/>
            <p:nvPr/>
          </p:nvSpPr>
          <p:spPr>
            <a:xfrm flipH="1">
              <a:off x="7215472" y="1757425"/>
              <a:ext cx="90374" cy="90374"/>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9"/>
            <p:cNvSpPr/>
            <p:nvPr/>
          </p:nvSpPr>
          <p:spPr>
            <a:xfrm>
              <a:off x="6819172" y="975131"/>
              <a:ext cx="122232" cy="107015"/>
            </a:xfrm>
            <a:custGeom>
              <a:avLst/>
              <a:gdLst/>
              <a:ahLst/>
              <a:cxnLst/>
              <a:rect l="l" t="t" r="r" b="b"/>
              <a:pathLst>
                <a:path w="2980" h="2609" extrusionOk="0">
                  <a:moveTo>
                    <a:pt x="1495" y="1"/>
                  </a:moveTo>
                  <a:cubicBezTo>
                    <a:pt x="997" y="1"/>
                    <a:pt x="528" y="289"/>
                    <a:pt x="305" y="758"/>
                  </a:cubicBezTo>
                  <a:cubicBezTo>
                    <a:pt x="1" y="1396"/>
                    <a:pt x="305" y="2156"/>
                    <a:pt x="973" y="2490"/>
                  </a:cubicBezTo>
                  <a:cubicBezTo>
                    <a:pt x="1142" y="2570"/>
                    <a:pt x="1319" y="2608"/>
                    <a:pt x="1494" y="2608"/>
                  </a:cubicBezTo>
                  <a:cubicBezTo>
                    <a:pt x="1981" y="2608"/>
                    <a:pt x="2452" y="2314"/>
                    <a:pt x="2676" y="1822"/>
                  </a:cubicBezTo>
                  <a:cubicBezTo>
                    <a:pt x="2980" y="1183"/>
                    <a:pt x="2676" y="423"/>
                    <a:pt x="2037" y="119"/>
                  </a:cubicBezTo>
                  <a:cubicBezTo>
                    <a:pt x="1860" y="39"/>
                    <a:pt x="1675" y="1"/>
                    <a:pt x="1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39"/>
            <p:cNvSpPr/>
            <p:nvPr/>
          </p:nvSpPr>
          <p:spPr>
            <a:xfrm>
              <a:off x="7238984" y="1147881"/>
              <a:ext cx="122232" cy="107015"/>
            </a:xfrm>
            <a:custGeom>
              <a:avLst/>
              <a:gdLst/>
              <a:ahLst/>
              <a:cxnLst/>
              <a:rect l="l" t="t" r="r" b="b"/>
              <a:pathLst>
                <a:path w="2980" h="2609" extrusionOk="0">
                  <a:moveTo>
                    <a:pt x="1495" y="1"/>
                  </a:moveTo>
                  <a:cubicBezTo>
                    <a:pt x="997" y="1"/>
                    <a:pt x="528" y="289"/>
                    <a:pt x="305" y="758"/>
                  </a:cubicBezTo>
                  <a:cubicBezTo>
                    <a:pt x="1" y="1396"/>
                    <a:pt x="305" y="2156"/>
                    <a:pt x="973" y="2490"/>
                  </a:cubicBezTo>
                  <a:cubicBezTo>
                    <a:pt x="1142" y="2570"/>
                    <a:pt x="1319" y="2608"/>
                    <a:pt x="1494" y="2608"/>
                  </a:cubicBezTo>
                  <a:cubicBezTo>
                    <a:pt x="1981" y="2608"/>
                    <a:pt x="2452" y="2314"/>
                    <a:pt x="2676" y="1822"/>
                  </a:cubicBezTo>
                  <a:cubicBezTo>
                    <a:pt x="2980" y="1183"/>
                    <a:pt x="2676" y="423"/>
                    <a:pt x="2037" y="119"/>
                  </a:cubicBezTo>
                  <a:cubicBezTo>
                    <a:pt x="1860" y="39"/>
                    <a:pt x="1675" y="1"/>
                    <a:pt x="1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5" name="Google Shape;345;p39"/>
          <p:cNvSpPr txBox="1">
            <a:spLocks noGrp="1"/>
          </p:cNvSpPr>
          <p:nvPr>
            <p:ph type="ctrTitle"/>
          </p:nvPr>
        </p:nvSpPr>
        <p:spPr>
          <a:xfrm>
            <a:off x="297588" y="2034641"/>
            <a:ext cx="5042700" cy="1457198"/>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mtClean="0">
                <a:solidFill>
                  <a:schemeClr val="lt2"/>
                </a:solidFill>
              </a:rPr>
              <a:t>Self-Awareness</a:t>
            </a:r>
            <a:endParaRPr dirty="0">
              <a:solidFill>
                <a:schemeClr val="lt2"/>
              </a:solidFill>
            </a:endParaRPr>
          </a:p>
        </p:txBody>
      </p:sp>
      <p:sp>
        <p:nvSpPr>
          <p:cNvPr id="346" name="Google Shape;346;p39"/>
          <p:cNvSpPr txBox="1">
            <a:spLocks noGrp="1"/>
          </p:cNvSpPr>
          <p:nvPr>
            <p:ph type="subTitle" idx="1"/>
          </p:nvPr>
        </p:nvSpPr>
        <p:spPr>
          <a:xfrm>
            <a:off x="713225" y="3545550"/>
            <a:ext cx="5525400" cy="99338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Name: F</a:t>
            </a:r>
            <a:r>
              <a:rPr lang="en" dirty="0" smtClean="0"/>
              <a:t>atma Elghoul</a:t>
            </a:r>
          </a:p>
          <a:p>
            <a:pPr marL="0" lvl="0" indent="0" algn="l" rtl="0">
              <a:spcBef>
                <a:spcPts val="0"/>
              </a:spcBef>
              <a:spcAft>
                <a:spcPts val="0"/>
              </a:spcAft>
              <a:buNone/>
            </a:pPr>
            <a:r>
              <a:rPr lang="en" dirty="0" smtClean="0"/>
              <a:t>ID No. : 3887</a:t>
            </a:r>
          </a:p>
          <a:p>
            <a:pPr marL="0" lvl="0" indent="0"/>
            <a:r>
              <a:rPr lang="en" dirty="0" smtClean="0"/>
              <a:t>E-mail: </a:t>
            </a:r>
            <a:r>
              <a:rPr lang="en-US" dirty="0"/>
              <a:t>Fatma-3887@limu.edu.ly</a:t>
            </a:r>
          </a:p>
          <a:p>
            <a:pPr marL="0" lvl="0" indent="0" algn="l" rtl="0">
              <a:spcBef>
                <a:spcPts val="0"/>
              </a:spcBef>
              <a:spcAft>
                <a:spcPts val="0"/>
              </a:spcAft>
              <a:buNone/>
            </a:pPr>
            <a:endParaRPr lang="en" dirty="0" smtClean="0"/>
          </a:p>
        </p:txBody>
      </p:sp>
      <p:sp>
        <p:nvSpPr>
          <p:cNvPr id="347" name="Google Shape;347;p39"/>
          <p:cNvSpPr txBox="1">
            <a:spLocks noGrp="1"/>
          </p:cNvSpPr>
          <p:nvPr>
            <p:ph type="subTitle" idx="2"/>
          </p:nvPr>
        </p:nvSpPr>
        <p:spPr>
          <a:xfrm>
            <a:off x="1571272" y="260610"/>
            <a:ext cx="5541579" cy="717915"/>
          </a:xfrm>
          <a:prstGeom prst="rect">
            <a:avLst/>
          </a:prstGeom>
        </p:spPr>
        <p:txBody>
          <a:bodyPr spcFirstLastPara="1" wrap="square" lIns="91425" tIns="91425" rIns="91425" bIns="91425" anchor="t" anchorCtr="0">
            <a:noAutofit/>
          </a:bodyPr>
          <a:lstStyle/>
          <a:p>
            <a:pPr marL="0" lvl="0" indent="0" algn="ctr" rtl="0">
              <a:spcBef>
                <a:spcPts val="0"/>
              </a:spcBef>
              <a:spcAft>
                <a:spcPts val="1200"/>
              </a:spcAft>
              <a:buNone/>
            </a:pPr>
            <a:r>
              <a:rPr lang="en-US" dirty="0" smtClean="0">
                <a:solidFill>
                  <a:schemeClr val="tx1"/>
                </a:solidFill>
              </a:rPr>
              <a:t>Libyan International  Medical University</a:t>
            </a:r>
            <a:endParaRPr dirty="0">
              <a:solidFill>
                <a:schemeClr val="accent4"/>
              </a:solidFill>
            </a:endParaRPr>
          </a:p>
        </p:txBody>
      </p:sp>
      <p:grpSp>
        <p:nvGrpSpPr>
          <p:cNvPr id="348" name="Google Shape;348;p39"/>
          <p:cNvGrpSpPr/>
          <p:nvPr/>
        </p:nvGrpSpPr>
        <p:grpSpPr>
          <a:xfrm>
            <a:off x="5802123" y="1364081"/>
            <a:ext cx="2856662" cy="3820634"/>
            <a:chOff x="5930861" y="1747221"/>
            <a:chExt cx="2569865" cy="3437059"/>
          </a:xfrm>
        </p:grpSpPr>
        <p:sp>
          <p:nvSpPr>
            <p:cNvPr id="349" name="Google Shape;349;p39"/>
            <p:cNvSpPr/>
            <p:nvPr/>
          </p:nvSpPr>
          <p:spPr>
            <a:xfrm flipH="1">
              <a:off x="6799016" y="2884672"/>
              <a:ext cx="926087" cy="686286"/>
            </a:xfrm>
            <a:custGeom>
              <a:avLst/>
              <a:gdLst/>
              <a:ahLst/>
              <a:cxnLst/>
              <a:rect l="l" t="t" r="r" b="b"/>
              <a:pathLst>
                <a:path w="38395" h="28453" extrusionOk="0">
                  <a:moveTo>
                    <a:pt x="6615" y="1"/>
                  </a:moveTo>
                  <a:cubicBezTo>
                    <a:pt x="5041" y="1"/>
                    <a:pt x="3469" y="619"/>
                    <a:pt x="2302" y="1837"/>
                  </a:cubicBezTo>
                  <a:cubicBezTo>
                    <a:pt x="1" y="4239"/>
                    <a:pt x="67" y="8008"/>
                    <a:pt x="2469" y="10310"/>
                  </a:cubicBezTo>
                  <a:cubicBezTo>
                    <a:pt x="2602" y="10443"/>
                    <a:pt x="6272" y="13946"/>
                    <a:pt x="11409" y="17849"/>
                  </a:cubicBezTo>
                  <a:cubicBezTo>
                    <a:pt x="18514" y="23319"/>
                    <a:pt x="24852" y="26822"/>
                    <a:pt x="30222" y="28256"/>
                  </a:cubicBezTo>
                  <a:cubicBezTo>
                    <a:pt x="30740" y="28385"/>
                    <a:pt x="31258" y="28452"/>
                    <a:pt x="31769" y="28452"/>
                  </a:cubicBezTo>
                  <a:cubicBezTo>
                    <a:pt x="32310" y="28452"/>
                    <a:pt x="32843" y="28377"/>
                    <a:pt x="33358" y="28223"/>
                  </a:cubicBezTo>
                  <a:cubicBezTo>
                    <a:pt x="35326" y="27689"/>
                    <a:pt x="36960" y="26154"/>
                    <a:pt x="37527" y="24020"/>
                  </a:cubicBezTo>
                  <a:cubicBezTo>
                    <a:pt x="38395" y="20817"/>
                    <a:pt x="36493" y="17548"/>
                    <a:pt x="33324" y="16681"/>
                  </a:cubicBezTo>
                  <a:cubicBezTo>
                    <a:pt x="31456" y="16181"/>
                    <a:pt x="29388" y="15280"/>
                    <a:pt x="27320" y="14113"/>
                  </a:cubicBezTo>
                  <a:cubicBezTo>
                    <a:pt x="25018" y="12845"/>
                    <a:pt x="22650" y="11277"/>
                    <a:pt x="20448" y="9676"/>
                  </a:cubicBezTo>
                  <a:cubicBezTo>
                    <a:pt x="20282" y="9576"/>
                    <a:pt x="20148" y="9476"/>
                    <a:pt x="20015" y="9376"/>
                  </a:cubicBezTo>
                  <a:cubicBezTo>
                    <a:pt x="15979" y="6407"/>
                    <a:pt x="12476" y="3338"/>
                    <a:pt x="10742" y="1670"/>
                  </a:cubicBezTo>
                  <a:cubicBezTo>
                    <a:pt x="9591" y="552"/>
                    <a:pt x="8102" y="1"/>
                    <a:pt x="66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9"/>
            <p:cNvSpPr/>
            <p:nvPr/>
          </p:nvSpPr>
          <p:spPr>
            <a:xfrm flipH="1">
              <a:off x="7272107" y="2749018"/>
              <a:ext cx="494026" cy="596753"/>
            </a:xfrm>
            <a:custGeom>
              <a:avLst/>
              <a:gdLst/>
              <a:ahLst/>
              <a:cxnLst/>
              <a:rect l="l" t="t" r="r" b="b"/>
              <a:pathLst>
                <a:path w="20482" h="24741" extrusionOk="0">
                  <a:moveTo>
                    <a:pt x="5652" y="1"/>
                  </a:moveTo>
                  <a:cubicBezTo>
                    <a:pt x="3933" y="1"/>
                    <a:pt x="1088" y="3718"/>
                    <a:pt x="634" y="5293"/>
                  </a:cubicBezTo>
                  <a:cubicBezTo>
                    <a:pt x="0" y="7428"/>
                    <a:pt x="67" y="10530"/>
                    <a:pt x="1935" y="15133"/>
                  </a:cubicBezTo>
                  <a:cubicBezTo>
                    <a:pt x="5037" y="22739"/>
                    <a:pt x="11308" y="24740"/>
                    <a:pt x="11308" y="24740"/>
                  </a:cubicBezTo>
                  <a:cubicBezTo>
                    <a:pt x="13944" y="21638"/>
                    <a:pt x="17279" y="17368"/>
                    <a:pt x="20482" y="12965"/>
                  </a:cubicBezTo>
                  <a:cubicBezTo>
                    <a:pt x="20482" y="12965"/>
                    <a:pt x="12910" y="3959"/>
                    <a:pt x="6138" y="122"/>
                  </a:cubicBezTo>
                  <a:cubicBezTo>
                    <a:pt x="5990" y="39"/>
                    <a:pt x="5827" y="1"/>
                    <a:pt x="565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9"/>
            <p:cNvSpPr/>
            <p:nvPr/>
          </p:nvSpPr>
          <p:spPr>
            <a:xfrm flipH="1">
              <a:off x="6435318" y="2909396"/>
              <a:ext cx="649335" cy="655172"/>
            </a:xfrm>
            <a:custGeom>
              <a:avLst/>
              <a:gdLst/>
              <a:ahLst/>
              <a:cxnLst/>
              <a:rect l="l" t="t" r="r" b="b"/>
              <a:pathLst>
                <a:path w="26921" h="27163" extrusionOk="0">
                  <a:moveTo>
                    <a:pt x="22343" y="0"/>
                  </a:moveTo>
                  <a:cubicBezTo>
                    <a:pt x="20814" y="0"/>
                    <a:pt x="19346" y="839"/>
                    <a:pt x="18614" y="2280"/>
                  </a:cubicBezTo>
                  <a:lnTo>
                    <a:pt x="18581" y="2346"/>
                  </a:lnTo>
                  <a:cubicBezTo>
                    <a:pt x="17814" y="3881"/>
                    <a:pt x="16946" y="5349"/>
                    <a:pt x="15979" y="6716"/>
                  </a:cubicBezTo>
                  <a:cubicBezTo>
                    <a:pt x="15912" y="6783"/>
                    <a:pt x="15879" y="6883"/>
                    <a:pt x="15812" y="6950"/>
                  </a:cubicBezTo>
                  <a:cubicBezTo>
                    <a:pt x="15512" y="7350"/>
                    <a:pt x="15245" y="7750"/>
                    <a:pt x="14945" y="8117"/>
                  </a:cubicBezTo>
                  <a:cubicBezTo>
                    <a:pt x="14778" y="8351"/>
                    <a:pt x="14611" y="8551"/>
                    <a:pt x="14411" y="8751"/>
                  </a:cubicBezTo>
                  <a:cubicBezTo>
                    <a:pt x="14344" y="8851"/>
                    <a:pt x="14278" y="8918"/>
                    <a:pt x="14211" y="9018"/>
                  </a:cubicBezTo>
                  <a:cubicBezTo>
                    <a:pt x="13911" y="9351"/>
                    <a:pt x="13644" y="9685"/>
                    <a:pt x="13344" y="9985"/>
                  </a:cubicBezTo>
                  <a:cubicBezTo>
                    <a:pt x="13110" y="10219"/>
                    <a:pt x="12910" y="10419"/>
                    <a:pt x="12677" y="10652"/>
                  </a:cubicBezTo>
                  <a:cubicBezTo>
                    <a:pt x="12610" y="10719"/>
                    <a:pt x="12543" y="10819"/>
                    <a:pt x="12443" y="10886"/>
                  </a:cubicBezTo>
                  <a:cubicBezTo>
                    <a:pt x="12276" y="11053"/>
                    <a:pt x="12109" y="11219"/>
                    <a:pt x="11943" y="11386"/>
                  </a:cubicBezTo>
                  <a:cubicBezTo>
                    <a:pt x="11476" y="11787"/>
                    <a:pt x="11042" y="12154"/>
                    <a:pt x="10575" y="12554"/>
                  </a:cubicBezTo>
                  <a:cubicBezTo>
                    <a:pt x="9908" y="13054"/>
                    <a:pt x="9241" y="13521"/>
                    <a:pt x="8574" y="13921"/>
                  </a:cubicBezTo>
                  <a:cubicBezTo>
                    <a:pt x="7873" y="14355"/>
                    <a:pt x="7206" y="14722"/>
                    <a:pt x="6505" y="15022"/>
                  </a:cubicBezTo>
                  <a:cubicBezTo>
                    <a:pt x="6172" y="15189"/>
                    <a:pt x="5838" y="15322"/>
                    <a:pt x="5505" y="15423"/>
                  </a:cubicBezTo>
                  <a:cubicBezTo>
                    <a:pt x="5338" y="15489"/>
                    <a:pt x="5205" y="15523"/>
                    <a:pt x="5071" y="15589"/>
                  </a:cubicBezTo>
                  <a:lnTo>
                    <a:pt x="4971" y="15589"/>
                  </a:lnTo>
                  <a:lnTo>
                    <a:pt x="4904" y="15623"/>
                  </a:lnTo>
                  <a:lnTo>
                    <a:pt x="4804" y="15623"/>
                  </a:lnTo>
                  <a:cubicBezTo>
                    <a:pt x="1735" y="16590"/>
                    <a:pt x="1" y="19892"/>
                    <a:pt x="968" y="22995"/>
                  </a:cubicBezTo>
                  <a:cubicBezTo>
                    <a:pt x="1756" y="25521"/>
                    <a:pt x="4092" y="27162"/>
                    <a:pt x="6626" y="27162"/>
                  </a:cubicBezTo>
                  <a:cubicBezTo>
                    <a:pt x="7203" y="27162"/>
                    <a:pt x="7791" y="27077"/>
                    <a:pt x="8373" y="26897"/>
                  </a:cubicBezTo>
                  <a:cubicBezTo>
                    <a:pt x="8507" y="26864"/>
                    <a:pt x="8540" y="26831"/>
                    <a:pt x="8607" y="26797"/>
                  </a:cubicBezTo>
                  <a:cubicBezTo>
                    <a:pt x="8707" y="26797"/>
                    <a:pt x="8740" y="26764"/>
                    <a:pt x="8774" y="26731"/>
                  </a:cubicBezTo>
                  <a:lnTo>
                    <a:pt x="8941" y="26697"/>
                  </a:lnTo>
                  <a:lnTo>
                    <a:pt x="9074" y="26631"/>
                  </a:lnTo>
                  <a:lnTo>
                    <a:pt x="9207" y="26564"/>
                  </a:lnTo>
                  <a:lnTo>
                    <a:pt x="9341" y="26497"/>
                  </a:lnTo>
                  <a:lnTo>
                    <a:pt x="9574" y="26397"/>
                  </a:lnTo>
                  <a:cubicBezTo>
                    <a:pt x="9908" y="26230"/>
                    <a:pt x="10208" y="26063"/>
                    <a:pt x="10508" y="25930"/>
                  </a:cubicBezTo>
                  <a:cubicBezTo>
                    <a:pt x="11109" y="25596"/>
                    <a:pt x="11642" y="25263"/>
                    <a:pt x="12176" y="24929"/>
                  </a:cubicBezTo>
                  <a:cubicBezTo>
                    <a:pt x="13244" y="24229"/>
                    <a:pt x="14211" y="23495"/>
                    <a:pt x="15145" y="22694"/>
                  </a:cubicBezTo>
                  <a:cubicBezTo>
                    <a:pt x="15845" y="22094"/>
                    <a:pt x="16513" y="21460"/>
                    <a:pt x="17180" y="20826"/>
                  </a:cubicBezTo>
                  <a:cubicBezTo>
                    <a:pt x="18214" y="19759"/>
                    <a:pt x="19148" y="18658"/>
                    <a:pt x="20048" y="17491"/>
                  </a:cubicBezTo>
                  <a:cubicBezTo>
                    <a:pt x="20749" y="16590"/>
                    <a:pt x="21416" y="15623"/>
                    <a:pt x="22017" y="14655"/>
                  </a:cubicBezTo>
                  <a:cubicBezTo>
                    <a:pt x="22450" y="13988"/>
                    <a:pt x="22817" y="13321"/>
                    <a:pt x="23184" y="12654"/>
                  </a:cubicBezTo>
                  <a:cubicBezTo>
                    <a:pt x="23384" y="12320"/>
                    <a:pt x="23551" y="11987"/>
                    <a:pt x="23718" y="11653"/>
                  </a:cubicBezTo>
                  <a:cubicBezTo>
                    <a:pt x="24752" y="9652"/>
                    <a:pt x="25586" y="7584"/>
                    <a:pt x="26286" y="5482"/>
                  </a:cubicBezTo>
                  <a:cubicBezTo>
                    <a:pt x="26920" y="3547"/>
                    <a:pt x="26086" y="1379"/>
                    <a:pt x="24218" y="445"/>
                  </a:cubicBezTo>
                  <a:cubicBezTo>
                    <a:pt x="23614" y="143"/>
                    <a:pt x="22973" y="0"/>
                    <a:pt x="223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9"/>
            <p:cNvSpPr/>
            <p:nvPr/>
          </p:nvSpPr>
          <p:spPr>
            <a:xfrm flipH="1">
              <a:off x="6944634" y="3277042"/>
              <a:ext cx="68404" cy="156732"/>
            </a:xfrm>
            <a:custGeom>
              <a:avLst/>
              <a:gdLst/>
              <a:ahLst/>
              <a:cxnLst/>
              <a:rect l="l" t="t" r="r" b="b"/>
              <a:pathLst>
                <a:path w="2836" h="6498" extrusionOk="0">
                  <a:moveTo>
                    <a:pt x="2590" y="1"/>
                  </a:moveTo>
                  <a:cubicBezTo>
                    <a:pt x="2529" y="1"/>
                    <a:pt x="2472" y="25"/>
                    <a:pt x="2436" y="80"/>
                  </a:cubicBezTo>
                  <a:cubicBezTo>
                    <a:pt x="2336" y="214"/>
                    <a:pt x="1" y="3450"/>
                    <a:pt x="1068" y="6385"/>
                  </a:cubicBezTo>
                  <a:cubicBezTo>
                    <a:pt x="1093" y="6460"/>
                    <a:pt x="1174" y="6498"/>
                    <a:pt x="1256" y="6498"/>
                  </a:cubicBezTo>
                  <a:cubicBezTo>
                    <a:pt x="1283" y="6498"/>
                    <a:pt x="1310" y="6493"/>
                    <a:pt x="1335" y="6485"/>
                  </a:cubicBezTo>
                  <a:cubicBezTo>
                    <a:pt x="1435" y="6452"/>
                    <a:pt x="1468" y="6352"/>
                    <a:pt x="1435" y="6252"/>
                  </a:cubicBezTo>
                  <a:cubicBezTo>
                    <a:pt x="468" y="3516"/>
                    <a:pt x="2769" y="347"/>
                    <a:pt x="2769" y="314"/>
                  </a:cubicBezTo>
                  <a:cubicBezTo>
                    <a:pt x="2836" y="214"/>
                    <a:pt x="2836" y="80"/>
                    <a:pt x="2736" y="47"/>
                  </a:cubicBezTo>
                  <a:cubicBezTo>
                    <a:pt x="2691" y="17"/>
                    <a:pt x="2639" y="1"/>
                    <a:pt x="2590" y="1"/>
                  </a:cubicBezTo>
                  <a:close/>
                </a:path>
              </a:pathLst>
            </a:custGeom>
            <a:solidFill>
              <a:srgbClr val="C14A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9"/>
            <p:cNvSpPr/>
            <p:nvPr/>
          </p:nvSpPr>
          <p:spPr>
            <a:xfrm flipH="1">
              <a:off x="6948638" y="3282686"/>
              <a:ext cx="76460" cy="50748"/>
            </a:xfrm>
            <a:custGeom>
              <a:avLst/>
              <a:gdLst/>
              <a:ahLst/>
              <a:cxnLst/>
              <a:rect l="l" t="t" r="r" b="b"/>
              <a:pathLst>
                <a:path w="3170" h="2104" extrusionOk="0">
                  <a:moveTo>
                    <a:pt x="2948" y="1"/>
                  </a:moveTo>
                  <a:cubicBezTo>
                    <a:pt x="2921" y="1"/>
                    <a:pt x="2894" y="5"/>
                    <a:pt x="2869" y="13"/>
                  </a:cubicBezTo>
                  <a:cubicBezTo>
                    <a:pt x="1234" y="680"/>
                    <a:pt x="134" y="1714"/>
                    <a:pt x="67" y="1748"/>
                  </a:cubicBezTo>
                  <a:cubicBezTo>
                    <a:pt x="0" y="1848"/>
                    <a:pt x="0" y="1948"/>
                    <a:pt x="67" y="2048"/>
                  </a:cubicBezTo>
                  <a:cubicBezTo>
                    <a:pt x="106" y="2087"/>
                    <a:pt x="157" y="2103"/>
                    <a:pt x="205" y="2103"/>
                  </a:cubicBezTo>
                  <a:cubicBezTo>
                    <a:pt x="239" y="2103"/>
                    <a:pt x="273" y="2095"/>
                    <a:pt x="300" y="2081"/>
                  </a:cubicBezTo>
                  <a:cubicBezTo>
                    <a:pt x="334" y="2081"/>
                    <a:pt x="334" y="2081"/>
                    <a:pt x="367" y="2048"/>
                  </a:cubicBezTo>
                  <a:cubicBezTo>
                    <a:pt x="367" y="2048"/>
                    <a:pt x="1468" y="1014"/>
                    <a:pt x="3036" y="380"/>
                  </a:cubicBezTo>
                  <a:cubicBezTo>
                    <a:pt x="3136" y="347"/>
                    <a:pt x="3169" y="247"/>
                    <a:pt x="3136" y="113"/>
                  </a:cubicBezTo>
                  <a:cubicBezTo>
                    <a:pt x="3111" y="38"/>
                    <a:pt x="3030" y="1"/>
                    <a:pt x="2948" y="1"/>
                  </a:cubicBezTo>
                  <a:close/>
                </a:path>
              </a:pathLst>
            </a:custGeom>
            <a:solidFill>
              <a:srgbClr val="C14A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9"/>
            <p:cNvSpPr/>
            <p:nvPr/>
          </p:nvSpPr>
          <p:spPr>
            <a:xfrm flipH="1">
              <a:off x="6296930" y="2747571"/>
              <a:ext cx="337945" cy="318818"/>
            </a:xfrm>
            <a:custGeom>
              <a:avLst/>
              <a:gdLst/>
              <a:ahLst/>
              <a:cxnLst/>
              <a:rect l="l" t="t" r="r" b="b"/>
              <a:pathLst>
                <a:path w="14011" h="13218" extrusionOk="0">
                  <a:moveTo>
                    <a:pt x="4573" y="1"/>
                  </a:moveTo>
                  <a:cubicBezTo>
                    <a:pt x="4185" y="1"/>
                    <a:pt x="3761" y="104"/>
                    <a:pt x="3303" y="349"/>
                  </a:cubicBezTo>
                  <a:cubicBezTo>
                    <a:pt x="467" y="1850"/>
                    <a:pt x="0" y="6620"/>
                    <a:pt x="0" y="6620"/>
                  </a:cubicBezTo>
                  <a:cubicBezTo>
                    <a:pt x="67" y="10256"/>
                    <a:pt x="2903" y="12425"/>
                    <a:pt x="2903" y="12425"/>
                  </a:cubicBezTo>
                  <a:cubicBezTo>
                    <a:pt x="3629" y="13011"/>
                    <a:pt x="4467" y="13218"/>
                    <a:pt x="5284" y="13218"/>
                  </a:cubicBezTo>
                  <a:cubicBezTo>
                    <a:pt x="6417" y="13218"/>
                    <a:pt x="7509" y="12821"/>
                    <a:pt x="8206" y="12491"/>
                  </a:cubicBezTo>
                  <a:cubicBezTo>
                    <a:pt x="8673" y="12258"/>
                    <a:pt x="8974" y="12058"/>
                    <a:pt x="8974" y="12058"/>
                  </a:cubicBezTo>
                  <a:cubicBezTo>
                    <a:pt x="9290" y="12591"/>
                    <a:pt x="10198" y="12962"/>
                    <a:pt x="11136" y="12962"/>
                  </a:cubicBezTo>
                  <a:cubicBezTo>
                    <a:pt x="12369" y="12962"/>
                    <a:pt x="13653" y="12319"/>
                    <a:pt x="13710" y="10557"/>
                  </a:cubicBezTo>
                  <a:cubicBezTo>
                    <a:pt x="13744" y="9189"/>
                    <a:pt x="13810" y="8121"/>
                    <a:pt x="13877" y="7354"/>
                  </a:cubicBezTo>
                  <a:cubicBezTo>
                    <a:pt x="14010" y="5720"/>
                    <a:pt x="13377" y="4085"/>
                    <a:pt x="12076" y="3051"/>
                  </a:cubicBezTo>
                  <a:cubicBezTo>
                    <a:pt x="11436" y="2577"/>
                    <a:pt x="10643" y="2217"/>
                    <a:pt x="9658" y="2217"/>
                  </a:cubicBezTo>
                  <a:cubicBezTo>
                    <a:pt x="9050" y="2217"/>
                    <a:pt x="8369" y="2354"/>
                    <a:pt x="7606" y="2684"/>
                  </a:cubicBezTo>
                  <a:cubicBezTo>
                    <a:pt x="7606" y="2684"/>
                    <a:pt x="6556" y="1"/>
                    <a:pt x="45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39"/>
            <p:cNvSpPr/>
            <p:nvPr/>
          </p:nvSpPr>
          <p:spPr>
            <a:xfrm flipH="1">
              <a:off x="6383010" y="2579788"/>
              <a:ext cx="75664" cy="259483"/>
            </a:xfrm>
            <a:custGeom>
              <a:avLst/>
              <a:gdLst/>
              <a:ahLst/>
              <a:cxnLst/>
              <a:rect l="l" t="t" r="r" b="b"/>
              <a:pathLst>
                <a:path w="3137" h="10758" extrusionOk="0">
                  <a:moveTo>
                    <a:pt x="701" y="0"/>
                  </a:moveTo>
                  <a:lnTo>
                    <a:pt x="1" y="10508"/>
                  </a:lnTo>
                  <a:cubicBezTo>
                    <a:pt x="401" y="10674"/>
                    <a:pt x="818" y="10758"/>
                    <a:pt x="1243" y="10758"/>
                  </a:cubicBezTo>
                  <a:cubicBezTo>
                    <a:pt x="1669" y="10758"/>
                    <a:pt x="2102" y="10674"/>
                    <a:pt x="2536" y="10508"/>
                  </a:cubicBezTo>
                  <a:lnTo>
                    <a:pt x="3136" y="634"/>
                  </a:lnTo>
                  <a:lnTo>
                    <a:pt x="70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39"/>
            <p:cNvSpPr/>
            <p:nvPr/>
          </p:nvSpPr>
          <p:spPr>
            <a:xfrm flipH="1">
              <a:off x="6404746" y="4603336"/>
              <a:ext cx="227717" cy="210809"/>
            </a:xfrm>
            <a:custGeom>
              <a:avLst/>
              <a:gdLst/>
              <a:ahLst/>
              <a:cxnLst/>
              <a:rect l="l" t="t" r="r" b="b"/>
              <a:pathLst>
                <a:path w="9441" h="8740" extrusionOk="0">
                  <a:moveTo>
                    <a:pt x="9074" y="0"/>
                  </a:moveTo>
                  <a:lnTo>
                    <a:pt x="1" y="1335"/>
                  </a:lnTo>
                  <a:lnTo>
                    <a:pt x="1635" y="8740"/>
                  </a:lnTo>
                  <a:lnTo>
                    <a:pt x="9441" y="8740"/>
                  </a:lnTo>
                  <a:lnTo>
                    <a:pt x="90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9"/>
            <p:cNvSpPr/>
            <p:nvPr/>
          </p:nvSpPr>
          <p:spPr>
            <a:xfrm flipH="1">
              <a:off x="5930862" y="4761953"/>
              <a:ext cx="734599" cy="349089"/>
            </a:xfrm>
            <a:custGeom>
              <a:avLst/>
              <a:gdLst/>
              <a:ahLst/>
              <a:cxnLst/>
              <a:rect l="l" t="t" r="r" b="b"/>
              <a:pathLst>
                <a:path w="30456" h="14473" extrusionOk="0">
                  <a:moveTo>
                    <a:pt x="10520" y="0"/>
                  </a:moveTo>
                  <a:cubicBezTo>
                    <a:pt x="9051" y="0"/>
                    <a:pt x="7045" y="1362"/>
                    <a:pt x="5109" y="1362"/>
                  </a:cubicBezTo>
                  <a:cubicBezTo>
                    <a:pt x="4254" y="1362"/>
                    <a:pt x="3412" y="1096"/>
                    <a:pt x="2636" y="329"/>
                  </a:cubicBezTo>
                  <a:cubicBezTo>
                    <a:pt x="2636" y="329"/>
                    <a:pt x="2559" y="309"/>
                    <a:pt x="2442" y="309"/>
                  </a:cubicBezTo>
                  <a:cubicBezTo>
                    <a:pt x="2087" y="309"/>
                    <a:pt x="1369" y="498"/>
                    <a:pt x="1369" y="2031"/>
                  </a:cubicBezTo>
                  <a:cubicBezTo>
                    <a:pt x="1369" y="2297"/>
                    <a:pt x="1335" y="2631"/>
                    <a:pt x="1302" y="3065"/>
                  </a:cubicBezTo>
                  <a:cubicBezTo>
                    <a:pt x="1268" y="3298"/>
                    <a:pt x="1202" y="3565"/>
                    <a:pt x="1168" y="3865"/>
                  </a:cubicBezTo>
                  <a:cubicBezTo>
                    <a:pt x="768" y="6367"/>
                    <a:pt x="1" y="10370"/>
                    <a:pt x="168" y="12838"/>
                  </a:cubicBezTo>
                  <a:cubicBezTo>
                    <a:pt x="234" y="13505"/>
                    <a:pt x="334" y="14073"/>
                    <a:pt x="568" y="14473"/>
                  </a:cubicBezTo>
                  <a:lnTo>
                    <a:pt x="30022" y="14473"/>
                  </a:lnTo>
                  <a:cubicBezTo>
                    <a:pt x="30022" y="14473"/>
                    <a:pt x="30456" y="13806"/>
                    <a:pt x="30289" y="12838"/>
                  </a:cubicBezTo>
                  <a:cubicBezTo>
                    <a:pt x="30022" y="11571"/>
                    <a:pt x="28788" y="9736"/>
                    <a:pt x="24418" y="7901"/>
                  </a:cubicBezTo>
                  <a:cubicBezTo>
                    <a:pt x="21016" y="6500"/>
                    <a:pt x="17046" y="5099"/>
                    <a:pt x="14711" y="2998"/>
                  </a:cubicBezTo>
                  <a:cubicBezTo>
                    <a:pt x="12376" y="896"/>
                    <a:pt x="11509" y="296"/>
                    <a:pt x="11509" y="296"/>
                  </a:cubicBezTo>
                  <a:cubicBezTo>
                    <a:pt x="11219" y="85"/>
                    <a:pt x="10886" y="0"/>
                    <a:pt x="105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39"/>
            <p:cNvSpPr/>
            <p:nvPr/>
          </p:nvSpPr>
          <p:spPr>
            <a:xfrm flipH="1">
              <a:off x="5930861" y="5071613"/>
              <a:ext cx="730571" cy="39436"/>
            </a:xfrm>
            <a:custGeom>
              <a:avLst/>
              <a:gdLst/>
              <a:ahLst/>
              <a:cxnLst/>
              <a:rect l="l" t="t" r="r" b="b"/>
              <a:pathLst>
                <a:path w="30289" h="1635" extrusionOk="0">
                  <a:moveTo>
                    <a:pt x="1" y="0"/>
                  </a:moveTo>
                  <a:cubicBezTo>
                    <a:pt x="67" y="667"/>
                    <a:pt x="167" y="1235"/>
                    <a:pt x="401" y="1635"/>
                  </a:cubicBezTo>
                  <a:lnTo>
                    <a:pt x="29855" y="1635"/>
                  </a:lnTo>
                  <a:cubicBezTo>
                    <a:pt x="29855" y="1635"/>
                    <a:pt x="30289" y="968"/>
                    <a:pt x="301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9"/>
            <p:cNvSpPr/>
            <p:nvPr/>
          </p:nvSpPr>
          <p:spPr>
            <a:xfrm flipH="1">
              <a:off x="7213360" y="3532406"/>
              <a:ext cx="24" cy="24"/>
            </a:xfrm>
            <a:custGeom>
              <a:avLst/>
              <a:gdLst/>
              <a:ahLst/>
              <a:cxnLst/>
              <a:rect l="l" t="t" r="r" b="b"/>
              <a:pathLst>
                <a:path w="1" h="1" extrusionOk="0">
                  <a:moveTo>
                    <a:pt x="1" y="1"/>
                  </a:moveTo>
                  <a:cubicBezTo>
                    <a:pt x="1" y="1"/>
                    <a:pt x="1" y="1"/>
                    <a:pt x="1" y="1"/>
                  </a:cubicBezTo>
                  <a:cubicBezTo>
                    <a:pt x="1" y="1"/>
                    <a:pt x="1" y="1"/>
                    <a:pt x="1" y="1"/>
                  </a:cubicBezTo>
                  <a:close/>
                </a:path>
              </a:pathLst>
            </a:custGeom>
            <a:solidFill>
              <a:srgbClr val="FF75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9"/>
            <p:cNvSpPr/>
            <p:nvPr/>
          </p:nvSpPr>
          <p:spPr>
            <a:xfrm flipH="1">
              <a:off x="6386281" y="3191462"/>
              <a:ext cx="1575374" cy="1563386"/>
            </a:xfrm>
            <a:custGeom>
              <a:avLst/>
              <a:gdLst/>
              <a:ahLst/>
              <a:cxnLst/>
              <a:rect l="l" t="t" r="r" b="b"/>
              <a:pathLst>
                <a:path w="65314" h="64817" extrusionOk="0">
                  <a:moveTo>
                    <a:pt x="44308" y="0"/>
                  </a:moveTo>
                  <a:cubicBezTo>
                    <a:pt x="41885" y="0"/>
                    <a:pt x="39205" y="736"/>
                    <a:pt x="36326" y="2494"/>
                  </a:cubicBezTo>
                  <a:cubicBezTo>
                    <a:pt x="25185" y="9333"/>
                    <a:pt x="1" y="55899"/>
                    <a:pt x="1" y="55899"/>
                  </a:cubicBezTo>
                  <a:cubicBezTo>
                    <a:pt x="1" y="55899"/>
                    <a:pt x="7370" y="64816"/>
                    <a:pt x="18462" y="64816"/>
                  </a:cubicBezTo>
                  <a:cubicBezTo>
                    <a:pt x="20296" y="64816"/>
                    <a:pt x="22231" y="64573"/>
                    <a:pt x="24251" y="64005"/>
                  </a:cubicBezTo>
                  <a:cubicBezTo>
                    <a:pt x="35207" y="60919"/>
                    <a:pt x="41800" y="42328"/>
                    <a:pt x="44246" y="33974"/>
                  </a:cubicBezTo>
                  <a:lnTo>
                    <a:pt x="44246" y="33974"/>
                  </a:lnTo>
                  <a:cubicBezTo>
                    <a:pt x="44322" y="40549"/>
                    <a:pt x="50904" y="49973"/>
                    <a:pt x="53972" y="62137"/>
                  </a:cubicBezTo>
                  <a:lnTo>
                    <a:pt x="65314" y="60636"/>
                  </a:lnTo>
                  <a:cubicBezTo>
                    <a:pt x="65314" y="60636"/>
                    <a:pt x="59176" y="18673"/>
                    <a:pt x="57408" y="11434"/>
                  </a:cubicBezTo>
                  <a:cubicBezTo>
                    <a:pt x="56097" y="6066"/>
                    <a:pt x="51263" y="0"/>
                    <a:pt x="443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9"/>
            <p:cNvSpPr/>
            <p:nvPr/>
          </p:nvSpPr>
          <p:spPr>
            <a:xfrm flipH="1">
              <a:off x="6613972" y="3691578"/>
              <a:ext cx="1299417" cy="1014029"/>
            </a:xfrm>
            <a:custGeom>
              <a:avLst/>
              <a:gdLst/>
              <a:ahLst/>
              <a:cxnLst/>
              <a:rect l="l" t="t" r="r" b="b"/>
              <a:pathLst>
                <a:path w="53873" h="42041" extrusionOk="0">
                  <a:moveTo>
                    <a:pt x="44445" y="0"/>
                  </a:moveTo>
                  <a:cubicBezTo>
                    <a:pt x="44324" y="0"/>
                    <a:pt x="44195" y="91"/>
                    <a:pt x="44166" y="207"/>
                  </a:cubicBezTo>
                  <a:cubicBezTo>
                    <a:pt x="44132" y="307"/>
                    <a:pt x="41264" y="9513"/>
                    <a:pt x="36927" y="19087"/>
                  </a:cubicBezTo>
                  <a:cubicBezTo>
                    <a:pt x="31223" y="31729"/>
                    <a:pt x="25553" y="39235"/>
                    <a:pt x="20582" y="40869"/>
                  </a:cubicBezTo>
                  <a:cubicBezTo>
                    <a:pt x="19337" y="41275"/>
                    <a:pt x="18047" y="41447"/>
                    <a:pt x="16758" y="41447"/>
                  </a:cubicBezTo>
                  <a:cubicBezTo>
                    <a:pt x="13285" y="41447"/>
                    <a:pt x="9818" y="40200"/>
                    <a:pt x="7239" y="38935"/>
                  </a:cubicBezTo>
                  <a:cubicBezTo>
                    <a:pt x="3370" y="37067"/>
                    <a:pt x="568" y="34832"/>
                    <a:pt x="535" y="34798"/>
                  </a:cubicBezTo>
                  <a:cubicBezTo>
                    <a:pt x="473" y="34752"/>
                    <a:pt x="396" y="34727"/>
                    <a:pt x="322" y="34727"/>
                  </a:cubicBezTo>
                  <a:cubicBezTo>
                    <a:pt x="237" y="34727"/>
                    <a:pt x="155" y="34760"/>
                    <a:pt x="101" y="34832"/>
                  </a:cubicBezTo>
                  <a:cubicBezTo>
                    <a:pt x="1" y="34965"/>
                    <a:pt x="34" y="35165"/>
                    <a:pt x="168" y="35265"/>
                  </a:cubicBezTo>
                  <a:cubicBezTo>
                    <a:pt x="168" y="35299"/>
                    <a:pt x="3036" y="37600"/>
                    <a:pt x="6973" y="39468"/>
                  </a:cubicBezTo>
                  <a:cubicBezTo>
                    <a:pt x="9541" y="40736"/>
                    <a:pt x="12944" y="41970"/>
                    <a:pt x="16413" y="42037"/>
                  </a:cubicBezTo>
                  <a:cubicBezTo>
                    <a:pt x="16533" y="42039"/>
                    <a:pt x="16652" y="42041"/>
                    <a:pt x="16772" y="42041"/>
                  </a:cubicBezTo>
                  <a:cubicBezTo>
                    <a:pt x="18120" y="42041"/>
                    <a:pt x="19463" y="41865"/>
                    <a:pt x="20749" y="41436"/>
                  </a:cubicBezTo>
                  <a:cubicBezTo>
                    <a:pt x="23651" y="40502"/>
                    <a:pt x="26720" y="37734"/>
                    <a:pt x="29856" y="33230"/>
                  </a:cubicBezTo>
                  <a:cubicBezTo>
                    <a:pt x="32357" y="29661"/>
                    <a:pt x="34926" y="24991"/>
                    <a:pt x="37494" y="19354"/>
                  </a:cubicBezTo>
                  <a:cubicBezTo>
                    <a:pt x="40663" y="12349"/>
                    <a:pt x="43032" y="5544"/>
                    <a:pt x="44132" y="2308"/>
                  </a:cubicBezTo>
                  <a:cubicBezTo>
                    <a:pt x="44132" y="5978"/>
                    <a:pt x="44466" y="13917"/>
                    <a:pt x="46968" y="19988"/>
                  </a:cubicBezTo>
                  <a:cubicBezTo>
                    <a:pt x="50337" y="28093"/>
                    <a:pt x="53239" y="37500"/>
                    <a:pt x="53272" y="37600"/>
                  </a:cubicBezTo>
                  <a:cubicBezTo>
                    <a:pt x="53299" y="37731"/>
                    <a:pt x="53407" y="37821"/>
                    <a:pt x="53534" y="37821"/>
                  </a:cubicBezTo>
                  <a:cubicBezTo>
                    <a:pt x="53568" y="37821"/>
                    <a:pt x="53604" y="37815"/>
                    <a:pt x="53639" y="37800"/>
                  </a:cubicBezTo>
                  <a:cubicBezTo>
                    <a:pt x="53806" y="37767"/>
                    <a:pt x="53873" y="37600"/>
                    <a:pt x="53839" y="37433"/>
                  </a:cubicBezTo>
                  <a:cubicBezTo>
                    <a:pt x="53806" y="37333"/>
                    <a:pt x="50904" y="27893"/>
                    <a:pt x="47535" y="19788"/>
                  </a:cubicBezTo>
                  <a:cubicBezTo>
                    <a:pt x="44233" y="11715"/>
                    <a:pt x="44733" y="440"/>
                    <a:pt x="44766" y="307"/>
                  </a:cubicBezTo>
                  <a:cubicBezTo>
                    <a:pt x="44766" y="173"/>
                    <a:pt x="44666" y="40"/>
                    <a:pt x="44499" y="7"/>
                  </a:cubicBezTo>
                  <a:cubicBezTo>
                    <a:pt x="44482" y="2"/>
                    <a:pt x="44464" y="0"/>
                    <a:pt x="4444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9"/>
            <p:cNvSpPr/>
            <p:nvPr/>
          </p:nvSpPr>
          <p:spPr>
            <a:xfrm flipH="1">
              <a:off x="7177189" y="2665537"/>
              <a:ext cx="1302625" cy="1975042"/>
            </a:xfrm>
            <a:custGeom>
              <a:avLst/>
              <a:gdLst/>
              <a:ahLst/>
              <a:cxnLst/>
              <a:rect l="l" t="t" r="r" b="b"/>
              <a:pathLst>
                <a:path w="54006" h="81884" extrusionOk="0">
                  <a:moveTo>
                    <a:pt x="17117" y="0"/>
                  </a:moveTo>
                  <a:cubicBezTo>
                    <a:pt x="15985" y="0"/>
                    <a:pt x="14858" y="141"/>
                    <a:pt x="13744" y="415"/>
                  </a:cubicBezTo>
                  <a:cubicBezTo>
                    <a:pt x="10875" y="1115"/>
                    <a:pt x="8340" y="982"/>
                    <a:pt x="4304" y="3984"/>
                  </a:cubicBezTo>
                  <a:cubicBezTo>
                    <a:pt x="668" y="6686"/>
                    <a:pt x="868" y="14324"/>
                    <a:pt x="1301" y="23498"/>
                  </a:cubicBezTo>
                  <a:cubicBezTo>
                    <a:pt x="1402" y="25966"/>
                    <a:pt x="1502" y="28401"/>
                    <a:pt x="1468" y="30670"/>
                  </a:cubicBezTo>
                  <a:cubicBezTo>
                    <a:pt x="1468" y="32204"/>
                    <a:pt x="1402" y="33672"/>
                    <a:pt x="1235" y="35039"/>
                  </a:cubicBezTo>
                  <a:cubicBezTo>
                    <a:pt x="1" y="45880"/>
                    <a:pt x="768" y="63727"/>
                    <a:pt x="8707" y="80572"/>
                  </a:cubicBezTo>
                  <a:cubicBezTo>
                    <a:pt x="9139" y="81483"/>
                    <a:pt x="9857" y="81884"/>
                    <a:pt x="10797" y="81884"/>
                  </a:cubicBezTo>
                  <a:cubicBezTo>
                    <a:pt x="17115" y="81884"/>
                    <a:pt x="33469" y="63806"/>
                    <a:pt x="40496" y="61425"/>
                  </a:cubicBezTo>
                  <a:cubicBezTo>
                    <a:pt x="54006" y="56855"/>
                    <a:pt x="42898" y="53619"/>
                    <a:pt x="43265" y="43612"/>
                  </a:cubicBezTo>
                  <a:cubicBezTo>
                    <a:pt x="43565" y="35473"/>
                    <a:pt x="43131" y="37374"/>
                    <a:pt x="45700" y="32371"/>
                  </a:cubicBezTo>
                  <a:cubicBezTo>
                    <a:pt x="48702" y="26667"/>
                    <a:pt x="45266" y="21897"/>
                    <a:pt x="42097" y="16726"/>
                  </a:cubicBezTo>
                  <a:cubicBezTo>
                    <a:pt x="38895" y="11556"/>
                    <a:pt x="38261" y="5418"/>
                    <a:pt x="36527" y="4117"/>
                  </a:cubicBezTo>
                  <a:cubicBezTo>
                    <a:pt x="34759" y="2850"/>
                    <a:pt x="29588" y="1649"/>
                    <a:pt x="29588" y="1649"/>
                  </a:cubicBezTo>
                  <a:lnTo>
                    <a:pt x="19114" y="148"/>
                  </a:lnTo>
                  <a:cubicBezTo>
                    <a:pt x="18448" y="49"/>
                    <a:pt x="17782" y="0"/>
                    <a:pt x="1711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9"/>
            <p:cNvSpPr/>
            <p:nvPr/>
          </p:nvSpPr>
          <p:spPr>
            <a:xfrm flipH="1">
              <a:off x="7687269" y="2665537"/>
              <a:ext cx="431290" cy="295639"/>
            </a:xfrm>
            <a:custGeom>
              <a:avLst/>
              <a:gdLst/>
              <a:ahLst/>
              <a:cxnLst/>
              <a:rect l="l" t="t" r="r" b="b"/>
              <a:pathLst>
                <a:path w="17881" h="12257" extrusionOk="0">
                  <a:moveTo>
                    <a:pt x="409" y="1"/>
                  </a:moveTo>
                  <a:cubicBezTo>
                    <a:pt x="348" y="1"/>
                    <a:pt x="288" y="16"/>
                    <a:pt x="234" y="48"/>
                  </a:cubicBezTo>
                  <a:cubicBezTo>
                    <a:pt x="34" y="148"/>
                    <a:pt x="1" y="381"/>
                    <a:pt x="101" y="581"/>
                  </a:cubicBezTo>
                  <a:cubicBezTo>
                    <a:pt x="401" y="1048"/>
                    <a:pt x="7039" y="11889"/>
                    <a:pt x="12243" y="12256"/>
                  </a:cubicBezTo>
                  <a:lnTo>
                    <a:pt x="12710" y="12256"/>
                  </a:lnTo>
                  <a:cubicBezTo>
                    <a:pt x="14078" y="12156"/>
                    <a:pt x="15145" y="11623"/>
                    <a:pt x="15846" y="10622"/>
                  </a:cubicBezTo>
                  <a:cubicBezTo>
                    <a:pt x="17880" y="7686"/>
                    <a:pt x="16112" y="1916"/>
                    <a:pt x="16012" y="1649"/>
                  </a:cubicBezTo>
                  <a:cubicBezTo>
                    <a:pt x="15960" y="1490"/>
                    <a:pt x="15823" y="1395"/>
                    <a:pt x="15669" y="1395"/>
                  </a:cubicBezTo>
                  <a:cubicBezTo>
                    <a:pt x="15629" y="1395"/>
                    <a:pt x="15587" y="1401"/>
                    <a:pt x="15545" y="1415"/>
                  </a:cubicBezTo>
                  <a:cubicBezTo>
                    <a:pt x="15379" y="1482"/>
                    <a:pt x="15245" y="1682"/>
                    <a:pt x="15312" y="1882"/>
                  </a:cubicBezTo>
                  <a:cubicBezTo>
                    <a:pt x="15345" y="1949"/>
                    <a:pt x="17046" y="7586"/>
                    <a:pt x="15245" y="10188"/>
                  </a:cubicBezTo>
                  <a:cubicBezTo>
                    <a:pt x="14645" y="11022"/>
                    <a:pt x="13811" y="11456"/>
                    <a:pt x="12677" y="11522"/>
                  </a:cubicBezTo>
                  <a:cubicBezTo>
                    <a:pt x="12628" y="11525"/>
                    <a:pt x="12578" y="11526"/>
                    <a:pt x="12529" y="11526"/>
                  </a:cubicBezTo>
                  <a:cubicBezTo>
                    <a:pt x="7666" y="11526"/>
                    <a:pt x="801" y="280"/>
                    <a:pt x="735" y="181"/>
                  </a:cubicBezTo>
                  <a:cubicBezTo>
                    <a:pt x="667" y="68"/>
                    <a:pt x="537" y="1"/>
                    <a:pt x="4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9"/>
            <p:cNvSpPr/>
            <p:nvPr/>
          </p:nvSpPr>
          <p:spPr>
            <a:xfrm flipH="1">
              <a:off x="7473250" y="3871831"/>
              <a:ext cx="547934" cy="341587"/>
            </a:xfrm>
            <a:custGeom>
              <a:avLst/>
              <a:gdLst/>
              <a:ahLst/>
              <a:cxnLst/>
              <a:rect l="l" t="t" r="r" b="b"/>
              <a:pathLst>
                <a:path w="22717" h="14162" extrusionOk="0">
                  <a:moveTo>
                    <a:pt x="22311" y="1"/>
                  </a:moveTo>
                  <a:cubicBezTo>
                    <a:pt x="22291" y="1"/>
                    <a:pt x="22270" y="2"/>
                    <a:pt x="22249" y="6"/>
                  </a:cubicBezTo>
                  <a:cubicBezTo>
                    <a:pt x="22116" y="6"/>
                    <a:pt x="19147" y="506"/>
                    <a:pt x="14944" y="2441"/>
                  </a:cubicBezTo>
                  <a:cubicBezTo>
                    <a:pt x="11041" y="4209"/>
                    <a:pt x="5337" y="7578"/>
                    <a:pt x="167" y="13549"/>
                  </a:cubicBezTo>
                  <a:cubicBezTo>
                    <a:pt x="0" y="13682"/>
                    <a:pt x="33" y="13916"/>
                    <a:pt x="200" y="14049"/>
                  </a:cubicBezTo>
                  <a:cubicBezTo>
                    <a:pt x="234" y="14082"/>
                    <a:pt x="267" y="14116"/>
                    <a:pt x="300" y="14149"/>
                  </a:cubicBezTo>
                  <a:cubicBezTo>
                    <a:pt x="332" y="14157"/>
                    <a:pt x="365" y="14161"/>
                    <a:pt x="399" y="14161"/>
                  </a:cubicBezTo>
                  <a:cubicBezTo>
                    <a:pt x="509" y="14161"/>
                    <a:pt x="624" y="14118"/>
                    <a:pt x="701" y="14016"/>
                  </a:cubicBezTo>
                  <a:cubicBezTo>
                    <a:pt x="5771" y="8178"/>
                    <a:pt x="11408" y="4876"/>
                    <a:pt x="15211" y="3141"/>
                  </a:cubicBezTo>
                  <a:cubicBezTo>
                    <a:pt x="19347" y="1240"/>
                    <a:pt x="22349" y="740"/>
                    <a:pt x="22349" y="740"/>
                  </a:cubicBezTo>
                  <a:cubicBezTo>
                    <a:pt x="22550" y="706"/>
                    <a:pt x="22716" y="506"/>
                    <a:pt x="22683" y="306"/>
                  </a:cubicBezTo>
                  <a:cubicBezTo>
                    <a:pt x="22653" y="126"/>
                    <a:pt x="22489" y="1"/>
                    <a:pt x="22311" y="1"/>
                  </a:cubicBezTo>
                  <a:close/>
                </a:path>
              </a:pathLst>
            </a:custGeom>
            <a:solidFill>
              <a:srgbClr val="605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39"/>
            <p:cNvSpPr/>
            <p:nvPr/>
          </p:nvSpPr>
          <p:spPr>
            <a:xfrm flipH="1">
              <a:off x="7577857" y="3848724"/>
              <a:ext cx="384593" cy="77763"/>
            </a:xfrm>
            <a:custGeom>
              <a:avLst/>
              <a:gdLst/>
              <a:ahLst/>
              <a:cxnLst/>
              <a:rect l="l" t="t" r="r" b="b"/>
              <a:pathLst>
                <a:path w="15945" h="3224" extrusionOk="0">
                  <a:moveTo>
                    <a:pt x="12989" y="1"/>
                  </a:moveTo>
                  <a:cubicBezTo>
                    <a:pt x="6831" y="1"/>
                    <a:pt x="592" y="2415"/>
                    <a:pt x="300" y="2531"/>
                  </a:cubicBezTo>
                  <a:cubicBezTo>
                    <a:pt x="100" y="2598"/>
                    <a:pt x="0" y="2798"/>
                    <a:pt x="67" y="2998"/>
                  </a:cubicBezTo>
                  <a:cubicBezTo>
                    <a:pt x="134" y="3099"/>
                    <a:pt x="200" y="3165"/>
                    <a:pt x="300" y="3199"/>
                  </a:cubicBezTo>
                  <a:cubicBezTo>
                    <a:pt x="350" y="3215"/>
                    <a:pt x="392" y="3224"/>
                    <a:pt x="434" y="3224"/>
                  </a:cubicBezTo>
                  <a:cubicBezTo>
                    <a:pt x="476" y="3224"/>
                    <a:pt x="517" y="3215"/>
                    <a:pt x="567" y="3199"/>
                  </a:cubicBezTo>
                  <a:cubicBezTo>
                    <a:pt x="626" y="3169"/>
                    <a:pt x="6941" y="745"/>
                    <a:pt x="13021" y="745"/>
                  </a:cubicBezTo>
                  <a:cubicBezTo>
                    <a:pt x="13861" y="745"/>
                    <a:pt x="14697" y="792"/>
                    <a:pt x="15511" y="897"/>
                  </a:cubicBezTo>
                  <a:cubicBezTo>
                    <a:pt x="15532" y="900"/>
                    <a:pt x="15553" y="902"/>
                    <a:pt x="15573" y="902"/>
                  </a:cubicBezTo>
                  <a:cubicBezTo>
                    <a:pt x="15751" y="902"/>
                    <a:pt x="15915" y="776"/>
                    <a:pt x="15945" y="597"/>
                  </a:cubicBezTo>
                  <a:cubicBezTo>
                    <a:pt x="15945" y="397"/>
                    <a:pt x="15811" y="196"/>
                    <a:pt x="15611" y="163"/>
                  </a:cubicBezTo>
                  <a:cubicBezTo>
                    <a:pt x="14751" y="50"/>
                    <a:pt x="13871" y="1"/>
                    <a:pt x="12989" y="1"/>
                  </a:cubicBezTo>
                  <a:close/>
                </a:path>
              </a:pathLst>
            </a:custGeom>
            <a:solidFill>
              <a:srgbClr val="605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9"/>
            <p:cNvSpPr/>
            <p:nvPr/>
          </p:nvSpPr>
          <p:spPr>
            <a:xfrm flipH="1">
              <a:off x="7750467" y="1939560"/>
              <a:ext cx="527505" cy="710298"/>
            </a:xfrm>
            <a:custGeom>
              <a:avLst/>
              <a:gdLst/>
              <a:ahLst/>
              <a:cxnLst/>
              <a:rect l="l" t="t" r="r" b="b"/>
              <a:pathLst>
                <a:path w="30907" h="41617" extrusionOk="0">
                  <a:moveTo>
                    <a:pt x="19849" y="0"/>
                  </a:moveTo>
                  <a:cubicBezTo>
                    <a:pt x="19832" y="0"/>
                    <a:pt x="19815" y="0"/>
                    <a:pt x="19798" y="0"/>
                  </a:cubicBezTo>
                  <a:cubicBezTo>
                    <a:pt x="11626" y="34"/>
                    <a:pt x="9691" y="6905"/>
                    <a:pt x="9924" y="12209"/>
                  </a:cubicBezTo>
                  <a:cubicBezTo>
                    <a:pt x="10225" y="18647"/>
                    <a:pt x="11125" y="20582"/>
                    <a:pt x="5788" y="27187"/>
                  </a:cubicBezTo>
                  <a:cubicBezTo>
                    <a:pt x="1" y="34367"/>
                    <a:pt x="5036" y="41617"/>
                    <a:pt x="11347" y="41617"/>
                  </a:cubicBezTo>
                  <a:cubicBezTo>
                    <a:pt x="13803" y="41617"/>
                    <a:pt x="16451" y="40519"/>
                    <a:pt x="18731" y="37894"/>
                  </a:cubicBezTo>
                  <a:cubicBezTo>
                    <a:pt x="25435" y="30155"/>
                    <a:pt x="20765" y="22617"/>
                    <a:pt x="21800" y="20115"/>
                  </a:cubicBezTo>
                  <a:cubicBezTo>
                    <a:pt x="22033" y="19614"/>
                    <a:pt x="22500" y="19314"/>
                    <a:pt x="23367" y="19248"/>
                  </a:cubicBezTo>
                  <a:cubicBezTo>
                    <a:pt x="28338" y="19047"/>
                    <a:pt x="30806" y="11642"/>
                    <a:pt x="30906" y="11342"/>
                  </a:cubicBezTo>
                  <a:cubicBezTo>
                    <a:pt x="30906" y="11342"/>
                    <a:pt x="30839" y="11042"/>
                    <a:pt x="30706" y="10541"/>
                  </a:cubicBezTo>
                  <a:cubicBezTo>
                    <a:pt x="30007" y="7845"/>
                    <a:pt x="27813" y="0"/>
                    <a:pt x="198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9"/>
            <p:cNvSpPr/>
            <p:nvPr/>
          </p:nvSpPr>
          <p:spPr>
            <a:xfrm flipH="1">
              <a:off x="7750470" y="2094755"/>
              <a:ext cx="301770" cy="231384"/>
            </a:xfrm>
            <a:custGeom>
              <a:avLst/>
              <a:gdLst/>
              <a:ahLst/>
              <a:cxnLst/>
              <a:rect l="l" t="t" r="r" b="b"/>
              <a:pathLst>
                <a:path w="17681" h="13557" extrusionOk="0">
                  <a:moveTo>
                    <a:pt x="10766" y="1"/>
                  </a:moveTo>
                  <a:cubicBezTo>
                    <a:pt x="9035" y="1"/>
                    <a:pt x="7225" y="356"/>
                    <a:pt x="5571" y="1382"/>
                  </a:cubicBezTo>
                  <a:cubicBezTo>
                    <a:pt x="1202" y="4117"/>
                    <a:pt x="334" y="7519"/>
                    <a:pt x="101" y="10521"/>
                  </a:cubicBezTo>
                  <a:cubicBezTo>
                    <a:pt x="1" y="12256"/>
                    <a:pt x="601" y="13557"/>
                    <a:pt x="601" y="13557"/>
                  </a:cubicBezTo>
                  <a:cubicBezTo>
                    <a:pt x="601" y="13557"/>
                    <a:pt x="801" y="13424"/>
                    <a:pt x="1102" y="13390"/>
                  </a:cubicBezTo>
                  <a:cubicBezTo>
                    <a:pt x="2402" y="13223"/>
                    <a:pt x="5138" y="12790"/>
                    <a:pt x="8574" y="11022"/>
                  </a:cubicBezTo>
                  <a:cubicBezTo>
                    <a:pt x="9107" y="10788"/>
                    <a:pt x="9608" y="10488"/>
                    <a:pt x="10141" y="10155"/>
                  </a:cubicBezTo>
                  <a:cubicBezTo>
                    <a:pt x="10942" y="9688"/>
                    <a:pt x="11776" y="9154"/>
                    <a:pt x="12643" y="8520"/>
                  </a:cubicBezTo>
                  <a:lnTo>
                    <a:pt x="16713" y="3683"/>
                  </a:lnTo>
                  <a:cubicBezTo>
                    <a:pt x="16713" y="3683"/>
                    <a:pt x="17146" y="3116"/>
                    <a:pt x="17680" y="2249"/>
                  </a:cubicBezTo>
                  <a:cubicBezTo>
                    <a:pt x="17680" y="2249"/>
                    <a:pt x="17613" y="1949"/>
                    <a:pt x="17480" y="1448"/>
                  </a:cubicBezTo>
                  <a:cubicBezTo>
                    <a:pt x="16104" y="914"/>
                    <a:pt x="13538" y="1"/>
                    <a:pt x="107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39"/>
            <p:cNvSpPr/>
            <p:nvPr/>
          </p:nvSpPr>
          <p:spPr>
            <a:xfrm flipH="1">
              <a:off x="7774962" y="2495227"/>
              <a:ext cx="228875" cy="298152"/>
            </a:xfrm>
            <a:custGeom>
              <a:avLst/>
              <a:gdLst/>
              <a:ahLst/>
              <a:cxnLst/>
              <a:rect l="l" t="t" r="r" b="b"/>
              <a:pathLst>
                <a:path w="13410" h="17469" extrusionOk="0">
                  <a:moveTo>
                    <a:pt x="1901" y="0"/>
                  </a:moveTo>
                  <a:cubicBezTo>
                    <a:pt x="1901" y="0"/>
                    <a:pt x="1968" y="1501"/>
                    <a:pt x="1668" y="3636"/>
                  </a:cubicBezTo>
                  <a:cubicBezTo>
                    <a:pt x="1434" y="5404"/>
                    <a:pt x="967" y="7572"/>
                    <a:pt x="0" y="9707"/>
                  </a:cubicBezTo>
                  <a:cubicBezTo>
                    <a:pt x="0" y="10107"/>
                    <a:pt x="267" y="10774"/>
                    <a:pt x="734" y="11575"/>
                  </a:cubicBezTo>
                  <a:cubicBezTo>
                    <a:pt x="2129" y="13970"/>
                    <a:pt x="5324" y="17468"/>
                    <a:pt x="8442" y="17468"/>
                  </a:cubicBezTo>
                  <a:cubicBezTo>
                    <a:pt x="9797" y="17468"/>
                    <a:pt x="11137" y="16808"/>
                    <a:pt x="12309" y="15111"/>
                  </a:cubicBezTo>
                  <a:cubicBezTo>
                    <a:pt x="12309" y="14210"/>
                    <a:pt x="12342" y="12442"/>
                    <a:pt x="12409" y="11608"/>
                  </a:cubicBezTo>
                  <a:cubicBezTo>
                    <a:pt x="12576" y="9874"/>
                    <a:pt x="12876" y="8206"/>
                    <a:pt x="13210" y="6605"/>
                  </a:cubicBezTo>
                  <a:cubicBezTo>
                    <a:pt x="13276" y="6271"/>
                    <a:pt x="13343" y="5904"/>
                    <a:pt x="13410" y="5571"/>
                  </a:cubicBezTo>
                  <a:lnTo>
                    <a:pt x="190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39"/>
            <p:cNvSpPr/>
            <p:nvPr/>
          </p:nvSpPr>
          <p:spPr>
            <a:xfrm flipH="1">
              <a:off x="7567728" y="2113905"/>
              <a:ext cx="508424" cy="385299"/>
            </a:xfrm>
            <a:custGeom>
              <a:avLst/>
              <a:gdLst/>
              <a:ahLst/>
              <a:cxnLst/>
              <a:rect l="l" t="t" r="r" b="b"/>
              <a:pathLst>
                <a:path w="29789" h="22575" extrusionOk="0">
                  <a:moveTo>
                    <a:pt x="12988" y="1"/>
                  </a:moveTo>
                  <a:cubicBezTo>
                    <a:pt x="9913" y="1"/>
                    <a:pt x="7006" y="902"/>
                    <a:pt x="5071" y="3028"/>
                  </a:cubicBezTo>
                  <a:cubicBezTo>
                    <a:pt x="1" y="8632"/>
                    <a:pt x="968" y="17906"/>
                    <a:pt x="6906" y="21408"/>
                  </a:cubicBezTo>
                  <a:cubicBezTo>
                    <a:pt x="8339" y="22254"/>
                    <a:pt x="10122" y="22574"/>
                    <a:pt x="12002" y="22574"/>
                  </a:cubicBezTo>
                  <a:cubicBezTo>
                    <a:pt x="17913" y="22574"/>
                    <a:pt x="24785" y="19407"/>
                    <a:pt x="24785" y="19407"/>
                  </a:cubicBezTo>
                  <a:cubicBezTo>
                    <a:pt x="24785" y="19407"/>
                    <a:pt x="29789" y="11167"/>
                    <a:pt x="25853" y="5730"/>
                  </a:cubicBezTo>
                  <a:cubicBezTo>
                    <a:pt x="23398" y="2368"/>
                    <a:pt x="17971" y="1"/>
                    <a:pt x="1298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39"/>
            <p:cNvSpPr/>
            <p:nvPr/>
          </p:nvSpPr>
          <p:spPr>
            <a:xfrm flipH="1">
              <a:off x="7621819" y="2331259"/>
              <a:ext cx="53524" cy="240259"/>
            </a:xfrm>
            <a:custGeom>
              <a:avLst/>
              <a:gdLst/>
              <a:ahLst/>
              <a:cxnLst/>
              <a:rect l="l" t="t" r="r" b="b"/>
              <a:pathLst>
                <a:path w="3136" h="14077" extrusionOk="0">
                  <a:moveTo>
                    <a:pt x="1635" y="0"/>
                  </a:moveTo>
                  <a:cubicBezTo>
                    <a:pt x="1635" y="1"/>
                    <a:pt x="1801" y="3770"/>
                    <a:pt x="1201" y="7305"/>
                  </a:cubicBezTo>
                  <a:cubicBezTo>
                    <a:pt x="1201" y="7305"/>
                    <a:pt x="0" y="12409"/>
                    <a:pt x="734" y="14077"/>
                  </a:cubicBezTo>
                  <a:cubicBezTo>
                    <a:pt x="734" y="14077"/>
                    <a:pt x="1435" y="10908"/>
                    <a:pt x="2035" y="8039"/>
                  </a:cubicBezTo>
                  <a:cubicBezTo>
                    <a:pt x="2702" y="4937"/>
                    <a:pt x="3136" y="2702"/>
                    <a:pt x="163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39"/>
            <p:cNvSpPr/>
            <p:nvPr/>
          </p:nvSpPr>
          <p:spPr>
            <a:xfrm flipH="1">
              <a:off x="7632636" y="2187346"/>
              <a:ext cx="356404" cy="438618"/>
            </a:xfrm>
            <a:custGeom>
              <a:avLst/>
              <a:gdLst/>
              <a:ahLst/>
              <a:cxnLst/>
              <a:rect l="l" t="t" r="r" b="b"/>
              <a:pathLst>
                <a:path w="20882" h="25699" extrusionOk="0">
                  <a:moveTo>
                    <a:pt x="9487" y="1"/>
                  </a:moveTo>
                  <a:cubicBezTo>
                    <a:pt x="7417" y="1"/>
                    <a:pt x="5393" y="633"/>
                    <a:pt x="3770" y="2128"/>
                  </a:cubicBezTo>
                  <a:cubicBezTo>
                    <a:pt x="3770" y="2128"/>
                    <a:pt x="868" y="5230"/>
                    <a:pt x="434" y="11368"/>
                  </a:cubicBezTo>
                  <a:cubicBezTo>
                    <a:pt x="0" y="17539"/>
                    <a:pt x="100" y="16605"/>
                    <a:pt x="801" y="18973"/>
                  </a:cubicBezTo>
                  <a:cubicBezTo>
                    <a:pt x="1624" y="21883"/>
                    <a:pt x="7884" y="25698"/>
                    <a:pt x="11780" y="25698"/>
                  </a:cubicBezTo>
                  <a:cubicBezTo>
                    <a:pt x="12306" y="25698"/>
                    <a:pt x="12789" y="25629"/>
                    <a:pt x="13210" y="25478"/>
                  </a:cubicBezTo>
                  <a:cubicBezTo>
                    <a:pt x="15345" y="24711"/>
                    <a:pt x="17346" y="22943"/>
                    <a:pt x="18747" y="18806"/>
                  </a:cubicBezTo>
                  <a:cubicBezTo>
                    <a:pt x="18747" y="18773"/>
                    <a:pt x="18747" y="18773"/>
                    <a:pt x="18780" y="18740"/>
                  </a:cubicBezTo>
                  <a:cubicBezTo>
                    <a:pt x="18847" y="18506"/>
                    <a:pt x="18914" y="18239"/>
                    <a:pt x="19014" y="18006"/>
                  </a:cubicBezTo>
                  <a:cubicBezTo>
                    <a:pt x="19147" y="17572"/>
                    <a:pt x="19247" y="17138"/>
                    <a:pt x="19348" y="16738"/>
                  </a:cubicBezTo>
                  <a:cubicBezTo>
                    <a:pt x="19381" y="16638"/>
                    <a:pt x="19414" y="16571"/>
                    <a:pt x="19414" y="16471"/>
                  </a:cubicBezTo>
                  <a:cubicBezTo>
                    <a:pt x="19481" y="16204"/>
                    <a:pt x="19548" y="15971"/>
                    <a:pt x="19581" y="15737"/>
                  </a:cubicBezTo>
                  <a:cubicBezTo>
                    <a:pt x="19648" y="15437"/>
                    <a:pt x="19681" y="15170"/>
                    <a:pt x="19714" y="14904"/>
                  </a:cubicBezTo>
                  <a:cubicBezTo>
                    <a:pt x="20215" y="10634"/>
                    <a:pt x="20882" y="5897"/>
                    <a:pt x="17213" y="2862"/>
                  </a:cubicBezTo>
                  <a:cubicBezTo>
                    <a:pt x="15129" y="1141"/>
                    <a:pt x="12266" y="1"/>
                    <a:pt x="94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39"/>
            <p:cNvSpPr/>
            <p:nvPr/>
          </p:nvSpPr>
          <p:spPr>
            <a:xfrm rot="-1302567" flipH="1">
              <a:off x="7788625" y="2325250"/>
              <a:ext cx="70975" cy="32151"/>
            </a:xfrm>
            <a:custGeom>
              <a:avLst/>
              <a:gdLst/>
              <a:ahLst/>
              <a:cxnLst/>
              <a:rect l="l" t="t" r="r" b="b"/>
              <a:pathLst>
                <a:path w="4159" h="1884" extrusionOk="0">
                  <a:moveTo>
                    <a:pt x="2646" y="1"/>
                  </a:moveTo>
                  <a:cubicBezTo>
                    <a:pt x="2045" y="1"/>
                    <a:pt x="1244" y="150"/>
                    <a:pt x="556" y="786"/>
                  </a:cubicBezTo>
                  <a:cubicBezTo>
                    <a:pt x="1" y="1316"/>
                    <a:pt x="190" y="1884"/>
                    <a:pt x="748" y="1884"/>
                  </a:cubicBezTo>
                  <a:cubicBezTo>
                    <a:pt x="928" y="1884"/>
                    <a:pt x="1146" y="1825"/>
                    <a:pt x="1389" y="1686"/>
                  </a:cubicBezTo>
                  <a:cubicBezTo>
                    <a:pt x="2090" y="1320"/>
                    <a:pt x="2457" y="1153"/>
                    <a:pt x="3291" y="1119"/>
                  </a:cubicBezTo>
                  <a:cubicBezTo>
                    <a:pt x="4158" y="1086"/>
                    <a:pt x="3958" y="185"/>
                    <a:pt x="3558" y="119"/>
                  </a:cubicBezTo>
                  <a:cubicBezTo>
                    <a:pt x="3558" y="119"/>
                    <a:pt x="3181" y="1"/>
                    <a:pt x="26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39"/>
            <p:cNvSpPr/>
            <p:nvPr/>
          </p:nvSpPr>
          <p:spPr>
            <a:xfrm rot="1293309" flipH="1">
              <a:off x="7661284" y="2337508"/>
              <a:ext cx="66182" cy="43467"/>
            </a:xfrm>
            <a:custGeom>
              <a:avLst/>
              <a:gdLst/>
              <a:ahLst/>
              <a:cxnLst/>
              <a:rect l="l" t="t" r="r" b="b"/>
              <a:pathLst>
                <a:path w="3878" h="2547" extrusionOk="0">
                  <a:moveTo>
                    <a:pt x="829" y="0"/>
                  </a:moveTo>
                  <a:cubicBezTo>
                    <a:pt x="435" y="0"/>
                    <a:pt x="1" y="807"/>
                    <a:pt x="786" y="1069"/>
                  </a:cubicBezTo>
                  <a:cubicBezTo>
                    <a:pt x="1586" y="1335"/>
                    <a:pt x="1920" y="1602"/>
                    <a:pt x="2487" y="2169"/>
                  </a:cubicBezTo>
                  <a:cubicBezTo>
                    <a:pt x="2741" y="2435"/>
                    <a:pt x="2999" y="2546"/>
                    <a:pt x="3211" y="2546"/>
                  </a:cubicBezTo>
                  <a:cubicBezTo>
                    <a:pt x="3638" y="2546"/>
                    <a:pt x="3878" y="2093"/>
                    <a:pt x="3521" y="1536"/>
                  </a:cubicBezTo>
                  <a:cubicBezTo>
                    <a:pt x="2621" y="1"/>
                    <a:pt x="853" y="1"/>
                    <a:pt x="853" y="1"/>
                  </a:cubicBezTo>
                  <a:cubicBezTo>
                    <a:pt x="845" y="0"/>
                    <a:pt x="837" y="0"/>
                    <a:pt x="82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39"/>
            <p:cNvSpPr/>
            <p:nvPr/>
          </p:nvSpPr>
          <p:spPr>
            <a:xfrm flipH="1">
              <a:off x="7796588" y="2381250"/>
              <a:ext cx="23365" cy="36593"/>
            </a:xfrm>
            <a:custGeom>
              <a:avLst/>
              <a:gdLst/>
              <a:ahLst/>
              <a:cxnLst/>
              <a:rect l="l" t="t" r="r" b="b"/>
              <a:pathLst>
                <a:path w="1369" h="2144" extrusionOk="0">
                  <a:moveTo>
                    <a:pt x="770" y="0"/>
                  </a:moveTo>
                  <a:cubicBezTo>
                    <a:pt x="455" y="0"/>
                    <a:pt x="130" y="443"/>
                    <a:pt x="67" y="974"/>
                  </a:cubicBezTo>
                  <a:cubicBezTo>
                    <a:pt x="0" y="1574"/>
                    <a:pt x="201" y="2108"/>
                    <a:pt x="534" y="2141"/>
                  </a:cubicBezTo>
                  <a:cubicBezTo>
                    <a:pt x="546" y="2143"/>
                    <a:pt x="558" y="2143"/>
                    <a:pt x="570" y="2143"/>
                  </a:cubicBezTo>
                  <a:cubicBezTo>
                    <a:pt x="892" y="2143"/>
                    <a:pt x="1205" y="1720"/>
                    <a:pt x="1301" y="1141"/>
                  </a:cubicBezTo>
                  <a:cubicBezTo>
                    <a:pt x="1368" y="574"/>
                    <a:pt x="1168" y="40"/>
                    <a:pt x="834" y="7"/>
                  </a:cubicBezTo>
                  <a:cubicBezTo>
                    <a:pt x="813" y="2"/>
                    <a:pt x="791" y="0"/>
                    <a:pt x="770" y="0"/>
                  </a:cubicBezTo>
                  <a:close/>
                </a:path>
              </a:pathLst>
            </a:custGeom>
            <a:solidFill>
              <a:srgbClr val="1A20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39"/>
            <p:cNvSpPr/>
            <p:nvPr/>
          </p:nvSpPr>
          <p:spPr>
            <a:xfrm flipH="1">
              <a:off x="7695260" y="2395552"/>
              <a:ext cx="23348" cy="36593"/>
            </a:xfrm>
            <a:custGeom>
              <a:avLst/>
              <a:gdLst/>
              <a:ahLst/>
              <a:cxnLst/>
              <a:rect l="l" t="t" r="r" b="b"/>
              <a:pathLst>
                <a:path w="1368" h="2144" extrusionOk="0">
                  <a:moveTo>
                    <a:pt x="798" y="1"/>
                  </a:moveTo>
                  <a:cubicBezTo>
                    <a:pt x="477" y="1"/>
                    <a:pt x="163" y="425"/>
                    <a:pt x="67" y="1003"/>
                  </a:cubicBezTo>
                  <a:cubicBezTo>
                    <a:pt x="0" y="1570"/>
                    <a:pt x="200" y="2104"/>
                    <a:pt x="534" y="2137"/>
                  </a:cubicBezTo>
                  <a:cubicBezTo>
                    <a:pt x="555" y="2142"/>
                    <a:pt x="577" y="2144"/>
                    <a:pt x="598" y="2144"/>
                  </a:cubicBezTo>
                  <a:cubicBezTo>
                    <a:pt x="909" y="2144"/>
                    <a:pt x="1207" y="1701"/>
                    <a:pt x="1301" y="1170"/>
                  </a:cubicBezTo>
                  <a:cubicBezTo>
                    <a:pt x="1368" y="570"/>
                    <a:pt x="1168" y="69"/>
                    <a:pt x="834" y="3"/>
                  </a:cubicBezTo>
                  <a:cubicBezTo>
                    <a:pt x="822" y="1"/>
                    <a:pt x="810" y="1"/>
                    <a:pt x="798" y="1"/>
                  </a:cubicBezTo>
                  <a:close/>
                </a:path>
              </a:pathLst>
            </a:custGeom>
            <a:solidFill>
              <a:srgbClr val="1A20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9"/>
            <p:cNvSpPr/>
            <p:nvPr/>
          </p:nvSpPr>
          <p:spPr>
            <a:xfrm flipH="1">
              <a:off x="7868321" y="2196119"/>
              <a:ext cx="136659" cy="154341"/>
            </a:xfrm>
            <a:custGeom>
              <a:avLst/>
              <a:gdLst/>
              <a:ahLst/>
              <a:cxnLst/>
              <a:rect l="l" t="t" r="r" b="b"/>
              <a:pathLst>
                <a:path w="8007" h="9043" extrusionOk="0">
                  <a:moveTo>
                    <a:pt x="6097" y="1"/>
                  </a:moveTo>
                  <a:cubicBezTo>
                    <a:pt x="3159" y="1"/>
                    <a:pt x="0" y="6584"/>
                    <a:pt x="0" y="6584"/>
                  </a:cubicBezTo>
                  <a:cubicBezTo>
                    <a:pt x="0" y="6584"/>
                    <a:pt x="1013" y="9042"/>
                    <a:pt x="2566" y="9042"/>
                  </a:cubicBezTo>
                  <a:cubicBezTo>
                    <a:pt x="2840" y="9042"/>
                    <a:pt x="3131" y="8966"/>
                    <a:pt x="3436" y="8785"/>
                  </a:cubicBezTo>
                  <a:cubicBezTo>
                    <a:pt x="5471" y="7618"/>
                    <a:pt x="8006" y="1147"/>
                    <a:pt x="8006" y="1147"/>
                  </a:cubicBezTo>
                  <a:cubicBezTo>
                    <a:pt x="7406" y="333"/>
                    <a:pt x="6757" y="1"/>
                    <a:pt x="60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9"/>
            <p:cNvSpPr/>
            <p:nvPr/>
          </p:nvSpPr>
          <p:spPr>
            <a:xfrm flipH="1">
              <a:off x="7901910" y="2294240"/>
              <a:ext cx="70045" cy="244833"/>
            </a:xfrm>
            <a:custGeom>
              <a:avLst/>
              <a:gdLst/>
              <a:ahLst/>
              <a:cxnLst/>
              <a:rect l="l" t="t" r="r" b="b"/>
              <a:pathLst>
                <a:path w="4104" h="14345" extrusionOk="0">
                  <a:moveTo>
                    <a:pt x="3628" y="1"/>
                  </a:moveTo>
                  <a:cubicBezTo>
                    <a:pt x="1122" y="1"/>
                    <a:pt x="33" y="3003"/>
                    <a:pt x="33" y="3003"/>
                  </a:cubicBezTo>
                  <a:cubicBezTo>
                    <a:pt x="1701" y="4638"/>
                    <a:pt x="0" y="7940"/>
                    <a:pt x="67" y="10742"/>
                  </a:cubicBezTo>
                  <a:cubicBezTo>
                    <a:pt x="134" y="13544"/>
                    <a:pt x="2002" y="14345"/>
                    <a:pt x="2002" y="14345"/>
                  </a:cubicBezTo>
                  <a:cubicBezTo>
                    <a:pt x="1368" y="13177"/>
                    <a:pt x="601" y="11476"/>
                    <a:pt x="2702" y="6406"/>
                  </a:cubicBezTo>
                  <a:cubicBezTo>
                    <a:pt x="4103" y="3103"/>
                    <a:pt x="3669" y="1"/>
                    <a:pt x="3669" y="1"/>
                  </a:cubicBezTo>
                  <a:cubicBezTo>
                    <a:pt x="3656" y="1"/>
                    <a:pt x="3642" y="1"/>
                    <a:pt x="36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39"/>
            <p:cNvSpPr/>
            <p:nvPr/>
          </p:nvSpPr>
          <p:spPr>
            <a:xfrm flipH="1">
              <a:off x="7727139" y="2183694"/>
              <a:ext cx="231162" cy="112782"/>
            </a:xfrm>
            <a:custGeom>
              <a:avLst/>
              <a:gdLst/>
              <a:ahLst/>
              <a:cxnLst/>
              <a:rect l="l" t="t" r="r" b="b"/>
              <a:pathLst>
                <a:path w="13544" h="6608" extrusionOk="0">
                  <a:moveTo>
                    <a:pt x="8974" y="0"/>
                  </a:moveTo>
                  <a:cubicBezTo>
                    <a:pt x="6330" y="0"/>
                    <a:pt x="3537" y="907"/>
                    <a:pt x="3537" y="907"/>
                  </a:cubicBezTo>
                  <a:cubicBezTo>
                    <a:pt x="3537" y="907"/>
                    <a:pt x="1" y="4610"/>
                    <a:pt x="4671" y="6278"/>
                  </a:cubicBezTo>
                  <a:cubicBezTo>
                    <a:pt x="5320" y="6508"/>
                    <a:pt x="5960" y="6607"/>
                    <a:pt x="6579" y="6607"/>
                  </a:cubicBezTo>
                  <a:cubicBezTo>
                    <a:pt x="10446" y="6607"/>
                    <a:pt x="13544" y="2742"/>
                    <a:pt x="13544" y="2742"/>
                  </a:cubicBezTo>
                  <a:cubicBezTo>
                    <a:pt x="13156" y="594"/>
                    <a:pt x="11114" y="0"/>
                    <a:pt x="89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39"/>
            <p:cNvSpPr/>
            <p:nvPr/>
          </p:nvSpPr>
          <p:spPr>
            <a:xfrm flipH="1">
              <a:off x="7554247" y="2188353"/>
              <a:ext cx="210476" cy="143572"/>
            </a:xfrm>
            <a:custGeom>
              <a:avLst/>
              <a:gdLst/>
              <a:ahLst/>
              <a:cxnLst/>
              <a:rect l="l" t="t" r="r" b="b"/>
              <a:pathLst>
                <a:path w="12332" h="8412" extrusionOk="0">
                  <a:moveTo>
                    <a:pt x="3157" y="0"/>
                  </a:moveTo>
                  <a:cubicBezTo>
                    <a:pt x="3150" y="0"/>
                    <a:pt x="3143" y="0"/>
                    <a:pt x="3136" y="1"/>
                  </a:cubicBezTo>
                  <a:cubicBezTo>
                    <a:pt x="0" y="67"/>
                    <a:pt x="967" y="1902"/>
                    <a:pt x="967" y="1902"/>
                  </a:cubicBezTo>
                  <a:cubicBezTo>
                    <a:pt x="967" y="1902"/>
                    <a:pt x="2602" y="8411"/>
                    <a:pt x="6798" y="8411"/>
                  </a:cubicBezTo>
                  <a:cubicBezTo>
                    <a:pt x="7047" y="8411"/>
                    <a:pt x="7305" y="8388"/>
                    <a:pt x="7572" y="8340"/>
                  </a:cubicBezTo>
                  <a:cubicBezTo>
                    <a:pt x="12332" y="7474"/>
                    <a:pt x="6331" y="0"/>
                    <a:pt x="315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39"/>
            <p:cNvSpPr/>
            <p:nvPr/>
          </p:nvSpPr>
          <p:spPr>
            <a:xfrm flipH="1">
              <a:off x="7953726" y="2337574"/>
              <a:ext cx="108242" cy="160196"/>
            </a:xfrm>
            <a:custGeom>
              <a:avLst/>
              <a:gdLst/>
              <a:ahLst/>
              <a:cxnLst/>
              <a:rect l="l" t="t" r="r" b="b"/>
              <a:pathLst>
                <a:path w="6342" h="9386" extrusionOk="0">
                  <a:moveTo>
                    <a:pt x="3559" y="1"/>
                  </a:moveTo>
                  <a:cubicBezTo>
                    <a:pt x="3256" y="1"/>
                    <a:pt x="2928" y="50"/>
                    <a:pt x="2572" y="164"/>
                  </a:cubicBezTo>
                  <a:cubicBezTo>
                    <a:pt x="0" y="978"/>
                    <a:pt x="97" y="9386"/>
                    <a:pt x="4786" y="9386"/>
                  </a:cubicBezTo>
                  <a:cubicBezTo>
                    <a:pt x="4902" y="9386"/>
                    <a:pt x="5020" y="9381"/>
                    <a:pt x="5141" y="9371"/>
                  </a:cubicBezTo>
                  <a:lnTo>
                    <a:pt x="6342" y="1965"/>
                  </a:lnTo>
                  <a:cubicBezTo>
                    <a:pt x="6342" y="1965"/>
                    <a:pt x="5471" y="1"/>
                    <a:pt x="35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39"/>
            <p:cNvSpPr/>
            <p:nvPr/>
          </p:nvSpPr>
          <p:spPr>
            <a:xfrm flipH="1">
              <a:off x="6699235" y="4676542"/>
              <a:ext cx="226897" cy="210833"/>
            </a:xfrm>
            <a:custGeom>
              <a:avLst/>
              <a:gdLst/>
              <a:ahLst/>
              <a:cxnLst/>
              <a:rect l="l" t="t" r="r" b="b"/>
              <a:pathLst>
                <a:path w="9407" h="8741" extrusionOk="0">
                  <a:moveTo>
                    <a:pt x="9040" y="1"/>
                  </a:moveTo>
                  <a:lnTo>
                    <a:pt x="0" y="1035"/>
                  </a:lnTo>
                  <a:lnTo>
                    <a:pt x="1601" y="8741"/>
                  </a:lnTo>
                  <a:lnTo>
                    <a:pt x="9407" y="8741"/>
                  </a:lnTo>
                  <a:lnTo>
                    <a:pt x="90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39"/>
            <p:cNvSpPr/>
            <p:nvPr/>
          </p:nvSpPr>
          <p:spPr>
            <a:xfrm flipH="1">
              <a:off x="6224530" y="4835159"/>
              <a:ext cx="735395" cy="349113"/>
            </a:xfrm>
            <a:custGeom>
              <a:avLst/>
              <a:gdLst/>
              <a:ahLst/>
              <a:cxnLst/>
              <a:rect l="l" t="t" r="r" b="b"/>
              <a:pathLst>
                <a:path w="30489" h="14474" extrusionOk="0">
                  <a:moveTo>
                    <a:pt x="10540" y="1"/>
                  </a:moveTo>
                  <a:cubicBezTo>
                    <a:pt x="9057" y="1"/>
                    <a:pt x="7046" y="1363"/>
                    <a:pt x="5109" y="1363"/>
                  </a:cubicBezTo>
                  <a:cubicBezTo>
                    <a:pt x="4253" y="1363"/>
                    <a:pt x="3411" y="1097"/>
                    <a:pt x="2635" y="330"/>
                  </a:cubicBezTo>
                  <a:cubicBezTo>
                    <a:pt x="2635" y="330"/>
                    <a:pt x="2558" y="310"/>
                    <a:pt x="2442" y="310"/>
                  </a:cubicBezTo>
                  <a:cubicBezTo>
                    <a:pt x="2089" y="310"/>
                    <a:pt x="1376" y="499"/>
                    <a:pt x="1401" y="2031"/>
                  </a:cubicBezTo>
                  <a:cubicBezTo>
                    <a:pt x="1401" y="2298"/>
                    <a:pt x="1368" y="2632"/>
                    <a:pt x="1301" y="3065"/>
                  </a:cubicBezTo>
                  <a:cubicBezTo>
                    <a:pt x="1268" y="3299"/>
                    <a:pt x="1234" y="3566"/>
                    <a:pt x="1168" y="3866"/>
                  </a:cubicBezTo>
                  <a:cubicBezTo>
                    <a:pt x="801" y="6368"/>
                    <a:pt x="0" y="10370"/>
                    <a:pt x="200" y="12839"/>
                  </a:cubicBezTo>
                  <a:cubicBezTo>
                    <a:pt x="234" y="13506"/>
                    <a:pt x="367" y="14073"/>
                    <a:pt x="567" y="14473"/>
                  </a:cubicBezTo>
                  <a:lnTo>
                    <a:pt x="30055" y="14473"/>
                  </a:lnTo>
                  <a:cubicBezTo>
                    <a:pt x="30055" y="14473"/>
                    <a:pt x="30489" y="13806"/>
                    <a:pt x="30288" y="12805"/>
                  </a:cubicBezTo>
                  <a:cubicBezTo>
                    <a:pt x="30055" y="11571"/>
                    <a:pt x="28787" y="9737"/>
                    <a:pt x="24418" y="7902"/>
                  </a:cubicBezTo>
                  <a:cubicBezTo>
                    <a:pt x="21049" y="6501"/>
                    <a:pt x="17046" y="5100"/>
                    <a:pt x="14711" y="2998"/>
                  </a:cubicBezTo>
                  <a:cubicBezTo>
                    <a:pt x="12376" y="897"/>
                    <a:pt x="11542" y="297"/>
                    <a:pt x="11542" y="297"/>
                  </a:cubicBezTo>
                  <a:cubicBezTo>
                    <a:pt x="11247" y="85"/>
                    <a:pt x="10910" y="1"/>
                    <a:pt x="105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39"/>
            <p:cNvSpPr/>
            <p:nvPr/>
          </p:nvSpPr>
          <p:spPr>
            <a:xfrm flipH="1">
              <a:off x="6224530" y="5144023"/>
              <a:ext cx="730571" cy="40256"/>
            </a:xfrm>
            <a:custGeom>
              <a:avLst/>
              <a:gdLst/>
              <a:ahLst/>
              <a:cxnLst/>
              <a:rect l="l" t="t" r="r" b="b"/>
              <a:pathLst>
                <a:path w="30289" h="1669" extrusionOk="0">
                  <a:moveTo>
                    <a:pt x="30088" y="0"/>
                  </a:moveTo>
                  <a:lnTo>
                    <a:pt x="0" y="34"/>
                  </a:lnTo>
                  <a:cubicBezTo>
                    <a:pt x="34" y="701"/>
                    <a:pt x="167" y="1268"/>
                    <a:pt x="367" y="1668"/>
                  </a:cubicBezTo>
                  <a:lnTo>
                    <a:pt x="29855" y="1668"/>
                  </a:lnTo>
                  <a:cubicBezTo>
                    <a:pt x="29855" y="1668"/>
                    <a:pt x="30289" y="1001"/>
                    <a:pt x="300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9"/>
            <p:cNvSpPr/>
            <p:nvPr/>
          </p:nvSpPr>
          <p:spPr>
            <a:xfrm flipH="1">
              <a:off x="6668686" y="3266815"/>
              <a:ext cx="1591462" cy="1558104"/>
            </a:xfrm>
            <a:custGeom>
              <a:avLst/>
              <a:gdLst/>
              <a:ahLst/>
              <a:cxnLst/>
              <a:rect l="l" t="t" r="r" b="b"/>
              <a:pathLst>
                <a:path w="65981" h="64598" extrusionOk="0">
                  <a:moveTo>
                    <a:pt x="43926" y="0"/>
                  </a:moveTo>
                  <a:cubicBezTo>
                    <a:pt x="41523" y="0"/>
                    <a:pt x="38843" y="666"/>
                    <a:pt x="35926" y="2239"/>
                  </a:cubicBezTo>
                  <a:cubicBezTo>
                    <a:pt x="23383" y="9044"/>
                    <a:pt x="8006" y="37064"/>
                    <a:pt x="0" y="56278"/>
                  </a:cubicBezTo>
                  <a:cubicBezTo>
                    <a:pt x="0" y="56278"/>
                    <a:pt x="6989" y="64597"/>
                    <a:pt x="17838" y="64597"/>
                  </a:cubicBezTo>
                  <a:cubicBezTo>
                    <a:pt x="19730" y="64597"/>
                    <a:pt x="21740" y="64344"/>
                    <a:pt x="23850" y="63750"/>
                  </a:cubicBezTo>
                  <a:cubicBezTo>
                    <a:pt x="34806" y="60664"/>
                    <a:pt x="41400" y="42071"/>
                    <a:pt x="43845" y="33718"/>
                  </a:cubicBezTo>
                  <a:lnTo>
                    <a:pt x="43845" y="33718"/>
                  </a:lnTo>
                  <a:cubicBezTo>
                    <a:pt x="43922" y="40293"/>
                    <a:pt x="50509" y="49717"/>
                    <a:pt x="53605" y="61882"/>
                  </a:cubicBezTo>
                  <a:lnTo>
                    <a:pt x="65980" y="60881"/>
                  </a:lnTo>
                  <a:cubicBezTo>
                    <a:pt x="65980" y="60881"/>
                    <a:pt x="58775" y="18417"/>
                    <a:pt x="57007" y="11179"/>
                  </a:cubicBezTo>
                  <a:cubicBezTo>
                    <a:pt x="55688" y="5775"/>
                    <a:pt x="51003" y="0"/>
                    <a:pt x="4392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39"/>
            <p:cNvSpPr/>
            <p:nvPr/>
          </p:nvSpPr>
          <p:spPr>
            <a:xfrm flipH="1">
              <a:off x="6933402" y="3781644"/>
              <a:ext cx="1301009" cy="996397"/>
            </a:xfrm>
            <a:custGeom>
              <a:avLst/>
              <a:gdLst/>
              <a:ahLst/>
              <a:cxnLst/>
              <a:rect l="l" t="t" r="r" b="b"/>
              <a:pathLst>
                <a:path w="53939" h="41310" extrusionOk="0">
                  <a:moveTo>
                    <a:pt x="45319" y="0"/>
                  </a:moveTo>
                  <a:cubicBezTo>
                    <a:pt x="45190" y="0"/>
                    <a:pt x="45088" y="70"/>
                    <a:pt x="45033" y="209"/>
                  </a:cubicBezTo>
                  <a:cubicBezTo>
                    <a:pt x="44999" y="276"/>
                    <a:pt x="41930" y="9415"/>
                    <a:pt x="37327" y="18889"/>
                  </a:cubicBezTo>
                  <a:cubicBezTo>
                    <a:pt x="31289" y="31331"/>
                    <a:pt x="25452" y="38736"/>
                    <a:pt x="20415" y="40237"/>
                  </a:cubicBezTo>
                  <a:cubicBezTo>
                    <a:pt x="19286" y="40571"/>
                    <a:pt x="18127" y="40714"/>
                    <a:pt x="16970" y="40714"/>
                  </a:cubicBezTo>
                  <a:cubicBezTo>
                    <a:pt x="13374" y="40714"/>
                    <a:pt x="9789" y="39332"/>
                    <a:pt x="7139" y="37969"/>
                  </a:cubicBezTo>
                  <a:cubicBezTo>
                    <a:pt x="3303" y="36001"/>
                    <a:pt x="568" y="33666"/>
                    <a:pt x="534" y="33633"/>
                  </a:cubicBezTo>
                  <a:cubicBezTo>
                    <a:pt x="472" y="33586"/>
                    <a:pt x="403" y="33561"/>
                    <a:pt x="334" y="33561"/>
                  </a:cubicBezTo>
                  <a:cubicBezTo>
                    <a:pt x="253" y="33561"/>
                    <a:pt x="172" y="33595"/>
                    <a:pt x="101" y="33666"/>
                  </a:cubicBezTo>
                  <a:cubicBezTo>
                    <a:pt x="0" y="33800"/>
                    <a:pt x="34" y="34000"/>
                    <a:pt x="134" y="34100"/>
                  </a:cubicBezTo>
                  <a:cubicBezTo>
                    <a:pt x="167" y="34133"/>
                    <a:pt x="2969" y="36501"/>
                    <a:pt x="6839" y="38503"/>
                  </a:cubicBezTo>
                  <a:cubicBezTo>
                    <a:pt x="9474" y="39837"/>
                    <a:pt x="13010" y="41238"/>
                    <a:pt x="16612" y="41305"/>
                  </a:cubicBezTo>
                  <a:cubicBezTo>
                    <a:pt x="16742" y="41308"/>
                    <a:pt x="16872" y="41310"/>
                    <a:pt x="17001" y="41310"/>
                  </a:cubicBezTo>
                  <a:cubicBezTo>
                    <a:pt x="18206" y="41310"/>
                    <a:pt x="19407" y="41166"/>
                    <a:pt x="20582" y="40805"/>
                  </a:cubicBezTo>
                  <a:cubicBezTo>
                    <a:pt x="23517" y="39937"/>
                    <a:pt x="26653" y="37269"/>
                    <a:pt x="29888" y="32832"/>
                  </a:cubicBezTo>
                  <a:cubicBezTo>
                    <a:pt x="32490" y="29330"/>
                    <a:pt x="35192" y="24726"/>
                    <a:pt x="37894" y="19122"/>
                  </a:cubicBezTo>
                  <a:cubicBezTo>
                    <a:pt x="41230" y="12217"/>
                    <a:pt x="43798" y="5479"/>
                    <a:pt x="44933" y="2277"/>
                  </a:cubicBezTo>
                  <a:lnTo>
                    <a:pt x="44933" y="2277"/>
                  </a:lnTo>
                  <a:cubicBezTo>
                    <a:pt x="44866" y="5946"/>
                    <a:pt x="44999" y="13885"/>
                    <a:pt x="47368" y="20056"/>
                  </a:cubicBezTo>
                  <a:cubicBezTo>
                    <a:pt x="50503" y="28229"/>
                    <a:pt x="53305" y="37069"/>
                    <a:pt x="53339" y="37135"/>
                  </a:cubicBezTo>
                  <a:cubicBezTo>
                    <a:pt x="53365" y="37266"/>
                    <a:pt x="53474" y="37356"/>
                    <a:pt x="53600" y="37356"/>
                  </a:cubicBezTo>
                  <a:cubicBezTo>
                    <a:pt x="53634" y="37356"/>
                    <a:pt x="53670" y="37350"/>
                    <a:pt x="53705" y="37335"/>
                  </a:cubicBezTo>
                  <a:cubicBezTo>
                    <a:pt x="53872" y="37302"/>
                    <a:pt x="53939" y="37135"/>
                    <a:pt x="53906" y="36968"/>
                  </a:cubicBezTo>
                  <a:cubicBezTo>
                    <a:pt x="53872" y="36868"/>
                    <a:pt x="51070" y="28029"/>
                    <a:pt x="47901" y="19823"/>
                  </a:cubicBezTo>
                  <a:cubicBezTo>
                    <a:pt x="44799" y="11717"/>
                    <a:pt x="45633" y="409"/>
                    <a:pt x="45633" y="309"/>
                  </a:cubicBezTo>
                  <a:cubicBezTo>
                    <a:pt x="45633" y="175"/>
                    <a:pt x="45533" y="9"/>
                    <a:pt x="45400" y="9"/>
                  </a:cubicBezTo>
                  <a:cubicBezTo>
                    <a:pt x="45372" y="3"/>
                    <a:pt x="45345" y="0"/>
                    <a:pt x="4531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39"/>
            <p:cNvSpPr/>
            <p:nvPr/>
          </p:nvSpPr>
          <p:spPr>
            <a:xfrm flipH="1">
              <a:off x="7108784" y="2870176"/>
              <a:ext cx="1351709" cy="1202913"/>
            </a:xfrm>
            <a:custGeom>
              <a:avLst/>
              <a:gdLst/>
              <a:ahLst/>
              <a:cxnLst/>
              <a:rect l="l" t="t" r="r" b="b"/>
              <a:pathLst>
                <a:path w="56041" h="49872" extrusionOk="0">
                  <a:moveTo>
                    <a:pt x="19180" y="36629"/>
                  </a:moveTo>
                  <a:cubicBezTo>
                    <a:pt x="19047" y="36663"/>
                    <a:pt x="18947" y="36663"/>
                    <a:pt x="18880" y="36663"/>
                  </a:cubicBezTo>
                  <a:cubicBezTo>
                    <a:pt x="18851" y="36672"/>
                    <a:pt x="18824" y="36676"/>
                    <a:pt x="18805" y="36676"/>
                  </a:cubicBezTo>
                  <a:cubicBezTo>
                    <a:pt x="18758" y="36676"/>
                    <a:pt x="18753" y="36653"/>
                    <a:pt x="18847" y="36629"/>
                  </a:cubicBezTo>
                  <a:close/>
                  <a:moveTo>
                    <a:pt x="7496" y="1"/>
                  </a:moveTo>
                  <a:cubicBezTo>
                    <a:pt x="7103" y="1"/>
                    <a:pt x="6705" y="34"/>
                    <a:pt x="6305" y="103"/>
                  </a:cubicBezTo>
                  <a:cubicBezTo>
                    <a:pt x="2535" y="737"/>
                    <a:pt x="0" y="4339"/>
                    <a:pt x="634" y="8109"/>
                  </a:cubicBezTo>
                  <a:cubicBezTo>
                    <a:pt x="734" y="8542"/>
                    <a:pt x="801" y="8943"/>
                    <a:pt x="867" y="9343"/>
                  </a:cubicBezTo>
                  <a:lnTo>
                    <a:pt x="1101" y="10577"/>
                  </a:lnTo>
                  <a:cubicBezTo>
                    <a:pt x="1234" y="11378"/>
                    <a:pt x="1401" y="12212"/>
                    <a:pt x="1568" y="13012"/>
                  </a:cubicBezTo>
                  <a:cubicBezTo>
                    <a:pt x="1868" y="14647"/>
                    <a:pt x="2202" y="16248"/>
                    <a:pt x="2569" y="17882"/>
                  </a:cubicBezTo>
                  <a:cubicBezTo>
                    <a:pt x="3136" y="20551"/>
                    <a:pt x="3736" y="23186"/>
                    <a:pt x="4370" y="25821"/>
                  </a:cubicBezTo>
                  <a:cubicBezTo>
                    <a:pt x="4503" y="26422"/>
                    <a:pt x="4670" y="27022"/>
                    <a:pt x="4804" y="27589"/>
                  </a:cubicBezTo>
                  <a:cubicBezTo>
                    <a:pt x="5004" y="28423"/>
                    <a:pt x="5237" y="29224"/>
                    <a:pt x="5437" y="30024"/>
                  </a:cubicBezTo>
                  <a:cubicBezTo>
                    <a:pt x="5637" y="30858"/>
                    <a:pt x="5871" y="31659"/>
                    <a:pt x="6104" y="32460"/>
                  </a:cubicBezTo>
                  <a:cubicBezTo>
                    <a:pt x="6271" y="33093"/>
                    <a:pt x="6438" y="33694"/>
                    <a:pt x="6605" y="34328"/>
                  </a:cubicBezTo>
                  <a:cubicBezTo>
                    <a:pt x="6905" y="35328"/>
                    <a:pt x="7205" y="36362"/>
                    <a:pt x="7539" y="37396"/>
                  </a:cubicBezTo>
                  <a:cubicBezTo>
                    <a:pt x="7806" y="38230"/>
                    <a:pt x="8073" y="39064"/>
                    <a:pt x="8373" y="39898"/>
                  </a:cubicBezTo>
                  <a:cubicBezTo>
                    <a:pt x="8673" y="40765"/>
                    <a:pt x="9007" y="41599"/>
                    <a:pt x="9340" y="42533"/>
                  </a:cubicBezTo>
                  <a:cubicBezTo>
                    <a:pt x="9540" y="42967"/>
                    <a:pt x="9740" y="43434"/>
                    <a:pt x="9974" y="43934"/>
                  </a:cubicBezTo>
                  <a:cubicBezTo>
                    <a:pt x="10074" y="44168"/>
                    <a:pt x="10207" y="44435"/>
                    <a:pt x="10341" y="44702"/>
                  </a:cubicBezTo>
                  <a:lnTo>
                    <a:pt x="10541" y="45102"/>
                  </a:lnTo>
                  <a:lnTo>
                    <a:pt x="10608" y="45235"/>
                  </a:lnTo>
                  <a:cubicBezTo>
                    <a:pt x="10674" y="45335"/>
                    <a:pt x="10708" y="45435"/>
                    <a:pt x="10774" y="45502"/>
                  </a:cubicBezTo>
                  <a:cubicBezTo>
                    <a:pt x="10875" y="45702"/>
                    <a:pt x="10975" y="45869"/>
                    <a:pt x="11108" y="46069"/>
                  </a:cubicBezTo>
                  <a:cubicBezTo>
                    <a:pt x="11608" y="46803"/>
                    <a:pt x="12309" y="47537"/>
                    <a:pt x="13043" y="48104"/>
                  </a:cubicBezTo>
                  <a:cubicBezTo>
                    <a:pt x="13777" y="48638"/>
                    <a:pt x="14577" y="49038"/>
                    <a:pt x="15311" y="49305"/>
                  </a:cubicBezTo>
                  <a:cubicBezTo>
                    <a:pt x="16012" y="49572"/>
                    <a:pt x="16679" y="49705"/>
                    <a:pt x="17279" y="49772"/>
                  </a:cubicBezTo>
                  <a:cubicBezTo>
                    <a:pt x="17846" y="49872"/>
                    <a:pt x="18380" y="49872"/>
                    <a:pt x="18847" y="49872"/>
                  </a:cubicBezTo>
                  <a:cubicBezTo>
                    <a:pt x="19314" y="49872"/>
                    <a:pt x="19748" y="49839"/>
                    <a:pt x="20148" y="49772"/>
                  </a:cubicBezTo>
                  <a:cubicBezTo>
                    <a:pt x="20548" y="49739"/>
                    <a:pt x="20882" y="49672"/>
                    <a:pt x="21249" y="49605"/>
                  </a:cubicBezTo>
                  <a:cubicBezTo>
                    <a:pt x="21916" y="49472"/>
                    <a:pt x="22516" y="49305"/>
                    <a:pt x="23050" y="49105"/>
                  </a:cubicBezTo>
                  <a:cubicBezTo>
                    <a:pt x="24184" y="48738"/>
                    <a:pt x="25118" y="48371"/>
                    <a:pt x="26019" y="47937"/>
                  </a:cubicBezTo>
                  <a:cubicBezTo>
                    <a:pt x="26919" y="47504"/>
                    <a:pt x="27787" y="47070"/>
                    <a:pt x="28587" y="46636"/>
                  </a:cubicBezTo>
                  <a:cubicBezTo>
                    <a:pt x="29388" y="46203"/>
                    <a:pt x="30155" y="45736"/>
                    <a:pt x="30922" y="45269"/>
                  </a:cubicBezTo>
                  <a:cubicBezTo>
                    <a:pt x="31289" y="45035"/>
                    <a:pt x="31656" y="44835"/>
                    <a:pt x="31990" y="44602"/>
                  </a:cubicBezTo>
                  <a:cubicBezTo>
                    <a:pt x="32390" y="44335"/>
                    <a:pt x="32790" y="44101"/>
                    <a:pt x="33157" y="43834"/>
                  </a:cubicBezTo>
                  <a:cubicBezTo>
                    <a:pt x="33891" y="43367"/>
                    <a:pt x="34591" y="42867"/>
                    <a:pt x="35292" y="42367"/>
                  </a:cubicBezTo>
                  <a:cubicBezTo>
                    <a:pt x="35992" y="41900"/>
                    <a:pt x="36693" y="41399"/>
                    <a:pt x="37393" y="40866"/>
                  </a:cubicBezTo>
                  <a:cubicBezTo>
                    <a:pt x="38061" y="40365"/>
                    <a:pt x="38728" y="39865"/>
                    <a:pt x="39428" y="39364"/>
                  </a:cubicBezTo>
                  <a:cubicBezTo>
                    <a:pt x="39662" y="39164"/>
                    <a:pt x="39929" y="38964"/>
                    <a:pt x="40195" y="38764"/>
                  </a:cubicBezTo>
                  <a:cubicBezTo>
                    <a:pt x="42597" y="36863"/>
                    <a:pt x="44932" y="34928"/>
                    <a:pt x="47200" y="32960"/>
                  </a:cubicBezTo>
                  <a:cubicBezTo>
                    <a:pt x="47834" y="32393"/>
                    <a:pt x="48435" y="31859"/>
                    <a:pt x="49068" y="31292"/>
                  </a:cubicBezTo>
                  <a:cubicBezTo>
                    <a:pt x="49669" y="30725"/>
                    <a:pt x="50303" y="30158"/>
                    <a:pt x="50903" y="29591"/>
                  </a:cubicBezTo>
                  <a:cubicBezTo>
                    <a:pt x="51504" y="29024"/>
                    <a:pt x="52137" y="28457"/>
                    <a:pt x="52738" y="27890"/>
                  </a:cubicBezTo>
                  <a:cubicBezTo>
                    <a:pt x="53038" y="27589"/>
                    <a:pt x="53338" y="27289"/>
                    <a:pt x="53638" y="26989"/>
                  </a:cubicBezTo>
                  <a:lnTo>
                    <a:pt x="54072" y="26555"/>
                  </a:lnTo>
                  <a:lnTo>
                    <a:pt x="54539" y="26088"/>
                  </a:lnTo>
                  <a:cubicBezTo>
                    <a:pt x="55773" y="24854"/>
                    <a:pt x="56040" y="22886"/>
                    <a:pt x="55073" y="21352"/>
                  </a:cubicBezTo>
                  <a:cubicBezTo>
                    <a:pt x="54352" y="20172"/>
                    <a:pt x="53074" y="19508"/>
                    <a:pt x="51771" y="19508"/>
                  </a:cubicBezTo>
                  <a:cubicBezTo>
                    <a:pt x="51084" y="19508"/>
                    <a:pt x="50391" y="19692"/>
                    <a:pt x="49769" y="20084"/>
                  </a:cubicBezTo>
                  <a:lnTo>
                    <a:pt x="49702" y="20117"/>
                  </a:lnTo>
                  <a:lnTo>
                    <a:pt x="45599" y="22653"/>
                  </a:lnTo>
                  <a:lnTo>
                    <a:pt x="43531" y="23920"/>
                  </a:lnTo>
                  <a:lnTo>
                    <a:pt x="41463" y="25188"/>
                  </a:lnTo>
                  <a:cubicBezTo>
                    <a:pt x="38728" y="26856"/>
                    <a:pt x="35959" y="28490"/>
                    <a:pt x="33224" y="30091"/>
                  </a:cubicBezTo>
                  <a:cubicBezTo>
                    <a:pt x="32824" y="30291"/>
                    <a:pt x="32457" y="30491"/>
                    <a:pt x="32090" y="30725"/>
                  </a:cubicBezTo>
                  <a:cubicBezTo>
                    <a:pt x="31756" y="30925"/>
                    <a:pt x="31389" y="31125"/>
                    <a:pt x="31022" y="31325"/>
                  </a:cubicBezTo>
                  <a:cubicBezTo>
                    <a:pt x="30489" y="31592"/>
                    <a:pt x="29955" y="31892"/>
                    <a:pt x="29454" y="32193"/>
                  </a:cubicBezTo>
                  <a:cubicBezTo>
                    <a:pt x="29388" y="32226"/>
                    <a:pt x="29321" y="32259"/>
                    <a:pt x="29254" y="32293"/>
                  </a:cubicBezTo>
                  <a:cubicBezTo>
                    <a:pt x="29188" y="32326"/>
                    <a:pt x="29154" y="32359"/>
                    <a:pt x="29088" y="32359"/>
                  </a:cubicBezTo>
                  <a:cubicBezTo>
                    <a:pt x="28387" y="32760"/>
                    <a:pt x="27720" y="33093"/>
                    <a:pt x="27019" y="33460"/>
                  </a:cubicBezTo>
                  <a:cubicBezTo>
                    <a:pt x="26352" y="33794"/>
                    <a:pt x="25685" y="34127"/>
                    <a:pt x="24985" y="34461"/>
                  </a:cubicBezTo>
                  <a:cubicBezTo>
                    <a:pt x="24317" y="34761"/>
                    <a:pt x="23650" y="35095"/>
                    <a:pt x="22983" y="35362"/>
                  </a:cubicBezTo>
                  <a:cubicBezTo>
                    <a:pt x="22483" y="35595"/>
                    <a:pt x="21949" y="35795"/>
                    <a:pt x="21449" y="35995"/>
                  </a:cubicBezTo>
                  <a:cubicBezTo>
                    <a:pt x="21415" y="35862"/>
                    <a:pt x="21382" y="35762"/>
                    <a:pt x="21349" y="35662"/>
                  </a:cubicBezTo>
                  <a:cubicBezTo>
                    <a:pt x="21149" y="34961"/>
                    <a:pt x="20948" y="34227"/>
                    <a:pt x="20715" y="33494"/>
                  </a:cubicBezTo>
                  <a:cubicBezTo>
                    <a:pt x="20315" y="31993"/>
                    <a:pt x="19948" y="30491"/>
                    <a:pt x="19547" y="28957"/>
                  </a:cubicBezTo>
                  <a:cubicBezTo>
                    <a:pt x="19381" y="28190"/>
                    <a:pt x="19180" y="27423"/>
                    <a:pt x="19014" y="26622"/>
                  </a:cubicBezTo>
                  <a:cubicBezTo>
                    <a:pt x="18814" y="25922"/>
                    <a:pt x="18647" y="25188"/>
                    <a:pt x="18480" y="24487"/>
                  </a:cubicBezTo>
                  <a:cubicBezTo>
                    <a:pt x="18480" y="24420"/>
                    <a:pt x="18480" y="24354"/>
                    <a:pt x="18447" y="24320"/>
                  </a:cubicBezTo>
                  <a:cubicBezTo>
                    <a:pt x="18447" y="24254"/>
                    <a:pt x="18413" y="24187"/>
                    <a:pt x="18413" y="24154"/>
                  </a:cubicBezTo>
                  <a:cubicBezTo>
                    <a:pt x="18246" y="23486"/>
                    <a:pt x="18113" y="22819"/>
                    <a:pt x="17946" y="22152"/>
                  </a:cubicBezTo>
                  <a:cubicBezTo>
                    <a:pt x="17880" y="21852"/>
                    <a:pt x="17813" y="21585"/>
                    <a:pt x="17746" y="21285"/>
                  </a:cubicBezTo>
                  <a:cubicBezTo>
                    <a:pt x="17279" y="19150"/>
                    <a:pt x="16812" y="17015"/>
                    <a:pt x="16345" y="14880"/>
                  </a:cubicBezTo>
                  <a:lnTo>
                    <a:pt x="15311" y="10177"/>
                  </a:lnTo>
                  <a:lnTo>
                    <a:pt x="14277" y="5474"/>
                  </a:lnTo>
                  <a:lnTo>
                    <a:pt x="14244" y="5440"/>
                  </a:lnTo>
                  <a:cubicBezTo>
                    <a:pt x="13560" y="2231"/>
                    <a:pt x="10705" y="1"/>
                    <a:pt x="74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9"/>
            <p:cNvSpPr/>
            <p:nvPr/>
          </p:nvSpPr>
          <p:spPr>
            <a:xfrm flipH="1">
              <a:off x="6900381" y="3221034"/>
              <a:ext cx="381385" cy="325885"/>
            </a:xfrm>
            <a:custGeom>
              <a:avLst/>
              <a:gdLst/>
              <a:ahLst/>
              <a:cxnLst/>
              <a:rect l="l" t="t" r="r" b="b"/>
              <a:pathLst>
                <a:path w="15812" h="13511" extrusionOk="0">
                  <a:moveTo>
                    <a:pt x="9440" y="1"/>
                  </a:moveTo>
                  <a:cubicBezTo>
                    <a:pt x="9090" y="1"/>
                    <a:pt x="8764" y="37"/>
                    <a:pt x="8542" y="37"/>
                  </a:cubicBezTo>
                  <a:cubicBezTo>
                    <a:pt x="8505" y="37"/>
                    <a:pt x="8471" y="36"/>
                    <a:pt x="8440" y="34"/>
                  </a:cubicBezTo>
                  <a:cubicBezTo>
                    <a:pt x="8264" y="17"/>
                    <a:pt x="8090" y="8"/>
                    <a:pt x="7917" y="8"/>
                  </a:cubicBezTo>
                  <a:cubicBezTo>
                    <a:pt x="4794" y="8"/>
                    <a:pt x="2023" y="2799"/>
                    <a:pt x="0" y="6339"/>
                  </a:cubicBezTo>
                  <a:lnTo>
                    <a:pt x="3736" y="13510"/>
                  </a:lnTo>
                  <a:cubicBezTo>
                    <a:pt x="3736" y="13510"/>
                    <a:pt x="14644" y="9741"/>
                    <a:pt x="15345" y="7539"/>
                  </a:cubicBezTo>
                  <a:cubicBezTo>
                    <a:pt x="15478" y="7072"/>
                    <a:pt x="15812" y="6172"/>
                    <a:pt x="15445" y="5505"/>
                  </a:cubicBezTo>
                  <a:cubicBezTo>
                    <a:pt x="15245" y="5138"/>
                    <a:pt x="14544" y="5004"/>
                    <a:pt x="14244" y="4637"/>
                  </a:cubicBezTo>
                  <a:cubicBezTo>
                    <a:pt x="13877" y="4137"/>
                    <a:pt x="13910" y="3136"/>
                    <a:pt x="13443" y="2636"/>
                  </a:cubicBezTo>
                  <a:cubicBezTo>
                    <a:pt x="13010" y="2236"/>
                    <a:pt x="12076" y="2302"/>
                    <a:pt x="11675" y="1935"/>
                  </a:cubicBezTo>
                  <a:cubicBezTo>
                    <a:pt x="11142" y="1502"/>
                    <a:pt x="11108" y="568"/>
                    <a:pt x="10641" y="268"/>
                  </a:cubicBezTo>
                  <a:cubicBezTo>
                    <a:pt x="10291" y="51"/>
                    <a:pt x="9849" y="1"/>
                    <a:pt x="94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39"/>
            <p:cNvSpPr/>
            <p:nvPr/>
          </p:nvSpPr>
          <p:spPr>
            <a:xfrm flipH="1">
              <a:off x="7127278" y="3234252"/>
              <a:ext cx="145637" cy="124387"/>
            </a:xfrm>
            <a:custGeom>
              <a:avLst/>
              <a:gdLst/>
              <a:ahLst/>
              <a:cxnLst/>
              <a:rect l="l" t="t" r="r" b="b"/>
              <a:pathLst>
                <a:path w="6038" h="5157" extrusionOk="0">
                  <a:moveTo>
                    <a:pt x="4696" y="0"/>
                  </a:moveTo>
                  <a:cubicBezTo>
                    <a:pt x="3768" y="0"/>
                    <a:pt x="2617" y="83"/>
                    <a:pt x="2135" y="453"/>
                  </a:cubicBezTo>
                  <a:cubicBezTo>
                    <a:pt x="1268" y="1121"/>
                    <a:pt x="0" y="5157"/>
                    <a:pt x="0" y="5157"/>
                  </a:cubicBezTo>
                  <a:lnTo>
                    <a:pt x="6038" y="53"/>
                  </a:lnTo>
                  <a:cubicBezTo>
                    <a:pt x="6038" y="53"/>
                    <a:pt x="5438" y="0"/>
                    <a:pt x="46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39"/>
            <p:cNvSpPr/>
            <p:nvPr/>
          </p:nvSpPr>
          <p:spPr>
            <a:xfrm flipH="1">
              <a:off x="7965672" y="2703503"/>
              <a:ext cx="535054" cy="676059"/>
            </a:xfrm>
            <a:custGeom>
              <a:avLst/>
              <a:gdLst/>
              <a:ahLst/>
              <a:cxnLst/>
              <a:rect l="l" t="t" r="r" b="b"/>
              <a:pathLst>
                <a:path w="22183" h="28029" extrusionOk="0">
                  <a:moveTo>
                    <a:pt x="10576" y="0"/>
                  </a:moveTo>
                  <a:cubicBezTo>
                    <a:pt x="8493" y="0"/>
                    <a:pt x="6498" y="891"/>
                    <a:pt x="5104" y="2443"/>
                  </a:cubicBezTo>
                  <a:cubicBezTo>
                    <a:pt x="3303" y="4445"/>
                    <a:pt x="1001" y="8080"/>
                    <a:pt x="601" y="14051"/>
                  </a:cubicBezTo>
                  <a:cubicBezTo>
                    <a:pt x="0" y="23959"/>
                    <a:pt x="1268" y="28028"/>
                    <a:pt x="1268" y="28028"/>
                  </a:cubicBezTo>
                  <a:lnTo>
                    <a:pt x="20582" y="25927"/>
                  </a:lnTo>
                  <a:cubicBezTo>
                    <a:pt x="20582" y="25927"/>
                    <a:pt x="22183" y="675"/>
                    <a:pt x="10908" y="8"/>
                  </a:cubicBezTo>
                  <a:cubicBezTo>
                    <a:pt x="10797" y="3"/>
                    <a:pt x="10687" y="0"/>
                    <a:pt x="10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9"/>
            <p:cNvSpPr/>
            <p:nvPr/>
          </p:nvSpPr>
          <p:spPr>
            <a:xfrm flipH="1">
              <a:off x="6016949" y="1904725"/>
              <a:ext cx="782067" cy="782067"/>
            </a:xfrm>
            <a:custGeom>
              <a:avLst/>
              <a:gdLst/>
              <a:ahLst/>
              <a:cxnLst/>
              <a:rect l="l" t="t" r="r" b="b"/>
              <a:pathLst>
                <a:path w="32424" h="32424" extrusionOk="0">
                  <a:moveTo>
                    <a:pt x="16212" y="0"/>
                  </a:moveTo>
                  <a:cubicBezTo>
                    <a:pt x="7272" y="0"/>
                    <a:pt x="1" y="7239"/>
                    <a:pt x="1" y="16212"/>
                  </a:cubicBezTo>
                  <a:cubicBezTo>
                    <a:pt x="1" y="25185"/>
                    <a:pt x="7272" y="32424"/>
                    <a:pt x="16212" y="32424"/>
                  </a:cubicBezTo>
                  <a:cubicBezTo>
                    <a:pt x="25185" y="32424"/>
                    <a:pt x="32424" y="25185"/>
                    <a:pt x="32424" y="16212"/>
                  </a:cubicBezTo>
                  <a:cubicBezTo>
                    <a:pt x="32424" y="7239"/>
                    <a:pt x="25185" y="0"/>
                    <a:pt x="162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9"/>
            <p:cNvSpPr/>
            <p:nvPr/>
          </p:nvSpPr>
          <p:spPr>
            <a:xfrm flipH="1">
              <a:off x="6030652" y="1944473"/>
              <a:ext cx="754715" cy="702519"/>
            </a:xfrm>
            <a:custGeom>
              <a:avLst/>
              <a:gdLst/>
              <a:ahLst/>
              <a:cxnLst/>
              <a:rect l="l" t="t" r="r" b="b"/>
              <a:pathLst>
                <a:path w="31290" h="29126" extrusionOk="0">
                  <a:moveTo>
                    <a:pt x="15655" y="1"/>
                  </a:moveTo>
                  <a:cubicBezTo>
                    <a:pt x="8630" y="1"/>
                    <a:pt x="2444" y="5070"/>
                    <a:pt x="1302" y="12228"/>
                  </a:cubicBezTo>
                  <a:cubicBezTo>
                    <a:pt x="1" y="20167"/>
                    <a:pt x="5371" y="27639"/>
                    <a:pt x="13310" y="28940"/>
                  </a:cubicBezTo>
                  <a:cubicBezTo>
                    <a:pt x="14092" y="29065"/>
                    <a:pt x="14869" y="29125"/>
                    <a:pt x="15636" y="29125"/>
                  </a:cubicBezTo>
                  <a:cubicBezTo>
                    <a:pt x="22661" y="29125"/>
                    <a:pt x="28849" y="24055"/>
                    <a:pt x="30022" y="16898"/>
                  </a:cubicBezTo>
                  <a:cubicBezTo>
                    <a:pt x="31290" y="8959"/>
                    <a:pt x="25919" y="1487"/>
                    <a:pt x="17980" y="186"/>
                  </a:cubicBezTo>
                  <a:cubicBezTo>
                    <a:pt x="17199" y="61"/>
                    <a:pt x="16422" y="1"/>
                    <a:pt x="1565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2" name="Google Shape;392;p39"/>
            <p:cNvGrpSpPr/>
            <p:nvPr/>
          </p:nvGrpSpPr>
          <p:grpSpPr>
            <a:xfrm flipH="1">
              <a:off x="7427756" y="1747221"/>
              <a:ext cx="613114" cy="438593"/>
              <a:chOff x="856007" y="1660319"/>
              <a:chExt cx="587837" cy="420511"/>
            </a:xfrm>
          </p:grpSpPr>
          <p:sp>
            <p:nvSpPr>
              <p:cNvPr id="393" name="Google Shape;393;p39"/>
              <p:cNvSpPr/>
              <p:nvPr/>
            </p:nvSpPr>
            <p:spPr>
              <a:xfrm>
                <a:off x="1262273" y="1818509"/>
                <a:ext cx="181571" cy="129667"/>
              </a:xfrm>
              <a:custGeom>
                <a:avLst/>
                <a:gdLst/>
                <a:ahLst/>
                <a:cxnLst/>
                <a:rect l="l" t="t" r="r" b="b"/>
                <a:pathLst>
                  <a:path w="3953" h="2823" extrusionOk="0">
                    <a:moveTo>
                      <a:pt x="1984" y="0"/>
                    </a:moveTo>
                    <a:cubicBezTo>
                      <a:pt x="1674" y="0"/>
                      <a:pt x="1363" y="64"/>
                      <a:pt x="1095" y="209"/>
                    </a:cubicBezTo>
                    <a:cubicBezTo>
                      <a:pt x="335" y="604"/>
                      <a:pt x="1" y="1121"/>
                      <a:pt x="1" y="1121"/>
                    </a:cubicBezTo>
                    <a:cubicBezTo>
                      <a:pt x="1" y="1121"/>
                      <a:pt x="2341" y="1577"/>
                      <a:pt x="2554" y="2823"/>
                    </a:cubicBezTo>
                    <a:cubicBezTo>
                      <a:pt x="2554" y="2823"/>
                      <a:pt x="3952" y="1121"/>
                      <a:pt x="3496" y="604"/>
                    </a:cubicBezTo>
                    <a:cubicBezTo>
                      <a:pt x="3195" y="242"/>
                      <a:pt x="2589" y="0"/>
                      <a:pt x="19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9"/>
              <p:cNvSpPr/>
              <p:nvPr/>
            </p:nvSpPr>
            <p:spPr>
              <a:xfrm>
                <a:off x="1165954" y="1752459"/>
                <a:ext cx="258324" cy="163612"/>
              </a:xfrm>
              <a:custGeom>
                <a:avLst/>
                <a:gdLst/>
                <a:ahLst/>
                <a:cxnLst/>
                <a:rect l="l" t="t" r="r" b="b"/>
                <a:pathLst>
                  <a:path w="5624" h="3562" extrusionOk="0">
                    <a:moveTo>
                      <a:pt x="2924" y="123"/>
                    </a:moveTo>
                    <a:cubicBezTo>
                      <a:pt x="4577" y="123"/>
                      <a:pt x="5325" y="1508"/>
                      <a:pt x="5502" y="1920"/>
                    </a:cubicBezTo>
                    <a:cubicBezTo>
                      <a:pt x="5299" y="1768"/>
                      <a:pt x="4782" y="1482"/>
                      <a:pt x="4138" y="1482"/>
                    </a:cubicBezTo>
                    <a:cubicBezTo>
                      <a:pt x="3629" y="1482"/>
                      <a:pt x="3040" y="1661"/>
                      <a:pt x="2463" y="2224"/>
                    </a:cubicBezTo>
                    <a:cubicBezTo>
                      <a:pt x="1824" y="2832"/>
                      <a:pt x="639" y="3349"/>
                      <a:pt x="426" y="3470"/>
                    </a:cubicBezTo>
                    <a:cubicBezTo>
                      <a:pt x="122" y="2528"/>
                      <a:pt x="153" y="1738"/>
                      <a:pt x="548" y="1160"/>
                    </a:cubicBezTo>
                    <a:cubicBezTo>
                      <a:pt x="761" y="765"/>
                      <a:pt x="1156" y="522"/>
                      <a:pt x="1642" y="340"/>
                    </a:cubicBezTo>
                    <a:cubicBezTo>
                      <a:pt x="1976" y="188"/>
                      <a:pt x="2371" y="157"/>
                      <a:pt x="2767" y="127"/>
                    </a:cubicBezTo>
                    <a:cubicBezTo>
                      <a:pt x="2820" y="124"/>
                      <a:pt x="2872" y="123"/>
                      <a:pt x="2924" y="123"/>
                    </a:cubicBezTo>
                    <a:close/>
                    <a:moveTo>
                      <a:pt x="2915" y="0"/>
                    </a:moveTo>
                    <a:cubicBezTo>
                      <a:pt x="2857" y="0"/>
                      <a:pt x="2797" y="2"/>
                      <a:pt x="2736" y="5"/>
                    </a:cubicBezTo>
                    <a:cubicBezTo>
                      <a:pt x="1703" y="97"/>
                      <a:pt x="882" y="431"/>
                      <a:pt x="457" y="1069"/>
                    </a:cubicBezTo>
                    <a:cubicBezTo>
                      <a:pt x="31" y="1738"/>
                      <a:pt x="1" y="2528"/>
                      <a:pt x="335" y="3501"/>
                    </a:cubicBezTo>
                    <a:lnTo>
                      <a:pt x="396" y="3562"/>
                    </a:lnTo>
                    <a:lnTo>
                      <a:pt x="426" y="3562"/>
                    </a:lnTo>
                    <a:cubicBezTo>
                      <a:pt x="457" y="3562"/>
                      <a:pt x="1824" y="2954"/>
                      <a:pt x="2554" y="2255"/>
                    </a:cubicBezTo>
                    <a:cubicBezTo>
                      <a:pt x="3105" y="1726"/>
                      <a:pt x="3665" y="1559"/>
                      <a:pt x="4151" y="1559"/>
                    </a:cubicBezTo>
                    <a:cubicBezTo>
                      <a:pt x="4978" y="1559"/>
                      <a:pt x="5593" y="2042"/>
                      <a:pt x="5593" y="2042"/>
                    </a:cubicBezTo>
                    <a:cubicBezTo>
                      <a:pt x="5624" y="2042"/>
                      <a:pt x="5624" y="2042"/>
                      <a:pt x="5624" y="1981"/>
                    </a:cubicBezTo>
                    <a:lnTo>
                      <a:pt x="5624" y="1951"/>
                    </a:lnTo>
                    <a:cubicBezTo>
                      <a:pt x="5624" y="1951"/>
                      <a:pt x="4907" y="0"/>
                      <a:pt x="29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9"/>
              <p:cNvSpPr/>
              <p:nvPr/>
            </p:nvSpPr>
            <p:spPr>
              <a:xfrm>
                <a:off x="1139451" y="1784519"/>
                <a:ext cx="206650" cy="296311"/>
              </a:xfrm>
              <a:custGeom>
                <a:avLst/>
                <a:gdLst/>
                <a:ahLst/>
                <a:cxnLst/>
                <a:rect l="l" t="t" r="r" b="b"/>
                <a:pathLst>
                  <a:path w="4499" h="6451" extrusionOk="0">
                    <a:moveTo>
                      <a:pt x="4360" y="1"/>
                    </a:moveTo>
                    <a:cubicBezTo>
                      <a:pt x="4039" y="1"/>
                      <a:pt x="3205" y="75"/>
                      <a:pt x="2371" y="766"/>
                    </a:cubicBezTo>
                    <a:cubicBezTo>
                      <a:pt x="1125" y="1800"/>
                      <a:pt x="304" y="3684"/>
                      <a:pt x="0" y="6450"/>
                    </a:cubicBezTo>
                    <a:lnTo>
                      <a:pt x="91" y="6450"/>
                    </a:lnTo>
                    <a:cubicBezTo>
                      <a:pt x="365" y="3715"/>
                      <a:pt x="1155" y="1830"/>
                      <a:pt x="2401" y="797"/>
                    </a:cubicBezTo>
                    <a:cubicBezTo>
                      <a:pt x="3272" y="125"/>
                      <a:pt x="4102" y="64"/>
                      <a:pt x="4391" y="64"/>
                    </a:cubicBezTo>
                    <a:cubicBezTo>
                      <a:pt x="4455" y="64"/>
                      <a:pt x="4493" y="67"/>
                      <a:pt x="4499" y="67"/>
                    </a:cubicBezTo>
                    <a:lnTo>
                      <a:pt x="4499" y="6"/>
                    </a:lnTo>
                    <a:cubicBezTo>
                      <a:pt x="4499" y="6"/>
                      <a:pt x="4449" y="1"/>
                      <a:pt x="43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9"/>
              <p:cNvSpPr/>
              <p:nvPr/>
            </p:nvSpPr>
            <p:spPr>
              <a:xfrm>
                <a:off x="856007" y="1724900"/>
                <a:ext cx="181571" cy="129759"/>
              </a:xfrm>
              <a:custGeom>
                <a:avLst/>
                <a:gdLst/>
                <a:ahLst/>
                <a:cxnLst/>
                <a:rect l="l" t="t" r="r" b="b"/>
                <a:pathLst>
                  <a:path w="3953" h="2825" extrusionOk="0">
                    <a:moveTo>
                      <a:pt x="1938" y="1"/>
                    </a:moveTo>
                    <a:cubicBezTo>
                      <a:pt x="1345" y="1"/>
                      <a:pt x="756" y="235"/>
                      <a:pt x="457" y="575"/>
                    </a:cubicBezTo>
                    <a:cubicBezTo>
                      <a:pt x="1" y="1122"/>
                      <a:pt x="1399" y="2824"/>
                      <a:pt x="1399" y="2824"/>
                    </a:cubicBezTo>
                    <a:cubicBezTo>
                      <a:pt x="1581" y="1578"/>
                      <a:pt x="3952" y="1122"/>
                      <a:pt x="3952" y="1122"/>
                    </a:cubicBezTo>
                    <a:cubicBezTo>
                      <a:pt x="3952" y="1122"/>
                      <a:pt x="3648" y="575"/>
                      <a:pt x="2828" y="210"/>
                    </a:cubicBezTo>
                    <a:cubicBezTo>
                      <a:pt x="2557" y="64"/>
                      <a:pt x="2247" y="1"/>
                      <a:pt x="19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39"/>
              <p:cNvSpPr/>
              <p:nvPr/>
            </p:nvSpPr>
            <p:spPr>
              <a:xfrm>
                <a:off x="874150" y="1660319"/>
                <a:ext cx="258370" cy="162234"/>
              </a:xfrm>
              <a:custGeom>
                <a:avLst/>
                <a:gdLst/>
                <a:ahLst/>
                <a:cxnLst/>
                <a:rect l="l" t="t" r="r" b="b"/>
                <a:pathLst>
                  <a:path w="5625" h="3532" extrusionOk="0">
                    <a:moveTo>
                      <a:pt x="2749" y="34"/>
                    </a:moveTo>
                    <a:cubicBezTo>
                      <a:pt x="2785" y="34"/>
                      <a:pt x="2821" y="34"/>
                      <a:pt x="2858" y="36"/>
                    </a:cubicBezTo>
                    <a:cubicBezTo>
                      <a:pt x="3284" y="96"/>
                      <a:pt x="3648" y="157"/>
                      <a:pt x="4013" y="279"/>
                    </a:cubicBezTo>
                    <a:cubicBezTo>
                      <a:pt x="4499" y="461"/>
                      <a:pt x="4864" y="735"/>
                      <a:pt x="5107" y="1069"/>
                    </a:cubicBezTo>
                    <a:cubicBezTo>
                      <a:pt x="5472" y="1677"/>
                      <a:pt x="5533" y="2437"/>
                      <a:pt x="5229" y="3379"/>
                    </a:cubicBezTo>
                    <a:cubicBezTo>
                      <a:pt x="4986" y="3288"/>
                      <a:pt x="3800" y="2741"/>
                      <a:pt x="3162" y="2133"/>
                    </a:cubicBezTo>
                    <a:cubicBezTo>
                      <a:pt x="2594" y="1579"/>
                      <a:pt x="2009" y="1403"/>
                      <a:pt x="1499" y="1403"/>
                    </a:cubicBezTo>
                    <a:cubicBezTo>
                      <a:pt x="861" y="1403"/>
                      <a:pt x="342" y="1677"/>
                      <a:pt x="122" y="1829"/>
                    </a:cubicBezTo>
                    <a:cubicBezTo>
                      <a:pt x="301" y="1383"/>
                      <a:pt x="1091" y="34"/>
                      <a:pt x="2749" y="34"/>
                    </a:cubicBezTo>
                    <a:close/>
                    <a:moveTo>
                      <a:pt x="2707" y="0"/>
                    </a:moveTo>
                    <a:cubicBezTo>
                      <a:pt x="717" y="0"/>
                      <a:pt x="1" y="1921"/>
                      <a:pt x="1" y="1951"/>
                    </a:cubicBezTo>
                    <a:cubicBezTo>
                      <a:pt x="1" y="1951"/>
                      <a:pt x="1" y="1981"/>
                      <a:pt x="62" y="1981"/>
                    </a:cubicBezTo>
                    <a:cubicBezTo>
                      <a:pt x="81" y="1981"/>
                      <a:pt x="686" y="1500"/>
                      <a:pt x="1492" y="1500"/>
                    </a:cubicBezTo>
                    <a:cubicBezTo>
                      <a:pt x="1983" y="1500"/>
                      <a:pt x="2549" y="1679"/>
                      <a:pt x="3101" y="2255"/>
                    </a:cubicBezTo>
                    <a:cubicBezTo>
                      <a:pt x="3800" y="2923"/>
                      <a:pt x="5229" y="3531"/>
                      <a:pt x="5229" y="3531"/>
                    </a:cubicBezTo>
                    <a:lnTo>
                      <a:pt x="5259" y="3531"/>
                    </a:lnTo>
                    <a:lnTo>
                      <a:pt x="5290" y="3501"/>
                    </a:lnTo>
                    <a:cubicBezTo>
                      <a:pt x="5624" y="2467"/>
                      <a:pt x="5594" y="1677"/>
                      <a:pt x="5168" y="1069"/>
                    </a:cubicBezTo>
                    <a:cubicBezTo>
                      <a:pt x="4773" y="431"/>
                      <a:pt x="3952" y="36"/>
                      <a:pt x="2889" y="5"/>
                    </a:cubicBezTo>
                    <a:cubicBezTo>
                      <a:pt x="2827" y="2"/>
                      <a:pt x="2766" y="0"/>
                      <a:pt x="27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39"/>
              <p:cNvSpPr/>
              <p:nvPr/>
            </p:nvSpPr>
            <p:spPr>
              <a:xfrm>
                <a:off x="953749" y="1688200"/>
                <a:ext cx="205272" cy="297689"/>
              </a:xfrm>
              <a:custGeom>
                <a:avLst/>
                <a:gdLst/>
                <a:ahLst/>
                <a:cxnLst/>
                <a:rect l="l" t="t" r="r" b="b"/>
                <a:pathLst>
                  <a:path w="4469" h="6481" extrusionOk="0">
                    <a:moveTo>
                      <a:pt x="139" y="0"/>
                    </a:moveTo>
                    <a:cubicBezTo>
                      <a:pt x="50" y="0"/>
                      <a:pt x="0" y="6"/>
                      <a:pt x="0" y="6"/>
                    </a:cubicBezTo>
                    <a:lnTo>
                      <a:pt x="0" y="97"/>
                    </a:lnTo>
                    <a:cubicBezTo>
                      <a:pt x="7" y="97"/>
                      <a:pt x="64" y="91"/>
                      <a:pt x="159" y="91"/>
                    </a:cubicBezTo>
                    <a:cubicBezTo>
                      <a:pt x="480" y="91"/>
                      <a:pt x="1247" y="163"/>
                      <a:pt x="2067" y="796"/>
                    </a:cubicBezTo>
                    <a:cubicBezTo>
                      <a:pt x="3344" y="1830"/>
                      <a:pt x="4134" y="3745"/>
                      <a:pt x="4408" y="6480"/>
                    </a:cubicBezTo>
                    <a:lnTo>
                      <a:pt x="4469" y="6480"/>
                    </a:lnTo>
                    <a:cubicBezTo>
                      <a:pt x="4195" y="3745"/>
                      <a:pt x="3405" y="1800"/>
                      <a:pt x="2128" y="766"/>
                    </a:cubicBezTo>
                    <a:cubicBezTo>
                      <a:pt x="1294" y="75"/>
                      <a:pt x="461" y="0"/>
                      <a:pt x="1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39"/>
              <p:cNvSpPr/>
              <p:nvPr/>
            </p:nvSpPr>
            <p:spPr>
              <a:xfrm>
                <a:off x="969090" y="1901692"/>
                <a:ext cx="58702" cy="67613"/>
              </a:xfrm>
              <a:custGeom>
                <a:avLst/>
                <a:gdLst/>
                <a:ahLst/>
                <a:cxnLst/>
                <a:rect l="l" t="t" r="r" b="b"/>
                <a:pathLst>
                  <a:path w="1278" h="1472" extrusionOk="0">
                    <a:moveTo>
                      <a:pt x="1184" y="1"/>
                    </a:moveTo>
                    <a:cubicBezTo>
                      <a:pt x="1076" y="1"/>
                      <a:pt x="880" y="25"/>
                      <a:pt x="609" y="161"/>
                    </a:cubicBezTo>
                    <a:cubicBezTo>
                      <a:pt x="214" y="343"/>
                      <a:pt x="1" y="829"/>
                      <a:pt x="62" y="1164"/>
                    </a:cubicBezTo>
                    <a:cubicBezTo>
                      <a:pt x="130" y="1437"/>
                      <a:pt x="746" y="1471"/>
                      <a:pt x="1049" y="1471"/>
                    </a:cubicBezTo>
                    <a:cubicBezTo>
                      <a:pt x="1150" y="1471"/>
                      <a:pt x="1217" y="1468"/>
                      <a:pt x="1217" y="1468"/>
                    </a:cubicBezTo>
                    <a:cubicBezTo>
                      <a:pt x="791" y="1012"/>
                      <a:pt x="1277" y="9"/>
                      <a:pt x="1277" y="9"/>
                    </a:cubicBezTo>
                    <a:cubicBezTo>
                      <a:pt x="1277" y="9"/>
                      <a:pt x="1245" y="1"/>
                      <a:pt x="11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39"/>
              <p:cNvSpPr/>
              <p:nvPr/>
            </p:nvSpPr>
            <p:spPr>
              <a:xfrm>
                <a:off x="947181" y="1853188"/>
                <a:ext cx="196499" cy="106150"/>
              </a:xfrm>
              <a:custGeom>
                <a:avLst/>
                <a:gdLst/>
                <a:ahLst/>
                <a:cxnLst/>
                <a:rect l="l" t="t" r="r" b="b"/>
                <a:pathLst>
                  <a:path w="4278" h="2311" extrusionOk="0">
                    <a:moveTo>
                      <a:pt x="1602" y="62"/>
                    </a:moveTo>
                    <a:cubicBezTo>
                      <a:pt x="1906" y="92"/>
                      <a:pt x="2180" y="244"/>
                      <a:pt x="2454" y="609"/>
                    </a:cubicBezTo>
                    <a:cubicBezTo>
                      <a:pt x="2241" y="563"/>
                      <a:pt x="2051" y="540"/>
                      <a:pt x="1876" y="540"/>
                    </a:cubicBezTo>
                    <a:cubicBezTo>
                      <a:pt x="1701" y="540"/>
                      <a:pt x="1542" y="563"/>
                      <a:pt x="1390" y="609"/>
                    </a:cubicBezTo>
                    <a:cubicBezTo>
                      <a:pt x="782" y="761"/>
                      <a:pt x="508" y="1156"/>
                      <a:pt x="478" y="1217"/>
                    </a:cubicBezTo>
                    <a:lnTo>
                      <a:pt x="478" y="1247"/>
                    </a:lnTo>
                    <a:lnTo>
                      <a:pt x="539" y="1277"/>
                    </a:lnTo>
                    <a:lnTo>
                      <a:pt x="539" y="1247"/>
                    </a:lnTo>
                    <a:cubicBezTo>
                      <a:pt x="539" y="1247"/>
                      <a:pt x="812" y="822"/>
                      <a:pt x="1420" y="670"/>
                    </a:cubicBezTo>
                    <a:cubicBezTo>
                      <a:pt x="1572" y="639"/>
                      <a:pt x="1732" y="624"/>
                      <a:pt x="1906" y="624"/>
                    </a:cubicBezTo>
                    <a:cubicBezTo>
                      <a:pt x="2081" y="624"/>
                      <a:pt x="2271" y="639"/>
                      <a:pt x="2484" y="670"/>
                    </a:cubicBezTo>
                    <a:cubicBezTo>
                      <a:pt x="2302" y="791"/>
                      <a:pt x="1876" y="1004"/>
                      <a:pt x="1511" y="1065"/>
                    </a:cubicBezTo>
                    <a:cubicBezTo>
                      <a:pt x="691" y="1217"/>
                      <a:pt x="508" y="1764"/>
                      <a:pt x="478" y="2068"/>
                    </a:cubicBezTo>
                    <a:cubicBezTo>
                      <a:pt x="356" y="1825"/>
                      <a:pt x="174" y="1217"/>
                      <a:pt x="630" y="639"/>
                    </a:cubicBezTo>
                    <a:cubicBezTo>
                      <a:pt x="782" y="487"/>
                      <a:pt x="873" y="335"/>
                      <a:pt x="1055" y="244"/>
                    </a:cubicBezTo>
                    <a:cubicBezTo>
                      <a:pt x="1147" y="183"/>
                      <a:pt x="1238" y="153"/>
                      <a:pt x="1329" y="92"/>
                    </a:cubicBezTo>
                    <a:lnTo>
                      <a:pt x="1329" y="85"/>
                    </a:lnTo>
                    <a:lnTo>
                      <a:pt x="1329" y="85"/>
                    </a:lnTo>
                    <a:cubicBezTo>
                      <a:pt x="1436" y="62"/>
                      <a:pt x="1519" y="62"/>
                      <a:pt x="1602" y="62"/>
                    </a:cubicBezTo>
                    <a:close/>
                    <a:moveTo>
                      <a:pt x="1602" y="1"/>
                    </a:moveTo>
                    <a:cubicBezTo>
                      <a:pt x="1542" y="1"/>
                      <a:pt x="1450" y="1"/>
                      <a:pt x="1390" y="31"/>
                    </a:cubicBezTo>
                    <a:cubicBezTo>
                      <a:pt x="1329" y="62"/>
                      <a:pt x="1329" y="62"/>
                      <a:pt x="1299" y="62"/>
                    </a:cubicBezTo>
                    <a:lnTo>
                      <a:pt x="1299" y="72"/>
                    </a:lnTo>
                    <a:lnTo>
                      <a:pt x="1299" y="72"/>
                    </a:lnTo>
                    <a:cubicBezTo>
                      <a:pt x="1037" y="164"/>
                      <a:pt x="803" y="314"/>
                      <a:pt x="569" y="548"/>
                    </a:cubicBezTo>
                    <a:cubicBezTo>
                      <a:pt x="0" y="1279"/>
                      <a:pt x="397" y="2034"/>
                      <a:pt x="511" y="2233"/>
                    </a:cubicBezTo>
                    <a:lnTo>
                      <a:pt x="511" y="2233"/>
                    </a:lnTo>
                    <a:cubicBezTo>
                      <a:pt x="530" y="1992"/>
                      <a:pt x="654" y="1349"/>
                      <a:pt x="1450" y="1217"/>
                    </a:cubicBezTo>
                    <a:cubicBezTo>
                      <a:pt x="1906" y="1125"/>
                      <a:pt x="2484" y="791"/>
                      <a:pt x="2575" y="761"/>
                    </a:cubicBezTo>
                    <a:cubicBezTo>
                      <a:pt x="3061" y="852"/>
                      <a:pt x="3639" y="1095"/>
                      <a:pt x="4186" y="1429"/>
                    </a:cubicBezTo>
                    <a:lnTo>
                      <a:pt x="4247" y="1429"/>
                    </a:lnTo>
                    <a:lnTo>
                      <a:pt x="4277" y="1369"/>
                    </a:lnTo>
                    <a:lnTo>
                      <a:pt x="4247" y="1369"/>
                    </a:lnTo>
                    <a:cubicBezTo>
                      <a:pt x="3669" y="1004"/>
                      <a:pt x="3092" y="761"/>
                      <a:pt x="2575" y="639"/>
                    </a:cubicBezTo>
                    <a:cubicBezTo>
                      <a:pt x="2302" y="214"/>
                      <a:pt x="1967" y="1"/>
                      <a:pt x="1602" y="1"/>
                    </a:cubicBezTo>
                    <a:close/>
                    <a:moveTo>
                      <a:pt x="511" y="2233"/>
                    </a:moveTo>
                    <a:cubicBezTo>
                      <a:pt x="509" y="2269"/>
                      <a:pt x="508" y="2295"/>
                      <a:pt x="508" y="2311"/>
                    </a:cubicBezTo>
                    <a:cubicBezTo>
                      <a:pt x="569" y="2281"/>
                      <a:pt x="569" y="2281"/>
                      <a:pt x="539" y="2281"/>
                    </a:cubicBezTo>
                    <a:cubicBezTo>
                      <a:pt x="535" y="2274"/>
                      <a:pt x="525" y="2258"/>
                      <a:pt x="511" y="223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39"/>
              <p:cNvSpPr/>
              <p:nvPr/>
            </p:nvSpPr>
            <p:spPr>
              <a:xfrm>
                <a:off x="1082174" y="1964894"/>
                <a:ext cx="46116" cy="44738"/>
              </a:xfrm>
              <a:custGeom>
                <a:avLst/>
                <a:gdLst/>
                <a:ahLst/>
                <a:cxnLst/>
                <a:rect l="l" t="t" r="r" b="b"/>
                <a:pathLst>
                  <a:path w="1004" h="974" extrusionOk="0">
                    <a:moveTo>
                      <a:pt x="487" y="0"/>
                    </a:moveTo>
                    <a:cubicBezTo>
                      <a:pt x="244" y="0"/>
                      <a:pt x="1" y="213"/>
                      <a:pt x="1" y="487"/>
                    </a:cubicBezTo>
                    <a:cubicBezTo>
                      <a:pt x="1" y="760"/>
                      <a:pt x="244" y="973"/>
                      <a:pt x="487" y="973"/>
                    </a:cubicBezTo>
                    <a:cubicBezTo>
                      <a:pt x="761" y="973"/>
                      <a:pt x="1004" y="760"/>
                      <a:pt x="1004" y="487"/>
                    </a:cubicBezTo>
                    <a:cubicBezTo>
                      <a:pt x="1004" y="213"/>
                      <a:pt x="761" y="0"/>
                      <a:pt x="4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39"/>
              <p:cNvSpPr/>
              <p:nvPr/>
            </p:nvSpPr>
            <p:spPr>
              <a:xfrm>
                <a:off x="874150" y="1892276"/>
                <a:ext cx="46116" cy="46116"/>
              </a:xfrm>
              <a:custGeom>
                <a:avLst/>
                <a:gdLst/>
                <a:ahLst/>
                <a:cxnLst/>
                <a:rect l="l" t="t" r="r" b="b"/>
                <a:pathLst>
                  <a:path w="1004" h="1004" extrusionOk="0">
                    <a:moveTo>
                      <a:pt x="487" y="1"/>
                    </a:moveTo>
                    <a:cubicBezTo>
                      <a:pt x="244" y="1"/>
                      <a:pt x="1" y="244"/>
                      <a:pt x="1" y="518"/>
                    </a:cubicBezTo>
                    <a:cubicBezTo>
                      <a:pt x="1" y="761"/>
                      <a:pt x="244" y="1004"/>
                      <a:pt x="487" y="1004"/>
                    </a:cubicBezTo>
                    <a:cubicBezTo>
                      <a:pt x="761" y="1004"/>
                      <a:pt x="1004" y="761"/>
                      <a:pt x="1004" y="518"/>
                    </a:cubicBezTo>
                    <a:cubicBezTo>
                      <a:pt x="1004" y="244"/>
                      <a:pt x="761"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39"/>
              <p:cNvSpPr/>
              <p:nvPr/>
            </p:nvSpPr>
            <p:spPr>
              <a:xfrm>
                <a:off x="1160396" y="1701015"/>
                <a:ext cx="46116" cy="44738"/>
              </a:xfrm>
              <a:custGeom>
                <a:avLst/>
                <a:gdLst/>
                <a:ahLst/>
                <a:cxnLst/>
                <a:rect l="l" t="t" r="r" b="b"/>
                <a:pathLst>
                  <a:path w="1004" h="974" extrusionOk="0">
                    <a:moveTo>
                      <a:pt x="517" y="1"/>
                    </a:moveTo>
                    <a:cubicBezTo>
                      <a:pt x="243" y="1"/>
                      <a:pt x="0" y="213"/>
                      <a:pt x="0" y="487"/>
                    </a:cubicBezTo>
                    <a:cubicBezTo>
                      <a:pt x="0" y="761"/>
                      <a:pt x="243" y="973"/>
                      <a:pt x="517" y="973"/>
                    </a:cubicBezTo>
                    <a:cubicBezTo>
                      <a:pt x="760" y="973"/>
                      <a:pt x="1003" y="761"/>
                      <a:pt x="1003" y="487"/>
                    </a:cubicBezTo>
                    <a:cubicBezTo>
                      <a:pt x="1003" y="213"/>
                      <a:pt x="760" y="1"/>
                      <a:pt x="5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39"/>
              <p:cNvSpPr/>
              <p:nvPr/>
            </p:nvSpPr>
            <p:spPr>
              <a:xfrm>
                <a:off x="1221807" y="1946521"/>
                <a:ext cx="20991" cy="21221"/>
              </a:xfrm>
              <a:custGeom>
                <a:avLst/>
                <a:gdLst/>
                <a:ahLst/>
                <a:cxnLst/>
                <a:rect l="l" t="t" r="r" b="b"/>
                <a:pathLst>
                  <a:path w="457" h="462" extrusionOk="0">
                    <a:moveTo>
                      <a:pt x="288" y="1"/>
                    </a:moveTo>
                    <a:cubicBezTo>
                      <a:pt x="274" y="1"/>
                      <a:pt x="259" y="2"/>
                      <a:pt x="244" y="5"/>
                    </a:cubicBezTo>
                    <a:cubicBezTo>
                      <a:pt x="122" y="5"/>
                      <a:pt x="0" y="97"/>
                      <a:pt x="0" y="249"/>
                    </a:cubicBezTo>
                    <a:cubicBezTo>
                      <a:pt x="0" y="340"/>
                      <a:pt x="92" y="461"/>
                      <a:pt x="244" y="461"/>
                    </a:cubicBezTo>
                    <a:cubicBezTo>
                      <a:pt x="335" y="461"/>
                      <a:pt x="456" y="400"/>
                      <a:pt x="456" y="249"/>
                    </a:cubicBezTo>
                    <a:cubicBezTo>
                      <a:pt x="456" y="112"/>
                      <a:pt x="408" y="1"/>
                      <a:pt x="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5" name="Google Shape;405;p39"/>
            <p:cNvSpPr/>
            <p:nvPr/>
          </p:nvSpPr>
          <p:spPr>
            <a:xfrm rot="9594563">
              <a:off x="7678096" y="2139299"/>
              <a:ext cx="160487" cy="70910"/>
            </a:xfrm>
            <a:custGeom>
              <a:avLst/>
              <a:gdLst/>
              <a:ahLst/>
              <a:cxnLst/>
              <a:rect l="l" t="t" r="r" b="b"/>
              <a:pathLst>
                <a:path w="5381" h="2130" extrusionOk="0">
                  <a:moveTo>
                    <a:pt x="2906" y="0"/>
                  </a:moveTo>
                  <a:cubicBezTo>
                    <a:pt x="2104" y="0"/>
                    <a:pt x="1127" y="221"/>
                    <a:pt x="0" y="886"/>
                  </a:cubicBezTo>
                  <a:cubicBezTo>
                    <a:pt x="0" y="886"/>
                    <a:pt x="337" y="2129"/>
                    <a:pt x="2708" y="2129"/>
                  </a:cubicBezTo>
                  <a:cubicBezTo>
                    <a:pt x="2906" y="2129"/>
                    <a:pt x="3117" y="2121"/>
                    <a:pt x="3344" y="2102"/>
                  </a:cubicBezTo>
                  <a:cubicBezTo>
                    <a:pt x="5259" y="1950"/>
                    <a:pt x="5381" y="856"/>
                    <a:pt x="5381" y="856"/>
                  </a:cubicBezTo>
                  <a:cubicBezTo>
                    <a:pt x="5381" y="856"/>
                    <a:pt x="4485" y="0"/>
                    <a:pt x="29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39"/>
            <p:cNvSpPr/>
            <p:nvPr/>
          </p:nvSpPr>
          <p:spPr>
            <a:xfrm>
              <a:off x="6124417" y="2017868"/>
              <a:ext cx="371811" cy="500653"/>
            </a:xfrm>
            <a:custGeom>
              <a:avLst/>
              <a:gdLst/>
              <a:ahLst/>
              <a:cxnLst/>
              <a:rect l="l" t="t" r="r" b="b"/>
              <a:pathLst>
                <a:path w="30907" h="41617" extrusionOk="0">
                  <a:moveTo>
                    <a:pt x="19849" y="0"/>
                  </a:moveTo>
                  <a:cubicBezTo>
                    <a:pt x="19832" y="0"/>
                    <a:pt x="19815" y="0"/>
                    <a:pt x="19798" y="0"/>
                  </a:cubicBezTo>
                  <a:cubicBezTo>
                    <a:pt x="11626" y="34"/>
                    <a:pt x="9691" y="6905"/>
                    <a:pt x="9924" y="12209"/>
                  </a:cubicBezTo>
                  <a:cubicBezTo>
                    <a:pt x="10225" y="18647"/>
                    <a:pt x="11125" y="20582"/>
                    <a:pt x="5788" y="27187"/>
                  </a:cubicBezTo>
                  <a:cubicBezTo>
                    <a:pt x="1" y="34367"/>
                    <a:pt x="5036" y="41617"/>
                    <a:pt x="11347" y="41617"/>
                  </a:cubicBezTo>
                  <a:cubicBezTo>
                    <a:pt x="13803" y="41617"/>
                    <a:pt x="16451" y="40519"/>
                    <a:pt x="18731" y="37894"/>
                  </a:cubicBezTo>
                  <a:cubicBezTo>
                    <a:pt x="25435" y="30155"/>
                    <a:pt x="20765" y="22617"/>
                    <a:pt x="21800" y="20115"/>
                  </a:cubicBezTo>
                  <a:cubicBezTo>
                    <a:pt x="22033" y="19614"/>
                    <a:pt x="22500" y="19314"/>
                    <a:pt x="23367" y="19248"/>
                  </a:cubicBezTo>
                  <a:cubicBezTo>
                    <a:pt x="28338" y="19047"/>
                    <a:pt x="30806" y="11642"/>
                    <a:pt x="30906" y="11342"/>
                  </a:cubicBezTo>
                  <a:cubicBezTo>
                    <a:pt x="30906" y="11342"/>
                    <a:pt x="30839" y="11042"/>
                    <a:pt x="30706" y="10541"/>
                  </a:cubicBezTo>
                  <a:cubicBezTo>
                    <a:pt x="30007" y="7845"/>
                    <a:pt x="27813" y="0"/>
                    <a:pt x="1984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9"/>
            <p:cNvSpPr/>
            <p:nvPr/>
          </p:nvSpPr>
          <p:spPr>
            <a:xfrm>
              <a:off x="6283499" y="2127244"/>
              <a:ext cx="212702" cy="163091"/>
            </a:xfrm>
            <a:custGeom>
              <a:avLst/>
              <a:gdLst/>
              <a:ahLst/>
              <a:cxnLst/>
              <a:rect l="l" t="t" r="r" b="b"/>
              <a:pathLst>
                <a:path w="17681" h="13557" extrusionOk="0">
                  <a:moveTo>
                    <a:pt x="10766" y="1"/>
                  </a:moveTo>
                  <a:cubicBezTo>
                    <a:pt x="9035" y="1"/>
                    <a:pt x="7225" y="356"/>
                    <a:pt x="5571" y="1382"/>
                  </a:cubicBezTo>
                  <a:cubicBezTo>
                    <a:pt x="1202" y="4117"/>
                    <a:pt x="334" y="7519"/>
                    <a:pt x="101" y="10521"/>
                  </a:cubicBezTo>
                  <a:cubicBezTo>
                    <a:pt x="1" y="12256"/>
                    <a:pt x="601" y="13557"/>
                    <a:pt x="601" y="13557"/>
                  </a:cubicBezTo>
                  <a:cubicBezTo>
                    <a:pt x="601" y="13557"/>
                    <a:pt x="801" y="13424"/>
                    <a:pt x="1102" y="13390"/>
                  </a:cubicBezTo>
                  <a:cubicBezTo>
                    <a:pt x="2402" y="13223"/>
                    <a:pt x="5138" y="12790"/>
                    <a:pt x="8574" y="11022"/>
                  </a:cubicBezTo>
                  <a:cubicBezTo>
                    <a:pt x="9107" y="10788"/>
                    <a:pt x="9608" y="10488"/>
                    <a:pt x="10141" y="10155"/>
                  </a:cubicBezTo>
                  <a:cubicBezTo>
                    <a:pt x="10942" y="9688"/>
                    <a:pt x="11776" y="9154"/>
                    <a:pt x="12643" y="8520"/>
                  </a:cubicBezTo>
                  <a:lnTo>
                    <a:pt x="16713" y="3683"/>
                  </a:lnTo>
                  <a:cubicBezTo>
                    <a:pt x="16713" y="3683"/>
                    <a:pt x="17146" y="3116"/>
                    <a:pt x="17680" y="2249"/>
                  </a:cubicBezTo>
                  <a:cubicBezTo>
                    <a:pt x="17680" y="2249"/>
                    <a:pt x="17613" y="1949"/>
                    <a:pt x="17480" y="1448"/>
                  </a:cubicBezTo>
                  <a:cubicBezTo>
                    <a:pt x="16104" y="914"/>
                    <a:pt x="13538" y="1"/>
                    <a:pt x="1076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39"/>
            <p:cNvSpPr/>
            <p:nvPr/>
          </p:nvSpPr>
          <p:spPr>
            <a:xfrm flipH="1">
              <a:off x="6614203" y="2282272"/>
              <a:ext cx="52438" cy="235608"/>
            </a:xfrm>
            <a:custGeom>
              <a:avLst/>
              <a:gdLst/>
              <a:ahLst/>
              <a:cxnLst/>
              <a:rect l="l" t="t" r="r" b="b"/>
              <a:pathLst>
                <a:path w="2769" h="12443" extrusionOk="0">
                  <a:moveTo>
                    <a:pt x="1301" y="0"/>
                  </a:moveTo>
                  <a:cubicBezTo>
                    <a:pt x="0" y="2369"/>
                    <a:pt x="367" y="4370"/>
                    <a:pt x="934" y="7106"/>
                  </a:cubicBezTo>
                  <a:cubicBezTo>
                    <a:pt x="1468" y="9641"/>
                    <a:pt x="2102" y="12443"/>
                    <a:pt x="2102" y="12443"/>
                  </a:cubicBezTo>
                  <a:cubicBezTo>
                    <a:pt x="2769" y="11008"/>
                    <a:pt x="1701" y="6472"/>
                    <a:pt x="1701" y="6472"/>
                  </a:cubicBezTo>
                  <a:cubicBezTo>
                    <a:pt x="1168" y="3336"/>
                    <a:pt x="1301" y="1"/>
                    <a:pt x="13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39"/>
            <p:cNvSpPr/>
            <p:nvPr/>
          </p:nvSpPr>
          <p:spPr>
            <a:xfrm flipH="1">
              <a:off x="6306564" y="2141182"/>
              <a:ext cx="349984" cy="430355"/>
            </a:xfrm>
            <a:custGeom>
              <a:avLst/>
              <a:gdLst/>
              <a:ahLst/>
              <a:cxnLst/>
              <a:rect l="l" t="t" r="r" b="b"/>
              <a:pathLst>
                <a:path w="18481" h="22728" extrusionOk="0">
                  <a:moveTo>
                    <a:pt x="10097" y="1"/>
                  </a:moveTo>
                  <a:cubicBezTo>
                    <a:pt x="7633" y="1"/>
                    <a:pt x="5094" y="1016"/>
                    <a:pt x="3236" y="2548"/>
                  </a:cubicBezTo>
                  <a:cubicBezTo>
                    <a:pt x="1" y="5217"/>
                    <a:pt x="601" y="9420"/>
                    <a:pt x="1035" y="13156"/>
                  </a:cubicBezTo>
                  <a:cubicBezTo>
                    <a:pt x="1068" y="13389"/>
                    <a:pt x="1102" y="13656"/>
                    <a:pt x="1168" y="13923"/>
                  </a:cubicBezTo>
                  <a:cubicBezTo>
                    <a:pt x="1202" y="14123"/>
                    <a:pt x="1235" y="14323"/>
                    <a:pt x="1302" y="14557"/>
                  </a:cubicBezTo>
                  <a:cubicBezTo>
                    <a:pt x="1335" y="14657"/>
                    <a:pt x="1335" y="14723"/>
                    <a:pt x="1368" y="14823"/>
                  </a:cubicBezTo>
                  <a:cubicBezTo>
                    <a:pt x="1469" y="15157"/>
                    <a:pt x="1569" y="15557"/>
                    <a:pt x="1669" y="15924"/>
                  </a:cubicBezTo>
                  <a:cubicBezTo>
                    <a:pt x="1735" y="16158"/>
                    <a:pt x="1802" y="16358"/>
                    <a:pt x="1869" y="16558"/>
                  </a:cubicBezTo>
                  <a:cubicBezTo>
                    <a:pt x="1902" y="16591"/>
                    <a:pt x="1902" y="16625"/>
                    <a:pt x="1902" y="16625"/>
                  </a:cubicBezTo>
                  <a:cubicBezTo>
                    <a:pt x="3136" y="20294"/>
                    <a:pt x="4904" y="21862"/>
                    <a:pt x="6806" y="22529"/>
                  </a:cubicBezTo>
                  <a:cubicBezTo>
                    <a:pt x="7181" y="22665"/>
                    <a:pt x="7612" y="22727"/>
                    <a:pt x="8082" y="22727"/>
                  </a:cubicBezTo>
                  <a:cubicBezTo>
                    <a:pt x="11531" y="22727"/>
                    <a:pt x="17046" y="19346"/>
                    <a:pt x="17780" y="16792"/>
                  </a:cubicBezTo>
                  <a:cubicBezTo>
                    <a:pt x="18381" y="14690"/>
                    <a:pt x="18481" y="15524"/>
                    <a:pt x="18080" y="10053"/>
                  </a:cubicBezTo>
                  <a:cubicBezTo>
                    <a:pt x="17713" y="4616"/>
                    <a:pt x="15145" y="1881"/>
                    <a:pt x="15145" y="1881"/>
                  </a:cubicBezTo>
                  <a:cubicBezTo>
                    <a:pt x="13710" y="560"/>
                    <a:pt x="11924" y="1"/>
                    <a:pt x="100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39"/>
            <p:cNvSpPr/>
            <p:nvPr/>
          </p:nvSpPr>
          <p:spPr>
            <a:xfrm rot="1100643" flipH="1">
              <a:off x="6433362" y="2276553"/>
              <a:ext cx="69689" cy="31455"/>
            </a:xfrm>
            <a:custGeom>
              <a:avLst/>
              <a:gdLst/>
              <a:ahLst/>
              <a:cxnLst/>
              <a:rect l="l" t="t" r="r" b="b"/>
              <a:pathLst>
                <a:path w="3680" h="1661" extrusionOk="0">
                  <a:moveTo>
                    <a:pt x="1325" y="1"/>
                  </a:moveTo>
                  <a:cubicBezTo>
                    <a:pt x="861" y="1"/>
                    <a:pt x="534" y="102"/>
                    <a:pt x="534" y="102"/>
                  </a:cubicBezTo>
                  <a:cubicBezTo>
                    <a:pt x="167" y="169"/>
                    <a:pt x="1" y="970"/>
                    <a:pt x="734" y="1003"/>
                  </a:cubicBezTo>
                  <a:cubicBezTo>
                    <a:pt x="1502" y="1036"/>
                    <a:pt x="1835" y="1170"/>
                    <a:pt x="2436" y="1503"/>
                  </a:cubicBezTo>
                  <a:cubicBezTo>
                    <a:pt x="2640" y="1613"/>
                    <a:pt x="2825" y="1660"/>
                    <a:pt x="2981" y="1660"/>
                  </a:cubicBezTo>
                  <a:cubicBezTo>
                    <a:pt x="3488" y="1660"/>
                    <a:pt x="3680" y="1162"/>
                    <a:pt x="3170" y="703"/>
                  </a:cubicBezTo>
                  <a:cubicBezTo>
                    <a:pt x="2565" y="133"/>
                    <a:pt x="1855" y="1"/>
                    <a:pt x="132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39"/>
            <p:cNvSpPr/>
            <p:nvPr/>
          </p:nvSpPr>
          <p:spPr>
            <a:xfrm rot="-1275383" flipH="1">
              <a:off x="6563350" y="2288562"/>
              <a:ext cx="64969" cy="42397"/>
            </a:xfrm>
            <a:custGeom>
              <a:avLst/>
              <a:gdLst/>
              <a:ahLst/>
              <a:cxnLst/>
              <a:rect l="l" t="t" r="r" b="b"/>
              <a:pathLst>
                <a:path w="3431" h="2239" extrusionOk="0">
                  <a:moveTo>
                    <a:pt x="2704" y="1"/>
                  </a:moveTo>
                  <a:cubicBezTo>
                    <a:pt x="2696" y="1"/>
                    <a:pt x="2688" y="1"/>
                    <a:pt x="2679" y="2"/>
                  </a:cubicBezTo>
                  <a:cubicBezTo>
                    <a:pt x="2679" y="2"/>
                    <a:pt x="1112" y="2"/>
                    <a:pt x="311" y="1336"/>
                  </a:cubicBezTo>
                  <a:cubicBezTo>
                    <a:pt x="1" y="1846"/>
                    <a:pt x="206" y="2238"/>
                    <a:pt x="584" y="2238"/>
                  </a:cubicBezTo>
                  <a:cubicBezTo>
                    <a:pt x="775" y="2238"/>
                    <a:pt x="1010" y="2138"/>
                    <a:pt x="1245" y="1903"/>
                  </a:cubicBezTo>
                  <a:cubicBezTo>
                    <a:pt x="1745" y="1403"/>
                    <a:pt x="2012" y="1170"/>
                    <a:pt x="2713" y="936"/>
                  </a:cubicBezTo>
                  <a:cubicBezTo>
                    <a:pt x="3430" y="708"/>
                    <a:pt x="3064" y="1"/>
                    <a:pt x="270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39"/>
            <p:cNvSpPr/>
            <p:nvPr/>
          </p:nvSpPr>
          <p:spPr>
            <a:xfrm flipH="1">
              <a:off x="6555463" y="2344570"/>
              <a:ext cx="49275" cy="27418"/>
            </a:xfrm>
            <a:custGeom>
              <a:avLst/>
              <a:gdLst/>
              <a:ahLst/>
              <a:cxnLst/>
              <a:rect l="l" t="t" r="r" b="b"/>
              <a:pathLst>
                <a:path w="2602" h="1448" extrusionOk="0">
                  <a:moveTo>
                    <a:pt x="2342" y="1"/>
                  </a:moveTo>
                  <a:cubicBezTo>
                    <a:pt x="2244" y="1"/>
                    <a:pt x="2160" y="44"/>
                    <a:pt x="2135" y="146"/>
                  </a:cubicBezTo>
                  <a:cubicBezTo>
                    <a:pt x="2102" y="146"/>
                    <a:pt x="1768" y="947"/>
                    <a:pt x="1168" y="980"/>
                  </a:cubicBezTo>
                  <a:cubicBezTo>
                    <a:pt x="601" y="980"/>
                    <a:pt x="500" y="446"/>
                    <a:pt x="467" y="413"/>
                  </a:cubicBezTo>
                  <a:cubicBezTo>
                    <a:pt x="467" y="303"/>
                    <a:pt x="376" y="238"/>
                    <a:pt x="268" y="238"/>
                  </a:cubicBezTo>
                  <a:cubicBezTo>
                    <a:pt x="246" y="238"/>
                    <a:pt x="223" y="241"/>
                    <a:pt x="200" y="246"/>
                  </a:cubicBezTo>
                  <a:cubicBezTo>
                    <a:pt x="67" y="246"/>
                    <a:pt x="0" y="380"/>
                    <a:pt x="33" y="513"/>
                  </a:cubicBezTo>
                  <a:cubicBezTo>
                    <a:pt x="100" y="847"/>
                    <a:pt x="434" y="1447"/>
                    <a:pt x="1134" y="1447"/>
                  </a:cubicBezTo>
                  <a:lnTo>
                    <a:pt x="1201" y="1447"/>
                  </a:lnTo>
                  <a:cubicBezTo>
                    <a:pt x="2102" y="1414"/>
                    <a:pt x="2535" y="346"/>
                    <a:pt x="2569" y="313"/>
                  </a:cubicBezTo>
                  <a:cubicBezTo>
                    <a:pt x="2602" y="213"/>
                    <a:pt x="2535" y="46"/>
                    <a:pt x="2435" y="13"/>
                  </a:cubicBezTo>
                  <a:cubicBezTo>
                    <a:pt x="2404" y="5"/>
                    <a:pt x="2372" y="1"/>
                    <a:pt x="2342" y="1"/>
                  </a:cubicBezTo>
                  <a:close/>
                </a:path>
              </a:pathLst>
            </a:custGeom>
            <a:solidFill>
              <a:srgbClr val="1A20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39"/>
            <p:cNvSpPr/>
            <p:nvPr/>
          </p:nvSpPr>
          <p:spPr>
            <a:xfrm flipH="1">
              <a:off x="6453131" y="2329157"/>
              <a:ext cx="56869" cy="30826"/>
            </a:xfrm>
            <a:custGeom>
              <a:avLst/>
              <a:gdLst/>
              <a:ahLst/>
              <a:cxnLst/>
              <a:rect l="l" t="t" r="r" b="b"/>
              <a:pathLst>
                <a:path w="3003" h="1628" extrusionOk="0">
                  <a:moveTo>
                    <a:pt x="2717" y="0"/>
                  </a:moveTo>
                  <a:cubicBezTo>
                    <a:pt x="2636" y="0"/>
                    <a:pt x="2551" y="62"/>
                    <a:pt x="2502" y="160"/>
                  </a:cubicBezTo>
                  <a:cubicBezTo>
                    <a:pt x="2502" y="160"/>
                    <a:pt x="2102" y="1127"/>
                    <a:pt x="1368" y="1160"/>
                  </a:cubicBezTo>
                  <a:lnTo>
                    <a:pt x="1335" y="1160"/>
                  </a:lnTo>
                  <a:cubicBezTo>
                    <a:pt x="668" y="1160"/>
                    <a:pt x="501" y="527"/>
                    <a:pt x="501" y="460"/>
                  </a:cubicBezTo>
                  <a:cubicBezTo>
                    <a:pt x="473" y="349"/>
                    <a:pt x="377" y="285"/>
                    <a:pt x="288" y="285"/>
                  </a:cubicBezTo>
                  <a:cubicBezTo>
                    <a:pt x="270" y="285"/>
                    <a:pt x="251" y="287"/>
                    <a:pt x="234" y="293"/>
                  </a:cubicBezTo>
                  <a:cubicBezTo>
                    <a:pt x="101" y="326"/>
                    <a:pt x="1" y="427"/>
                    <a:pt x="34" y="560"/>
                  </a:cubicBezTo>
                  <a:cubicBezTo>
                    <a:pt x="134" y="927"/>
                    <a:pt x="501" y="1627"/>
                    <a:pt x="1335" y="1627"/>
                  </a:cubicBezTo>
                  <a:lnTo>
                    <a:pt x="1368" y="1627"/>
                  </a:lnTo>
                  <a:cubicBezTo>
                    <a:pt x="2402" y="1594"/>
                    <a:pt x="2936" y="360"/>
                    <a:pt x="2936" y="326"/>
                  </a:cubicBezTo>
                  <a:cubicBezTo>
                    <a:pt x="3003" y="193"/>
                    <a:pt x="2936" y="60"/>
                    <a:pt x="2803" y="26"/>
                  </a:cubicBezTo>
                  <a:cubicBezTo>
                    <a:pt x="2776" y="8"/>
                    <a:pt x="2747" y="0"/>
                    <a:pt x="2717" y="0"/>
                  </a:cubicBezTo>
                  <a:close/>
                </a:path>
              </a:pathLst>
            </a:custGeom>
            <a:solidFill>
              <a:srgbClr val="1A20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39"/>
            <p:cNvSpPr/>
            <p:nvPr/>
          </p:nvSpPr>
          <p:spPr>
            <a:xfrm flipH="1">
              <a:off x="6290144" y="2145055"/>
              <a:ext cx="145655" cy="164473"/>
            </a:xfrm>
            <a:custGeom>
              <a:avLst/>
              <a:gdLst/>
              <a:ahLst/>
              <a:cxnLst/>
              <a:rect l="l" t="t" r="r" b="b"/>
              <a:pathLst>
                <a:path w="7106" h="8026" extrusionOk="0">
                  <a:moveTo>
                    <a:pt x="1686" y="1"/>
                  </a:moveTo>
                  <a:cubicBezTo>
                    <a:pt x="1103" y="1"/>
                    <a:pt x="530" y="292"/>
                    <a:pt x="1" y="1004"/>
                  </a:cubicBezTo>
                  <a:cubicBezTo>
                    <a:pt x="1" y="1004"/>
                    <a:pt x="2269" y="6742"/>
                    <a:pt x="4070" y="7809"/>
                  </a:cubicBezTo>
                  <a:cubicBezTo>
                    <a:pt x="4335" y="7961"/>
                    <a:pt x="4587" y="8026"/>
                    <a:pt x="4825" y="8026"/>
                  </a:cubicBezTo>
                  <a:cubicBezTo>
                    <a:pt x="6207" y="8026"/>
                    <a:pt x="7106" y="5841"/>
                    <a:pt x="7106" y="5841"/>
                  </a:cubicBezTo>
                  <a:cubicBezTo>
                    <a:pt x="7106" y="5841"/>
                    <a:pt x="4297" y="1"/>
                    <a:pt x="168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39"/>
            <p:cNvSpPr/>
            <p:nvPr/>
          </p:nvSpPr>
          <p:spPr>
            <a:xfrm flipH="1">
              <a:off x="6323001" y="2245631"/>
              <a:ext cx="68876" cy="240664"/>
            </a:xfrm>
            <a:custGeom>
              <a:avLst/>
              <a:gdLst/>
              <a:ahLst/>
              <a:cxnLst/>
              <a:rect l="l" t="t" r="r" b="b"/>
              <a:pathLst>
                <a:path w="3637" h="12710" extrusionOk="0">
                  <a:moveTo>
                    <a:pt x="367" y="1"/>
                  </a:moveTo>
                  <a:cubicBezTo>
                    <a:pt x="367" y="1"/>
                    <a:pt x="0" y="2769"/>
                    <a:pt x="1201" y="5671"/>
                  </a:cubicBezTo>
                  <a:cubicBezTo>
                    <a:pt x="3103" y="10175"/>
                    <a:pt x="2402" y="11676"/>
                    <a:pt x="1835" y="12710"/>
                  </a:cubicBezTo>
                  <a:cubicBezTo>
                    <a:pt x="1835" y="12710"/>
                    <a:pt x="3503" y="12009"/>
                    <a:pt x="3570" y="9508"/>
                  </a:cubicBezTo>
                  <a:cubicBezTo>
                    <a:pt x="3636" y="7039"/>
                    <a:pt x="2102" y="4137"/>
                    <a:pt x="3603" y="2669"/>
                  </a:cubicBezTo>
                  <a:cubicBezTo>
                    <a:pt x="3603" y="2669"/>
                    <a:pt x="2636" y="1"/>
                    <a:pt x="3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39"/>
            <p:cNvSpPr/>
            <p:nvPr/>
          </p:nvSpPr>
          <p:spPr>
            <a:xfrm flipH="1">
              <a:off x="6336890" y="2132047"/>
              <a:ext cx="226796" cy="110448"/>
            </a:xfrm>
            <a:custGeom>
              <a:avLst/>
              <a:gdLst/>
              <a:ahLst/>
              <a:cxnLst/>
              <a:rect l="l" t="t" r="r" b="b"/>
              <a:pathLst>
                <a:path w="11976" h="5833" extrusionOk="0">
                  <a:moveTo>
                    <a:pt x="4056" y="1"/>
                  </a:moveTo>
                  <a:cubicBezTo>
                    <a:pt x="2157" y="1"/>
                    <a:pt x="344" y="529"/>
                    <a:pt x="0" y="2440"/>
                  </a:cubicBezTo>
                  <a:cubicBezTo>
                    <a:pt x="0" y="2440"/>
                    <a:pt x="2749" y="5833"/>
                    <a:pt x="6156" y="5833"/>
                  </a:cubicBezTo>
                  <a:cubicBezTo>
                    <a:pt x="6703" y="5833"/>
                    <a:pt x="7267" y="5745"/>
                    <a:pt x="7839" y="5542"/>
                  </a:cubicBezTo>
                  <a:cubicBezTo>
                    <a:pt x="11976" y="4074"/>
                    <a:pt x="8873" y="805"/>
                    <a:pt x="8873" y="805"/>
                  </a:cubicBezTo>
                  <a:cubicBezTo>
                    <a:pt x="8873" y="805"/>
                    <a:pt x="6399" y="1"/>
                    <a:pt x="40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39"/>
            <p:cNvSpPr/>
            <p:nvPr/>
          </p:nvSpPr>
          <p:spPr>
            <a:xfrm flipH="1">
              <a:off x="6526386" y="2142053"/>
              <a:ext cx="207025" cy="141331"/>
            </a:xfrm>
            <a:custGeom>
              <a:avLst/>
              <a:gdLst/>
              <a:ahLst/>
              <a:cxnLst/>
              <a:rect l="l" t="t" r="r" b="b"/>
              <a:pathLst>
                <a:path w="10932" h="7464" extrusionOk="0">
                  <a:moveTo>
                    <a:pt x="8109" y="0"/>
                  </a:moveTo>
                  <a:cubicBezTo>
                    <a:pt x="5334" y="0"/>
                    <a:pt x="1" y="6640"/>
                    <a:pt x="4227" y="7405"/>
                  </a:cubicBezTo>
                  <a:cubicBezTo>
                    <a:pt x="4453" y="7445"/>
                    <a:pt x="4672" y="7464"/>
                    <a:pt x="4884" y="7464"/>
                  </a:cubicBezTo>
                  <a:cubicBezTo>
                    <a:pt x="8601" y="7464"/>
                    <a:pt x="10064" y="1701"/>
                    <a:pt x="10064" y="1701"/>
                  </a:cubicBezTo>
                  <a:cubicBezTo>
                    <a:pt x="10064" y="1701"/>
                    <a:pt x="10931" y="34"/>
                    <a:pt x="8129" y="0"/>
                  </a:cubicBezTo>
                  <a:cubicBezTo>
                    <a:pt x="8123" y="0"/>
                    <a:pt x="8116" y="0"/>
                    <a:pt x="810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39"/>
            <p:cNvSpPr/>
            <p:nvPr/>
          </p:nvSpPr>
          <p:spPr>
            <a:xfrm flipH="1">
              <a:off x="6247770" y="2266102"/>
              <a:ext cx="89130" cy="131939"/>
            </a:xfrm>
            <a:custGeom>
              <a:avLst/>
              <a:gdLst/>
              <a:ahLst/>
              <a:cxnLst/>
              <a:rect l="l" t="t" r="r" b="b"/>
              <a:pathLst>
                <a:path w="5618" h="8319" extrusionOk="0">
                  <a:moveTo>
                    <a:pt x="2490" y="1"/>
                  </a:moveTo>
                  <a:cubicBezTo>
                    <a:pt x="779" y="1"/>
                    <a:pt x="0" y="1735"/>
                    <a:pt x="0" y="1735"/>
                  </a:cubicBezTo>
                  <a:lnTo>
                    <a:pt x="1067" y="8306"/>
                  </a:lnTo>
                  <a:cubicBezTo>
                    <a:pt x="1169" y="8314"/>
                    <a:pt x="1269" y="8319"/>
                    <a:pt x="1366" y="8319"/>
                  </a:cubicBezTo>
                  <a:cubicBezTo>
                    <a:pt x="5510" y="8319"/>
                    <a:pt x="5617" y="851"/>
                    <a:pt x="3336" y="133"/>
                  </a:cubicBezTo>
                  <a:cubicBezTo>
                    <a:pt x="3032" y="41"/>
                    <a:pt x="2750" y="1"/>
                    <a:pt x="24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39"/>
            <p:cNvSpPr/>
            <p:nvPr/>
          </p:nvSpPr>
          <p:spPr>
            <a:xfrm rot="518494" flipH="1">
              <a:off x="6407800" y="2426907"/>
              <a:ext cx="84979" cy="34052"/>
            </a:xfrm>
            <a:custGeom>
              <a:avLst/>
              <a:gdLst/>
              <a:ahLst/>
              <a:cxnLst/>
              <a:rect l="l" t="t" r="r" b="b"/>
              <a:pathLst>
                <a:path w="913" h="366" extrusionOk="0">
                  <a:moveTo>
                    <a:pt x="882" y="0"/>
                  </a:moveTo>
                  <a:cubicBezTo>
                    <a:pt x="821" y="0"/>
                    <a:pt x="791" y="0"/>
                    <a:pt x="791" y="31"/>
                  </a:cubicBezTo>
                  <a:cubicBezTo>
                    <a:pt x="791" y="31"/>
                    <a:pt x="690" y="253"/>
                    <a:pt x="357" y="253"/>
                  </a:cubicBezTo>
                  <a:cubicBezTo>
                    <a:pt x="281" y="253"/>
                    <a:pt x="193" y="241"/>
                    <a:pt x="92" y="213"/>
                  </a:cubicBezTo>
                  <a:cubicBezTo>
                    <a:pt x="31" y="213"/>
                    <a:pt x="1" y="213"/>
                    <a:pt x="1" y="274"/>
                  </a:cubicBezTo>
                  <a:cubicBezTo>
                    <a:pt x="1" y="304"/>
                    <a:pt x="1" y="335"/>
                    <a:pt x="31" y="335"/>
                  </a:cubicBezTo>
                  <a:cubicBezTo>
                    <a:pt x="183" y="365"/>
                    <a:pt x="274" y="365"/>
                    <a:pt x="335" y="365"/>
                  </a:cubicBezTo>
                  <a:cubicBezTo>
                    <a:pt x="791" y="365"/>
                    <a:pt x="912" y="61"/>
                    <a:pt x="912" y="61"/>
                  </a:cubicBezTo>
                  <a:cubicBezTo>
                    <a:pt x="912" y="31"/>
                    <a:pt x="912" y="0"/>
                    <a:pt x="8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39"/>
            <p:cNvSpPr/>
            <p:nvPr/>
          </p:nvSpPr>
          <p:spPr>
            <a:xfrm flipH="1">
              <a:off x="6056724" y="1944501"/>
              <a:ext cx="702583" cy="702514"/>
            </a:xfrm>
            <a:custGeom>
              <a:avLst/>
              <a:gdLst/>
              <a:ahLst/>
              <a:cxnLst/>
              <a:rect l="l" t="t" r="r" b="b"/>
              <a:pathLst>
                <a:path w="27688" h="27688" extrusionOk="0">
                  <a:moveTo>
                    <a:pt x="13844" y="1"/>
                  </a:moveTo>
                  <a:cubicBezTo>
                    <a:pt x="12443" y="1"/>
                    <a:pt x="11109" y="201"/>
                    <a:pt x="9841" y="601"/>
                  </a:cubicBezTo>
                  <a:cubicBezTo>
                    <a:pt x="5405" y="1935"/>
                    <a:pt x="1936" y="5405"/>
                    <a:pt x="601" y="9841"/>
                  </a:cubicBezTo>
                  <a:cubicBezTo>
                    <a:pt x="201" y="11109"/>
                    <a:pt x="1" y="12443"/>
                    <a:pt x="1" y="13844"/>
                  </a:cubicBezTo>
                  <a:cubicBezTo>
                    <a:pt x="1" y="14144"/>
                    <a:pt x="1" y="14411"/>
                    <a:pt x="34" y="14711"/>
                  </a:cubicBezTo>
                  <a:cubicBezTo>
                    <a:pt x="168" y="17213"/>
                    <a:pt x="1002" y="19548"/>
                    <a:pt x="2336" y="21516"/>
                  </a:cubicBezTo>
                  <a:cubicBezTo>
                    <a:pt x="3337" y="23017"/>
                    <a:pt x="4638" y="24318"/>
                    <a:pt x="6139" y="25352"/>
                  </a:cubicBezTo>
                  <a:cubicBezTo>
                    <a:pt x="8007" y="26586"/>
                    <a:pt x="10175" y="27420"/>
                    <a:pt x="12543" y="27620"/>
                  </a:cubicBezTo>
                  <a:cubicBezTo>
                    <a:pt x="12977" y="27687"/>
                    <a:pt x="13411" y="27687"/>
                    <a:pt x="13844" y="27687"/>
                  </a:cubicBezTo>
                  <a:cubicBezTo>
                    <a:pt x="15012" y="27687"/>
                    <a:pt x="16112" y="27554"/>
                    <a:pt x="17213" y="27287"/>
                  </a:cubicBezTo>
                  <a:cubicBezTo>
                    <a:pt x="22150" y="26053"/>
                    <a:pt x="26053" y="22150"/>
                    <a:pt x="27287" y="17180"/>
                  </a:cubicBezTo>
                  <a:cubicBezTo>
                    <a:pt x="27554" y="16112"/>
                    <a:pt x="27687" y="15011"/>
                    <a:pt x="27687" y="13844"/>
                  </a:cubicBezTo>
                  <a:cubicBezTo>
                    <a:pt x="27687" y="13410"/>
                    <a:pt x="27687" y="12977"/>
                    <a:pt x="27621" y="12543"/>
                  </a:cubicBezTo>
                  <a:cubicBezTo>
                    <a:pt x="27421" y="10175"/>
                    <a:pt x="26587" y="8006"/>
                    <a:pt x="25352" y="6105"/>
                  </a:cubicBezTo>
                  <a:cubicBezTo>
                    <a:pt x="24318" y="4637"/>
                    <a:pt x="23017" y="3336"/>
                    <a:pt x="21516" y="2336"/>
                  </a:cubicBezTo>
                  <a:cubicBezTo>
                    <a:pt x="19548" y="1001"/>
                    <a:pt x="17213" y="167"/>
                    <a:pt x="14711" y="34"/>
                  </a:cubicBezTo>
                  <a:cubicBezTo>
                    <a:pt x="14411" y="1"/>
                    <a:pt x="14144" y="1"/>
                    <a:pt x="13844" y="1"/>
                  </a:cubicBezTo>
                  <a:close/>
                </a:path>
              </a:pathLst>
            </a:custGeom>
            <a:solidFill>
              <a:srgbClr val="FFFFFF">
                <a:alpha val="168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39"/>
            <p:cNvSpPr/>
            <p:nvPr/>
          </p:nvSpPr>
          <p:spPr>
            <a:xfrm rot="-518692">
              <a:off x="7762109" y="2483117"/>
              <a:ext cx="104839" cy="42032"/>
            </a:xfrm>
            <a:custGeom>
              <a:avLst/>
              <a:gdLst/>
              <a:ahLst/>
              <a:cxnLst/>
              <a:rect l="l" t="t" r="r" b="b"/>
              <a:pathLst>
                <a:path w="913" h="366" extrusionOk="0">
                  <a:moveTo>
                    <a:pt x="882" y="0"/>
                  </a:moveTo>
                  <a:cubicBezTo>
                    <a:pt x="821" y="0"/>
                    <a:pt x="791" y="0"/>
                    <a:pt x="791" y="31"/>
                  </a:cubicBezTo>
                  <a:cubicBezTo>
                    <a:pt x="791" y="31"/>
                    <a:pt x="690" y="253"/>
                    <a:pt x="357" y="253"/>
                  </a:cubicBezTo>
                  <a:cubicBezTo>
                    <a:pt x="281" y="253"/>
                    <a:pt x="193" y="241"/>
                    <a:pt x="92" y="213"/>
                  </a:cubicBezTo>
                  <a:cubicBezTo>
                    <a:pt x="31" y="213"/>
                    <a:pt x="1" y="213"/>
                    <a:pt x="1" y="274"/>
                  </a:cubicBezTo>
                  <a:cubicBezTo>
                    <a:pt x="1" y="304"/>
                    <a:pt x="1" y="335"/>
                    <a:pt x="31" y="335"/>
                  </a:cubicBezTo>
                  <a:cubicBezTo>
                    <a:pt x="183" y="365"/>
                    <a:pt x="274" y="365"/>
                    <a:pt x="335" y="365"/>
                  </a:cubicBezTo>
                  <a:cubicBezTo>
                    <a:pt x="791" y="365"/>
                    <a:pt x="912" y="61"/>
                    <a:pt x="912" y="61"/>
                  </a:cubicBezTo>
                  <a:cubicBezTo>
                    <a:pt x="912" y="31"/>
                    <a:pt x="912" y="0"/>
                    <a:pt x="8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1329" cy="1211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4546" y="-955"/>
            <a:ext cx="1383926" cy="986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4"/>
        <p:cNvGrpSpPr/>
        <p:nvPr/>
      </p:nvGrpSpPr>
      <p:grpSpPr>
        <a:xfrm>
          <a:off x="0" y="0"/>
          <a:ext cx="0" cy="0"/>
          <a:chOff x="0" y="0"/>
          <a:chExt cx="0" cy="0"/>
        </a:xfrm>
      </p:grpSpPr>
      <p:sp>
        <p:nvSpPr>
          <p:cNvPr id="1115" name="Google Shape;1115;p51"/>
          <p:cNvSpPr txBox="1">
            <a:spLocks noGrp="1"/>
          </p:cNvSpPr>
          <p:nvPr>
            <p:ph type="title"/>
          </p:nvPr>
        </p:nvSpPr>
        <p:spPr>
          <a:xfrm>
            <a:off x="713225" y="52122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B</a:t>
            </a:r>
            <a:r>
              <a:rPr lang="en" dirty="0" smtClean="0"/>
              <a:t>enefits of Self-Awareness</a:t>
            </a:r>
            <a:endParaRPr dirty="0"/>
          </a:p>
        </p:txBody>
      </p:sp>
      <p:graphicFrame>
        <p:nvGraphicFramePr>
          <p:cNvPr id="1116" name="Google Shape;1116;p51"/>
          <p:cNvGraphicFramePr/>
          <p:nvPr>
            <p:extLst>
              <p:ext uri="{D42A27DB-BD31-4B8C-83A1-F6EECF244321}">
                <p14:modId xmlns:p14="http://schemas.microsoft.com/office/powerpoint/2010/main" val="1947095768"/>
              </p:ext>
            </p:extLst>
          </p:nvPr>
        </p:nvGraphicFramePr>
        <p:xfrm>
          <a:off x="2132599" y="911163"/>
          <a:ext cx="5347700" cy="3535560"/>
        </p:xfrm>
        <a:graphic>
          <a:graphicData uri="http://schemas.openxmlformats.org/drawingml/2006/table">
            <a:tbl>
              <a:tblPr>
                <a:noFill/>
                <a:tableStyleId>{67B1D3E1-994D-44AC-A1D4-A73A65C65F5A}</a:tableStyleId>
              </a:tblPr>
              <a:tblGrid>
                <a:gridCol w="2195375">
                  <a:extLst>
                    <a:ext uri="{9D8B030D-6E8A-4147-A177-3AD203B41FA5}">
                      <a16:colId xmlns:a16="http://schemas.microsoft.com/office/drawing/2014/main" val="20000"/>
                    </a:ext>
                  </a:extLst>
                </a:gridCol>
                <a:gridCol w="3152325">
                  <a:extLst>
                    <a:ext uri="{9D8B030D-6E8A-4147-A177-3AD203B41FA5}">
                      <a16:colId xmlns:a16="http://schemas.microsoft.com/office/drawing/2014/main" val="20001"/>
                    </a:ext>
                  </a:extLst>
                </a:gridCol>
              </a:tblGrid>
              <a:tr h="495434">
                <a:tc gridSpan="2">
                  <a:txBody>
                    <a:bodyPr/>
                    <a:lstStyle/>
                    <a:p>
                      <a:pPr marL="57150" lvl="0" indent="0" algn="l" rtl="0">
                        <a:spcBef>
                          <a:spcPts val="0"/>
                        </a:spcBef>
                        <a:spcAft>
                          <a:spcPts val="0"/>
                        </a:spcAft>
                        <a:buNone/>
                      </a:pPr>
                      <a:endParaRPr sz="2200" dirty="0">
                        <a:solidFill>
                          <a:schemeClr val="lt2"/>
                        </a:solidFill>
                        <a:latin typeface="Poppins Black"/>
                        <a:ea typeface="Poppins Black"/>
                        <a:cs typeface="Poppins Black"/>
                        <a:sym typeface="Poppins Black"/>
                      </a:endParaRPr>
                    </a:p>
                  </a:txBody>
                  <a:tcPr marL="91425" marR="91425" marT="91425" marB="91425" anchor="ctr">
                    <a:lnL w="19050" cap="flat" cmpd="sng">
                      <a:solidFill>
                        <a:srgbClr val="000000">
                          <a:alpha val="0"/>
                        </a:srgbClr>
                      </a:solidFill>
                      <a:prstDash val="solid"/>
                      <a:round/>
                      <a:headEnd type="none" w="sm" len="sm"/>
                      <a:tailEnd type="none" w="sm" len="sm"/>
                    </a:lnL>
                    <a:lnR w="19050" cap="flat" cmpd="sng">
                      <a:solidFill>
                        <a:srgbClr val="000000">
                          <a:alpha val="0"/>
                        </a:srgbClr>
                      </a:solidFill>
                      <a:prstDash val="solid"/>
                      <a:round/>
                      <a:headEnd type="none" w="sm" len="sm"/>
                      <a:tailEnd type="none" w="sm" len="sm"/>
                    </a:lnR>
                    <a:lnT w="19050" cap="flat" cmpd="sng">
                      <a:solidFill>
                        <a:srgbClr val="000000">
                          <a:alpha val="0"/>
                        </a:srgbClr>
                      </a:solidFill>
                      <a:prstDash val="solid"/>
                      <a:round/>
                      <a:headEnd type="none" w="sm" len="sm"/>
                      <a:tailEnd type="none" w="sm" len="sm"/>
                    </a:lnT>
                    <a:lnB w="9525" cap="flat" cmpd="sng">
                      <a:solidFill>
                        <a:schemeClr val="dk1"/>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0"/>
                  </a:ext>
                </a:extLst>
              </a:tr>
              <a:tr h="961752">
                <a:tc>
                  <a:txBody>
                    <a:bodyPr/>
                    <a:lstStyle/>
                    <a:p>
                      <a:pPr marL="57150" lvl="0" indent="0" algn="l" rtl="0">
                        <a:spcBef>
                          <a:spcPts val="0"/>
                        </a:spcBef>
                        <a:spcAft>
                          <a:spcPts val="0"/>
                        </a:spcAft>
                        <a:buNone/>
                      </a:pPr>
                      <a:r>
                        <a:rPr lang="en-US" sz="1800" baseline="0" dirty="0" smtClean="0">
                          <a:solidFill>
                            <a:schemeClr val="lt2"/>
                          </a:solidFill>
                          <a:latin typeface="Poppins Black"/>
                          <a:ea typeface="Poppins Black"/>
                          <a:cs typeface="Poppins Black"/>
                          <a:sym typeface="Poppins Black"/>
                        </a:rPr>
                        <a:t>It f</a:t>
                      </a:r>
                      <a:r>
                        <a:rPr lang="en" sz="1800" baseline="0" dirty="0" smtClean="0">
                          <a:solidFill>
                            <a:schemeClr val="lt2"/>
                          </a:solidFill>
                          <a:latin typeface="Poppins Black"/>
                          <a:ea typeface="Poppins Black"/>
                          <a:cs typeface="Poppins Black"/>
                          <a:sym typeface="Poppins Black"/>
                        </a:rPr>
                        <a:t>rees us from  our own assumptions</a:t>
                      </a:r>
                      <a:endParaRPr sz="1800" dirty="0">
                        <a:solidFill>
                          <a:schemeClr val="lt2"/>
                        </a:solidFill>
                        <a:latin typeface="Poppins Black"/>
                        <a:ea typeface="Poppins Black"/>
                        <a:cs typeface="Poppins Black"/>
                        <a:sym typeface="Poppins Black"/>
                      </a:endParaRPr>
                    </a:p>
                  </a:txBody>
                  <a:tcPr marL="91425" marR="91425" marT="91425" marB="91425" anchor="ctr">
                    <a:lnL w="19050" cap="flat" cmpd="sng">
                      <a:solidFill>
                        <a:srgbClr val="000000">
                          <a:alpha val="0"/>
                        </a:srgbClr>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US" sz="1600" dirty="0" smtClean="0">
                          <a:solidFill>
                            <a:schemeClr val="dk1"/>
                          </a:solidFill>
                          <a:latin typeface="Didact Gothic"/>
                          <a:ea typeface="Didact Gothic"/>
                          <a:cs typeface="Didact Gothic"/>
                          <a:sym typeface="Didact Gothic"/>
                        </a:rPr>
                        <a:t>When</a:t>
                      </a:r>
                      <a:r>
                        <a:rPr lang="en-US" sz="1600" baseline="0" dirty="0" smtClean="0">
                          <a:solidFill>
                            <a:schemeClr val="dk1"/>
                          </a:solidFill>
                          <a:latin typeface="Didact Gothic"/>
                          <a:ea typeface="Didact Gothic"/>
                          <a:cs typeface="Didact Gothic"/>
                          <a:sym typeface="Didact Gothic"/>
                        </a:rPr>
                        <a:t> you’re self-aware, your assumptions about yourself and what people think of you stop.</a:t>
                      </a:r>
                      <a:endParaRPr sz="1600" dirty="0">
                        <a:solidFill>
                          <a:schemeClr val="dk1"/>
                        </a:solidFill>
                        <a:latin typeface="Didact Gothic"/>
                        <a:ea typeface="Didact Gothic"/>
                        <a:cs typeface="Didact Gothic"/>
                        <a:sym typeface="Didact Gothic"/>
                      </a:endParaRPr>
                    </a:p>
                  </a:txBody>
                  <a:tcPr marL="91425" marR="91425" marT="91425" marB="91425" anchor="ctr">
                    <a:lnL w="9525" cap="flat" cmpd="sng">
                      <a:solidFill>
                        <a:schemeClr val="dk1"/>
                      </a:solidFill>
                      <a:prstDash val="solid"/>
                      <a:round/>
                      <a:headEnd type="none" w="sm" len="sm"/>
                      <a:tailEnd type="none" w="sm" len="sm"/>
                    </a:lnL>
                    <a:lnR w="19050" cap="flat" cmpd="sng">
                      <a:solidFill>
                        <a:srgbClr val="000000">
                          <a:alpha val="0"/>
                        </a:srgbClr>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788193">
                <a:tc>
                  <a:txBody>
                    <a:bodyPr/>
                    <a:lstStyle/>
                    <a:p>
                      <a:pPr marL="57150" lvl="0" indent="0" algn="l" rtl="0">
                        <a:spcBef>
                          <a:spcPts val="0"/>
                        </a:spcBef>
                        <a:spcAft>
                          <a:spcPts val="0"/>
                        </a:spcAft>
                        <a:buNone/>
                      </a:pPr>
                      <a:r>
                        <a:rPr lang="en-US" sz="1800" dirty="0" smtClean="0">
                          <a:solidFill>
                            <a:schemeClr val="lt2"/>
                          </a:solidFill>
                          <a:latin typeface="Poppins Black"/>
                          <a:ea typeface="Poppins Black"/>
                          <a:cs typeface="Poppins Black"/>
                          <a:sym typeface="Poppins Black"/>
                        </a:rPr>
                        <a:t>It</a:t>
                      </a:r>
                      <a:r>
                        <a:rPr lang="en-US" sz="1800" baseline="0" dirty="0" smtClean="0">
                          <a:solidFill>
                            <a:schemeClr val="lt2"/>
                          </a:solidFill>
                          <a:latin typeface="Poppins Black"/>
                          <a:ea typeface="Poppins Black"/>
                          <a:cs typeface="Poppins Black"/>
                          <a:sym typeface="Poppins Black"/>
                        </a:rPr>
                        <a:t> makes y</a:t>
                      </a:r>
                      <a:r>
                        <a:rPr lang="en-US" sz="1800" dirty="0" smtClean="0">
                          <a:solidFill>
                            <a:schemeClr val="lt2"/>
                          </a:solidFill>
                          <a:latin typeface="Poppins Black"/>
                          <a:ea typeface="Poppins Black"/>
                          <a:cs typeface="Poppins Black"/>
                          <a:sym typeface="Poppins Black"/>
                        </a:rPr>
                        <a:t>ou</a:t>
                      </a:r>
                      <a:r>
                        <a:rPr lang="en-US" sz="1800" baseline="0" dirty="0" smtClean="0">
                          <a:solidFill>
                            <a:schemeClr val="lt2"/>
                          </a:solidFill>
                          <a:latin typeface="Poppins Black"/>
                          <a:ea typeface="Poppins Black"/>
                          <a:cs typeface="Poppins Black"/>
                          <a:sym typeface="Poppins Black"/>
                        </a:rPr>
                        <a:t> become more confident</a:t>
                      </a:r>
                      <a:endParaRPr sz="1800" dirty="0">
                        <a:solidFill>
                          <a:schemeClr val="lt2"/>
                        </a:solidFill>
                        <a:latin typeface="Poppins Black"/>
                        <a:ea typeface="Poppins Black"/>
                        <a:cs typeface="Poppins Black"/>
                        <a:sym typeface="Poppins Black"/>
                      </a:endParaRPr>
                    </a:p>
                  </a:txBody>
                  <a:tcPr marL="91425" marR="91425" marT="91425" marB="91425" anchor="ctr">
                    <a:lnL w="19050" cap="flat" cmpd="sng">
                      <a:solidFill>
                        <a:srgbClr val="000000">
                          <a:alpha val="0"/>
                        </a:srgbClr>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US" sz="1600" dirty="0" smtClean="0">
                          <a:solidFill>
                            <a:schemeClr val="dk1"/>
                          </a:solidFill>
                          <a:latin typeface="Didact Gothic"/>
                          <a:ea typeface="Didact Gothic"/>
                          <a:cs typeface="Didact Gothic"/>
                          <a:sym typeface="Didact Gothic"/>
                        </a:rPr>
                        <a:t>K</a:t>
                      </a:r>
                      <a:r>
                        <a:rPr lang="en" sz="1600" dirty="0" smtClean="0">
                          <a:solidFill>
                            <a:schemeClr val="dk1"/>
                          </a:solidFill>
                          <a:latin typeface="Didact Gothic"/>
                          <a:ea typeface="Didact Gothic"/>
                          <a:cs typeface="Didact Gothic"/>
                          <a:sym typeface="Didact Gothic"/>
                        </a:rPr>
                        <a:t>nowing</a:t>
                      </a:r>
                      <a:r>
                        <a:rPr lang="en" sz="1600" baseline="0" dirty="0" smtClean="0">
                          <a:solidFill>
                            <a:schemeClr val="dk1"/>
                          </a:solidFill>
                          <a:latin typeface="Didact Gothic"/>
                          <a:ea typeface="Didact Gothic"/>
                          <a:cs typeface="Didact Gothic"/>
                          <a:sym typeface="Didact Gothic"/>
                        </a:rPr>
                        <a:t> who you are and what you can do makes you more certain in yourself.</a:t>
                      </a:r>
                      <a:endParaRPr sz="1600" dirty="0">
                        <a:solidFill>
                          <a:schemeClr val="dk1"/>
                        </a:solidFill>
                        <a:latin typeface="Didact Gothic"/>
                        <a:ea typeface="Didact Gothic"/>
                        <a:cs typeface="Didact Gothic"/>
                        <a:sym typeface="Didact Gothic"/>
                      </a:endParaRPr>
                    </a:p>
                  </a:txBody>
                  <a:tcPr marL="91425" marR="91425" marT="91425" marB="91425" anchor="ctr">
                    <a:lnL w="9525" cap="flat" cmpd="sng">
                      <a:solidFill>
                        <a:schemeClr val="dk1"/>
                      </a:solidFill>
                      <a:prstDash val="solid"/>
                      <a:round/>
                      <a:headEnd type="none" w="sm" len="sm"/>
                      <a:tailEnd type="none" w="sm" len="sm"/>
                    </a:lnL>
                    <a:lnR w="19050" cap="flat" cmpd="sng">
                      <a:solidFill>
                        <a:srgbClr val="000000">
                          <a:alpha val="0"/>
                        </a:srgbClr>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61752">
                <a:tc>
                  <a:txBody>
                    <a:bodyPr/>
                    <a:lstStyle/>
                    <a:p>
                      <a:pPr marL="57150" lvl="0" indent="0" algn="l" rtl="0">
                        <a:spcBef>
                          <a:spcPts val="0"/>
                        </a:spcBef>
                        <a:spcAft>
                          <a:spcPts val="0"/>
                        </a:spcAft>
                        <a:buNone/>
                      </a:pPr>
                      <a:r>
                        <a:rPr lang="en-US" sz="1800" dirty="0" smtClean="0">
                          <a:solidFill>
                            <a:schemeClr val="lt2"/>
                          </a:solidFill>
                          <a:latin typeface="Poppins Black"/>
                          <a:ea typeface="Poppins Black"/>
                          <a:cs typeface="Poppins Black"/>
                          <a:sym typeface="Poppins Black"/>
                        </a:rPr>
                        <a:t>It makes us happy</a:t>
                      </a:r>
                      <a:r>
                        <a:rPr lang="en-US" sz="1800" baseline="0" dirty="0" smtClean="0">
                          <a:solidFill>
                            <a:schemeClr val="lt2"/>
                          </a:solidFill>
                          <a:latin typeface="Poppins Black"/>
                          <a:ea typeface="Poppins Black"/>
                          <a:cs typeface="Poppins Black"/>
                          <a:sym typeface="Poppins Black"/>
                        </a:rPr>
                        <a:t> and less stressed.</a:t>
                      </a:r>
                      <a:endParaRPr sz="1800" dirty="0">
                        <a:solidFill>
                          <a:schemeClr val="lt2"/>
                        </a:solidFill>
                        <a:latin typeface="Poppins Black"/>
                        <a:ea typeface="Poppins Black"/>
                        <a:cs typeface="Poppins Black"/>
                        <a:sym typeface="Poppins Black"/>
                      </a:endParaRPr>
                    </a:p>
                  </a:txBody>
                  <a:tcPr marL="91425" marR="91425" marT="91425" marB="91425" anchor="ctr">
                    <a:lnL w="19050" cap="flat" cmpd="sng">
                      <a:solidFill>
                        <a:srgbClr val="000000">
                          <a:alpha val="0"/>
                        </a:srgbClr>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19050" cap="flat" cmpd="sng">
                      <a:solidFill>
                        <a:srgbClr val="000000">
                          <a:alpha val="0"/>
                        </a:srgbClr>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US" sz="1600" dirty="0" smtClean="0">
                          <a:solidFill>
                            <a:schemeClr val="dk1"/>
                          </a:solidFill>
                          <a:latin typeface="Didact Gothic"/>
                          <a:ea typeface="Didact Gothic"/>
                          <a:cs typeface="Didact Gothic"/>
                          <a:sym typeface="Didact Gothic"/>
                        </a:rPr>
                        <a:t>More self-awareness leads to less stress about</a:t>
                      </a:r>
                      <a:r>
                        <a:rPr lang="en-US" sz="1600" baseline="0" dirty="0" smtClean="0">
                          <a:solidFill>
                            <a:schemeClr val="dk1"/>
                          </a:solidFill>
                          <a:latin typeface="Didact Gothic"/>
                          <a:ea typeface="Didact Gothic"/>
                          <a:cs typeface="Didact Gothic"/>
                          <a:sym typeface="Didact Gothic"/>
                        </a:rPr>
                        <a:t> the public opinion of us.</a:t>
                      </a:r>
                      <a:endParaRPr sz="1600" dirty="0">
                        <a:solidFill>
                          <a:schemeClr val="dk1"/>
                        </a:solidFill>
                        <a:latin typeface="Didact Gothic"/>
                        <a:ea typeface="Didact Gothic"/>
                        <a:cs typeface="Didact Gothic"/>
                        <a:sym typeface="Didact Gothic"/>
                      </a:endParaRPr>
                    </a:p>
                  </a:txBody>
                  <a:tcPr marL="91425" marR="91425" marT="91425" marB="91425" anchor="ctr">
                    <a:lnL w="9525" cap="flat" cmpd="sng">
                      <a:solidFill>
                        <a:schemeClr val="dk1"/>
                      </a:solidFill>
                      <a:prstDash val="solid"/>
                      <a:round/>
                      <a:headEnd type="none" w="sm" len="sm"/>
                      <a:tailEnd type="none" w="sm" len="sm"/>
                    </a:lnL>
                    <a:lnR w="19050" cap="flat" cmpd="sng">
                      <a:solidFill>
                        <a:srgbClr val="000000">
                          <a:alpha val="0"/>
                        </a:srgbClr>
                      </a:solidFill>
                      <a:prstDash val="solid"/>
                      <a:round/>
                      <a:headEnd type="none" w="sm" len="sm"/>
                      <a:tailEnd type="none" w="sm" len="sm"/>
                    </a:lnR>
                    <a:lnT w="9525" cap="flat" cmpd="sng">
                      <a:solidFill>
                        <a:schemeClr val="dk1"/>
                      </a:solidFill>
                      <a:prstDash val="solid"/>
                      <a:round/>
                      <a:headEnd type="none" w="sm" len="sm"/>
                      <a:tailEnd type="none" w="sm" len="sm"/>
                    </a:lnT>
                    <a:lnB w="19050"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grpSp>
        <p:nvGrpSpPr>
          <p:cNvPr id="1117" name="Google Shape;1117;p51"/>
          <p:cNvGrpSpPr/>
          <p:nvPr/>
        </p:nvGrpSpPr>
        <p:grpSpPr>
          <a:xfrm>
            <a:off x="1416825" y="1586428"/>
            <a:ext cx="650712" cy="650751"/>
            <a:chOff x="6150475" y="1763889"/>
            <a:chExt cx="650712" cy="650751"/>
          </a:xfrm>
        </p:grpSpPr>
        <p:sp>
          <p:nvSpPr>
            <p:cNvPr id="1118" name="Google Shape;1118;p51"/>
            <p:cNvSpPr/>
            <p:nvPr/>
          </p:nvSpPr>
          <p:spPr>
            <a:xfrm>
              <a:off x="6150475" y="1763891"/>
              <a:ext cx="650712" cy="6507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51"/>
            <p:cNvSpPr/>
            <p:nvPr/>
          </p:nvSpPr>
          <p:spPr>
            <a:xfrm>
              <a:off x="6729404" y="1763889"/>
              <a:ext cx="53879" cy="53878"/>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0" name="Google Shape;1120;p51"/>
          <p:cNvGrpSpPr/>
          <p:nvPr/>
        </p:nvGrpSpPr>
        <p:grpSpPr>
          <a:xfrm>
            <a:off x="1416825" y="2472665"/>
            <a:ext cx="650712" cy="650751"/>
            <a:chOff x="6150475" y="1763889"/>
            <a:chExt cx="650712" cy="650751"/>
          </a:xfrm>
        </p:grpSpPr>
        <p:sp>
          <p:nvSpPr>
            <p:cNvPr id="1121" name="Google Shape;1121;p51"/>
            <p:cNvSpPr/>
            <p:nvPr/>
          </p:nvSpPr>
          <p:spPr>
            <a:xfrm>
              <a:off x="6150475" y="1763891"/>
              <a:ext cx="650712" cy="6507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51"/>
            <p:cNvSpPr/>
            <p:nvPr/>
          </p:nvSpPr>
          <p:spPr>
            <a:xfrm>
              <a:off x="6729404" y="1763889"/>
              <a:ext cx="53879" cy="53878"/>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3" name="Google Shape;1123;p51"/>
          <p:cNvGrpSpPr/>
          <p:nvPr/>
        </p:nvGrpSpPr>
        <p:grpSpPr>
          <a:xfrm>
            <a:off x="1416825" y="3341316"/>
            <a:ext cx="650712" cy="650751"/>
            <a:chOff x="6150475" y="1763889"/>
            <a:chExt cx="650712" cy="650751"/>
          </a:xfrm>
        </p:grpSpPr>
        <p:sp>
          <p:nvSpPr>
            <p:cNvPr id="1124" name="Google Shape;1124;p51"/>
            <p:cNvSpPr/>
            <p:nvPr/>
          </p:nvSpPr>
          <p:spPr>
            <a:xfrm>
              <a:off x="6150475" y="1763891"/>
              <a:ext cx="650712" cy="6507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51"/>
            <p:cNvSpPr/>
            <p:nvPr/>
          </p:nvSpPr>
          <p:spPr>
            <a:xfrm>
              <a:off x="6729404" y="1763889"/>
              <a:ext cx="53879" cy="53878"/>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6" name="Google Shape;1126;p51"/>
          <p:cNvGrpSpPr/>
          <p:nvPr/>
        </p:nvGrpSpPr>
        <p:grpSpPr>
          <a:xfrm>
            <a:off x="1559306" y="3495550"/>
            <a:ext cx="365753" cy="365753"/>
            <a:chOff x="3271200" y="1435075"/>
            <a:chExt cx="481825" cy="481825"/>
          </a:xfrm>
        </p:grpSpPr>
        <p:sp>
          <p:nvSpPr>
            <p:cNvPr id="1127" name="Google Shape;1127;p51"/>
            <p:cNvSpPr/>
            <p:nvPr/>
          </p:nvSpPr>
          <p:spPr>
            <a:xfrm>
              <a:off x="3271200" y="1435075"/>
              <a:ext cx="481825" cy="481825"/>
            </a:xfrm>
            <a:custGeom>
              <a:avLst/>
              <a:gdLst/>
              <a:ahLst/>
              <a:cxnLst/>
              <a:rect l="l" t="t" r="r" b="b"/>
              <a:pathLst>
                <a:path w="19273" h="19273" extrusionOk="0">
                  <a:moveTo>
                    <a:pt x="9597" y="2259"/>
                  </a:moveTo>
                  <a:cubicBezTo>
                    <a:pt x="13635" y="2259"/>
                    <a:pt x="17014" y="5545"/>
                    <a:pt x="17014" y="9601"/>
                  </a:cubicBezTo>
                  <a:cubicBezTo>
                    <a:pt x="17014" y="13636"/>
                    <a:pt x="13654" y="17014"/>
                    <a:pt x="9597" y="17014"/>
                  </a:cubicBezTo>
                  <a:cubicBezTo>
                    <a:pt x="5562" y="17014"/>
                    <a:pt x="2259" y="13654"/>
                    <a:pt x="2259" y="9601"/>
                  </a:cubicBezTo>
                  <a:cubicBezTo>
                    <a:pt x="2259" y="5563"/>
                    <a:pt x="5541" y="2259"/>
                    <a:pt x="9597" y="2259"/>
                  </a:cubicBezTo>
                  <a:close/>
                  <a:moveTo>
                    <a:pt x="9597" y="1"/>
                  </a:moveTo>
                  <a:cubicBezTo>
                    <a:pt x="4304" y="1"/>
                    <a:pt x="0" y="4307"/>
                    <a:pt x="0" y="9601"/>
                  </a:cubicBezTo>
                  <a:cubicBezTo>
                    <a:pt x="0" y="14892"/>
                    <a:pt x="4304" y="19273"/>
                    <a:pt x="9597" y="19273"/>
                  </a:cubicBezTo>
                  <a:cubicBezTo>
                    <a:pt x="14891" y="19273"/>
                    <a:pt x="19272" y="14892"/>
                    <a:pt x="19272" y="9601"/>
                  </a:cubicBezTo>
                  <a:cubicBezTo>
                    <a:pt x="19272" y="4307"/>
                    <a:pt x="14891" y="1"/>
                    <a:pt x="95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28" name="Google Shape;1128;p51"/>
            <p:cNvSpPr/>
            <p:nvPr/>
          </p:nvSpPr>
          <p:spPr>
            <a:xfrm>
              <a:off x="3356575" y="1520525"/>
              <a:ext cx="311000" cy="311025"/>
            </a:xfrm>
            <a:custGeom>
              <a:avLst/>
              <a:gdLst/>
              <a:ahLst/>
              <a:cxnLst/>
              <a:rect l="l" t="t" r="r" b="b"/>
              <a:pathLst>
                <a:path w="12440" h="12441" extrusionOk="0">
                  <a:moveTo>
                    <a:pt x="8516" y="3359"/>
                  </a:moveTo>
                  <a:cubicBezTo>
                    <a:pt x="8661" y="3359"/>
                    <a:pt x="8805" y="3414"/>
                    <a:pt x="8917" y="3524"/>
                  </a:cubicBezTo>
                  <a:cubicBezTo>
                    <a:pt x="9136" y="3744"/>
                    <a:pt x="9136" y="4102"/>
                    <a:pt x="8917" y="4322"/>
                  </a:cubicBezTo>
                  <a:lnTo>
                    <a:pt x="7056" y="6183"/>
                  </a:lnTo>
                  <a:lnTo>
                    <a:pt x="8917" y="8041"/>
                  </a:lnTo>
                  <a:cubicBezTo>
                    <a:pt x="9326" y="8453"/>
                    <a:pt x="8939" y="9009"/>
                    <a:pt x="8502" y="9009"/>
                  </a:cubicBezTo>
                  <a:cubicBezTo>
                    <a:pt x="8371" y="9009"/>
                    <a:pt x="8235" y="8959"/>
                    <a:pt x="8116" y="8839"/>
                  </a:cubicBezTo>
                  <a:lnTo>
                    <a:pt x="5857" y="6580"/>
                  </a:lnTo>
                  <a:cubicBezTo>
                    <a:pt x="5637" y="6360"/>
                    <a:pt x="5637" y="6002"/>
                    <a:pt x="5857" y="5782"/>
                  </a:cubicBezTo>
                  <a:lnTo>
                    <a:pt x="8116" y="3524"/>
                  </a:lnTo>
                  <a:cubicBezTo>
                    <a:pt x="8227" y="3414"/>
                    <a:pt x="8372" y="3359"/>
                    <a:pt x="8516" y="3359"/>
                  </a:cubicBezTo>
                  <a:close/>
                  <a:moveTo>
                    <a:pt x="5619" y="1"/>
                  </a:moveTo>
                  <a:cubicBezTo>
                    <a:pt x="4367" y="112"/>
                    <a:pt x="3177" y="606"/>
                    <a:pt x="2214" y="1413"/>
                  </a:cubicBezTo>
                  <a:lnTo>
                    <a:pt x="2590" y="1789"/>
                  </a:lnTo>
                  <a:cubicBezTo>
                    <a:pt x="3002" y="2199"/>
                    <a:pt x="2615" y="2757"/>
                    <a:pt x="2178" y="2757"/>
                  </a:cubicBezTo>
                  <a:cubicBezTo>
                    <a:pt x="2047" y="2757"/>
                    <a:pt x="1912" y="2707"/>
                    <a:pt x="1792" y="2587"/>
                  </a:cubicBezTo>
                  <a:lnTo>
                    <a:pt x="1416" y="2211"/>
                  </a:lnTo>
                  <a:cubicBezTo>
                    <a:pt x="609" y="3175"/>
                    <a:pt x="118" y="4364"/>
                    <a:pt x="3" y="5617"/>
                  </a:cubicBezTo>
                  <a:lnTo>
                    <a:pt x="536" y="5617"/>
                  </a:lnTo>
                  <a:cubicBezTo>
                    <a:pt x="1280" y="5617"/>
                    <a:pt x="1283" y="6746"/>
                    <a:pt x="536" y="6746"/>
                  </a:cubicBezTo>
                  <a:lnTo>
                    <a:pt x="0" y="6746"/>
                  </a:lnTo>
                  <a:cubicBezTo>
                    <a:pt x="118" y="8035"/>
                    <a:pt x="627" y="9287"/>
                    <a:pt x="1413" y="10227"/>
                  </a:cubicBezTo>
                  <a:lnTo>
                    <a:pt x="1789" y="9850"/>
                  </a:lnTo>
                  <a:cubicBezTo>
                    <a:pt x="1910" y="9730"/>
                    <a:pt x="2045" y="9679"/>
                    <a:pt x="2176" y="9679"/>
                  </a:cubicBezTo>
                  <a:cubicBezTo>
                    <a:pt x="2613" y="9679"/>
                    <a:pt x="2995" y="10244"/>
                    <a:pt x="2587" y="10651"/>
                  </a:cubicBezTo>
                  <a:lnTo>
                    <a:pt x="2211" y="11028"/>
                  </a:lnTo>
                  <a:cubicBezTo>
                    <a:pt x="3174" y="11832"/>
                    <a:pt x="4364" y="12326"/>
                    <a:pt x="5616" y="12440"/>
                  </a:cubicBezTo>
                  <a:lnTo>
                    <a:pt x="5616" y="11904"/>
                  </a:lnTo>
                  <a:cubicBezTo>
                    <a:pt x="5616" y="11530"/>
                    <a:pt x="5899" y="11343"/>
                    <a:pt x="6182" y="11343"/>
                  </a:cubicBezTo>
                  <a:cubicBezTo>
                    <a:pt x="6464" y="11343"/>
                    <a:pt x="6745" y="11530"/>
                    <a:pt x="6745" y="11904"/>
                  </a:cubicBezTo>
                  <a:lnTo>
                    <a:pt x="6745" y="12440"/>
                  </a:lnTo>
                  <a:cubicBezTo>
                    <a:pt x="8034" y="12323"/>
                    <a:pt x="9287" y="11811"/>
                    <a:pt x="10226" y="11028"/>
                  </a:cubicBezTo>
                  <a:lnTo>
                    <a:pt x="9850" y="10651"/>
                  </a:lnTo>
                  <a:cubicBezTo>
                    <a:pt x="9445" y="10246"/>
                    <a:pt x="9822" y="9678"/>
                    <a:pt x="10259" y="9678"/>
                  </a:cubicBezTo>
                  <a:cubicBezTo>
                    <a:pt x="10390" y="9678"/>
                    <a:pt x="10526" y="9729"/>
                    <a:pt x="10648" y="9850"/>
                  </a:cubicBezTo>
                  <a:lnTo>
                    <a:pt x="11024" y="10227"/>
                  </a:lnTo>
                  <a:cubicBezTo>
                    <a:pt x="11810" y="9287"/>
                    <a:pt x="12319" y="8035"/>
                    <a:pt x="12437" y="6746"/>
                  </a:cubicBezTo>
                  <a:lnTo>
                    <a:pt x="11904" y="6746"/>
                  </a:lnTo>
                  <a:cubicBezTo>
                    <a:pt x="11160" y="6746"/>
                    <a:pt x="11157" y="5617"/>
                    <a:pt x="11904" y="5617"/>
                  </a:cubicBezTo>
                  <a:lnTo>
                    <a:pt x="12440" y="5617"/>
                  </a:lnTo>
                  <a:cubicBezTo>
                    <a:pt x="12325" y="4364"/>
                    <a:pt x="11834" y="3175"/>
                    <a:pt x="11027" y="2211"/>
                  </a:cubicBezTo>
                  <a:lnTo>
                    <a:pt x="10651" y="2587"/>
                  </a:lnTo>
                  <a:cubicBezTo>
                    <a:pt x="10529" y="2709"/>
                    <a:pt x="10392" y="2760"/>
                    <a:pt x="10261" y="2760"/>
                  </a:cubicBezTo>
                  <a:cubicBezTo>
                    <a:pt x="9823" y="2760"/>
                    <a:pt x="9443" y="2197"/>
                    <a:pt x="9853" y="1789"/>
                  </a:cubicBezTo>
                  <a:lnTo>
                    <a:pt x="10232" y="1413"/>
                  </a:lnTo>
                  <a:cubicBezTo>
                    <a:pt x="9290" y="627"/>
                    <a:pt x="8037" y="115"/>
                    <a:pt x="6748" y="1"/>
                  </a:cubicBezTo>
                  <a:lnTo>
                    <a:pt x="6748" y="537"/>
                  </a:lnTo>
                  <a:cubicBezTo>
                    <a:pt x="6748" y="909"/>
                    <a:pt x="6466" y="1096"/>
                    <a:pt x="6183" y="1096"/>
                  </a:cubicBezTo>
                  <a:cubicBezTo>
                    <a:pt x="5901" y="1096"/>
                    <a:pt x="5619" y="910"/>
                    <a:pt x="5619" y="537"/>
                  </a:cubicBezTo>
                  <a:lnTo>
                    <a:pt x="561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1129" name="Google Shape;1129;p51"/>
          <p:cNvGrpSpPr/>
          <p:nvPr/>
        </p:nvGrpSpPr>
        <p:grpSpPr>
          <a:xfrm>
            <a:off x="1565168" y="1740661"/>
            <a:ext cx="365753" cy="365753"/>
            <a:chOff x="5651375" y="3806450"/>
            <a:chExt cx="481825" cy="481825"/>
          </a:xfrm>
        </p:grpSpPr>
        <p:sp>
          <p:nvSpPr>
            <p:cNvPr id="1130" name="Google Shape;1130;p51"/>
            <p:cNvSpPr/>
            <p:nvPr/>
          </p:nvSpPr>
          <p:spPr>
            <a:xfrm>
              <a:off x="5793425" y="3976800"/>
              <a:ext cx="28250" cy="28275"/>
            </a:xfrm>
            <a:custGeom>
              <a:avLst/>
              <a:gdLst/>
              <a:ahLst/>
              <a:cxnLst/>
              <a:rect l="l" t="t" r="r" b="b"/>
              <a:pathLst>
                <a:path w="1130" h="1131" extrusionOk="0">
                  <a:moveTo>
                    <a:pt x="567" y="1"/>
                  </a:moveTo>
                  <a:cubicBezTo>
                    <a:pt x="253" y="1"/>
                    <a:pt x="0" y="251"/>
                    <a:pt x="0" y="564"/>
                  </a:cubicBezTo>
                  <a:cubicBezTo>
                    <a:pt x="0" y="877"/>
                    <a:pt x="253" y="1130"/>
                    <a:pt x="567" y="1130"/>
                  </a:cubicBezTo>
                  <a:cubicBezTo>
                    <a:pt x="877" y="1130"/>
                    <a:pt x="1130" y="877"/>
                    <a:pt x="1130" y="564"/>
                  </a:cubicBezTo>
                  <a:cubicBezTo>
                    <a:pt x="1130" y="251"/>
                    <a:pt x="877" y="1"/>
                    <a:pt x="5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31" name="Google Shape;1131;p51"/>
            <p:cNvSpPr/>
            <p:nvPr/>
          </p:nvSpPr>
          <p:spPr>
            <a:xfrm>
              <a:off x="5794475" y="4089725"/>
              <a:ext cx="195600" cy="84725"/>
            </a:xfrm>
            <a:custGeom>
              <a:avLst/>
              <a:gdLst/>
              <a:ahLst/>
              <a:cxnLst/>
              <a:rect l="l" t="t" r="r" b="b"/>
              <a:pathLst>
                <a:path w="7824" h="3389" extrusionOk="0">
                  <a:moveTo>
                    <a:pt x="1" y="1"/>
                  </a:moveTo>
                  <a:cubicBezTo>
                    <a:pt x="284" y="1943"/>
                    <a:pt x="1949" y="3385"/>
                    <a:pt x="3912" y="3388"/>
                  </a:cubicBezTo>
                  <a:cubicBezTo>
                    <a:pt x="5875" y="3385"/>
                    <a:pt x="7541" y="1943"/>
                    <a:pt x="78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32" name="Google Shape;1132;p51"/>
            <p:cNvSpPr/>
            <p:nvPr/>
          </p:nvSpPr>
          <p:spPr>
            <a:xfrm>
              <a:off x="5651375" y="3806450"/>
              <a:ext cx="481825" cy="481825"/>
            </a:xfrm>
            <a:custGeom>
              <a:avLst/>
              <a:gdLst/>
              <a:ahLst/>
              <a:cxnLst/>
              <a:rect l="l" t="t" r="r" b="b"/>
              <a:pathLst>
                <a:path w="19273" h="19273" extrusionOk="0">
                  <a:moveTo>
                    <a:pt x="6249" y="5686"/>
                  </a:moveTo>
                  <a:cubicBezTo>
                    <a:pt x="6932" y="5686"/>
                    <a:pt x="7549" y="6098"/>
                    <a:pt x="7811" y="6730"/>
                  </a:cubicBezTo>
                  <a:cubicBezTo>
                    <a:pt x="8073" y="7363"/>
                    <a:pt x="7929" y="8092"/>
                    <a:pt x="7444" y="8576"/>
                  </a:cubicBezTo>
                  <a:cubicBezTo>
                    <a:pt x="7122" y="8901"/>
                    <a:pt x="6689" y="9073"/>
                    <a:pt x="6248" y="9073"/>
                  </a:cubicBezTo>
                  <a:cubicBezTo>
                    <a:pt x="6029" y="9073"/>
                    <a:pt x="5808" y="9031"/>
                    <a:pt x="5598" y="8944"/>
                  </a:cubicBezTo>
                  <a:cubicBezTo>
                    <a:pt x="4966" y="8682"/>
                    <a:pt x="4553" y="8064"/>
                    <a:pt x="4553" y="7378"/>
                  </a:cubicBezTo>
                  <a:cubicBezTo>
                    <a:pt x="4556" y="6441"/>
                    <a:pt x="5312" y="5686"/>
                    <a:pt x="6249" y="5686"/>
                  </a:cubicBezTo>
                  <a:close/>
                  <a:moveTo>
                    <a:pt x="13024" y="5683"/>
                  </a:moveTo>
                  <a:cubicBezTo>
                    <a:pt x="13242" y="5683"/>
                    <a:pt x="13462" y="5725"/>
                    <a:pt x="13671" y="5812"/>
                  </a:cubicBezTo>
                  <a:cubicBezTo>
                    <a:pt x="14304" y="6074"/>
                    <a:pt x="14716" y="6691"/>
                    <a:pt x="14716" y="7378"/>
                  </a:cubicBezTo>
                  <a:cubicBezTo>
                    <a:pt x="14716" y="8314"/>
                    <a:pt x="13957" y="9073"/>
                    <a:pt x="13024" y="9073"/>
                  </a:cubicBezTo>
                  <a:cubicBezTo>
                    <a:pt x="12337" y="9073"/>
                    <a:pt x="11720" y="8658"/>
                    <a:pt x="11458" y="8025"/>
                  </a:cubicBezTo>
                  <a:cubicBezTo>
                    <a:pt x="11196" y="7393"/>
                    <a:pt x="11341" y="6664"/>
                    <a:pt x="11825" y="6179"/>
                  </a:cubicBezTo>
                  <a:cubicBezTo>
                    <a:pt x="12150" y="5855"/>
                    <a:pt x="12583" y="5683"/>
                    <a:pt x="13024" y="5683"/>
                  </a:cubicBezTo>
                  <a:close/>
                  <a:moveTo>
                    <a:pt x="14153" y="10202"/>
                  </a:moveTo>
                  <a:cubicBezTo>
                    <a:pt x="14463" y="10202"/>
                    <a:pt x="14716" y="10452"/>
                    <a:pt x="14716" y="10766"/>
                  </a:cubicBezTo>
                  <a:cubicBezTo>
                    <a:pt x="14716" y="13566"/>
                    <a:pt x="12437" y="15849"/>
                    <a:pt x="9636" y="15849"/>
                  </a:cubicBezTo>
                  <a:cubicBezTo>
                    <a:pt x="6833" y="15849"/>
                    <a:pt x="4553" y="13566"/>
                    <a:pt x="4553" y="10766"/>
                  </a:cubicBezTo>
                  <a:cubicBezTo>
                    <a:pt x="4553" y="10452"/>
                    <a:pt x="4806" y="10202"/>
                    <a:pt x="5119" y="10202"/>
                  </a:cubicBezTo>
                  <a:close/>
                  <a:moveTo>
                    <a:pt x="9636" y="0"/>
                  </a:moveTo>
                  <a:cubicBezTo>
                    <a:pt x="4342" y="0"/>
                    <a:pt x="0" y="4343"/>
                    <a:pt x="0" y="9636"/>
                  </a:cubicBezTo>
                  <a:cubicBezTo>
                    <a:pt x="0" y="14930"/>
                    <a:pt x="4342" y="19272"/>
                    <a:pt x="9636" y="19272"/>
                  </a:cubicBezTo>
                  <a:cubicBezTo>
                    <a:pt x="14927" y="19272"/>
                    <a:pt x="19272" y="14930"/>
                    <a:pt x="19272" y="9636"/>
                  </a:cubicBezTo>
                  <a:cubicBezTo>
                    <a:pt x="19272" y="4343"/>
                    <a:pt x="14930" y="0"/>
                    <a:pt x="96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33" name="Google Shape;1133;p51"/>
            <p:cNvSpPr/>
            <p:nvPr/>
          </p:nvSpPr>
          <p:spPr>
            <a:xfrm>
              <a:off x="5962800" y="3976800"/>
              <a:ext cx="28250" cy="28275"/>
            </a:xfrm>
            <a:custGeom>
              <a:avLst/>
              <a:gdLst/>
              <a:ahLst/>
              <a:cxnLst/>
              <a:rect l="l" t="t" r="r" b="b"/>
              <a:pathLst>
                <a:path w="1130" h="1131" extrusionOk="0">
                  <a:moveTo>
                    <a:pt x="567" y="1"/>
                  </a:moveTo>
                  <a:cubicBezTo>
                    <a:pt x="254" y="1"/>
                    <a:pt x="1" y="251"/>
                    <a:pt x="1" y="564"/>
                  </a:cubicBezTo>
                  <a:cubicBezTo>
                    <a:pt x="1" y="877"/>
                    <a:pt x="254" y="1130"/>
                    <a:pt x="567" y="1130"/>
                  </a:cubicBezTo>
                  <a:cubicBezTo>
                    <a:pt x="877" y="1130"/>
                    <a:pt x="1130" y="877"/>
                    <a:pt x="1130" y="564"/>
                  </a:cubicBezTo>
                  <a:cubicBezTo>
                    <a:pt x="1130" y="251"/>
                    <a:pt x="877" y="1"/>
                    <a:pt x="5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sp>
        <p:nvSpPr>
          <p:cNvPr id="1134" name="Google Shape;1134;p51"/>
          <p:cNvSpPr/>
          <p:nvPr/>
        </p:nvSpPr>
        <p:spPr>
          <a:xfrm>
            <a:off x="1584334" y="2595472"/>
            <a:ext cx="315672" cy="369974"/>
          </a:xfrm>
          <a:custGeom>
            <a:avLst/>
            <a:gdLst/>
            <a:ahLst/>
            <a:cxnLst/>
            <a:rect l="l" t="t" r="r" b="b"/>
            <a:pathLst>
              <a:path w="10807" h="12666" extrusionOk="0">
                <a:moveTo>
                  <a:pt x="5419" y="851"/>
                </a:moveTo>
                <a:cubicBezTo>
                  <a:pt x="5640" y="851"/>
                  <a:pt x="5797" y="1040"/>
                  <a:pt x="5829" y="1261"/>
                </a:cubicBezTo>
                <a:cubicBezTo>
                  <a:pt x="5829" y="1513"/>
                  <a:pt x="6049" y="1670"/>
                  <a:pt x="6270" y="1670"/>
                </a:cubicBezTo>
                <a:lnTo>
                  <a:pt x="7940" y="1670"/>
                </a:lnTo>
                <a:cubicBezTo>
                  <a:pt x="8160" y="1670"/>
                  <a:pt x="8318" y="1859"/>
                  <a:pt x="8349" y="2048"/>
                </a:cubicBezTo>
                <a:lnTo>
                  <a:pt x="8349" y="2489"/>
                </a:lnTo>
                <a:lnTo>
                  <a:pt x="2615" y="2489"/>
                </a:lnTo>
                <a:lnTo>
                  <a:pt x="2615" y="2048"/>
                </a:lnTo>
                <a:lnTo>
                  <a:pt x="2521" y="2048"/>
                </a:lnTo>
                <a:cubicBezTo>
                  <a:pt x="2521" y="1828"/>
                  <a:pt x="2741" y="1670"/>
                  <a:pt x="2962" y="1670"/>
                </a:cubicBezTo>
                <a:lnTo>
                  <a:pt x="4569" y="1670"/>
                </a:lnTo>
                <a:cubicBezTo>
                  <a:pt x="4821" y="1670"/>
                  <a:pt x="5010" y="1481"/>
                  <a:pt x="5010" y="1261"/>
                </a:cubicBezTo>
                <a:cubicBezTo>
                  <a:pt x="5010" y="1040"/>
                  <a:pt x="5199" y="882"/>
                  <a:pt x="5419" y="851"/>
                </a:cubicBezTo>
                <a:close/>
                <a:moveTo>
                  <a:pt x="8203" y="5651"/>
                </a:moveTo>
                <a:cubicBezTo>
                  <a:pt x="8417" y="5651"/>
                  <a:pt x="8629" y="5730"/>
                  <a:pt x="8790" y="5892"/>
                </a:cubicBezTo>
                <a:lnTo>
                  <a:pt x="8885" y="5955"/>
                </a:lnTo>
                <a:cubicBezTo>
                  <a:pt x="9200" y="6270"/>
                  <a:pt x="9200" y="6805"/>
                  <a:pt x="8885" y="7152"/>
                </a:cubicBezTo>
                <a:lnTo>
                  <a:pt x="5577" y="10428"/>
                </a:lnTo>
                <a:cubicBezTo>
                  <a:pt x="5419" y="10586"/>
                  <a:pt x="5199" y="10665"/>
                  <a:pt x="4978" y="10665"/>
                </a:cubicBezTo>
                <a:cubicBezTo>
                  <a:pt x="4758" y="10665"/>
                  <a:pt x="4537" y="10586"/>
                  <a:pt x="4380" y="10428"/>
                </a:cubicBezTo>
                <a:lnTo>
                  <a:pt x="2773" y="8822"/>
                </a:lnTo>
                <a:cubicBezTo>
                  <a:pt x="2458" y="8507"/>
                  <a:pt x="2458" y="7971"/>
                  <a:pt x="2773" y="7656"/>
                </a:cubicBezTo>
                <a:lnTo>
                  <a:pt x="2836" y="7561"/>
                </a:lnTo>
                <a:cubicBezTo>
                  <a:pt x="2993" y="7404"/>
                  <a:pt x="3214" y="7325"/>
                  <a:pt x="3434" y="7325"/>
                </a:cubicBezTo>
                <a:cubicBezTo>
                  <a:pt x="3655" y="7325"/>
                  <a:pt x="3876" y="7404"/>
                  <a:pt x="4033" y="7561"/>
                </a:cubicBezTo>
                <a:lnTo>
                  <a:pt x="4978" y="8507"/>
                </a:lnTo>
                <a:lnTo>
                  <a:pt x="7625" y="5860"/>
                </a:lnTo>
                <a:cubicBezTo>
                  <a:pt x="7793" y="5722"/>
                  <a:pt x="7999" y="5651"/>
                  <a:pt x="8203" y="5651"/>
                </a:cubicBezTo>
                <a:close/>
                <a:moveTo>
                  <a:pt x="5419" y="0"/>
                </a:moveTo>
                <a:cubicBezTo>
                  <a:pt x="4852" y="0"/>
                  <a:pt x="4411" y="347"/>
                  <a:pt x="4222" y="851"/>
                </a:cubicBezTo>
                <a:lnTo>
                  <a:pt x="2930" y="851"/>
                </a:lnTo>
                <a:cubicBezTo>
                  <a:pt x="2363" y="851"/>
                  <a:pt x="1954" y="1198"/>
                  <a:pt x="1733" y="1670"/>
                </a:cubicBezTo>
                <a:lnTo>
                  <a:pt x="442" y="1670"/>
                </a:lnTo>
                <a:cubicBezTo>
                  <a:pt x="221" y="1670"/>
                  <a:pt x="0" y="1859"/>
                  <a:pt x="0" y="2048"/>
                </a:cubicBezTo>
                <a:lnTo>
                  <a:pt x="0" y="12256"/>
                </a:lnTo>
                <a:cubicBezTo>
                  <a:pt x="0" y="12508"/>
                  <a:pt x="221" y="12665"/>
                  <a:pt x="442" y="12665"/>
                </a:cubicBezTo>
                <a:lnTo>
                  <a:pt x="10366" y="12665"/>
                </a:lnTo>
                <a:cubicBezTo>
                  <a:pt x="10618" y="12665"/>
                  <a:pt x="10807" y="12445"/>
                  <a:pt x="10807" y="12256"/>
                </a:cubicBezTo>
                <a:lnTo>
                  <a:pt x="10807" y="2048"/>
                </a:lnTo>
                <a:cubicBezTo>
                  <a:pt x="10807" y="1828"/>
                  <a:pt x="10618" y="1670"/>
                  <a:pt x="10366" y="1670"/>
                </a:cubicBezTo>
                <a:lnTo>
                  <a:pt x="9074" y="1670"/>
                </a:lnTo>
                <a:cubicBezTo>
                  <a:pt x="8916" y="1198"/>
                  <a:pt x="8444" y="851"/>
                  <a:pt x="7877" y="851"/>
                </a:cubicBezTo>
                <a:lnTo>
                  <a:pt x="6585" y="851"/>
                </a:lnTo>
                <a:cubicBezTo>
                  <a:pt x="6427" y="378"/>
                  <a:pt x="5955" y="0"/>
                  <a:pt x="541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6"/>
        <p:cNvGrpSpPr/>
        <p:nvPr/>
      </p:nvGrpSpPr>
      <p:grpSpPr>
        <a:xfrm>
          <a:off x="0" y="0"/>
          <a:ext cx="0" cy="0"/>
          <a:chOff x="0" y="0"/>
          <a:chExt cx="0" cy="0"/>
        </a:xfrm>
      </p:grpSpPr>
      <p:grpSp>
        <p:nvGrpSpPr>
          <p:cNvPr id="1307" name="Google Shape;1307;p60"/>
          <p:cNvGrpSpPr/>
          <p:nvPr/>
        </p:nvGrpSpPr>
        <p:grpSpPr>
          <a:xfrm>
            <a:off x="939754" y="2117444"/>
            <a:ext cx="3097013" cy="2910935"/>
            <a:chOff x="6056610" y="652634"/>
            <a:chExt cx="1562097" cy="1468241"/>
          </a:xfrm>
        </p:grpSpPr>
        <p:sp>
          <p:nvSpPr>
            <p:cNvPr id="1308" name="Google Shape;1308;p60"/>
            <p:cNvSpPr/>
            <p:nvPr/>
          </p:nvSpPr>
          <p:spPr>
            <a:xfrm>
              <a:off x="6063046" y="652634"/>
              <a:ext cx="1555660" cy="1468241"/>
            </a:xfrm>
            <a:custGeom>
              <a:avLst/>
              <a:gdLst/>
              <a:ahLst/>
              <a:cxnLst/>
              <a:rect l="l" t="t" r="r" b="b"/>
              <a:pathLst>
                <a:path w="29487" h="27830" extrusionOk="0">
                  <a:moveTo>
                    <a:pt x="18357" y="0"/>
                  </a:moveTo>
                  <a:cubicBezTo>
                    <a:pt x="14319" y="0"/>
                    <a:pt x="10381" y="2138"/>
                    <a:pt x="9271" y="5519"/>
                  </a:cubicBezTo>
                  <a:cubicBezTo>
                    <a:pt x="6931" y="12783"/>
                    <a:pt x="0" y="7464"/>
                    <a:pt x="882" y="13999"/>
                  </a:cubicBezTo>
                  <a:cubicBezTo>
                    <a:pt x="1915" y="21568"/>
                    <a:pt x="7083" y="27829"/>
                    <a:pt x="14712" y="27829"/>
                  </a:cubicBezTo>
                  <a:cubicBezTo>
                    <a:pt x="22341" y="27829"/>
                    <a:pt x="27843" y="21598"/>
                    <a:pt x="28542" y="13999"/>
                  </a:cubicBezTo>
                  <a:cubicBezTo>
                    <a:pt x="29486" y="3925"/>
                    <a:pt x="23829" y="0"/>
                    <a:pt x="183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60"/>
            <p:cNvSpPr/>
            <p:nvPr/>
          </p:nvSpPr>
          <p:spPr>
            <a:xfrm>
              <a:off x="6149619" y="751341"/>
              <a:ext cx="280670" cy="280670"/>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60"/>
            <p:cNvSpPr/>
            <p:nvPr/>
          </p:nvSpPr>
          <p:spPr>
            <a:xfrm>
              <a:off x="6056610" y="1036752"/>
              <a:ext cx="104302" cy="104302"/>
            </a:xfrm>
            <a:custGeom>
              <a:avLst/>
              <a:gdLst/>
              <a:ahLst/>
              <a:cxnLst/>
              <a:rect l="l" t="t" r="r" b="b"/>
              <a:pathLst>
                <a:path w="1977" h="1977" extrusionOk="0">
                  <a:moveTo>
                    <a:pt x="1004" y="1"/>
                  </a:moveTo>
                  <a:cubicBezTo>
                    <a:pt x="457" y="1"/>
                    <a:pt x="1" y="426"/>
                    <a:pt x="1" y="973"/>
                  </a:cubicBezTo>
                  <a:cubicBezTo>
                    <a:pt x="1" y="1521"/>
                    <a:pt x="457" y="1977"/>
                    <a:pt x="1004" y="1977"/>
                  </a:cubicBezTo>
                  <a:cubicBezTo>
                    <a:pt x="1551" y="1977"/>
                    <a:pt x="1976" y="1521"/>
                    <a:pt x="1976" y="973"/>
                  </a:cubicBezTo>
                  <a:cubicBezTo>
                    <a:pt x="1976" y="426"/>
                    <a:pt x="1551" y="1"/>
                    <a:pt x="10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1" name="Google Shape;1311;p60"/>
          <p:cNvSpPr txBox="1">
            <a:spLocks noGrp="1"/>
          </p:cNvSpPr>
          <p:nvPr>
            <p:ph type="title"/>
          </p:nvPr>
        </p:nvSpPr>
        <p:spPr>
          <a:xfrm flipH="1">
            <a:off x="4542692" y="2329650"/>
            <a:ext cx="3888083"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smtClean="0"/>
              <a:t>Conclusion</a:t>
            </a:r>
            <a:endParaRPr dirty="0"/>
          </a:p>
        </p:txBody>
      </p:sp>
      <p:sp>
        <p:nvSpPr>
          <p:cNvPr id="1312" name="Google Shape;1312;p60"/>
          <p:cNvSpPr txBox="1">
            <a:spLocks noGrp="1"/>
          </p:cNvSpPr>
          <p:nvPr>
            <p:ph type="subTitle" idx="1"/>
          </p:nvPr>
        </p:nvSpPr>
        <p:spPr>
          <a:xfrm flipH="1">
            <a:off x="4850300" y="3190838"/>
            <a:ext cx="2684400" cy="688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dirty="0" smtClean="0"/>
              <a:t>O</a:t>
            </a:r>
            <a:r>
              <a:rPr lang="en" dirty="0" smtClean="0"/>
              <a:t>verall conclusion of Self-Awareness.</a:t>
            </a:r>
            <a:endParaRPr dirty="0"/>
          </a:p>
        </p:txBody>
      </p:sp>
      <p:sp>
        <p:nvSpPr>
          <p:cNvPr id="1313" name="Google Shape;1313;p60"/>
          <p:cNvSpPr txBox="1">
            <a:spLocks noGrp="1"/>
          </p:cNvSpPr>
          <p:nvPr>
            <p:ph type="title" idx="2"/>
          </p:nvPr>
        </p:nvSpPr>
        <p:spPr>
          <a:xfrm flipH="1">
            <a:off x="4850291" y="1277238"/>
            <a:ext cx="2684400" cy="1052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04</a:t>
            </a:r>
            <a:endParaRPr/>
          </a:p>
        </p:txBody>
      </p:sp>
      <p:grpSp>
        <p:nvGrpSpPr>
          <p:cNvPr id="1314" name="Google Shape;1314;p60"/>
          <p:cNvGrpSpPr/>
          <p:nvPr/>
        </p:nvGrpSpPr>
        <p:grpSpPr>
          <a:xfrm>
            <a:off x="2571459" y="1313948"/>
            <a:ext cx="685637" cy="281960"/>
            <a:chOff x="8246122" y="1045073"/>
            <a:chExt cx="685637" cy="281960"/>
          </a:xfrm>
        </p:grpSpPr>
        <p:sp>
          <p:nvSpPr>
            <p:cNvPr id="1315" name="Google Shape;1315;p60"/>
            <p:cNvSpPr/>
            <p:nvPr/>
          </p:nvSpPr>
          <p:spPr>
            <a:xfrm>
              <a:off x="8810757" y="1045073"/>
              <a:ext cx="121002" cy="106974"/>
            </a:xfrm>
            <a:custGeom>
              <a:avLst/>
              <a:gdLst/>
              <a:ahLst/>
              <a:cxnLst/>
              <a:rect l="l" t="t" r="r" b="b"/>
              <a:pathLst>
                <a:path w="2950" h="2608" extrusionOk="0">
                  <a:moveTo>
                    <a:pt x="1487" y="0"/>
                  </a:moveTo>
                  <a:cubicBezTo>
                    <a:pt x="999" y="0"/>
                    <a:pt x="529" y="295"/>
                    <a:pt x="305" y="787"/>
                  </a:cubicBezTo>
                  <a:cubicBezTo>
                    <a:pt x="1" y="1425"/>
                    <a:pt x="305" y="2185"/>
                    <a:pt x="943" y="2489"/>
                  </a:cubicBezTo>
                  <a:cubicBezTo>
                    <a:pt x="1113" y="2570"/>
                    <a:pt x="1291" y="2608"/>
                    <a:pt x="1467" y="2608"/>
                  </a:cubicBezTo>
                  <a:cubicBezTo>
                    <a:pt x="1953" y="2608"/>
                    <a:pt x="2422" y="2319"/>
                    <a:pt x="2645" y="1851"/>
                  </a:cubicBezTo>
                  <a:cubicBezTo>
                    <a:pt x="2949" y="1182"/>
                    <a:pt x="2645" y="422"/>
                    <a:pt x="2007" y="118"/>
                  </a:cubicBezTo>
                  <a:cubicBezTo>
                    <a:pt x="1839" y="38"/>
                    <a:pt x="1662" y="0"/>
                    <a:pt x="14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60"/>
            <p:cNvSpPr/>
            <p:nvPr/>
          </p:nvSpPr>
          <p:spPr>
            <a:xfrm>
              <a:off x="8246122" y="1220019"/>
              <a:ext cx="122232" cy="107015"/>
            </a:xfrm>
            <a:custGeom>
              <a:avLst/>
              <a:gdLst/>
              <a:ahLst/>
              <a:cxnLst/>
              <a:rect l="l" t="t" r="r" b="b"/>
              <a:pathLst>
                <a:path w="2980" h="2609" extrusionOk="0">
                  <a:moveTo>
                    <a:pt x="1495" y="1"/>
                  </a:moveTo>
                  <a:cubicBezTo>
                    <a:pt x="997" y="1"/>
                    <a:pt x="528" y="289"/>
                    <a:pt x="305" y="758"/>
                  </a:cubicBezTo>
                  <a:cubicBezTo>
                    <a:pt x="1" y="1396"/>
                    <a:pt x="305" y="2156"/>
                    <a:pt x="973" y="2490"/>
                  </a:cubicBezTo>
                  <a:cubicBezTo>
                    <a:pt x="1142" y="2570"/>
                    <a:pt x="1319" y="2608"/>
                    <a:pt x="1494" y="2608"/>
                  </a:cubicBezTo>
                  <a:cubicBezTo>
                    <a:pt x="1981" y="2608"/>
                    <a:pt x="2452" y="2314"/>
                    <a:pt x="2676" y="1822"/>
                  </a:cubicBezTo>
                  <a:cubicBezTo>
                    <a:pt x="2980" y="1183"/>
                    <a:pt x="2676" y="423"/>
                    <a:pt x="2037" y="119"/>
                  </a:cubicBezTo>
                  <a:cubicBezTo>
                    <a:pt x="1860" y="39"/>
                    <a:pt x="1675" y="1"/>
                    <a:pt x="1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7" name="Google Shape;1317;p60"/>
          <p:cNvGrpSpPr/>
          <p:nvPr/>
        </p:nvGrpSpPr>
        <p:grpSpPr>
          <a:xfrm>
            <a:off x="1071086" y="1138944"/>
            <a:ext cx="2626210" cy="3485932"/>
            <a:chOff x="1071086" y="1138944"/>
            <a:chExt cx="2626210" cy="3485932"/>
          </a:xfrm>
        </p:grpSpPr>
        <p:grpSp>
          <p:nvGrpSpPr>
            <p:cNvPr id="1318" name="Google Shape;1318;p60"/>
            <p:cNvGrpSpPr/>
            <p:nvPr/>
          </p:nvGrpSpPr>
          <p:grpSpPr>
            <a:xfrm>
              <a:off x="1071086" y="1138944"/>
              <a:ext cx="2620813" cy="3485932"/>
              <a:chOff x="1071086" y="1215144"/>
              <a:chExt cx="2620813" cy="3485932"/>
            </a:xfrm>
          </p:grpSpPr>
          <p:grpSp>
            <p:nvGrpSpPr>
              <p:cNvPr id="1319" name="Google Shape;1319;p60"/>
              <p:cNvGrpSpPr/>
              <p:nvPr/>
            </p:nvGrpSpPr>
            <p:grpSpPr>
              <a:xfrm>
                <a:off x="1071086" y="1388835"/>
                <a:ext cx="2620813" cy="3312242"/>
                <a:chOff x="1589325" y="1631225"/>
                <a:chExt cx="2226500" cy="2813900"/>
              </a:xfrm>
            </p:grpSpPr>
            <p:sp>
              <p:nvSpPr>
                <p:cNvPr id="1320" name="Google Shape;1320;p60"/>
                <p:cNvSpPr/>
                <p:nvPr/>
              </p:nvSpPr>
              <p:spPr>
                <a:xfrm flipH="1">
                  <a:off x="2198750" y="1707600"/>
                  <a:ext cx="28900" cy="41450"/>
                </a:xfrm>
                <a:custGeom>
                  <a:avLst/>
                  <a:gdLst/>
                  <a:ahLst/>
                  <a:cxnLst/>
                  <a:rect l="l" t="t" r="r" b="b"/>
                  <a:pathLst>
                    <a:path w="1156" h="1658" extrusionOk="0">
                      <a:moveTo>
                        <a:pt x="605" y="1"/>
                      </a:moveTo>
                      <a:cubicBezTo>
                        <a:pt x="324" y="1"/>
                        <a:pt x="0" y="502"/>
                        <a:pt x="0" y="502"/>
                      </a:cubicBezTo>
                      <a:lnTo>
                        <a:pt x="0" y="685"/>
                      </a:lnTo>
                      <a:lnTo>
                        <a:pt x="547" y="1657"/>
                      </a:lnTo>
                      <a:cubicBezTo>
                        <a:pt x="547" y="1657"/>
                        <a:pt x="1155" y="958"/>
                        <a:pt x="882" y="259"/>
                      </a:cubicBezTo>
                      <a:cubicBezTo>
                        <a:pt x="808" y="70"/>
                        <a:pt x="709" y="1"/>
                        <a:pt x="605" y="1"/>
                      </a:cubicBezTo>
                      <a:close/>
                    </a:path>
                  </a:pathLst>
                </a:custGeom>
                <a:solidFill>
                  <a:srgbClr val="E5BAA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60"/>
                <p:cNvSpPr/>
                <p:nvPr/>
              </p:nvSpPr>
              <p:spPr>
                <a:xfrm flipH="1">
                  <a:off x="1865925" y="1631225"/>
                  <a:ext cx="491675" cy="639550"/>
                </a:xfrm>
                <a:custGeom>
                  <a:avLst/>
                  <a:gdLst/>
                  <a:ahLst/>
                  <a:cxnLst/>
                  <a:rect l="l" t="t" r="r" b="b"/>
                  <a:pathLst>
                    <a:path w="19667" h="25582" extrusionOk="0">
                      <a:moveTo>
                        <a:pt x="2637" y="0"/>
                      </a:moveTo>
                      <a:cubicBezTo>
                        <a:pt x="2619" y="0"/>
                        <a:pt x="2602" y="0"/>
                        <a:pt x="2584" y="1"/>
                      </a:cubicBezTo>
                      <a:cubicBezTo>
                        <a:pt x="1551" y="1"/>
                        <a:pt x="700" y="943"/>
                        <a:pt x="517" y="1977"/>
                      </a:cubicBezTo>
                      <a:cubicBezTo>
                        <a:pt x="456" y="2372"/>
                        <a:pt x="456" y="2828"/>
                        <a:pt x="517" y="3253"/>
                      </a:cubicBezTo>
                      <a:cubicBezTo>
                        <a:pt x="608" y="3618"/>
                        <a:pt x="700" y="3983"/>
                        <a:pt x="852" y="4317"/>
                      </a:cubicBezTo>
                      <a:cubicBezTo>
                        <a:pt x="912" y="4469"/>
                        <a:pt x="973" y="4621"/>
                        <a:pt x="1064" y="4743"/>
                      </a:cubicBezTo>
                      <a:cubicBezTo>
                        <a:pt x="1155" y="4834"/>
                        <a:pt x="1247" y="4895"/>
                        <a:pt x="1307" y="4986"/>
                      </a:cubicBezTo>
                      <a:cubicBezTo>
                        <a:pt x="1703" y="5563"/>
                        <a:pt x="1490" y="6445"/>
                        <a:pt x="1247" y="7022"/>
                      </a:cubicBezTo>
                      <a:cubicBezTo>
                        <a:pt x="973" y="7721"/>
                        <a:pt x="517" y="8390"/>
                        <a:pt x="304" y="9120"/>
                      </a:cubicBezTo>
                      <a:cubicBezTo>
                        <a:pt x="0" y="10214"/>
                        <a:pt x="274" y="11490"/>
                        <a:pt x="1034" y="12372"/>
                      </a:cubicBezTo>
                      <a:cubicBezTo>
                        <a:pt x="1247" y="12615"/>
                        <a:pt x="1490" y="12828"/>
                        <a:pt x="1763" y="12949"/>
                      </a:cubicBezTo>
                      <a:cubicBezTo>
                        <a:pt x="2250" y="13132"/>
                        <a:pt x="2766" y="13101"/>
                        <a:pt x="3253" y="13193"/>
                      </a:cubicBezTo>
                      <a:cubicBezTo>
                        <a:pt x="4377" y="13375"/>
                        <a:pt x="5320" y="14165"/>
                        <a:pt x="6110" y="14986"/>
                      </a:cubicBezTo>
                      <a:cubicBezTo>
                        <a:pt x="6900" y="15776"/>
                        <a:pt x="8754" y="22433"/>
                        <a:pt x="9788" y="22950"/>
                      </a:cubicBezTo>
                      <a:cubicBezTo>
                        <a:pt x="10396" y="23254"/>
                        <a:pt x="11277" y="25503"/>
                        <a:pt x="11976" y="25564"/>
                      </a:cubicBezTo>
                      <a:cubicBezTo>
                        <a:pt x="12136" y="25576"/>
                        <a:pt x="12292" y="25582"/>
                        <a:pt x="12445" y="25582"/>
                      </a:cubicBezTo>
                      <a:cubicBezTo>
                        <a:pt x="16470" y="25582"/>
                        <a:pt x="18374" y="21481"/>
                        <a:pt x="18755" y="20427"/>
                      </a:cubicBezTo>
                      <a:cubicBezTo>
                        <a:pt x="19666" y="17934"/>
                        <a:pt x="19180" y="14804"/>
                        <a:pt x="18633" y="13679"/>
                      </a:cubicBezTo>
                      <a:cubicBezTo>
                        <a:pt x="18086" y="12554"/>
                        <a:pt x="17204" y="11612"/>
                        <a:pt x="16201" y="10852"/>
                      </a:cubicBezTo>
                      <a:cubicBezTo>
                        <a:pt x="15472" y="10275"/>
                        <a:pt x="12159" y="7114"/>
                        <a:pt x="11460" y="6506"/>
                      </a:cubicBezTo>
                      <a:cubicBezTo>
                        <a:pt x="10517" y="5715"/>
                        <a:pt x="9727" y="4743"/>
                        <a:pt x="9150" y="3679"/>
                      </a:cubicBezTo>
                      <a:cubicBezTo>
                        <a:pt x="8602" y="2676"/>
                        <a:pt x="8177" y="1582"/>
                        <a:pt x="7295" y="882"/>
                      </a:cubicBezTo>
                      <a:cubicBezTo>
                        <a:pt x="7113" y="730"/>
                        <a:pt x="6900" y="609"/>
                        <a:pt x="6657" y="578"/>
                      </a:cubicBezTo>
                      <a:cubicBezTo>
                        <a:pt x="6598" y="569"/>
                        <a:pt x="6539" y="564"/>
                        <a:pt x="6480" y="564"/>
                      </a:cubicBezTo>
                      <a:cubicBezTo>
                        <a:pt x="6175" y="564"/>
                        <a:pt x="5869" y="679"/>
                        <a:pt x="5563" y="730"/>
                      </a:cubicBezTo>
                      <a:cubicBezTo>
                        <a:pt x="5496" y="738"/>
                        <a:pt x="5430" y="742"/>
                        <a:pt x="5364" y="742"/>
                      </a:cubicBezTo>
                      <a:cubicBezTo>
                        <a:pt x="4428" y="742"/>
                        <a:pt x="3582" y="0"/>
                        <a:pt x="263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60"/>
                <p:cNvSpPr/>
                <p:nvPr/>
              </p:nvSpPr>
              <p:spPr>
                <a:xfrm flipH="1">
                  <a:off x="2594600" y="2104100"/>
                  <a:ext cx="996300" cy="753625"/>
                </a:xfrm>
                <a:custGeom>
                  <a:avLst/>
                  <a:gdLst/>
                  <a:ahLst/>
                  <a:cxnLst/>
                  <a:rect l="l" t="t" r="r" b="b"/>
                  <a:pathLst>
                    <a:path w="39852" h="30145" extrusionOk="0">
                      <a:moveTo>
                        <a:pt x="16259" y="1"/>
                      </a:moveTo>
                      <a:cubicBezTo>
                        <a:pt x="15628" y="1"/>
                        <a:pt x="15047" y="21"/>
                        <a:pt x="14529" y="53"/>
                      </a:cubicBezTo>
                      <a:cubicBezTo>
                        <a:pt x="3648" y="721"/>
                        <a:pt x="0" y="8564"/>
                        <a:pt x="0" y="8564"/>
                      </a:cubicBezTo>
                      <a:cubicBezTo>
                        <a:pt x="699" y="20114"/>
                        <a:pt x="33770" y="30144"/>
                        <a:pt x="33770" y="30144"/>
                      </a:cubicBezTo>
                      <a:cubicBezTo>
                        <a:pt x="39851" y="3285"/>
                        <a:pt x="24182" y="1"/>
                        <a:pt x="162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60"/>
                <p:cNvSpPr/>
                <p:nvPr/>
              </p:nvSpPr>
              <p:spPr>
                <a:xfrm flipH="1">
                  <a:off x="2805150" y="2157175"/>
                  <a:ext cx="446075" cy="422425"/>
                </a:xfrm>
                <a:custGeom>
                  <a:avLst/>
                  <a:gdLst/>
                  <a:ahLst/>
                  <a:cxnLst/>
                  <a:rect l="l" t="t" r="r" b="b"/>
                  <a:pathLst>
                    <a:path w="17843" h="16897" extrusionOk="0">
                      <a:moveTo>
                        <a:pt x="2418" y="0"/>
                      </a:moveTo>
                      <a:cubicBezTo>
                        <a:pt x="922" y="0"/>
                        <a:pt x="2219" y="5164"/>
                        <a:pt x="2219" y="5164"/>
                      </a:cubicBezTo>
                      <a:lnTo>
                        <a:pt x="0" y="7900"/>
                      </a:lnTo>
                      <a:lnTo>
                        <a:pt x="1429" y="11304"/>
                      </a:lnTo>
                      <a:lnTo>
                        <a:pt x="9909" y="14708"/>
                      </a:lnTo>
                      <a:lnTo>
                        <a:pt x="17538" y="16897"/>
                      </a:lnTo>
                      <a:cubicBezTo>
                        <a:pt x="17538" y="16897"/>
                        <a:pt x="17842" y="14951"/>
                        <a:pt x="17842" y="14100"/>
                      </a:cubicBezTo>
                      <a:cubicBezTo>
                        <a:pt x="17819" y="13428"/>
                        <a:pt x="17194" y="13091"/>
                        <a:pt x="16467" y="13091"/>
                      </a:cubicBezTo>
                      <a:cubicBezTo>
                        <a:pt x="16241" y="13091"/>
                        <a:pt x="16006" y="13124"/>
                        <a:pt x="15775" y="13188"/>
                      </a:cubicBezTo>
                      <a:cubicBezTo>
                        <a:pt x="15759" y="13193"/>
                        <a:pt x="15743" y="13195"/>
                        <a:pt x="15727" y="13195"/>
                      </a:cubicBezTo>
                      <a:cubicBezTo>
                        <a:pt x="14736" y="13195"/>
                        <a:pt x="13637" y="5104"/>
                        <a:pt x="13009" y="3279"/>
                      </a:cubicBezTo>
                      <a:cubicBezTo>
                        <a:pt x="12760" y="2566"/>
                        <a:pt x="12119" y="2266"/>
                        <a:pt x="11343" y="2266"/>
                      </a:cubicBezTo>
                      <a:cubicBezTo>
                        <a:pt x="10134" y="2266"/>
                        <a:pt x="8597" y="2991"/>
                        <a:pt x="7690" y="4009"/>
                      </a:cubicBezTo>
                      <a:cubicBezTo>
                        <a:pt x="7450" y="4278"/>
                        <a:pt x="7226" y="4395"/>
                        <a:pt x="7010" y="4395"/>
                      </a:cubicBezTo>
                      <a:cubicBezTo>
                        <a:pt x="5887" y="4395"/>
                        <a:pt x="4967" y="1250"/>
                        <a:pt x="2979" y="179"/>
                      </a:cubicBezTo>
                      <a:cubicBezTo>
                        <a:pt x="2759" y="56"/>
                        <a:pt x="2573" y="0"/>
                        <a:pt x="241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60"/>
                <p:cNvSpPr/>
                <p:nvPr/>
              </p:nvSpPr>
              <p:spPr>
                <a:xfrm flipH="1">
                  <a:off x="2870500" y="2263425"/>
                  <a:ext cx="351100" cy="288825"/>
                </a:xfrm>
                <a:custGeom>
                  <a:avLst/>
                  <a:gdLst/>
                  <a:ahLst/>
                  <a:cxnLst/>
                  <a:rect l="l" t="t" r="r" b="b"/>
                  <a:pathLst>
                    <a:path w="14044" h="11553" extrusionOk="0">
                      <a:moveTo>
                        <a:pt x="3115" y="1"/>
                      </a:moveTo>
                      <a:cubicBezTo>
                        <a:pt x="2555" y="1"/>
                        <a:pt x="2009" y="142"/>
                        <a:pt x="1490" y="428"/>
                      </a:cubicBezTo>
                      <a:cubicBezTo>
                        <a:pt x="426" y="1036"/>
                        <a:pt x="1" y="2495"/>
                        <a:pt x="396" y="4227"/>
                      </a:cubicBezTo>
                      <a:cubicBezTo>
                        <a:pt x="973" y="6841"/>
                        <a:pt x="4408" y="10428"/>
                        <a:pt x="7022" y="11552"/>
                      </a:cubicBezTo>
                      <a:cubicBezTo>
                        <a:pt x="9636" y="10428"/>
                        <a:pt x="13040" y="6841"/>
                        <a:pt x="13648" y="4227"/>
                      </a:cubicBezTo>
                      <a:cubicBezTo>
                        <a:pt x="14043" y="2495"/>
                        <a:pt x="13618" y="1036"/>
                        <a:pt x="12524" y="428"/>
                      </a:cubicBezTo>
                      <a:cubicBezTo>
                        <a:pt x="12005" y="142"/>
                        <a:pt x="11464" y="1"/>
                        <a:pt x="10908" y="1"/>
                      </a:cubicBezTo>
                      <a:cubicBezTo>
                        <a:pt x="10161" y="1"/>
                        <a:pt x="9387" y="257"/>
                        <a:pt x="8603" y="762"/>
                      </a:cubicBezTo>
                      <a:cubicBezTo>
                        <a:pt x="7782" y="1279"/>
                        <a:pt x="7235" y="1917"/>
                        <a:pt x="7022" y="2160"/>
                      </a:cubicBezTo>
                      <a:cubicBezTo>
                        <a:pt x="6809" y="1917"/>
                        <a:pt x="6232" y="1279"/>
                        <a:pt x="5411" y="762"/>
                      </a:cubicBezTo>
                      <a:cubicBezTo>
                        <a:pt x="4644" y="257"/>
                        <a:pt x="3867" y="1"/>
                        <a:pt x="311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60"/>
                <p:cNvSpPr/>
                <p:nvPr/>
              </p:nvSpPr>
              <p:spPr>
                <a:xfrm flipH="1">
                  <a:off x="2690400" y="2300700"/>
                  <a:ext cx="89700" cy="557025"/>
                </a:xfrm>
                <a:custGeom>
                  <a:avLst/>
                  <a:gdLst/>
                  <a:ahLst/>
                  <a:cxnLst/>
                  <a:rect l="l" t="t" r="r" b="b"/>
                  <a:pathLst>
                    <a:path w="3588" h="22281" extrusionOk="0">
                      <a:moveTo>
                        <a:pt x="122" y="0"/>
                      </a:moveTo>
                      <a:lnTo>
                        <a:pt x="0" y="61"/>
                      </a:lnTo>
                      <a:cubicBezTo>
                        <a:pt x="3040" y="5168"/>
                        <a:pt x="3466" y="12645"/>
                        <a:pt x="1277" y="22250"/>
                      </a:cubicBezTo>
                      <a:lnTo>
                        <a:pt x="1399" y="22280"/>
                      </a:lnTo>
                      <a:cubicBezTo>
                        <a:pt x="3587" y="12645"/>
                        <a:pt x="3162" y="5137"/>
                        <a:pt x="1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60"/>
                <p:cNvSpPr/>
                <p:nvPr/>
              </p:nvSpPr>
              <p:spPr>
                <a:xfrm flipH="1">
                  <a:off x="2149375" y="2408200"/>
                  <a:ext cx="1416450" cy="2036175"/>
                </a:xfrm>
                <a:custGeom>
                  <a:avLst/>
                  <a:gdLst/>
                  <a:ahLst/>
                  <a:cxnLst/>
                  <a:rect l="l" t="t" r="r" b="b"/>
                  <a:pathLst>
                    <a:path w="56658" h="81447" extrusionOk="0">
                      <a:moveTo>
                        <a:pt x="35223" y="1"/>
                      </a:moveTo>
                      <a:cubicBezTo>
                        <a:pt x="32441" y="1"/>
                        <a:pt x="29788" y="5153"/>
                        <a:pt x="29788" y="5153"/>
                      </a:cubicBezTo>
                      <a:cubicBezTo>
                        <a:pt x="28420" y="8315"/>
                        <a:pt x="27782" y="10655"/>
                        <a:pt x="27600" y="12479"/>
                      </a:cubicBezTo>
                      <a:cubicBezTo>
                        <a:pt x="19332" y="5944"/>
                        <a:pt x="6049" y="1050"/>
                        <a:pt x="6049" y="1050"/>
                      </a:cubicBezTo>
                      <a:cubicBezTo>
                        <a:pt x="6049" y="1050"/>
                        <a:pt x="0" y="70078"/>
                        <a:pt x="31" y="81446"/>
                      </a:cubicBezTo>
                      <a:lnTo>
                        <a:pt x="56658" y="81446"/>
                      </a:lnTo>
                      <a:cubicBezTo>
                        <a:pt x="54105" y="77039"/>
                        <a:pt x="33892" y="20807"/>
                        <a:pt x="33892" y="20807"/>
                      </a:cubicBezTo>
                      <a:cubicBezTo>
                        <a:pt x="33709" y="19865"/>
                        <a:pt x="33344" y="18923"/>
                        <a:pt x="32767" y="17980"/>
                      </a:cubicBezTo>
                      <a:lnTo>
                        <a:pt x="36323" y="11506"/>
                      </a:lnTo>
                      <a:cubicBezTo>
                        <a:pt x="42159" y="5944"/>
                        <a:pt x="38998" y="1232"/>
                        <a:pt x="35989" y="138"/>
                      </a:cubicBezTo>
                      <a:cubicBezTo>
                        <a:pt x="35734" y="44"/>
                        <a:pt x="35478" y="1"/>
                        <a:pt x="352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60"/>
                <p:cNvSpPr/>
                <p:nvPr/>
              </p:nvSpPr>
              <p:spPr>
                <a:xfrm flipH="1">
                  <a:off x="2732975" y="2259600"/>
                  <a:ext cx="1082850" cy="1289500"/>
                </a:xfrm>
                <a:custGeom>
                  <a:avLst/>
                  <a:gdLst/>
                  <a:ahLst/>
                  <a:cxnLst/>
                  <a:rect l="l" t="t" r="r" b="b"/>
                  <a:pathLst>
                    <a:path w="43314" h="51580" extrusionOk="0">
                      <a:moveTo>
                        <a:pt x="10961" y="1"/>
                      </a:moveTo>
                      <a:cubicBezTo>
                        <a:pt x="10845" y="1"/>
                        <a:pt x="10727" y="2"/>
                        <a:pt x="10608" y="3"/>
                      </a:cubicBezTo>
                      <a:cubicBezTo>
                        <a:pt x="10608" y="3"/>
                        <a:pt x="8784" y="1401"/>
                        <a:pt x="7842" y="5930"/>
                      </a:cubicBezTo>
                      <a:cubicBezTo>
                        <a:pt x="7477" y="7663"/>
                        <a:pt x="6778" y="9851"/>
                        <a:pt x="6414" y="11827"/>
                      </a:cubicBezTo>
                      <a:lnTo>
                        <a:pt x="547" y="27693"/>
                      </a:lnTo>
                      <a:cubicBezTo>
                        <a:pt x="0" y="29183"/>
                        <a:pt x="912" y="30824"/>
                        <a:pt x="2462" y="31098"/>
                      </a:cubicBezTo>
                      <a:lnTo>
                        <a:pt x="4099" y="31401"/>
                      </a:lnTo>
                      <a:lnTo>
                        <a:pt x="4099" y="31401"/>
                      </a:lnTo>
                      <a:cubicBezTo>
                        <a:pt x="3436" y="39734"/>
                        <a:pt x="3653" y="46940"/>
                        <a:pt x="5714" y="49335"/>
                      </a:cubicBezTo>
                      <a:cubicBezTo>
                        <a:pt x="6732" y="50513"/>
                        <a:pt x="9483" y="51580"/>
                        <a:pt x="13256" y="51580"/>
                      </a:cubicBezTo>
                      <a:cubicBezTo>
                        <a:pt x="17370" y="51580"/>
                        <a:pt x="22701" y="50312"/>
                        <a:pt x="28329" y="46539"/>
                      </a:cubicBezTo>
                      <a:cubicBezTo>
                        <a:pt x="39150" y="39305"/>
                        <a:pt x="42888" y="19821"/>
                        <a:pt x="42888" y="19821"/>
                      </a:cubicBezTo>
                      <a:cubicBezTo>
                        <a:pt x="42888" y="19821"/>
                        <a:pt x="43314" y="9790"/>
                        <a:pt x="31916" y="8848"/>
                      </a:cubicBezTo>
                      <a:cubicBezTo>
                        <a:pt x="20232" y="7915"/>
                        <a:pt x="23285" y="1"/>
                        <a:pt x="1096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60"/>
                <p:cNvSpPr/>
                <p:nvPr/>
              </p:nvSpPr>
              <p:spPr>
                <a:xfrm flipH="1">
                  <a:off x="2901650" y="2102850"/>
                  <a:ext cx="670250" cy="182675"/>
                </a:xfrm>
                <a:custGeom>
                  <a:avLst/>
                  <a:gdLst/>
                  <a:ahLst/>
                  <a:cxnLst/>
                  <a:rect l="l" t="t" r="r" b="b"/>
                  <a:pathLst>
                    <a:path w="26810" h="7307" extrusionOk="0">
                      <a:moveTo>
                        <a:pt x="15382" y="1"/>
                      </a:moveTo>
                      <a:cubicBezTo>
                        <a:pt x="14817" y="1"/>
                        <a:pt x="14277" y="16"/>
                        <a:pt x="13769" y="42"/>
                      </a:cubicBezTo>
                      <a:cubicBezTo>
                        <a:pt x="3830" y="559"/>
                        <a:pt x="31" y="7185"/>
                        <a:pt x="0" y="7246"/>
                      </a:cubicBezTo>
                      <a:lnTo>
                        <a:pt x="122" y="7307"/>
                      </a:lnTo>
                      <a:cubicBezTo>
                        <a:pt x="152" y="7246"/>
                        <a:pt x="3891" y="680"/>
                        <a:pt x="13769" y="164"/>
                      </a:cubicBezTo>
                      <a:cubicBezTo>
                        <a:pt x="14279" y="138"/>
                        <a:pt x="14820" y="122"/>
                        <a:pt x="15385" y="122"/>
                      </a:cubicBezTo>
                      <a:cubicBezTo>
                        <a:pt x="18798" y="122"/>
                        <a:pt x="23097" y="687"/>
                        <a:pt x="26748" y="2930"/>
                      </a:cubicBezTo>
                      <a:lnTo>
                        <a:pt x="26809" y="2838"/>
                      </a:lnTo>
                      <a:cubicBezTo>
                        <a:pt x="23130" y="569"/>
                        <a:pt x="18802" y="1"/>
                        <a:pt x="153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60"/>
                <p:cNvSpPr/>
                <p:nvPr/>
              </p:nvSpPr>
              <p:spPr>
                <a:xfrm flipH="1">
                  <a:off x="2989800" y="2080650"/>
                  <a:ext cx="113250" cy="93175"/>
                </a:xfrm>
                <a:custGeom>
                  <a:avLst/>
                  <a:gdLst/>
                  <a:ahLst/>
                  <a:cxnLst/>
                  <a:rect l="l" t="t" r="r" b="b"/>
                  <a:pathLst>
                    <a:path w="4530" h="3727" extrusionOk="0">
                      <a:moveTo>
                        <a:pt x="1033" y="0"/>
                      </a:moveTo>
                      <a:cubicBezTo>
                        <a:pt x="844" y="0"/>
                        <a:pt x="659" y="47"/>
                        <a:pt x="487" y="140"/>
                      </a:cubicBezTo>
                      <a:cubicBezTo>
                        <a:pt x="152" y="322"/>
                        <a:pt x="0" y="808"/>
                        <a:pt x="152" y="1356"/>
                      </a:cubicBezTo>
                      <a:cubicBezTo>
                        <a:pt x="335" y="2207"/>
                        <a:pt x="1429" y="3362"/>
                        <a:pt x="2280" y="3726"/>
                      </a:cubicBezTo>
                      <a:cubicBezTo>
                        <a:pt x="3131" y="3362"/>
                        <a:pt x="4225" y="2207"/>
                        <a:pt x="4408" y="1356"/>
                      </a:cubicBezTo>
                      <a:cubicBezTo>
                        <a:pt x="4529" y="808"/>
                        <a:pt x="4408" y="322"/>
                        <a:pt x="4043" y="140"/>
                      </a:cubicBezTo>
                      <a:cubicBezTo>
                        <a:pt x="3870" y="47"/>
                        <a:pt x="3691" y="0"/>
                        <a:pt x="3509" y="0"/>
                      </a:cubicBezTo>
                      <a:cubicBezTo>
                        <a:pt x="3275" y="0"/>
                        <a:pt x="3036" y="77"/>
                        <a:pt x="2797" y="231"/>
                      </a:cubicBezTo>
                      <a:cubicBezTo>
                        <a:pt x="2523" y="413"/>
                        <a:pt x="2341" y="626"/>
                        <a:pt x="2280" y="687"/>
                      </a:cubicBezTo>
                      <a:cubicBezTo>
                        <a:pt x="2219" y="626"/>
                        <a:pt x="2037" y="413"/>
                        <a:pt x="1763" y="231"/>
                      </a:cubicBezTo>
                      <a:cubicBezTo>
                        <a:pt x="1524" y="77"/>
                        <a:pt x="1275" y="0"/>
                        <a:pt x="103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60"/>
                <p:cNvSpPr/>
                <p:nvPr/>
              </p:nvSpPr>
              <p:spPr>
                <a:xfrm flipH="1">
                  <a:off x="2268675" y="2776400"/>
                  <a:ext cx="362475" cy="84350"/>
                </a:xfrm>
                <a:custGeom>
                  <a:avLst/>
                  <a:gdLst/>
                  <a:ahLst/>
                  <a:cxnLst/>
                  <a:rect l="l" t="t" r="r" b="b"/>
                  <a:pathLst>
                    <a:path w="14499" h="3374" extrusionOk="0">
                      <a:moveTo>
                        <a:pt x="14468" y="0"/>
                      </a:moveTo>
                      <a:lnTo>
                        <a:pt x="0" y="3252"/>
                      </a:lnTo>
                      <a:lnTo>
                        <a:pt x="30" y="3374"/>
                      </a:lnTo>
                      <a:lnTo>
                        <a:pt x="14499" y="122"/>
                      </a:lnTo>
                      <a:lnTo>
                        <a:pt x="144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60"/>
                <p:cNvSpPr/>
                <p:nvPr/>
              </p:nvSpPr>
              <p:spPr>
                <a:xfrm flipH="1">
                  <a:off x="2291475" y="2810575"/>
                  <a:ext cx="329800" cy="72225"/>
                </a:xfrm>
                <a:custGeom>
                  <a:avLst/>
                  <a:gdLst/>
                  <a:ahLst/>
                  <a:cxnLst/>
                  <a:rect l="l" t="t" r="r" b="b"/>
                  <a:pathLst>
                    <a:path w="13192" h="2889" extrusionOk="0">
                      <a:moveTo>
                        <a:pt x="13161" y="1"/>
                      </a:moveTo>
                      <a:lnTo>
                        <a:pt x="0" y="2767"/>
                      </a:lnTo>
                      <a:lnTo>
                        <a:pt x="31" y="2888"/>
                      </a:lnTo>
                      <a:lnTo>
                        <a:pt x="13192" y="122"/>
                      </a:lnTo>
                      <a:lnTo>
                        <a:pt x="1316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60"/>
                <p:cNvSpPr/>
                <p:nvPr/>
              </p:nvSpPr>
              <p:spPr>
                <a:xfrm flipH="1">
                  <a:off x="1589325" y="2856950"/>
                  <a:ext cx="661900" cy="1588175"/>
                </a:xfrm>
                <a:custGeom>
                  <a:avLst/>
                  <a:gdLst/>
                  <a:ahLst/>
                  <a:cxnLst/>
                  <a:rect l="l" t="t" r="r" b="b"/>
                  <a:pathLst>
                    <a:path w="26476" h="63527" extrusionOk="0">
                      <a:moveTo>
                        <a:pt x="122" y="0"/>
                      </a:moveTo>
                      <a:lnTo>
                        <a:pt x="1" y="61"/>
                      </a:lnTo>
                      <a:lnTo>
                        <a:pt x="26354" y="63527"/>
                      </a:lnTo>
                      <a:lnTo>
                        <a:pt x="26476" y="63466"/>
                      </a:lnTo>
                      <a:lnTo>
                        <a:pt x="12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60"/>
                <p:cNvSpPr/>
                <p:nvPr/>
              </p:nvSpPr>
              <p:spPr>
                <a:xfrm flipH="1">
                  <a:off x="1949525" y="3309075"/>
                  <a:ext cx="300175" cy="54900"/>
                </a:xfrm>
                <a:custGeom>
                  <a:avLst/>
                  <a:gdLst/>
                  <a:ahLst/>
                  <a:cxnLst/>
                  <a:rect l="l" t="t" r="r" b="b"/>
                  <a:pathLst>
                    <a:path w="12007" h="2196" extrusionOk="0">
                      <a:moveTo>
                        <a:pt x="12007" y="0"/>
                      </a:moveTo>
                      <a:lnTo>
                        <a:pt x="1" y="1095"/>
                      </a:lnTo>
                      <a:cubicBezTo>
                        <a:pt x="1" y="1095"/>
                        <a:pt x="3131" y="2158"/>
                        <a:pt x="4651" y="2189"/>
                      </a:cubicBezTo>
                      <a:cubicBezTo>
                        <a:pt x="4861" y="2194"/>
                        <a:pt x="5066" y="2196"/>
                        <a:pt x="5264" y="2196"/>
                      </a:cubicBezTo>
                      <a:cubicBezTo>
                        <a:pt x="11380" y="2196"/>
                        <a:pt x="12007" y="0"/>
                        <a:pt x="12007"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60"/>
                <p:cNvSpPr/>
                <p:nvPr/>
              </p:nvSpPr>
              <p:spPr>
                <a:xfrm flipH="1">
                  <a:off x="2331750" y="2368300"/>
                  <a:ext cx="281225" cy="693075"/>
                </a:xfrm>
                <a:custGeom>
                  <a:avLst/>
                  <a:gdLst/>
                  <a:ahLst/>
                  <a:cxnLst/>
                  <a:rect l="l" t="t" r="r" b="b"/>
                  <a:pathLst>
                    <a:path w="11249" h="27723" extrusionOk="0">
                      <a:moveTo>
                        <a:pt x="527" y="0"/>
                      </a:moveTo>
                      <a:cubicBezTo>
                        <a:pt x="197" y="0"/>
                        <a:pt x="1" y="277"/>
                        <a:pt x="33" y="974"/>
                      </a:cubicBezTo>
                      <a:cubicBezTo>
                        <a:pt x="519" y="14288"/>
                        <a:pt x="914" y="27722"/>
                        <a:pt x="914" y="27722"/>
                      </a:cubicBezTo>
                      <a:lnTo>
                        <a:pt x="11249" y="25777"/>
                      </a:lnTo>
                      <a:cubicBezTo>
                        <a:pt x="11249" y="25777"/>
                        <a:pt x="9638" y="7418"/>
                        <a:pt x="9304" y="5442"/>
                      </a:cubicBezTo>
                      <a:cubicBezTo>
                        <a:pt x="8985" y="3574"/>
                        <a:pt x="6695" y="3293"/>
                        <a:pt x="5342" y="3293"/>
                      </a:cubicBezTo>
                      <a:cubicBezTo>
                        <a:pt x="4758" y="3293"/>
                        <a:pt x="4349" y="3345"/>
                        <a:pt x="4349" y="3345"/>
                      </a:cubicBezTo>
                      <a:cubicBezTo>
                        <a:pt x="3409" y="2159"/>
                        <a:pt x="1447" y="0"/>
                        <a:pt x="527"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60"/>
                <p:cNvSpPr/>
                <p:nvPr/>
              </p:nvSpPr>
              <p:spPr>
                <a:xfrm flipH="1">
                  <a:off x="2248150" y="2856950"/>
                  <a:ext cx="647450" cy="1588175"/>
                </a:xfrm>
                <a:custGeom>
                  <a:avLst/>
                  <a:gdLst/>
                  <a:ahLst/>
                  <a:cxnLst/>
                  <a:rect l="l" t="t" r="r" b="b"/>
                  <a:pathLst>
                    <a:path w="25898" h="63527" extrusionOk="0">
                      <a:moveTo>
                        <a:pt x="25776" y="0"/>
                      </a:moveTo>
                      <a:lnTo>
                        <a:pt x="0" y="63496"/>
                      </a:lnTo>
                      <a:lnTo>
                        <a:pt x="122" y="63527"/>
                      </a:lnTo>
                      <a:lnTo>
                        <a:pt x="25897" y="61"/>
                      </a:lnTo>
                      <a:lnTo>
                        <a:pt x="257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60"/>
                <p:cNvSpPr/>
                <p:nvPr/>
              </p:nvSpPr>
              <p:spPr>
                <a:xfrm flipH="1">
                  <a:off x="2125800" y="3153300"/>
                  <a:ext cx="329825" cy="129200"/>
                </a:xfrm>
                <a:custGeom>
                  <a:avLst/>
                  <a:gdLst/>
                  <a:ahLst/>
                  <a:cxnLst/>
                  <a:rect l="l" t="t" r="r" b="b"/>
                  <a:pathLst>
                    <a:path w="13193" h="5168" extrusionOk="0">
                      <a:moveTo>
                        <a:pt x="13162" y="0"/>
                      </a:moveTo>
                      <a:lnTo>
                        <a:pt x="0" y="5046"/>
                      </a:lnTo>
                      <a:lnTo>
                        <a:pt x="61" y="5168"/>
                      </a:lnTo>
                      <a:lnTo>
                        <a:pt x="13192" y="122"/>
                      </a:lnTo>
                      <a:lnTo>
                        <a:pt x="1316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60"/>
                <p:cNvSpPr/>
                <p:nvPr/>
              </p:nvSpPr>
              <p:spPr>
                <a:xfrm flipH="1">
                  <a:off x="1949525" y="2515000"/>
                  <a:ext cx="381475" cy="821450"/>
                </a:xfrm>
                <a:custGeom>
                  <a:avLst/>
                  <a:gdLst/>
                  <a:ahLst/>
                  <a:cxnLst/>
                  <a:rect l="l" t="t" r="r" b="b"/>
                  <a:pathLst>
                    <a:path w="15259" h="32858" extrusionOk="0">
                      <a:moveTo>
                        <a:pt x="0" y="0"/>
                      </a:moveTo>
                      <a:lnTo>
                        <a:pt x="0" y="0"/>
                      </a:lnTo>
                      <a:cubicBezTo>
                        <a:pt x="639" y="10243"/>
                        <a:pt x="3253" y="32858"/>
                        <a:pt x="3253" y="32858"/>
                      </a:cubicBezTo>
                      <a:lnTo>
                        <a:pt x="15259" y="31763"/>
                      </a:lnTo>
                      <a:lnTo>
                        <a:pt x="9180" y="2918"/>
                      </a:lnTo>
                      <a:cubicBezTo>
                        <a:pt x="7447" y="2614"/>
                        <a:pt x="1" y="0"/>
                        <a:pt x="0"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60"/>
                <p:cNvSpPr/>
                <p:nvPr/>
              </p:nvSpPr>
              <p:spPr>
                <a:xfrm flipH="1">
                  <a:off x="2020950" y="2187950"/>
                  <a:ext cx="675575" cy="467650"/>
                </a:xfrm>
                <a:custGeom>
                  <a:avLst/>
                  <a:gdLst/>
                  <a:ahLst/>
                  <a:cxnLst/>
                  <a:rect l="l" t="t" r="r" b="b"/>
                  <a:pathLst>
                    <a:path w="27023" h="18706" extrusionOk="0">
                      <a:moveTo>
                        <a:pt x="23814" y="0"/>
                      </a:moveTo>
                      <a:cubicBezTo>
                        <a:pt x="20909" y="0"/>
                        <a:pt x="15016" y="3842"/>
                        <a:pt x="15016" y="3842"/>
                      </a:cubicBezTo>
                      <a:cubicBezTo>
                        <a:pt x="15016" y="3842"/>
                        <a:pt x="11187" y="4328"/>
                        <a:pt x="5351" y="5969"/>
                      </a:cubicBezTo>
                      <a:cubicBezTo>
                        <a:pt x="1" y="7459"/>
                        <a:pt x="7144" y="14450"/>
                        <a:pt x="7144" y="14450"/>
                      </a:cubicBezTo>
                      <a:cubicBezTo>
                        <a:pt x="7473" y="14576"/>
                        <a:pt x="7994" y="14627"/>
                        <a:pt x="8612" y="14627"/>
                      </a:cubicBezTo>
                      <a:cubicBezTo>
                        <a:pt x="10960" y="14627"/>
                        <a:pt x="14712" y="13903"/>
                        <a:pt x="14712" y="13903"/>
                      </a:cubicBezTo>
                      <a:lnTo>
                        <a:pt x="24378" y="18705"/>
                      </a:lnTo>
                      <a:cubicBezTo>
                        <a:pt x="24378" y="18705"/>
                        <a:pt x="25837" y="12626"/>
                        <a:pt x="26567" y="8280"/>
                      </a:cubicBezTo>
                      <a:cubicBezTo>
                        <a:pt x="27023" y="5483"/>
                        <a:pt x="25807" y="3325"/>
                        <a:pt x="25351" y="1045"/>
                      </a:cubicBezTo>
                      <a:cubicBezTo>
                        <a:pt x="25193" y="294"/>
                        <a:pt x="24618" y="0"/>
                        <a:pt x="23814"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60"/>
                <p:cNvSpPr/>
                <p:nvPr/>
              </p:nvSpPr>
              <p:spPr>
                <a:xfrm flipH="1">
                  <a:off x="2122775" y="2235350"/>
                  <a:ext cx="422525" cy="799425"/>
                </a:xfrm>
                <a:custGeom>
                  <a:avLst/>
                  <a:gdLst/>
                  <a:ahLst/>
                  <a:cxnLst/>
                  <a:rect l="l" t="t" r="r" b="b"/>
                  <a:pathLst>
                    <a:path w="16901" h="31977" extrusionOk="0">
                      <a:moveTo>
                        <a:pt x="16141" y="0"/>
                      </a:moveTo>
                      <a:lnTo>
                        <a:pt x="16050" y="31"/>
                      </a:lnTo>
                      <a:cubicBezTo>
                        <a:pt x="16050" y="61"/>
                        <a:pt x="16810" y="4225"/>
                        <a:pt x="15806" y="4894"/>
                      </a:cubicBezTo>
                      <a:cubicBezTo>
                        <a:pt x="14154" y="6004"/>
                        <a:pt x="11757" y="6150"/>
                        <a:pt x="9471" y="6150"/>
                      </a:cubicBezTo>
                      <a:cubicBezTo>
                        <a:pt x="9065" y="6150"/>
                        <a:pt x="8662" y="6145"/>
                        <a:pt x="8268" y="6140"/>
                      </a:cubicBezTo>
                      <a:cubicBezTo>
                        <a:pt x="8142" y="6140"/>
                        <a:pt x="8017" y="6140"/>
                        <a:pt x="7892" y="6140"/>
                      </a:cubicBezTo>
                      <a:cubicBezTo>
                        <a:pt x="5654" y="6140"/>
                        <a:pt x="3776" y="6168"/>
                        <a:pt x="3344" y="7204"/>
                      </a:cubicBezTo>
                      <a:cubicBezTo>
                        <a:pt x="1" y="14742"/>
                        <a:pt x="3800" y="31825"/>
                        <a:pt x="3831" y="31977"/>
                      </a:cubicBezTo>
                      <a:lnTo>
                        <a:pt x="3922" y="31977"/>
                      </a:lnTo>
                      <a:cubicBezTo>
                        <a:pt x="3891" y="31794"/>
                        <a:pt x="122" y="14773"/>
                        <a:pt x="3405" y="7235"/>
                      </a:cubicBezTo>
                      <a:cubicBezTo>
                        <a:pt x="3793" y="6380"/>
                        <a:pt x="5328" y="6254"/>
                        <a:pt x="7240" y="6254"/>
                      </a:cubicBezTo>
                      <a:cubicBezTo>
                        <a:pt x="7573" y="6254"/>
                        <a:pt x="7917" y="6257"/>
                        <a:pt x="8268" y="6262"/>
                      </a:cubicBezTo>
                      <a:cubicBezTo>
                        <a:pt x="8386" y="6262"/>
                        <a:pt x="8504" y="6262"/>
                        <a:pt x="8623" y="6262"/>
                      </a:cubicBezTo>
                      <a:cubicBezTo>
                        <a:pt x="11176" y="6262"/>
                        <a:pt x="13978" y="6234"/>
                        <a:pt x="15837" y="4985"/>
                      </a:cubicBezTo>
                      <a:cubicBezTo>
                        <a:pt x="16901" y="4286"/>
                        <a:pt x="16171" y="183"/>
                        <a:pt x="1614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60"/>
                <p:cNvSpPr/>
                <p:nvPr/>
              </p:nvSpPr>
              <p:spPr>
                <a:xfrm flipH="1">
                  <a:off x="2035375" y="1869075"/>
                  <a:ext cx="365550" cy="414925"/>
                </a:xfrm>
                <a:custGeom>
                  <a:avLst/>
                  <a:gdLst/>
                  <a:ahLst/>
                  <a:cxnLst/>
                  <a:rect l="l" t="t" r="r" b="b"/>
                  <a:pathLst>
                    <a:path w="14622" h="16597" extrusionOk="0">
                      <a:moveTo>
                        <a:pt x="8603" y="1"/>
                      </a:moveTo>
                      <a:lnTo>
                        <a:pt x="791" y="1733"/>
                      </a:lnTo>
                      <a:cubicBezTo>
                        <a:pt x="791" y="1733"/>
                        <a:pt x="1" y="7964"/>
                        <a:pt x="1855" y="13405"/>
                      </a:cubicBezTo>
                      <a:cubicBezTo>
                        <a:pt x="2159" y="14226"/>
                        <a:pt x="3192" y="16597"/>
                        <a:pt x="3192" y="16597"/>
                      </a:cubicBezTo>
                      <a:lnTo>
                        <a:pt x="13527" y="13800"/>
                      </a:lnTo>
                      <a:cubicBezTo>
                        <a:pt x="13527" y="13800"/>
                        <a:pt x="13527" y="13801"/>
                        <a:pt x="13528" y="13801"/>
                      </a:cubicBezTo>
                      <a:cubicBezTo>
                        <a:pt x="13537" y="13801"/>
                        <a:pt x="13618" y="13670"/>
                        <a:pt x="14013" y="9910"/>
                      </a:cubicBezTo>
                      <a:cubicBezTo>
                        <a:pt x="14621" y="3983"/>
                        <a:pt x="13193" y="1034"/>
                        <a:pt x="13193" y="1034"/>
                      </a:cubicBezTo>
                      <a:lnTo>
                        <a:pt x="86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60"/>
                <p:cNvSpPr/>
                <p:nvPr/>
              </p:nvSpPr>
              <p:spPr>
                <a:xfrm flipH="1">
                  <a:off x="2339350" y="1922275"/>
                  <a:ext cx="47875" cy="169475"/>
                </a:xfrm>
                <a:custGeom>
                  <a:avLst/>
                  <a:gdLst/>
                  <a:ahLst/>
                  <a:cxnLst/>
                  <a:rect l="l" t="t" r="r" b="b"/>
                  <a:pathLst>
                    <a:path w="1915" h="6779" extrusionOk="0">
                      <a:moveTo>
                        <a:pt x="243" y="213"/>
                      </a:moveTo>
                      <a:lnTo>
                        <a:pt x="0" y="6779"/>
                      </a:lnTo>
                      <a:cubicBezTo>
                        <a:pt x="638" y="6475"/>
                        <a:pt x="1246" y="6049"/>
                        <a:pt x="1429" y="5411"/>
                      </a:cubicBezTo>
                      <a:cubicBezTo>
                        <a:pt x="1915" y="3770"/>
                        <a:pt x="1611" y="0"/>
                        <a:pt x="161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60"/>
                <p:cNvSpPr/>
                <p:nvPr/>
              </p:nvSpPr>
              <p:spPr>
                <a:xfrm flipH="1">
                  <a:off x="2035375" y="1869075"/>
                  <a:ext cx="278150" cy="377700"/>
                </a:xfrm>
                <a:custGeom>
                  <a:avLst/>
                  <a:gdLst/>
                  <a:ahLst/>
                  <a:cxnLst/>
                  <a:rect l="l" t="t" r="r" b="b"/>
                  <a:pathLst>
                    <a:path w="11126" h="15108" extrusionOk="0">
                      <a:moveTo>
                        <a:pt x="10031" y="13800"/>
                      </a:moveTo>
                      <a:cubicBezTo>
                        <a:pt x="10031" y="13800"/>
                        <a:pt x="10092" y="13952"/>
                        <a:pt x="10517" y="9910"/>
                      </a:cubicBezTo>
                      <a:cubicBezTo>
                        <a:pt x="11125" y="3983"/>
                        <a:pt x="9697" y="1034"/>
                        <a:pt x="9697" y="1034"/>
                      </a:cubicBezTo>
                      <a:lnTo>
                        <a:pt x="5107" y="1"/>
                      </a:lnTo>
                      <a:lnTo>
                        <a:pt x="274" y="1095"/>
                      </a:lnTo>
                      <a:lnTo>
                        <a:pt x="213" y="1156"/>
                      </a:lnTo>
                      <a:cubicBezTo>
                        <a:pt x="213" y="1156"/>
                        <a:pt x="0" y="4986"/>
                        <a:pt x="1095" y="6597"/>
                      </a:cubicBezTo>
                      <a:cubicBezTo>
                        <a:pt x="2219" y="8208"/>
                        <a:pt x="7903" y="10457"/>
                        <a:pt x="5259" y="15107"/>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60"/>
                <p:cNvSpPr/>
                <p:nvPr/>
              </p:nvSpPr>
              <p:spPr>
                <a:xfrm flipH="1">
                  <a:off x="2147075" y="1874400"/>
                  <a:ext cx="161125" cy="95800"/>
                </a:xfrm>
                <a:custGeom>
                  <a:avLst/>
                  <a:gdLst/>
                  <a:ahLst/>
                  <a:cxnLst/>
                  <a:rect l="l" t="t" r="r" b="b"/>
                  <a:pathLst>
                    <a:path w="6445" h="3832" extrusionOk="0">
                      <a:moveTo>
                        <a:pt x="6444" y="1"/>
                      </a:moveTo>
                      <a:lnTo>
                        <a:pt x="4924" y="183"/>
                      </a:lnTo>
                      <a:lnTo>
                        <a:pt x="0" y="943"/>
                      </a:lnTo>
                      <a:cubicBezTo>
                        <a:pt x="285" y="1682"/>
                        <a:pt x="862" y="3832"/>
                        <a:pt x="2777" y="3832"/>
                      </a:cubicBezTo>
                      <a:cubicBezTo>
                        <a:pt x="2909" y="3832"/>
                        <a:pt x="3047" y="3822"/>
                        <a:pt x="3192" y="3800"/>
                      </a:cubicBezTo>
                      <a:cubicBezTo>
                        <a:pt x="5958" y="3557"/>
                        <a:pt x="6444" y="1"/>
                        <a:pt x="6444"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60"/>
                <p:cNvSpPr/>
                <p:nvPr/>
              </p:nvSpPr>
              <p:spPr>
                <a:xfrm flipH="1">
                  <a:off x="2329450" y="3124425"/>
                  <a:ext cx="200650" cy="171750"/>
                </a:xfrm>
                <a:custGeom>
                  <a:avLst/>
                  <a:gdLst/>
                  <a:ahLst/>
                  <a:cxnLst/>
                  <a:rect l="l" t="t" r="r" b="b"/>
                  <a:pathLst>
                    <a:path w="8026" h="6870" extrusionOk="0">
                      <a:moveTo>
                        <a:pt x="6414" y="0"/>
                      </a:moveTo>
                      <a:lnTo>
                        <a:pt x="3770" y="730"/>
                      </a:lnTo>
                      <a:cubicBezTo>
                        <a:pt x="3770" y="730"/>
                        <a:pt x="2797" y="2827"/>
                        <a:pt x="1338" y="4772"/>
                      </a:cubicBezTo>
                      <a:cubicBezTo>
                        <a:pt x="1338" y="4772"/>
                        <a:pt x="335" y="5107"/>
                        <a:pt x="1" y="6353"/>
                      </a:cubicBezTo>
                      <a:lnTo>
                        <a:pt x="274" y="6870"/>
                      </a:lnTo>
                      <a:lnTo>
                        <a:pt x="8025" y="3009"/>
                      </a:lnTo>
                      <a:cubicBezTo>
                        <a:pt x="8025" y="3009"/>
                        <a:pt x="7934" y="1490"/>
                        <a:pt x="6931" y="851"/>
                      </a:cubicBezTo>
                      <a:lnTo>
                        <a:pt x="641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60"/>
                <p:cNvSpPr/>
                <p:nvPr/>
              </p:nvSpPr>
              <p:spPr>
                <a:xfrm flipH="1">
                  <a:off x="2319575" y="3199650"/>
                  <a:ext cx="203675" cy="115525"/>
                </a:xfrm>
                <a:custGeom>
                  <a:avLst/>
                  <a:gdLst/>
                  <a:ahLst/>
                  <a:cxnLst/>
                  <a:rect l="l" t="t" r="r" b="b"/>
                  <a:pathLst>
                    <a:path w="8147" h="4621" extrusionOk="0">
                      <a:moveTo>
                        <a:pt x="7751" y="0"/>
                      </a:moveTo>
                      <a:lnTo>
                        <a:pt x="0" y="3861"/>
                      </a:lnTo>
                      <a:lnTo>
                        <a:pt x="365" y="4621"/>
                      </a:lnTo>
                      <a:lnTo>
                        <a:pt x="8146" y="760"/>
                      </a:lnTo>
                      <a:lnTo>
                        <a:pt x="77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60"/>
                <p:cNvSpPr/>
                <p:nvPr/>
              </p:nvSpPr>
              <p:spPr>
                <a:xfrm flipH="1">
                  <a:off x="2041450" y="3386575"/>
                  <a:ext cx="151250" cy="141375"/>
                </a:xfrm>
                <a:custGeom>
                  <a:avLst/>
                  <a:gdLst/>
                  <a:ahLst/>
                  <a:cxnLst/>
                  <a:rect l="l" t="t" r="r" b="b"/>
                  <a:pathLst>
                    <a:path w="6050" h="5655" extrusionOk="0">
                      <a:moveTo>
                        <a:pt x="4408" y="1"/>
                      </a:moveTo>
                      <a:lnTo>
                        <a:pt x="1763" y="761"/>
                      </a:lnTo>
                      <a:cubicBezTo>
                        <a:pt x="1763" y="761"/>
                        <a:pt x="1064" y="2220"/>
                        <a:pt x="0" y="3831"/>
                      </a:cubicBezTo>
                      <a:lnTo>
                        <a:pt x="730" y="5654"/>
                      </a:lnTo>
                      <a:lnTo>
                        <a:pt x="6049" y="3040"/>
                      </a:lnTo>
                      <a:cubicBezTo>
                        <a:pt x="6049" y="3040"/>
                        <a:pt x="5927" y="1490"/>
                        <a:pt x="4955" y="882"/>
                      </a:cubicBezTo>
                      <a:lnTo>
                        <a:pt x="44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60"/>
                <p:cNvSpPr/>
                <p:nvPr/>
              </p:nvSpPr>
              <p:spPr>
                <a:xfrm flipH="1">
                  <a:off x="2174450" y="3478525"/>
                  <a:ext cx="88175" cy="49425"/>
                </a:xfrm>
                <a:custGeom>
                  <a:avLst/>
                  <a:gdLst/>
                  <a:ahLst/>
                  <a:cxnLst/>
                  <a:rect l="l" t="t" r="r" b="b"/>
                  <a:pathLst>
                    <a:path w="3527" h="1977" extrusionOk="0">
                      <a:moveTo>
                        <a:pt x="2949" y="1"/>
                      </a:moveTo>
                      <a:cubicBezTo>
                        <a:pt x="2615" y="183"/>
                        <a:pt x="2281" y="365"/>
                        <a:pt x="1916" y="548"/>
                      </a:cubicBezTo>
                      <a:cubicBezTo>
                        <a:pt x="1916" y="548"/>
                        <a:pt x="1835" y="534"/>
                        <a:pt x="1700" y="534"/>
                      </a:cubicBezTo>
                      <a:cubicBezTo>
                        <a:pt x="1351" y="534"/>
                        <a:pt x="636" y="628"/>
                        <a:pt x="1" y="1308"/>
                      </a:cubicBezTo>
                      <a:lnTo>
                        <a:pt x="1" y="1885"/>
                      </a:lnTo>
                      <a:lnTo>
                        <a:pt x="3527" y="1976"/>
                      </a:lnTo>
                      <a:lnTo>
                        <a:pt x="294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60"/>
                <p:cNvSpPr/>
                <p:nvPr/>
              </p:nvSpPr>
              <p:spPr>
                <a:xfrm flipH="1">
                  <a:off x="2032350" y="3462575"/>
                  <a:ext cx="231025" cy="86650"/>
                </a:xfrm>
                <a:custGeom>
                  <a:avLst/>
                  <a:gdLst/>
                  <a:ahLst/>
                  <a:cxnLst/>
                  <a:rect l="l" t="t" r="r" b="b"/>
                  <a:pathLst>
                    <a:path w="9241" h="3466" extrusionOk="0">
                      <a:moveTo>
                        <a:pt x="8876" y="0"/>
                      </a:moveTo>
                      <a:lnTo>
                        <a:pt x="3557" y="2614"/>
                      </a:lnTo>
                      <a:lnTo>
                        <a:pt x="31" y="2523"/>
                      </a:lnTo>
                      <a:lnTo>
                        <a:pt x="1" y="3374"/>
                      </a:lnTo>
                      <a:lnTo>
                        <a:pt x="3709" y="3465"/>
                      </a:lnTo>
                      <a:lnTo>
                        <a:pt x="9241" y="760"/>
                      </a:lnTo>
                      <a:lnTo>
                        <a:pt x="88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60"/>
                <p:cNvSpPr/>
                <p:nvPr/>
              </p:nvSpPr>
              <p:spPr>
                <a:xfrm flipH="1">
                  <a:off x="2058950" y="3322750"/>
                  <a:ext cx="105650" cy="82850"/>
                </a:xfrm>
                <a:custGeom>
                  <a:avLst/>
                  <a:gdLst/>
                  <a:ahLst/>
                  <a:cxnLst/>
                  <a:rect l="l" t="t" r="r" b="b"/>
                  <a:pathLst>
                    <a:path w="4226" h="3314" extrusionOk="0">
                      <a:moveTo>
                        <a:pt x="4226" y="1"/>
                      </a:moveTo>
                      <a:lnTo>
                        <a:pt x="1" y="1338"/>
                      </a:lnTo>
                      <a:cubicBezTo>
                        <a:pt x="578" y="3070"/>
                        <a:pt x="639" y="3314"/>
                        <a:pt x="639" y="3314"/>
                      </a:cubicBezTo>
                      <a:lnTo>
                        <a:pt x="3284" y="2554"/>
                      </a:lnTo>
                      <a:lnTo>
                        <a:pt x="4226" y="1"/>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60"/>
                <p:cNvSpPr/>
                <p:nvPr/>
              </p:nvSpPr>
              <p:spPr>
                <a:xfrm flipH="1">
                  <a:off x="2372025" y="3041600"/>
                  <a:ext cx="99550" cy="101075"/>
                </a:xfrm>
                <a:custGeom>
                  <a:avLst/>
                  <a:gdLst/>
                  <a:ahLst/>
                  <a:cxnLst/>
                  <a:rect l="l" t="t" r="r" b="b"/>
                  <a:pathLst>
                    <a:path w="3982" h="4043" extrusionOk="0">
                      <a:moveTo>
                        <a:pt x="3952" y="0"/>
                      </a:moveTo>
                      <a:lnTo>
                        <a:pt x="0" y="426"/>
                      </a:lnTo>
                      <a:cubicBezTo>
                        <a:pt x="699" y="2249"/>
                        <a:pt x="1429" y="4043"/>
                        <a:pt x="1429" y="4043"/>
                      </a:cubicBezTo>
                      <a:lnTo>
                        <a:pt x="3982" y="3344"/>
                      </a:lnTo>
                      <a:cubicBezTo>
                        <a:pt x="3982" y="3344"/>
                        <a:pt x="3952" y="1945"/>
                        <a:pt x="3952"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60"/>
                <p:cNvSpPr/>
                <p:nvPr/>
              </p:nvSpPr>
              <p:spPr>
                <a:xfrm flipH="1">
                  <a:off x="2170650" y="1787775"/>
                  <a:ext cx="137550" cy="163450"/>
                </a:xfrm>
                <a:custGeom>
                  <a:avLst/>
                  <a:gdLst/>
                  <a:ahLst/>
                  <a:cxnLst/>
                  <a:rect l="l" t="t" r="r" b="b"/>
                  <a:pathLst>
                    <a:path w="5502" h="6538" extrusionOk="0">
                      <a:moveTo>
                        <a:pt x="3496" y="0"/>
                      </a:moveTo>
                      <a:lnTo>
                        <a:pt x="122" y="639"/>
                      </a:lnTo>
                      <a:cubicBezTo>
                        <a:pt x="122" y="2067"/>
                        <a:pt x="122" y="4013"/>
                        <a:pt x="0" y="4408"/>
                      </a:cubicBezTo>
                      <a:cubicBezTo>
                        <a:pt x="0" y="4408"/>
                        <a:pt x="189" y="6538"/>
                        <a:pt x="2134" y="6538"/>
                      </a:cubicBezTo>
                      <a:cubicBezTo>
                        <a:pt x="2393" y="6538"/>
                        <a:pt x="2684" y="6500"/>
                        <a:pt x="3009" y="6414"/>
                      </a:cubicBezTo>
                      <a:cubicBezTo>
                        <a:pt x="4256" y="6080"/>
                        <a:pt x="5502" y="4864"/>
                        <a:pt x="4894" y="3435"/>
                      </a:cubicBezTo>
                      <a:cubicBezTo>
                        <a:pt x="4620" y="2827"/>
                        <a:pt x="4104" y="1794"/>
                        <a:pt x="3496"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60"/>
                <p:cNvSpPr/>
                <p:nvPr/>
              </p:nvSpPr>
              <p:spPr>
                <a:xfrm flipH="1">
                  <a:off x="2211675" y="1682450"/>
                  <a:ext cx="114925" cy="147425"/>
                </a:xfrm>
                <a:custGeom>
                  <a:avLst/>
                  <a:gdLst/>
                  <a:ahLst/>
                  <a:cxnLst/>
                  <a:rect l="l" t="t" r="r" b="b"/>
                  <a:pathLst>
                    <a:path w="4597" h="5897" extrusionOk="0">
                      <a:moveTo>
                        <a:pt x="2585" y="0"/>
                      </a:moveTo>
                      <a:cubicBezTo>
                        <a:pt x="2481" y="0"/>
                        <a:pt x="2371" y="6"/>
                        <a:pt x="2256" y="19"/>
                      </a:cubicBezTo>
                      <a:cubicBezTo>
                        <a:pt x="2153" y="9"/>
                        <a:pt x="2055" y="5"/>
                        <a:pt x="1962" y="5"/>
                      </a:cubicBezTo>
                      <a:cubicBezTo>
                        <a:pt x="0" y="5"/>
                        <a:pt x="250" y="2055"/>
                        <a:pt x="250" y="2055"/>
                      </a:cubicBezTo>
                      <a:cubicBezTo>
                        <a:pt x="250" y="2055"/>
                        <a:pt x="219" y="4153"/>
                        <a:pt x="1010" y="5156"/>
                      </a:cubicBezTo>
                      <a:cubicBezTo>
                        <a:pt x="1071" y="5247"/>
                        <a:pt x="1131" y="5308"/>
                        <a:pt x="1192" y="5399"/>
                      </a:cubicBezTo>
                      <a:cubicBezTo>
                        <a:pt x="1523" y="5730"/>
                        <a:pt x="1950" y="5897"/>
                        <a:pt x="2378" y="5897"/>
                      </a:cubicBezTo>
                      <a:cubicBezTo>
                        <a:pt x="2816" y="5897"/>
                        <a:pt x="3255" y="5722"/>
                        <a:pt x="3593" y="5368"/>
                      </a:cubicBezTo>
                      <a:cubicBezTo>
                        <a:pt x="3654" y="5308"/>
                        <a:pt x="3715" y="5217"/>
                        <a:pt x="3806" y="5156"/>
                      </a:cubicBezTo>
                      <a:cubicBezTo>
                        <a:pt x="4596" y="4122"/>
                        <a:pt x="4536" y="2025"/>
                        <a:pt x="4536" y="2025"/>
                      </a:cubicBezTo>
                      <a:cubicBezTo>
                        <a:pt x="4536" y="2025"/>
                        <a:pt x="4508" y="0"/>
                        <a:pt x="2585"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60"/>
                <p:cNvSpPr/>
                <p:nvPr/>
              </p:nvSpPr>
              <p:spPr>
                <a:xfrm flipH="1">
                  <a:off x="2200275" y="1659350"/>
                  <a:ext cx="127700" cy="80875"/>
                </a:xfrm>
                <a:custGeom>
                  <a:avLst/>
                  <a:gdLst/>
                  <a:ahLst/>
                  <a:cxnLst/>
                  <a:rect l="l" t="t" r="r" b="b"/>
                  <a:pathLst>
                    <a:path w="5108" h="3235" extrusionOk="0">
                      <a:moveTo>
                        <a:pt x="2767" y="1"/>
                      </a:moveTo>
                      <a:lnTo>
                        <a:pt x="943" y="609"/>
                      </a:lnTo>
                      <a:cubicBezTo>
                        <a:pt x="943" y="609"/>
                        <a:pt x="1" y="1946"/>
                        <a:pt x="548" y="2675"/>
                      </a:cubicBezTo>
                      <a:cubicBezTo>
                        <a:pt x="548" y="2675"/>
                        <a:pt x="788" y="2775"/>
                        <a:pt x="1186" y="2775"/>
                      </a:cubicBezTo>
                      <a:cubicBezTo>
                        <a:pt x="1551" y="2775"/>
                        <a:pt x="2048" y="2691"/>
                        <a:pt x="2615" y="2371"/>
                      </a:cubicBezTo>
                      <a:cubicBezTo>
                        <a:pt x="2863" y="2227"/>
                        <a:pt x="3082" y="2168"/>
                        <a:pt x="3276" y="2168"/>
                      </a:cubicBezTo>
                      <a:cubicBezTo>
                        <a:pt x="4102" y="2168"/>
                        <a:pt x="4465" y="3235"/>
                        <a:pt x="4645" y="3235"/>
                      </a:cubicBezTo>
                      <a:cubicBezTo>
                        <a:pt x="4671" y="3235"/>
                        <a:pt x="4693" y="3213"/>
                        <a:pt x="4712" y="3162"/>
                      </a:cubicBezTo>
                      <a:cubicBezTo>
                        <a:pt x="5107" y="2159"/>
                        <a:pt x="2767" y="1"/>
                        <a:pt x="276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60"/>
                <p:cNvSpPr/>
                <p:nvPr/>
              </p:nvSpPr>
              <p:spPr>
                <a:xfrm flipH="1">
                  <a:off x="2277025" y="1751300"/>
                  <a:ext cx="5350" cy="12175"/>
                </a:xfrm>
                <a:custGeom>
                  <a:avLst/>
                  <a:gdLst/>
                  <a:ahLst/>
                  <a:cxnLst/>
                  <a:rect l="l" t="t" r="r" b="b"/>
                  <a:pathLst>
                    <a:path w="214" h="487" extrusionOk="0">
                      <a:moveTo>
                        <a:pt x="122" y="0"/>
                      </a:moveTo>
                      <a:cubicBezTo>
                        <a:pt x="61" y="0"/>
                        <a:pt x="1" y="122"/>
                        <a:pt x="1" y="244"/>
                      </a:cubicBezTo>
                      <a:cubicBezTo>
                        <a:pt x="1" y="396"/>
                        <a:pt x="61" y="487"/>
                        <a:pt x="122" y="487"/>
                      </a:cubicBezTo>
                      <a:cubicBezTo>
                        <a:pt x="183" y="487"/>
                        <a:pt x="213" y="396"/>
                        <a:pt x="213" y="244"/>
                      </a:cubicBezTo>
                      <a:cubicBezTo>
                        <a:pt x="213" y="122"/>
                        <a:pt x="183" y="0"/>
                        <a:pt x="1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60"/>
                <p:cNvSpPr/>
                <p:nvPr/>
              </p:nvSpPr>
              <p:spPr>
                <a:xfrm flipH="1">
                  <a:off x="2302100" y="1751300"/>
                  <a:ext cx="5350" cy="12175"/>
                </a:xfrm>
                <a:custGeom>
                  <a:avLst/>
                  <a:gdLst/>
                  <a:ahLst/>
                  <a:cxnLst/>
                  <a:rect l="l" t="t" r="r" b="b"/>
                  <a:pathLst>
                    <a:path w="214" h="487" extrusionOk="0">
                      <a:moveTo>
                        <a:pt x="92" y="0"/>
                      </a:moveTo>
                      <a:cubicBezTo>
                        <a:pt x="31" y="0"/>
                        <a:pt x="1" y="122"/>
                        <a:pt x="1" y="244"/>
                      </a:cubicBezTo>
                      <a:cubicBezTo>
                        <a:pt x="1" y="396"/>
                        <a:pt x="31" y="487"/>
                        <a:pt x="92" y="487"/>
                      </a:cubicBezTo>
                      <a:cubicBezTo>
                        <a:pt x="183" y="487"/>
                        <a:pt x="213" y="396"/>
                        <a:pt x="213" y="244"/>
                      </a:cubicBezTo>
                      <a:cubicBezTo>
                        <a:pt x="213" y="122"/>
                        <a:pt x="183" y="0"/>
                        <a:pt x="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60"/>
                <p:cNvSpPr/>
                <p:nvPr/>
              </p:nvSpPr>
              <p:spPr>
                <a:xfrm flipH="1">
                  <a:off x="2268675" y="1731050"/>
                  <a:ext cx="20925" cy="8125"/>
                </a:xfrm>
                <a:custGeom>
                  <a:avLst/>
                  <a:gdLst/>
                  <a:ahLst/>
                  <a:cxnLst/>
                  <a:rect l="l" t="t" r="r" b="b"/>
                  <a:pathLst>
                    <a:path w="837" h="325" extrusionOk="0">
                      <a:moveTo>
                        <a:pt x="414" y="1"/>
                      </a:moveTo>
                      <a:cubicBezTo>
                        <a:pt x="223" y="1"/>
                        <a:pt x="46" y="142"/>
                        <a:pt x="46" y="142"/>
                      </a:cubicBezTo>
                      <a:cubicBezTo>
                        <a:pt x="1" y="279"/>
                        <a:pt x="58" y="296"/>
                        <a:pt x="89" y="296"/>
                      </a:cubicBezTo>
                      <a:cubicBezTo>
                        <a:pt x="100" y="296"/>
                        <a:pt x="107" y="294"/>
                        <a:pt x="107" y="294"/>
                      </a:cubicBezTo>
                      <a:cubicBezTo>
                        <a:pt x="143" y="249"/>
                        <a:pt x="202" y="233"/>
                        <a:pt x="270" y="233"/>
                      </a:cubicBezTo>
                      <a:cubicBezTo>
                        <a:pt x="432" y="233"/>
                        <a:pt x="642" y="324"/>
                        <a:pt x="685" y="324"/>
                      </a:cubicBezTo>
                      <a:cubicBezTo>
                        <a:pt x="715" y="294"/>
                        <a:pt x="837" y="233"/>
                        <a:pt x="594" y="51"/>
                      </a:cubicBezTo>
                      <a:cubicBezTo>
                        <a:pt x="536" y="14"/>
                        <a:pt x="474" y="1"/>
                        <a:pt x="41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60"/>
                <p:cNvSpPr/>
                <p:nvPr/>
              </p:nvSpPr>
              <p:spPr>
                <a:xfrm flipH="1">
                  <a:off x="2294325" y="1731050"/>
                  <a:ext cx="21475" cy="8125"/>
                </a:xfrm>
                <a:custGeom>
                  <a:avLst/>
                  <a:gdLst/>
                  <a:ahLst/>
                  <a:cxnLst/>
                  <a:rect l="l" t="t" r="r" b="b"/>
                  <a:pathLst>
                    <a:path w="859" h="325" extrusionOk="0">
                      <a:moveTo>
                        <a:pt x="422" y="1"/>
                      </a:moveTo>
                      <a:cubicBezTo>
                        <a:pt x="363" y="1"/>
                        <a:pt x="301" y="14"/>
                        <a:pt x="243" y="51"/>
                      </a:cubicBezTo>
                      <a:cubicBezTo>
                        <a:pt x="0" y="233"/>
                        <a:pt x="122" y="294"/>
                        <a:pt x="183" y="324"/>
                      </a:cubicBezTo>
                      <a:cubicBezTo>
                        <a:pt x="204" y="324"/>
                        <a:pt x="407" y="233"/>
                        <a:pt x="568" y="233"/>
                      </a:cubicBezTo>
                      <a:cubicBezTo>
                        <a:pt x="635" y="233"/>
                        <a:pt x="694" y="249"/>
                        <a:pt x="730" y="294"/>
                      </a:cubicBezTo>
                      <a:cubicBezTo>
                        <a:pt x="730" y="294"/>
                        <a:pt x="739" y="296"/>
                        <a:pt x="752" y="296"/>
                      </a:cubicBezTo>
                      <a:cubicBezTo>
                        <a:pt x="791" y="296"/>
                        <a:pt x="859" y="279"/>
                        <a:pt x="791" y="142"/>
                      </a:cubicBezTo>
                      <a:cubicBezTo>
                        <a:pt x="791" y="142"/>
                        <a:pt x="614" y="1"/>
                        <a:pt x="42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60"/>
                <p:cNvSpPr/>
                <p:nvPr/>
              </p:nvSpPr>
              <p:spPr>
                <a:xfrm flipH="1">
                  <a:off x="2267150" y="1774850"/>
                  <a:ext cx="19025" cy="17825"/>
                </a:xfrm>
                <a:custGeom>
                  <a:avLst/>
                  <a:gdLst/>
                  <a:ahLst/>
                  <a:cxnLst/>
                  <a:rect l="l" t="t" r="r" b="b"/>
                  <a:pathLst>
                    <a:path w="761" h="713" extrusionOk="0">
                      <a:moveTo>
                        <a:pt x="700" y="1"/>
                      </a:moveTo>
                      <a:cubicBezTo>
                        <a:pt x="669" y="1"/>
                        <a:pt x="639" y="31"/>
                        <a:pt x="639" y="62"/>
                      </a:cubicBezTo>
                      <a:cubicBezTo>
                        <a:pt x="639" y="92"/>
                        <a:pt x="639" y="457"/>
                        <a:pt x="61" y="609"/>
                      </a:cubicBezTo>
                      <a:cubicBezTo>
                        <a:pt x="1" y="609"/>
                        <a:pt x="1" y="639"/>
                        <a:pt x="1" y="669"/>
                      </a:cubicBezTo>
                      <a:cubicBezTo>
                        <a:pt x="1" y="691"/>
                        <a:pt x="16" y="712"/>
                        <a:pt x="36" y="712"/>
                      </a:cubicBezTo>
                      <a:cubicBezTo>
                        <a:pt x="44" y="712"/>
                        <a:pt x="53" y="709"/>
                        <a:pt x="61" y="700"/>
                      </a:cubicBezTo>
                      <a:cubicBezTo>
                        <a:pt x="183" y="669"/>
                        <a:pt x="274" y="639"/>
                        <a:pt x="365" y="609"/>
                      </a:cubicBezTo>
                      <a:cubicBezTo>
                        <a:pt x="761" y="396"/>
                        <a:pt x="761" y="62"/>
                        <a:pt x="761" y="62"/>
                      </a:cubicBezTo>
                      <a:cubicBezTo>
                        <a:pt x="730" y="31"/>
                        <a:pt x="730" y="1"/>
                        <a:pt x="7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60"/>
                <p:cNvSpPr/>
                <p:nvPr/>
              </p:nvSpPr>
              <p:spPr>
                <a:xfrm flipH="1">
                  <a:off x="2295275" y="1941275"/>
                  <a:ext cx="25" cy="25"/>
                </a:xfrm>
                <a:custGeom>
                  <a:avLst/>
                  <a:gdLst/>
                  <a:ahLst/>
                  <a:cxnLst/>
                  <a:rect l="l" t="t" r="r" b="b"/>
                  <a:pathLst>
                    <a:path w="1" h="1" extrusionOk="0">
                      <a:moveTo>
                        <a:pt x="1" y="0"/>
                      </a:moveTo>
                      <a:close/>
                    </a:path>
                  </a:pathLst>
                </a:custGeom>
                <a:solidFill>
                  <a:srgbClr val="C33D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60"/>
                <p:cNvSpPr/>
                <p:nvPr/>
              </p:nvSpPr>
              <p:spPr>
                <a:xfrm flipH="1">
                  <a:off x="2372025" y="3024125"/>
                  <a:ext cx="99550" cy="31175"/>
                </a:xfrm>
                <a:custGeom>
                  <a:avLst/>
                  <a:gdLst/>
                  <a:ahLst/>
                  <a:cxnLst/>
                  <a:rect l="l" t="t" r="r" b="b"/>
                  <a:pathLst>
                    <a:path w="3982" h="1247" extrusionOk="0">
                      <a:moveTo>
                        <a:pt x="3982" y="0"/>
                      </a:moveTo>
                      <a:lnTo>
                        <a:pt x="0" y="1125"/>
                      </a:lnTo>
                      <a:lnTo>
                        <a:pt x="3982" y="1246"/>
                      </a:lnTo>
                      <a:lnTo>
                        <a:pt x="3982" y="0"/>
                      </a:lnTo>
                      <a:close/>
                    </a:path>
                  </a:pathLst>
                </a:custGeom>
                <a:solidFill>
                  <a:srgbClr val="CAA3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60"/>
                <p:cNvSpPr/>
                <p:nvPr/>
              </p:nvSpPr>
              <p:spPr>
                <a:xfrm flipH="1">
                  <a:off x="2354525" y="2079575"/>
                  <a:ext cx="151250" cy="124650"/>
                </a:xfrm>
                <a:custGeom>
                  <a:avLst/>
                  <a:gdLst/>
                  <a:ahLst/>
                  <a:cxnLst/>
                  <a:rect l="l" t="t" r="r" b="b"/>
                  <a:pathLst>
                    <a:path w="6050" h="4986" extrusionOk="0">
                      <a:moveTo>
                        <a:pt x="2949" y="0"/>
                      </a:moveTo>
                      <a:lnTo>
                        <a:pt x="0" y="2462"/>
                      </a:lnTo>
                      <a:lnTo>
                        <a:pt x="6049" y="4985"/>
                      </a:lnTo>
                      <a:lnTo>
                        <a:pt x="5654" y="791"/>
                      </a:lnTo>
                      <a:lnTo>
                        <a:pt x="2949"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60"/>
                <p:cNvSpPr/>
                <p:nvPr/>
              </p:nvSpPr>
              <p:spPr>
                <a:xfrm flipH="1">
                  <a:off x="2068050" y="1869075"/>
                  <a:ext cx="204450" cy="216600"/>
                </a:xfrm>
                <a:custGeom>
                  <a:avLst/>
                  <a:gdLst/>
                  <a:ahLst/>
                  <a:cxnLst/>
                  <a:rect l="l" t="t" r="r" b="b"/>
                  <a:pathLst>
                    <a:path w="8178" h="8664" extrusionOk="0">
                      <a:moveTo>
                        <a:pt x="3466" y="1"/>
                      </a:moveTo>
                      <a:lnTo>
                        <a:pt x="1" y="6749"/>
                      </a:lnTo>
                      <a:lnTo>
                        <a:pt x="7326" y="8664"/>
                      </a:lnTo>
                      <a:lnTo>
                        <a:pt x="8056" y="1521"/>
                      </a:lnTo>
                      <a:cubicBezTo>
                        <a:pt x="8177" y="761"/>
                        <a:pt x="7569" y="62"/>
                        <a:pt x="6779" y="62"/>
                      </a:cubicBezTo>
                      <a:lnTo>
                        <a:pt x="3466"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60"/>
                <p:cNvSpPr/>
                <p:nvPr/>
              </p:nvSpPr>
              <p:spPr>
                <a:xfrm flipH="1">
                  <a:off x="2339350" y="1831050"/>
                  <a:ext cx="430125" cy="354175"/>
                </a:xfrm>
                <a:custGeom>
                  <a:avLst/>
                  <a:gdLst/>
                  <a:ahLst/>
                  <a:cxnLst/>
                  <a:rect l="l" t="t" r="r" b="b"/>
                  <a:pathLst>
                    <a:path w="17205" h="14167" extrusionOk="0">
                      <a:moveTo>
                        <a:pt x="3864" y="0"/>
                      </a:moveTo>
                      <a:cubicBezTo>
                        <a:pt x="3173" y="0"/>
                        <a:pt x="2500" y="181"/>
                        <a:pt x="1855" y="549"/>
                      </a:cubicBezTo>
                      <a:cubicBezTo>
                        <a:pt x="548" y="1279"/>
                        <a:pt x="1" y="3042"/>
                        <a:pt x="487" y="5200"/>
                      </a:cubicBezTo>
                      <a:cubicBezTo>
                        <a:pt x="1217" y="8391"/>
                        <a:pt x="5411" y="12768"/>
                        <a:pt x="8603" y="14166"/>
                      </a:cubicBezTo>
                      <a:cubicBezTo>
                        <a:pt x="11825" y="12768"/>
                        <a:pt x="15989" y="8391"/>
                        <a:pt x="16719" y="5200"/>
                      </a:cubicBezTo>
                      <a:cubicBezTo>
                        <a:pt x="17205" y="3042"/>
                        <a:pt x="16658" y="1279"/>
                        <a:pt x="15351" y="549"/>
                      </a:cubicBezTo>
                      <a:cubicBezTo>
                        <a:pt x="14702" y="192"/>
                        <a:pt x="14025" y="13"/>
                        <a:pt x="13329" y="13"/>
                      </a:cubicBezTo>
                      <a:cubicBezTo>
                        <a:pt x="12426" y="13"/>
                        <a:pt x="11492" y="313"/>
                        <a:pt x="10548" y="914"/>
                      </a:cubicBezTo>
                      <a:cubicBezTo>
                        <a:pt x="9545" y="1583"/>
                        <a:pt x="8877" y="2342"/>
                        <a:pt x="8603" y="2646"/>
                      </a:cubicBezTo>
                      <a:cubicBezTo>
                        <a:pt x="8360" y="2342"/>
                        <a:pt x="7661" y="1583"/>
                        <a:pt x="6658" y="914"/>
                      </a:cubicBezTo>
                      <a:cubicBezTo>
                        <a:pt x="5709" y="310"/>
                        <a:pt x="4771" y="0"/>
                        <a:pt x="386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60"/>
                <p:cNvSpPr/>
                <p:nvPr/>
              </p:nvSpPr>
              <p:spPr>
                <a:xfrm flipH="1">
                  <a:off x="2558200" y="2000550"/>
                  <a:ext cx="65375" cy="36300"/>
                </a:xfrm>
                <a:custGeom>
                  <a:avLst/>
                  <a:gdLst/>
                  <a:ahLst/>
                  <a:cxnLst/>
                  <a:rect l="l" t="t" r="r" b="b"/>
                  <a:pathLst>
                    <a:path w="2615" h="1452" extrusionOk="0">
                      <a:moveTo>
                        <a:pt x="1977" y="0"/>
                      </a:moveTo>
                      <a:cubicBezTo>
                        <a:pt x="1977" y="0"/>
                        <a:pt x="1" y="1003"/>
                        <a:pt x="214" y="1338"/>
                      </a:cubicBezTo>
                      <a:cubicBezTo>
                        <a:pt x="258" y="1419"/>
                        <a:pt x="386" y="1452"/>
                        <a:pt x="561" y="1452"/>
                      </a:cubicBezTo>
                      <a:cubicBezTo>
                        <a:pt x="1237" y="1452"/>
                        <a:pt x="2615" y="973"/>
                        <a:pt x="2615" y="973"/>
                      </a:cubicBezTo>
                      <a:lnTo>
                        <a:pt x="1977"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60"/>
                <p:cNvSpPr/>
                <p:nvPr/>
              </p:nvSpPr>
              <p:spPr>
                <a:xfrm flipH="1">
                  <a:off x="2558950" y="2018025"/>
                  <a:ext cx="67650" cy="32450"/>
                </a:xfrm>
                <a:custGeom>
                  <a:avLst/>
                  <a:gdLst/>
                  <a:ahLst/>
                  <a:cxnLst/>
                  <a:rect l="l" t="t" r="r" b="b"/>
                  <a:pathLst>
                    <a:path w="2706" h="1298" extrusionOk="0">
                      <a:moveTo>
                        <a:pt x="2462" y="0"/>
                      </a:moveTo>
                      <a:cubicBezTo>
                        <a:pt x="2462" y="0"/>
                        <a:pt x="0" y="699"/>
                        <a:pt x="274" y="1277"/>
                      </a:cubicBezTo>
                      <a:cubicBezTo>
                        <a:pt x="280" y="1291"/>
                        <a:pt x="306" y="1298"/>
                        <a:pt x="349" y="1298"/>
                      </a:cubicBezTo>
                      <a:cubicBezTo>
                        <a:pt x="761" y="1298"/>
                        <a:pt x="2706" y="699"/>
                        <a:pt x="2706" y="699"/>
                      </a:cubicBezTo>
                      <a:lnTo>
                        <a:pt x="2462"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60"/>
                <p:cNvSpPr/>
                <p:nvPr/>
              </p:nvSpPr>
              <p:spPr>
                <a:xfrm flipH="1">
                  <a:off x="2546025" y="2027150"/>
                  <a:ext cx="66900" cy="32450"/>
                </a:xfrm>
                <a:custGeom>
                  <a:avLst/>
                  <a:gdLst/>
                  <a:ahLst/>
                  <a:cxnLst/>
                  <a:rect l="l" t="t" r="r" b="b"/>
                  <a:pathLst>
                    <a:path w="2676" h="1298" extrusionOk="0">
                      <a:moveTo>
                        <a:pt x="2432" y="0"/>
                      </a:moveTo>
                      <a:cubicBezTo>
                        <a:pt x="2432" y="0"/>
                        <a:pt x="1" y="699"/>
                        <a:pt x="274" y="1277"/>
                      </a:cubicBezTo>
                      <a:cubicBezTo>
                        <a:pt x="280" y="1291"/>
                        <a:pt x="306" y="1297"/>
                        <a:pt x="348" y="1297"/>
                      </a:cubicBezTo>
                      <a:cubicBezTo>
                        <a:pt x="756" y="1297"/>
                        <a:pt x="2675" y="699"/>
                        <a:pt x="2675" y="699"/>
                      </a:cubicBezTo>
                      <a:lnTo>
                        <a:pt x="2432"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60"/>
                <p:cNvSpPr/>
                <p:nvPr/>
              </p:nvSpPr>
              <p:spPr>
                <a:xfrm flipH="1">
                  <a:off x="2504225" y="1998950"/>
                  <a:ext cx="100350" cy="68475"/>
                </a:xfrm>
                <a:custGeom>
                  <a:avLst/>
                  <a:gdLst/>
                  <a:ahLst/>
                  <a:cxnLst/>
                  <a:rect l="l" t="t" r="r" b="b"/>
                  <a:pathLst>
                    <a:path w="4014" h="2739" extrusionOk="0">
                      <a:moveTo>
                        <a:pt x="1471" y="0"/>
                      </a:moveTo>
                      <a:cubicBezTo>
                        <a:pt x="993" y="0"/>
                        <a:pt x="1" y="794"/>
                        <a:pt x="1" y="794"/>
                      </a:cubicBezTo>
                      <a:lnTo>
                        <a:pt x="1065" y="1949"/>
                      </a:lnTo>
                      <a:cubicBezTo>
                        <a:pt x="1065" y="1949"/>
                        <a:pt x="1783" y="2385"/>
                        <a:pt x="1806" y="2385"/>
                      </a:cubicBezTo>
                      <a:cubicBezTo>
                        <a:pt x="1808" y="2385"/>
                        <a:pt x="1804" y="2382"/>
                        <a:pt x="1794" y="2374"/>
                      </a:cubicBezTo>
                      <a:cubicBezTo>
                        <a:pt x="1748" y="2351"/>
                        <a:pt x="1728" y="2341"/>
                        <a:pt x="1730" y="2341"/>
                      </a:cubicBezTo>
                      <a:lnTo>
                        <a:pt x="1730" y="2341"/>
                      </a:lnTo>
                      <a:cubicBezTo>
                        <a:pt x="1732" y="2341"/>
                        <a:pt x="1791" y="2367"/>
                        <a:pt x="1885" y="2405"/>
                      </a:cubicBezTo>
                      <a:cubicBezTo>
                        <a:pt x="2264" y="2618"/>
                        <a:pt x="2698" y="2739"/>
                        <a:pt x="3144" y="2739"/>
                      </a:cubicBezTo>
                      <a:cubicBezTo>
                        <a:pt x="3271" y="2739"/>
                        <a:pt x="3399" y="2729"/>
                        <a:pt x="3527" y="2709"/>
                      </a:cubicBezTo>
                      <a:lnTo>
                        <a:pt x="3952" y="2648"/>
                      </a:lnTo>
                      <a:lnTo>
                        <a:pt x="4013" y="1098"/>
                      </a:lnTo>
                      <a:lnTo>
                        <a:pt x="2980" y="216"/>
                      </a:lnTo>
                      <a:cubicBezTo>
                        <a:pt x="2980" y="216"/>
                        <a:pt x="1977" y="64"/>
                        <a:pt x="1521" y="3"/>
                      </a:cubicBezTo>
                      <a:cubicBezTo>
                        <a:pt x="1505" y="1"/>
                        <a:pt x="1488" y="0"/>
                        <a:pt x="1471"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60"/>
                <p:cNvSpPr/>
                <p:nvPr/>
              </p:nvSpPr>
              <p:spPr>
                <a:xfrm flipH="1">
                  <a:off x="2179750" y="2029425"/>
                  <a:ext cx="308550" cy="165975"/>
                </a:xfrm>
                <a:custGeom>
                  <a:avLst/>
                  <a:gdLst/>
                  <a:ahLst/>
                  <a:cxnLst/>
                  <a:rect l="l" t="t" r="r" b="b"/>
                  <a:pathLst>
                    <a:path w="12342" h="6639" extrusionOk="0">
                      <a:moveTo>
                        <a:pt x="0" y="0"/>
                      </a:moveTo>
                      <a:lnTo>
                        <a:pt x="31" y="1885"/>
                      </a:lnTo>
                      <a:lnTo>
                        <a:pt x="7721" y="6444"/>
                      </a:lnTo>
                      <a:cubicBezTo>
                        <a:pt x="7983" y="6567"/>
                        <a:pt x="8382" y="6639"/>
                        <a:pt x="8834" y="6639"/>
                      </a:cubicBezTo>
                      <a:cubicBezTo>
                        <a:pt x="10063" y="6639"/>
                        <a:pt x="11690" y="6108"/>
                        <a:pt x="12067" y="4620"/>
                      </a:cubicBezTo>
                      <a:cubicBezTo>
                        <a:pt x="12341" y="3496"/>
                        <a:pt x="11429" y="2128"/>
                        <a:pt x="10274" y="1976"/>
                      </a:cubicBezTo>
                      <a:cubicBezTo>
                        <a:pt x="7204" y="1520"/>
                        <a:pt x="4165" y="699"/>
                        <a:pt x="0"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60"/>
                <p:cNvSpPr/>
                <p:nvPr/>
              </p:nvSpPr>
              <p:spPr>
                <a:xfrm flipH="1">
                  <a:off x="2450275" y="2026375"/>
                  <a:ext cx="55500" cy="50175"/>
                </a:xfrm>
                <a:custGeom>
                  <a:avLst/>
                  <a:gdLst/>
                  <a:ahLst/>
                  <a:cxnLst/>
                  <a:rect l="l" t="t" r="r" b="b"/>
                  <a:pathLst>
                    <a:path w="2220" h="2007" extrusionOk="0">
                      <a:moveTo>
                        <a:pt x="61" y="1"/>
                      </a:moveTo>
                      <a:lnTo>
                        <a:pt x="0" y="1551"/>
                      </a:lnTo>
                      <a:lnTo>
                        <a:pt x="730" y="2007"/>
                      </a:lnTo>
                      <a:lnTo>
                        <a:pt x="2219" y="396"/>
                      </a:lnTo>
                      <a:lnTo>
                        <a:pt x="61" y="1"/>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60"/>
                <p:cNvSpPr/>
                <p:nvPr/>
              </p:nvSpPr>
              <p:spPr>
                <a:xfrm flipH="1">
                  <a:off x="2562750" y="2027550"/>
                  <a:ext cx="37250" cy="20125"/>
                </a:xfrm>
                <a:custGeom>
                  <a:avLst/>
                  <a:gdLst/>
                  <a:ahLst/>
                  <a:cxnLst/>
                  <a:rect l="l" t="t" r="r" b="b"/>
                  <a:pathLst>
                    <a:path w="1490" h="805" extrusionOk="0">
                      <a:moveTo>
                        <a:pt x="1438" y="1"/>
                      </a:moveTo>
                      <a:cubicBezTo>
                        <a:pt x="1432" y="1"/>
                        <a:pt x="1429" y="4"/>
                        <a:pt x="1429" y="14"/>
                      </a:cubicBezTo>
                      <a:lnTo>
                        <a:pt x="31" y="714"/>
                      </a:lnTo>
                      <a:cubicBezTo>
                        <a:pt x="0" y="714"/>
                        <a:pt x="0" y="744"/>
                        <a:pt x="0" y="774"/>
                      </a:cubicBezTo>
                      <a:cubicBezTo>
                        <a:pt x="31" y="805"/>
                        <a:pt x="61" y="805"/>
                        <a:pt x="91" y="805"/>
                      </a:cubicBezTo>
                      <a:lnTo>
                        <a:pt x="1459" y="106"/>
                      </a:lnTo>
                      <a:cubicBezTo>
                        <a:pt x="1459" y="106"/>
                        <a:pt x="1459" y="75"/>
                        <a:pt x="1459" y="75"/>
                      </a:cubicBezTo>
                      <a:cubicBezTo>
                        <a:pt x="1490" y="75"/>
                        <a:pt x="1490" y="45"/>
                        <a:pt x="1490" y="14"/>
                      </a:cubicBezTo>
                      <a:cubicBezTo>
                        <a:pt x="1469" y="14"/>
                        <a:pt x="1449" y="1"/>
                        <a:pt x="1438" y="1"/>
                      </a:cubicBezTo>
                      <a:close/>
                    </a:path>
                  </a:pathLst>
                </a:custGeom>
                <a:solidFill>
                  <a:srgbClr val="3B2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60"/>
                <p:cNvSpPr/>
                <p:nvPr/>
              </p:nvSpPr>
              <p:spPr>
                <a:xfrm flipH="1">
                  <a:off x="2572625" y="2012375"/>
                  <a:ext cx="36500" cy="23475"/>
                </a:xfrm>
                <a:custGeom>
                  <a:avLst/>
                  <a:gdLst/>
                  <a:ahLst/>
                  <a:cxnLst/>
                  <a:rect l="l" t="t" r="r" b="b"/>
                  <a:pathLst>
                    <a:path w="1460" h="939" extrusionOk="0">
                      <a:moveTo>
                        <a:pt x="1428" y="0"/>
                      </a:moveTo>
                      <a:cubicBezTo>
                        <a:pt x="1419" y="0"/>
                        <a:pt x="1409" y="3"/>
                        <a:pt x="1399" y="14"/>
                      </a:cubicBezTo>
                      <a:lnTo>
                        <a:pt x="31" y="834"/>
                      </a:lnTo>
                      <a:cubicBezTo>
                        <a:pt x="0" y="865"/>
                        <a:pt x="0" y="895"/>
                        <a:pt x="31" y="925"/>
                      </a:cubicBezTo>
                      <a:cubicBezTo>
                        <a:pt x="31" y="925"/>
                        <a:pt x="44" y="939"/>
                        <a:pt x="62" y="939"/>
                      </a:cubicBezTo>
                      <a:cubicBezTo>
                        <a:pt x="71" y="939"/>
                        <a:pt x="82" y="936"/>
                        <a:pt x="92" y="925"/>
                      </a:cubicBezTo>
                      <a:lnTo>
                        <a:pt x="1429" y="105"/>
                      </a:lnTo>
                      <a:cubicBezTo>
                        <a:pt x="1459" y="105"/>
                        <a:pt x="1459" y="105"/>
                        <a:pt x="1459" y="74"/>
                      </a:cubicBezTo>
                      <a:cubicBezTo>
                        <a:pt x="1459" y="74"/>
                        <a:pt x="1459" y="44"/>
                        <a:pt x="1459" y="14"/>
                      </a:cubicBezTo>
                      <a:cubicBezTo>
                        <a:pt x="1459" y="14"/>
                        <a:pt x="1446" y="0"/>
                        <a:pt x="1428" y="0"/>
                      </a:cubicBezTo>
                      <a:close/>
                    </a:path>
                  </a:pathLst>
                </a:custGeom>
                <a:solidFill>
                  <a:srgbClr val="3B2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60"/>
                <p:cNvSpPr/>
                <p:nvPr/>
              </p:nvSpPr>
              <p:spPr>
                <a:xfrm flipH="1">
                  <a:off x="2544500" y="2043100"/>
                  <a:ext cx="27400" cy="9900"/>
                </a:xfrm>
                <a:custGeom>
                  <a:avLst/>
                  <a:gdLst/>
                  <a:ahLst/>
                  <a:cxnLst/>
                  <a:rect l="l" t="t" r="r" b="b"/>
                  <a:pathLst>
                    <a:path w="1096" h="396" extrusionOk="0">
                      <a:moveTo>
                        <a:pt x="1034" y="0"/>
                      </a:moveTo>
                      <a:lnTo>
                        <a:pt x="31" y="304"/>
                      </a:lnTo>
                      <a:cubicBezTo>
                        <a:pt x="1" y="304"/>
                        <a:pt x="1" y="335"/>
                        <a:pt x="1" y="365"/>
                      </a:cubicBezTo>
                      <a:cubicBezTo>
                        <a:pt x="1" y="396"/>
                        <a:pt x="31" y="396"/>
                        <a:pt x="62" y="396"/>
                      </a:cubicBezTo>
                      <a:lnTo>
                        <a:pt x="1065" y="92"/>
                      </a:lnTo>
                      <a:cubicBezTo>
                        <a:pt x="1095" y="92"/>
                        <a:pt x="1095" y="61"/>
                        <a:pt x="1095" y="31"/>
                      </a:cubicBezTo>
                      <a:cubicBezTo>
                        <a:pt x="1095" y="31"/>
                        <a:pt x="1065" y="0"/>
                        <a:pt x="1034" y="0"/>
                      </a:cubicBezTo>
                      <a:close/>
                    </a:path>
                  </a:pathLst>
                </a:custGeom>
                <a:solidFill>
                  <a:srgbClr val="3B2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60"/>
                <p:cNvSpPr/>
                <p:nvPr/>
              </p:nvSpPr>
              <p:spPr>
                <a:xfrm flipH="1">
                  <a:off x="1970800" y="2856950"/>
                  <a:ext cx="661125" cy="1588175"/>
                </a:xfrm>
                <a:custGeom>
                  <a:avLst/>
                  <a:gdLst/>
                  <a:ahLst/>
                  <a:cxnLst/>
                  <a:rect l="l" t="t" r="r" b="b"/>
                  <a:pathLst>
                    <a:path w="26445" h="63527" extrusionOk="0">
                      <a:moveTo>
                        <a:pt x="122" y="0"/>
                      </a:moveTo>
                      <a:lnTo>
                        <a:pt x="1" y="61"/>
                      </a:lnTo>
                      <a:lnTo>
                        <a:pt x="26323" y="63527"/>
                      </a:lnTo>
                      <a:lnTo>
                        <a:pt x="26445" y="63466"/>
                      </a:lnTo>
                      <a:lnTo>
                        <a:pt x="12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60"/>
                <p:cNvSpPr/>
                <p:nvPr/>
              </p:nvSpPr>
              <p:spPr>
                <a:xfrm flipH="1">
                  <a:off x="2628850" y="2856950"/>
                  <a:ext cx="647450" cy="1588175"/>
                </a:xfrm>
                <a:custGeom>
                  <a:avLst/>
                  <a:gdLst/>
                  <a:ahLst/>
                  <a:cxnLst/>
                  <a:rect l="l" t="t" r="r" b="b"/>
                  <a:pathLst>
                    <a:path w="25898" h="63527" extrusionOk="0">
                      <a:moveTo>
                        <a:pt x="25776" y="0"/>
                      </a:moveTo>
                      <a:lnTo>
                        <a:pt x="0" y="63496"/>
                      </a:lnTo>
                      <a:lnTo>
                        <a:pt x="122" y="63527"/>
                      </a:lnTo>
                      <a:lnTo>
                        <a:pt x="25897" y="61"/>
                      </a:lnTo>
                      <a:lnTo>
                        <a:pt x="2577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60"/>
                <p:cNvSpPr/>
                <p:nvPr/>
              </p:nvSpPr>
              <p:spPr>
                <a:xfrm flipH="1">
                  <a:off x="2120500" y="2046900"/>
                  <a:ext cx="174800" cy="152000"/>
                </a:xfrm>
                <a:custGeom>
                  <a:avLst/>
                  <a:gdLst/>
                  <a:ahLst/>
                  <a:cxnLst/>
                  <a:rect l="l" t="t" r="r" b="b"/>
                  <a:pathLst>
                    <a:path w="6992" h="6080" extrusionOk="0">
                      <a:moveTo>
                        <a:pt x="1855" y="0"/>
                      </a:moveTo>
                      <a:lnTo>
                        <a:pt x="1" y="5745"/>
                      </a:lnTo>
                      <a:cubicBezTo>
                        <a:pt x="1" y="5745"/>
                        <a:pt x="1148" y="6079"/>
                        <a:pt x="2463" y="6079"/>
                      </a:cubicBezTo>
                      <a:cubicBezTo>
                        <a:pt x="3778" y="6079"/>
                        <a:pt x="5259" y="5745"/>
                        <a:pt x="5928" y="4408"/>
                      </a:cubicBezTo>
                      <a:cubicBezTo>
                        <a:pt x="6597" y="3070"/>
                        <a:pt x="6992" y="1429"/>
                        <a:pt x="6992" y="1429"/>
                      </a:cubicBezTo>
                      <a:lnTo>
                        <a:pt x="1855"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60"/>
                <p:cNvSpPr/>
                <p:nvPr/>
              </p:nvSpPr>
              <p:spPr>
                <a:xfrm flipH="1">
                  <a:off x="2090100" y="2083375"/>
                  <a:ext cx="39525" cy="31925"/>
                </a:xfrm>
                <a:custGeom>
                  <a:avLst/>
                  <a:gdLst/>
                  <a:ahLst/>
                  <a:cxnLst/>
                  <a:rect l="l" t="t" r="r" b="b"/>
                  <a:pathLst>
                    <a:path w="1581" h="1277" extrusionOk="0">
                      <a:moveTo>
                        <a:pt x="365" y="0"/>
                      </a:moveTo>
                      <a:lnTo>
                        <a:pt x="0" y="1277"/>
                      </a:lnTo>
                      <a:cubicBezTo>
                        <a:pt x="0" y="1277"/>
                        <a:pt x="1368" y="1155"/>
                        <a:pt x="1490" y="487"/>
                      </a:cubicBezTo>
                      <a:cubicBezTo>
                        <a:pt x="1581" y="213"/>
                        <a:pt x="365" y="0"/>
                        <a:pt x="365" y="0"/>
                      </a:cubicBezTo>
                      <a:close/>
                    </a:path>
                  </a:pathLst>
                </a:custGeom>
                <a:solidFill>
                  <a:srgbClr val="3B2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60"/>
                <p:cNvSpPr/>
                <p:nvPr/>
              </p:nvSpPr>
              <p:spPr>
                <a:xfrm flipH="1">
                  <a:off x="2638725" y="2068275"/>
                  <a:ext cx="57800" cy="39425"/>
                </a:xfrm>
                <a:custGeom>
                  <a:avLst/>
                  <a:gdLst/>
                  <a:ahLst/>
                  <a:cxnLst/>
                  <a:rect l="l" t="t" r="r" b="b"/>
                  <a:pathLst>
                    <a:path w="2312" h="1577" extrusionOk="0">
                      <a:moveTo>
                        <a:pt x="1886" y="1"/>
                      </a:moveTo>
                      <a:cubicBezTo>
                        <a:pt x="1281" y="1"/>
                        <a:pt x="1" y="452"/>
                        <a:pt x="1" y="452"/>
                      </a:cubicBezTo>
                      <a:lnTo>
                        <a:pt x="244" y="1577"/>
                      </a:lnTo>
                      <a:cubicBezTo>
                        <a:pt x="244" y="1577"/>
                        <a:pt x="2311" y="544"/>
                        <a:pt x="2189" y="118"/>
                      </a:cubicBezTo>
                      <a:cubicBezTo>
                        <a:pt x="2164" y="34"/>
                        <a:pt x="2049" y="1"/>
                        <a:pt x="1886"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60"/>
                <p:cNvSpPr/>
                <p:nvPr/>
              </p:nvSpPr>
              <p:spPr>
                <a:xfrm flipH="1">
                  <a:off x="2628100" y="2077000"/>
                  <a:ext cx="63100" cy="37550"/>
                </a:xfrm>
                <a:custGeom>
                  <a:avLst/>
                  <a:gdLst/>
                  <a:ahLst/>
                  <a:cxnLst/>
                  <a:rect l="l" t="t" r="r" b="b"/>
                  <a:pathLst>
                    <a:path w="2524" h="1502" extrusionOk="0">
                      <a:moveTo>
                        <a:pt x="2133" y="0"/>
                      </a:moveTo>
                      <a:cubicBezTo>
                        <a:pt x="1448" y="0"/>
                        <a:pt x="1" y="833"/>
                        <a:pt x="1" y="833"/>
                      </a:cubicBezTo>
                      <a:lnTo>
                        <a:pt x="365" y="1502"/>
                      </a:lnTo>
                      <a:cubicBezTo>
                        <a:pt x="365" y="1502"/>
                        <a:pt x="2524" y="316"/>
                        <a:pt x="2463" y="164"/>
                      </a:cubicBezTo>
                      <a:cubicBezTo>
                        <a:pt x="2416" y="47"/>
                        <a:pt x="2296" y="0"/>
                        <a:pt x="2133"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60"/>
                <p:cNvSpPr/>
                <p:nvPr/>
              </p:nvSpPr>
              <p:spPr>
                <a:xfrm flipH="1">
                  <a:off x="2631150" y="2092950"/>
                  <a:ext cx="62325" cy="37550"/>
                </a:xfrm>
                <a:custGeom>
                  <a:avLst/>
                  <a:gdLst/>
                  <a:ahLst/>
                  <a:cxnLst/>
                  <a:rect l="l" t="t" r="r" b="b"/>
                  <a:pathLst>
                    <a:path w="2493" h="1502" extrusionOk="0">
                      <a:moveTo>
                        <a:pt x="2117" y="0"/>
                      </a:moveTo>
                      <a:cubicBezTo>
                        <a:pt x="1448" y="0"/>
                        <a:pt x="1" y="833"/>
                        <a:pt x="1" y="833"/>
                      </a:cubicBezTo>
                      <a:lnTo>
                        <a:pt x="335" y="1502"/>
                      </a:lnTo>
                      <a:cubicBezTo>
                        <a:pt x="335" y="1502"/>
                        <a:pt x="2493" y="316"/>
                        <a:pt x="2432" y="164"/>
                      </a:cubicBezTo>
                      <a:cubicBezTo>
                        <a:pt x="2391" y="48"/>
                        <a:pt x="2276" y="0"/>
                        <a:pt x="2117"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60"/>
                <p:cNvSpPr/>
                <p:nvPr/>
              </p:nvSpPr>
              <p:spPr>
                <a:xfrm flipH="1">
                  <a:off x="2660775" y="2069700"/>
                  <a:ext cx="66125" cy="104125"/>
                </a:xfrm>
                <a:custGeom>
                  <a:avLst/>
                  <a:gdLst/>
                  <a:ahLst/>
                  <a:cxnLst/>
                  <a:rect l="l" t="t" r="r" b="b"/>
                  <a:pathLst>
                    <a:path w="2645" h="4165" extrusionOk="0">
                      <a:moveTo>
                        <a:pt x="2469" y="2394"/>
                      </a:moveTo>
                      <a:lnTo>
                        <a:pt x="2469" y="2394"/>
                      </a:lnTo>
                      <a:cubicBezTo>
                        <a:pt x="2463" y="2425"/>
                        <a:pt x="2459" y="2443"/>
                        <a:pt x="2459" y="2443"/>
                      </a:cubicBezTo>
                      <a:cubicBezTo>
                        <a:pt x="2459" y="2443"/>
                        <a:pt x="2460" y="2439"/>
                        <a:pt x="2462" y="2432"/>
                      </a:cubicBezTo>
                      <a:cubicBezTo>
                        <a:pt x="2465" y="2417"/>
                        <a:pt x="2467" y="2405"/>
                        <a:pt x="2469" y="2394"/>
                      </a:cubicBezTo>
                      <a:close/>
                      <a:moveTo>
                        <a:pt x="2553" y="0"/>
                      </a:moveTo>
                      <a:cubicBezTo>
                        <a:pt x="2553" y="0"/>
                        <a:pt x="1216" y="213"/>
                        <a:pt x="942" y="578"/>
                      </a:cubicBezTo>
                      <a:cubicBezTo>
                        <a:pt x="669" y="942"/>
                        <a:pt x="91" y="1763"/>
                        <a:pt x="91" y="1763"/>
                      </a:cubicBezTo>
                      <a:lnTo>
                        <a:pt x="0" y="3161"/>
                      </a:lnTo>
                      <a:lnTo>
                        <a:pt x="1155" y="4164"/>
                      </a:lnTo>
                      <a:lnTo>
                        <a:pt x="1490" y="3891"/>
                      </a:lnTo>
                      <a:cubicBezTo>
                        <a:pt x="1945" y="3556"/>
                        <a:pt x="2280" y="3040"/>
                        <a:pt x="2432" y="2493"/>
                      </a:cubicBezTo>
                      <a:cubicBezTo>
                        <a:pt x="2450" y="2402"/>
                        <a:pt x="2468" y="2344"/>
                        <a:pt x="2473" y="2344"/>
                      </a:cubicBezTo>
                      <a:lnTo>
                        <a:pt x="2473" y="2344"/>
                      </a:lnTo>
                      <a:cubicBezTo>
                        <a:pt x="2476" y="2344"/>
                        <a:pt x="2475" y="2359"/>
                        <a:pt x="2469" y="2394"/>
                      </a:cubicBezTo>
                      <a:lnTo>
                        <a:pt x="2469" y="2394"/>
                      </a:lnTo>
                      <a:cubicBezTo>
                        <a:pt x="2508" y="2217"/>
                        <a:pt x="2645" y="1611"/>
                        <a:pt x="2645" y="1611"/>
                      </a:cubicBezTo>
                      <a:lnTo>
                        <a:pt x="2553"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60"/>
                <p:cNvSpPr/>
                <p:nvPr/>
              </p:nvSpPr>
              <p:spPr>
                <a:xfrm flipH="1">
                  <a:off x="2645575" y="2092500"/>
                  <a:ext cx="39550" cy="15200"/>
                </a:xfrm>
                <a:custGeom>
                  <a:avLst/>
                  <a:gdLst/>
                  <a:ahLst/>
                  <a:cxnLst/>
                  <a:rect l="l" t="t" r="r" b="b"/>
                  <a:pathLst>
                    <a:path w="1582" h="608" extrusionOk="0">
                      <a:moveTo>
                        <a:pt x="1521" y="0"/>
                      </a:moveTo>
                      <a:lnTo>
                        <a:pt x="31" y="517"/>
                      </a:lnTo>
                      <a:cubicBezTo>
                        <a:pt x="31" y="517"/>
                        <a:pt x="1" y="547"/>
                        <a:pt x="1" y="578"/>
                      </a:cubicBezTo>
                      <a:cubicBezTo>
                        <a:pt x="31" y="608"/>
                        <a:pt x="62" y="608"/>
                        <a:pt x="62" y="608"/>
                      </a:cubicBezTo>
                      <a:lnTo>
                        <a:pt x="1551" y="91"/>
                      </a:lnTo>
                      <a:cubicBezTo>
                        <a:pt x="1581" y="61"/>
                        <a:pt x="1581" y="61"/>
                        <a:pt x="1581" y="30"/>
                      </a:cubicBezTo>
                      <a:cubicBezTo>
                        <a:pt x="1551" y="0"/>
                        <a:pt x="1551" y="0"/>
                        <a:pt x="1521" y="0"/>
                      </a:cubicBezTo>
                      <a:close/>
                    </a:path>
                  </a:pathLst>
                </a:custGeom>
                <a:solidFill>
                  <a:srgbClr val="3B2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60"/>
                <p:cNvSpPr/>
                <p:nvPr/>
              </p:nvSpPr>
              <p:spPr>
                <a:xfrm flipH="1">
                  <a:off x="2647850" y="2077725"/>
                  <a:ext cx="41075" cy="12500"/>
                </a:xfrm>
                <a:custGeom>
                  <a:avLst/>
                  <a:gdLst/>
                  <a:ahLst/>
                  <a:cxnLst/>
                  <a:rect l="l" t="t" r="r" b="b"/>
                  <a:pathLst>
                    <a:path w="1643" h="500" extrusionOk="0">
                      <a:moveTo>
                        <a:pt x="1607" y="1"/>
                      </a:moveTo>
                      <a:cubicBezTo>
                        <a:pt x="1599" y="1"/>
                        <a:pt x="1590" y="5"/>
                        <a:pt x="1582" y="14"/>
                      </a:cubicBezTo>
                      <a:lnTo>
                        <a:pt x="31" y="409"/>
                      </a:lnTo>
                      <a:cubicBezTo>
                        <a:pt x="1" y="409"/>
                        <a:pt x="1" y="439"/>
                        <a:pt x="1" y="469"/>
                      </a:cubicBezTo>
                      <a:cubicBezTo>
                        <a:pt x="1" y="500"/>
                        <a:pt x="31" y="500"/>
                        <a:pt x="62" y="500"/>
                      </a:cubicBezTo>
                      <a:lnTo>
                        <a:pt x="1612" y="105"/>
                      </a:lnTo>
                      <a:cubicBezTo>
                        <a:pt x="1612" y="105"/>
                        <a:pt x="1612" y="105"/>
                        <a:pt x="1612" y="74"/>
                      </a:cubicBezTo>
                      <a:cubicBezTo>
                        <a:pt x="1642" y="74"/>
                        <a:pt x="1642" y="44"/>
                        <a:pt x="1642" y="44"/>
                      </a:cubicBezTo>
                      <a:cubicBezTo>
                        <a:pt x="1642" y="22"/>
                        <a:pt x="1627" y="1"/>
                        <a:pt x="1607" y="1"/>
                      </a:cubicBezTo>
                      <a:close/>
                    </a:path>
                  </a:pathLst>
                </a:custGeom>
                <a:solidFill>
                  <a:srgbClr val="3B2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60"/>
                <p:cNvSpPr/>
                <p:nvPr/>
              </p:nvSpPr>
              <p:spPr>
                <a:xfrm flipH="1">
                  <a:off x="2660775" y="2116475"/>
                  <a:ext cx="25850" cy="15375"/>
                </a:xfrm>
                <a:custGeom>
                  <a:avLst/>
                  <a:gdLst/>
                  <a:ahLst/>
                  <a:cxnLst/>
                  <a:rect l="l" t="t" r="r" b="b"/>
                  <a:pathLst>
                    <a:path w="1034" h="615" extrusionOk="0">
                      <a:moveTo>
                        <a:pt x="972" y="0"/>
                      </a:moveTo>
                      <a:cubicBezTo>
                        <a:pt x="963" y="0"/>
                        <a:pt x="953" y="4"/>
                        <a:pt x="942" y="14"/>
                      </a:cubicBezTo>
                      <a:lnTo>
                        <a:pt x="61" y="500"/>
                      </a:lnTo>
                      <a:cubicBezTo>
                        <a:pt x="31" y="530"/>
                        <a:pt x="0" y="561"/>
                        <a:pt x="31" y="591"/>
                      </a:cubicBezTo>
                      <a:cubicBezTo>
                        <a:pt x="31" y="606"/>
                        <a:pt x="38" y="614"/>
                        <a:pt x="50" y="614"/>
                      </a:cubicBezTo>
                      <a:cubicBezTo>
                        <a:pt x="61" y="614"/>
                        <a:pt x="76" y="606"/>
                        <a:pt x="91" y="591"/>
                      </a:cubicBezTo>
                      <a:lnTo>
                        <a:pt x="1003" y="105"/>
                      </a:lnTo>
                      <a:cubicBezTo>
                        <a:pt x="1003" y="105"/>
                        <a:pt x="1003" y="75"/>
                        <a:pt x="1003" y="75"/>
                      </a:cubicBezTo>
                      <a:cubicBezTo>
                        <a:pt x="1034" y="75"/>
                        <a:pt x="1034" y="44"/>
                        <a:pt x="1003" y="14"/>
                      </a:cubicBezTo>
                      <a:cubicBezTo>
                        <a:pt x="1003" y="14"/>
                        <a:pt x="990" y="0"/>
                        <a:pt x="972" y="0"/>
                      </a:cubicBezTo>
                      <a:close/>
                    </a:path>
                  </a:pathLst>
                </a:custGeom>
                <a:solidFill>
                  <a:srgbClr val="3B2F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60"/>
                <p:cNvSpPr/>
                <p:nvPr/>
              </p:nvSpPr>
              <p:spPr>
                <a:xfrm flipH="1">
                  <a:off x="1991300" y="3476250"/>
                  <a:ext cx="329825" cy="128450"/>
                </a:xfrm>
                <a:custGeom>
                  <a:avLst/>
                  <a:gdLst/>
                  <a:ahLst/>
                  <a:cxnLst/>
                  <a:rect l="l" t="t" r="r" b="b"/>
                  <a:pathLst>
                    <a:path w="13193" h="5138" extrusionOk="0">
                      <a:moveTo>
                        <a:pt x="13162" y="0"/>
                      </a:moveTo>
                      <a:lnTo>
                        <a:pt x="0" y="5016"/>
                      </a:lnTo>
                      <a:lnTo>
                        <a:pt x="31" y="5137"/>
                      </a:lnTo>
                      <a:lnTo>
                        <a:pt x="13192" y="122"/>
                      </a:lnTo>
                      <a:lnTo>
                        <a:pt x="1316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60"/>
                <p:cNvSpPr/>
                <p:nvPr/>
              </p:nvSpPr>
              <p:spPr>
                <a:xfrm flipH="1">
                  <a:off x="2555150" y="3476250"/>
                  <a:ext cx="329825" cy="128450"/>
                </a:xfrm>
                <a:custGeom>
                  <a:avLst/>
                  <a:gdLst/>
                  <a:ahLst/>
                  <a:cxnLst/>
                  <a:rect l="l" t="t" r="r" b="b"/>
                  <a:pathLst>
                    <a:path w="13193" h="5138" extrusionOk="0">
                      <a:moveTo>
                        <a:pt x="62" y="0"/>
                      </a:moveTo>
                      <a:lnTo>
                        <a:pt x="1" y="122"/>
                      </a:lnTo>
                      <a:lnTo>
                        <a:pt x="13162" y="5137"/>
                      </a:lnTo>
                      <a:lnTo>
                        <a:pt x="13193" y="5016"/>
                      </a:lnTo>
                      <a:lnTo>
                        <a:pt x="6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60"/>
                <p:cNvSpPr/>
                <p:nvPr/>
              </p:nvSpPr>
              <p:spPr>
                <a:xfrm flipH="1">
                  <a:off x="1856800" y="3798450"/>
                  <a:ext cx="329825" cy="128425"/>
                </a:xfrm>
                <a:custGeom>
                  <a:avLst/>
                  <a:gdLst/>
                  <a:ahLst/>
                  <a:cxnLst/>
                  <a:rect l="l" t="t" r="r" b="b"/>
                  <a:pathLst>
                    <a:path w="13193" h="5137" extrusionOk="0">
                      <a:moveTo>
                        <a:pt x="13162" y="0"/>
                      </a:moveTo>
                      <a:lnTo>
                        <a:pt x="0" y="5015"/>
                      </a:lnTo>
                      <a:lnTo>
                        <a:pt x="31" y="5137"/>
                      </a:lnTo>
                      <a:lnTo>
                        <a:pt x="13192" y="122"/>
                      </a:lnTo>
                      <a:lnTo>
                        <a:pt x="1316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60"/>
                <p:cNvSpPr/>
                <p:nvPr/>
              </p:nvSpPr>
              <p:spPr>
                <a:xfrm flipH="1">
                  <a:off x="2683575" y="3798450"/>
                  <a:ext cx="329825" cy="128425"/>
                </a:xfrm>
                <a:custGeom>
                  <a:avLst/>
                  <a:gdLst/>
                  <a:ahLst/>
                  <a:cxnLst/>
                  <a:rect l="l" t="t" r="r" b="b"/>
                  <a:pathLst>
                    <a:path w="13193" h="5137" extrusionOk="0">
                      <a:moveTo>
                        <a:pt x="62" y="0"/>
                      </a:moveTo>
                      <a:lnTo>
                        <a:pt x="1" y="122"/>
                      </a:lnTo>
                      <a:lnTo>
                        <a:pt x="13162" y="5137"/>
                      </a:lnTo>
                      <a:lnTo>
                        <a:pt x="13193" y="5015"/>
                      </a:lnTo>
                      <a:lnTo>
                        <a:pt x="6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60"/>
                <p:cNvSpPr/>
                <p:nvPr/>
              </p:nvSpPr>
              <p:spPr>
                <a:xfrm flipH="1">
                  <a:off x="1721550" y="4120625"/>
                  <a:ext cx="329825" cy="128450"/>
                </a:xfrm>
                <a:custGeom>
                  <a:avLst/>
                  <a:gdLst/>
                  <a:ahLst/>
                  <a:cxnLst/>
                  <a:rect l="l" t="t" r="r" b="b"/>
                  <a:pathLst>
                    <a:path w="13193" h="5138" extrusionOk="0">
                      <a:moveTo>
                        <a:pt x="13132" y="1"/>
                      </a:moveTo>
                      <a:lnTo>
                        <a:pt x="1" y="5016"/>
                      </a:lnTo>
                      <a:lnTo>
                        <a:pt x="31" y="5138"/>
                      </a:lnTo>
                      <a:lnTo>
                        <a:pt x="13193" y="122"/>
                      </a:lnTo>
                      <a:lnTo>
                        <a:pt x="131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60"/>
                <p:cNvSpPr/>
                <p:nvPr/>
              </p:nvSpPr>
              <p:spPr>
                <a:xfrm flipH="1">
                  <a:off x="2816550" y="4125200"/>
                  <a:ext cx="329825" cy="128450"/>
                </a:xfrm>
                <a:custGeom>
                  <a:avLst/>
                  <a:gdLst/>
                  <a:ahLst/>
                  <a:cxnLst/>
                  <a:rect l="l" t="t" r="r" b="b"/>
                  <a:pathLst>
                    <a:path w="13193" h="5138" extrusionOk="0">
                      <a:moveTo>
                        <a:pt x="31" y="0"/>
                      </a:moveTo>
                      <a:lnTo>
                        <a:pt x="1" y="122"/>
                      </a:lnTo>
                      <a:lnTo>
                        <a:pt x="13132" y="5137"/>
                      </a:lnTo>
                      <a:lnTo>
                        <a:pt x="13192" y="5016"/>
                      </a:lnTo>
                      <a:lnTo>
                        <a:pt x="3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60"/>
                <p:cNvSpPr/>
                <p:nvPr/>
              </p:nvSpPr>
              <p:spPr>
                <a:xfrm flipH="1">
                  <a:off x="3186625" y="2306775"/>
                  <a:ext cx="36500" cy="69950"/>
                </a:xfrm>
                <a:custGeom>
                  <a:avLst/>
                  <a:gdLst/>
                  <a:ahLst/>
                  <a:cxnLst/>
                  <a:rect l="l" t="t" r="r" b="b"/>
                  <a:pathLst>
                    <a:path w="1460" h="2798" extrusionOk="0">
                      <a:moveTo>
                        <a:pt x="1338" y="1"/>
                      </a:moveTo>
                      <a:cubicBezTo>
                        <a:pt x="943" y="912"/>
                        <a:pt x="487" y="1855"/>
                        <a:pt x="1" y="2736"/>
                      </a:cubicBezTo>
                      <a:lnTo>
                        <a:pt x="122" y="2797"/>
                      </a:lnTo>
                      <a:cubicBezTo>
                        <a:pt x="609" y="1916"/>
                        <a:pt x="1065" y="973"/>
                        <a:pt x="1460" y="31"/>
                      </a:cubicBezTo>
                      <a:lnTo>
                        <a:pt x="133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60"/>
                <p:cNvSpPr/>
                <p:nvPr/>
              </p:nvSpPr>
              <p:spPr>
                <a:xfrm flipH="1">
                  <a:off x="3018675" y="1967850"/>
                  <a:ext cx="159600" cy="111750"/>
                </a:xfrm>
                <a:custGeom>
                  <a:avLst/>
                  <a:gdLst/>
                  <a:ahLst/>
                  <a:cxnLst/>
                  <a:rect l="l" t="t" r="r" b="b"/>
                  <a:pathLst>
                    <a:path w="6384" h="4470" extrusionOk="0">
                      <a:moveTo>
                        <a:pt x="2444" y="1"/>
                      </a:moveTo>
                      <a:cubicBezTo>
                        <a:pt x="1911" y="1"/>
                        <a:pt x="1411" y="113"/>
                        <a:pt x="1034" y="336"/>
                      </a:cubicBezTo>
                      <a:cubicBezTo>
                        <a:pt x="0" y="943"/>
                        <a:pt x="1307" y="4469"/>
                        <a:pt x="1307" y="4469"/>
                      </a:cubicBezTo>
                      <a:cubicBezTo>
                        <a:pt x="1980" y="3277"/>
                        <a:pt x="3833" y="3058"/>
                        <a:pt x="5104" y="3058"/>
                      </a:cubicBezTo>
                      <a:cubicBezTo>
                        <a:pt x="5842" y="3058"/>
                        <a:pt x="6383" y="3132"/>
                        <a:pt x="6383" y="3132"/>
                      </a:cubicBezTo>
                      <a:cubicBezTo>
                        <a:pt x="6383" y="3132"/>
                        <a:pt x="6170" y="2129"/>
                        <a:pt x="5076" y="1035"/>
                      </a:cubicBezTo>
                      <a:cubicBezTo>
                        <a:pt x="4401" y="340"/>
                        <a:pt x="3371" y="1"/>
                        <a:pt x="24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60"/>
                <p:cNvSpPr/>
                <p:nvPr/>
              </p:nvSpPr>
              <p:spPr>
                <a:xfrm flipH="1">
                  <a:off x="2924450" y="1927400"/>
                  <a:ext cx="230275" cy="181825"/>
                </a:xfrm>
                <a:custGeom>
                  <a:avLst/>
                  <a:gdLst/>
                  <a:ahLst/>
                  <a:cxnLst/>
                  <a:rect l="l" t="t" r="r" b="b"/>
                  <a:pathLst>
                    <a:path w="9211" h="7273" extrusionOk="0">
                      <a:moveTo>
                        <a:pt x="3981" y="0"/>
                      </a:moveTo>
                      <a:cubicBezTo>
                        <a:pt x="1591" y="0"/>
                        <a:pt x="56" y="1898"/>
                        <a:pt x="31" y="1923"/>
                      </a:cubicBezTo>
                      <a:cubicBezTo>
                        <a:pt x="0" y="1954"/>
                        <a:pt x="0" y="1984"/>
                        <a:pt x="31" y="1984"/>
                      </a:cubicBezTo>
                      <a:cubicBezTo>
                        <a:pt x="31" y="2014"/>
                        <a:pt x="31" y="2014"/>
                        <a:pt x="31" y="2014"/>
                      </a:cubicBezTo>
                      <a:lnTo>
                        <a:pt x="122" y="2014"/>
                      </a:lnTo>
                      <a:cubicBezTo>
                        <a:pt x="135" y="2014"/>
                        <a:pt x="689" y="1818"/>
                        <a:pt x="1450" y="1818"/>
                      </a:cubicBezTo>
                      <a:cubicBezTo>
                        <a:pt x="2510" y="1818"/>
                        <a:pt x="3969" y="2199"/>
                        <a:pt x="4924" y="4020"/>
                      </a:cubicBezTo>
                      <a:cubicBezTo>
                        <a:pt x="5715" y="5540"/>
                        <a:pt x="7630" y="7242"/>
                        <a:pt x="7630" y="7242"/>
                      </a:cubicBezTo>
                      <a:cubicBezTo>
                        <a:pt x="7630" y="7242"/>
                        <a:pt x="7630" y="7273"/>
                        <a:pt x="7630" y="7273"/>
                      </a:cubicBezTo>
                      <a:lnTo>
                        <a:pt x="7690" y="7273"/>
                      </a:lnTo>
                      <a:cubicBezTo>
                        <a:pt x="7690" y="7273"/>
                        <a:pt x="7721" y="7273"/>
                        <a:pt x="7721" y="7242"/>
                      </a:cubicBezTo>
                      <a:cubicBezTo>
                        <a:pt x="8815" y="5844"/>
                        <a:pt x="9210" y="4507"/>
                        <a:pt x="8876" y="3291"/>
                      </a:cubicBezTo>
                      <a:cubicBezTo>
                        <a:pt x="8542" y="2045"/>
                        <a:pt x="7417" y="1011"/>
                        <a:pt x="5745" y="343"/>
                      </a:cubicBezTo>
                      <a:cubicBezTo>
                        <a:pt x="5118" y="100"/>
                        <a:pt x="4527" y="0"/>
                        <a:pt x="398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60"/>
                <p:cNvSpPr/>
                <p:nvPr/>
              </p:nvSpPr>
              <p:spPr>
                <a:xfrm flipH="1">
                  <a:off x="2924450" y="1927400"/>
                  <a:ext cx="230275" cy="181825"/>
                </a:xfrm>
                <a:custGeom>
                  <a:avLst/>
                  <a:gdLst/>
                  <a:ahLst/>
                  <a:cxnLst/>
                  <a:rect l="l" t="t" r="r" b="b"/>
                  <a:pathLst>
                    <a:path w="9211" h="7273" extrusionOk="0">
                      <a:moveTo>
                        <a:pt x="3973" y="129"/>
                      </a:moveTo>
                      <a:cubicBezTo>
                        <a:pt x="4502" y="129"/>
                        <a:pt x="5075" y="226"/>
                        <a:pt x="5684" y="464"/>
                      </a:cubicBezTo>
                      <a:cubicBezTo>
                        <a:pt x="6353" y="738"/>
                        <a:pt x="6931" y="1042"/>
                        <a:pt x="7417" y="1437"/>
                      </a:cubicBezTo>
                      <a:cubicBezTo>
                        <a:pt x="8086" y="1984"/>
                        <a:pt x="8542" y="2622"/>
                        <a:pt x="8754" y="3321"/>
                      </a:cubicBezTo>
                      <a:cubicBezTo>
                        <a:pt x="9058" y="4476"/>
                        <a:pt x="8694" y="5753"/>
                        <a:pt x="7660" y="7121"/>
                      </a:cubicBezTo>
                      <a:cubicBezTo>
                        <a:pt x="7356" y="6817"/>
                        <a:pt x="5745" y="5327"/>
                        <a:pt x="5046" y="3960"/>
                      </a:cubicBezTo>
                      <a:cubicBezTo>
                        <a:pt x="4067" y="2084"/>
                        <a:pt x="2558" y="1680"/>
                        <a:pt x="1452" y="1680"/>
                      </a:cubicBezTo>
                      <a:cubicBezTo>
                        <a:pt x="945" y="1680"/>
                        <a:pt x="522" y="1765"/>
                        <a:pt x="274" y="1832"/>
                      </a:cubicBezTo>
                      <a:cubicBezTo>
                        <a:pt x="726" y="1380"/>
                        <a:pt x="2070" y="129"/>
                        <a:pt x="3973" y="129"/>
                      </a:cubicBezTo>
                      <a:close/>
                      <a:moveTo>
                        <a:pt x="3981" y="0"/>
                      </a:moveTo>
                      <a:cubicBezTo>
                        <a:pt x="1591" y="0"/>
                        <a:pt x="56" y="1898"/>
                        <a:pt x="31" y="1923"/>
                      </a:cubicBezTo>
                      <a:cubicBezTo>
                        <a:pt x="31" y="1954"/>
                        <a:pt x="0" y="1984"/>
                        <a:pt x="31" y="1984"/>
                      </a:cubicBezTo>
                      <a:cubicBezTo>
                        <a:pt x="31" y="2014"/>
                        <a:pt x="31" y="2014"/>
                        <a:pt x="31" y="2014"/>
                      </a:cubicBezTo>
                      <a:lnTo>
                        <a:pt x="122" y="2014"/>
                      </a:lnTo>
                      <a:cubicBezTo>
                        <a:pt x="135" y="2014"/>
                        <a:pt x="689" y="1818"/>
                        <a:pt x="1450" y="1818"/>
                      </a:cubicBezTo>
                      <a:cubicBezTo>
                        <a:pt x="2510" y="1818"/>
                        <a:pt x="3969" y="2199"/>
                        <a:pt x="4924" y="4020"/>
                      </a:cubicBezTo>
                      <a:cubicBezTo>
                        <a:pt x="5715" y="5540"/>
                        <a:pt x="7630" y="7242"/>
                        <a:pt x="7630" y="7242"/>
                      </a:cubicBezTo>
                      <a:cubicBezTo>
                        <a:pt x="7630" y="7273"/>
                        <a:pt x="7630" y="7273"/>
                        <a:pt x="7630" y="7273"/>
                      </a:cubicBezTo>
                      <a:lnTo>
                        <a:pt x="7690" y="7273"/>
                      </a:lnTo>
                      <a:cubicBezTo>
                        <a:pt x="7690" y="7273"/>
                        <a:pt x="7721" y="7273"/>
                        <a:pt x="7721" y="7242"/>
                      </a:cubicBezTo>
                      <a:cubicBezTo>
                        <a:pt x="8815" y="5844"/>
                        <a:pt x="9210" y="4507"/>
                        <a:pt x="8876" y="3291"/>
                      </a:cubicBezTo>
                      <a:cubicBezTo>
                        <a:pt x="8542" y="2045"/>
                        <a:pt x="7417" y="1011"/>
                        <a:pt x="5745" y="343"/>
                      </a:cubicBezTo>
                      <a:cubicBezTo>
                        <a:pt x="5118" y="100"/>
                        <a:pt x="4527" y="0"/>
                        <a:pt x="39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60"/>
                <p:cNvSpPr/>
                <p:nvPr/>
              </p:nvSpPr>
              <p:spPr>
                <a:xfrm flipH="1">
                  <a:off x="2807425" y="2120375"/>
                  <a:ext cx="87425" cy="70175"/>
                </a:xfrm>
                <a:custGeom>
                  <a:avLst/>
                  <a:gdLst/>
                  <a:ahLst/>
                  <a:cxnLst/>
                  <a:rect l="l" t="t" r="r" b="b"/>
                  <a:pathLst>
                    <a:path w="3497" h="2807" extrusionOk="0">
                      <a:moveTo>
                        <a:pt x="1450" y="1"/>
                      </a:moveTo>
                      <a:cubicBezTo>
                        <a:pt x="1392" y="1"/>
                        <a:pt x="1335" y="4"/>
                        <a:pt x="1277" y="10"/>
                      </a:cubicBezTo>
                      <a:cubicBezTo>
                        <a:pt x="426" y="101"/>
                        <a:pt x="1" y="466"/>
                        <a:pt x="1" y="466"/>
                      </a:cubicBezTo>
                      <a:cubicBezTo>
                        <a:pt x="1" y="466"/>
                        <a:pt x="1916" y="1651"/>
                        <a:pt x="1703" y="2806"/>
                      </a:cubicBezTo>
                      <a:cubicBezTo>
                        <a:pt x="1703" y="2806"/>
                        <a:pt x="3496" y="1773"/>
                        <a:pt x="3283" y="1134"/>
                      </a:cubicBezTo>
                      <a:cubicBezTo>
                        <a:pt x="3057" y="567"/>
                        <a:pt x="2248" y="1"/>
                        <a:pt x="145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60"/>
                <p:cNvSpPr/>
                <p:nvPr/>
              </p:nvSpPr>
              <p:spPr>
                <a:xfrm flipH="1">
                  <a:off x="2812000" y="2077100"/>
                  <a:ext cx="129200" cy="72400"/>
                </a:xfrm>
                <a:custGeom>
                  <a:avLst/>
                  <a:gdLst/>
                  <a:ahLst/>
                  <a:cxnLst/>
                  <a:rect l="l" t="t" r="r" b="b"/>
                  <a:pathLst>
                    <a:path w="5168" h="2896" extrusionOk="0">
                      <a:moveTo>
                        <a:pt x="2136" y="1"/>
                      </a:moveTo>
                      <a:cubicBezTo>
                        <a:pt x="1649" y="1"/>
                        <a:pt x="1219" y="125"/>
                        <a:pt x="882" y="373"/>
                      </a:cubicBezTo>
                      <a:cubicBezTo>
                        <a:pt x="305" y="768"/>
                        <a:pt x="1" y="1498"/>
                        <a:pt x="1" y="2470"/>
                      </a:cubicBezTo>
                      <a:cubicBezTo>
                        <a:pt x="1" y="2470"/>
                        <a:pt x="1" y="2501"/>
                        <a:pt x="1" y="2501"/>
                      </a:cubicBezTo>
                      <a:lnTo>
                        <a:pt x="31" y="2501"/>
                      </a:lnTo>
                      <a:cubicBezTo>
                        <a:pt x="31" y="2501"/>
                        <a:pt x="1460" y="2440"/>
                        <a:pt x="2311" y="2075"/>
                      </a:cubicBezTo>
                      <a:cubicBezTo>
                        <a:pt x="2675" y="1917"/>
                        <a:pt x="3004" y="1854"/>
                        <a:pt x="3297" y="1854"/>
                      </a:cubicBezTo>
                      <a:cubicBezTo>
                        <a:pt x="4474" y="1854"/>
                        <a:pt x="5083" y="2871"/>
                        <a:pt x="5107" y="2896"/>
                      </a:cubicBezTo>
                      <a:lnTo>
                        <a:pt x="5137" y="2896"/>
                      </a:lnTo>
                      <a:cubicBezTo>
                        <a:pt x="5137" y="2896"/>
                        <a:pt x="5168" y="2896"/>
                        <a:pt x="5168" y="2865"/>
                      </a:cubicBezTo>
                      <a:cubicBezTo>
                        <a:pt x="5168" y="2835"/>
                        <a:pt x="5168" y="798"/>
                        <a:pt x="3253" y="191"/>
                      </a:cubicBezTo>
                      <a:cubicBezTo>
                        <a:pt x="2860" y="64"/>
                        <a:pt x="2484" y="1"/>
                        <a:pt x="21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60"/>
                <p:cNvSpPr/>
                <p:nvPr/>
              </p:nvSpPr>
              <p:spPr>
                <a:xfrm flipH="1">
                  <a:off x="2810475" y="2075575"/>
                  <a:ext cx="133000" cy="75450"/>
                </a:xfrm>
                <a:custGeom>
                  <a:avLst/>
                  <a:gdLst/>
                  <a:ahLst/>
                  <a:cxnLst/>
                  <a:rect l="l" t="t" r="r" b="b"/>
                  <a:pathLst>
                    <a:path w="5320" h="3018" extrusionOk="0">
                      <a:moveTo>
                        <a:pt x="2251" y="144"/>
                      </a:moveTo>
                      <a:cubicBezTo>
                        <a:pt x="2583" y="144"/>
                        <a:pt x="2940" y="200"/>
                        <a:pt x="3314" y="312"/>
                      </a:cubicBezTo>
                      <a:cubicBezTo>
                        <a:pt x="4955" y="829"/>
                        <a:pt x="5168" y="2410"/>
                        <a:pt x="5198" y="2835"/>
                      </a:cubicBezTo>
                      <a:cubicBezTo>
                        <a:pt x="5016" y="2592"/>
                        <a:pt x="4377" y="1862"/>
                        <a:pt x="3374" y="1862"/>
                      </a:cubicBezTo>
                      <a:cubicBezTo>
                        <a:pt x="3070" y="1862"/>
                        <a:pt x="2736" y="1923"/>
                        <a:pt x="2371" y="2075"/>
                      </a:cubicBezTo>
                      <a:cubicBezTo>
                        <a:pt x="1611" y="2410"/>
                        <a:pt x="365" y="2501"/>
                        <a:pt x="152" y="2501"/>
                      </a:cubicBezTo>
                      <a:cubicBezTo>
                        <a:pt x="183" y="1559"/>
                        <a:pt x="456" y="890"/>
                        <a:pt x="1003" y="495"/>
                      </a:cubicBezTo>
                      <a:cubicBezTo>
                        <a:pt x="1345" y="261"/>
                        <a:pt x="1771" y="144"/>
                        <a:pt x="2251" y="144"/>
                      </a:cubicBezTo>
                      <a:close/>
                      <a:moveTo>
                        <a:pt x="2221" y="1"/>
                      </a:moveTo>
                      <a:cubicBezTo>
                        <a:pt x="1720" y="1"/>
                        <a:pt x="1280" y="125"/>
                        <a:pt x="943" y="373"/>
                      </a:cubicBezTo>
                      <a:cubicBezTo>
                        <a:pt x="335" y="799"/>
                        <a:pt x="31" y="1528"/>
                        <a:pt x="0" y="2531"/>
                      </a:cubicBezTo>
                      <a:cubicBezTo>
                        <a:pt x="0" y="2562"/>
                        <a:pt x="31" y="2592"/>
                        <a:pt x="61" y="2622"/>
                      </a:cubicBezTo>
                      <a:cubicBezTo>
                        <a:pt x="61" y="2622"/>
                        <a:pt x="92" y="2653"/>
                        <a:pt x="122" y="2653"/>
                      </a:cubicBezTo>
                      <a:cubicBezTo>
                        <a:pt x="183" y="2622"/>
                        <a:pt x="1581" y="2562"/>
                        <a:pt x="2432" y="2197"/>
                      </a:cubicBezTo>
                      <a:cubicBezTo>
                        <a:pt x="2777" y="2043"/>
                        <a:pt x="3090" y="1981"/>
                        <a:pt x="3371" y="1981"/>
                      </a:cubicBezTo>
                      <a:cubicBezTo>
                        <a:pt x="4480" y="1981"/>
                        <a:pt x="5089" y="2939"/>
                        <a:pt x="5137" y="2987"/>
                      </a:cubicBezTo>
                      <a:cubicBezTo>
                        <a:pt x="5137" y="3018"/>
                        <a:pt x="5168" y="3018"/>
                        <a:pt x="5228" y="3018"/>
                      </a:cubicBezTo>
                      <a:cubicBezTo>
                        <a:pt x="5289" y="3018"/>
                        <a:pt x="5320" y="2987"/>
                        <a:pt x="5320" y="2926"/>
                      </a:cubicBezTo>
                      <a:cubicBezTo>
                        <a:pt x="5320" y="2835"/>
                        <a:pt x="5289" y="799"/>
                        <a:pt x="3374" y="191"/>
                      </a:cubicBezTo>
                      <a:cubicBezTo>
                        <a:pt x="2969" y="64"/>
                        <a:pt x="2580" y="1"/>
                        <a:pt x="222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60"/>
                <p:cNvSpPr/>
                <p:nvPr/>
              </p:nvSpPr>
              <p:spPr>
                <a:xfrm flipH="1">
                  <a:off x="2644050" y="2208775"/>
                  <a:ext cx="86650" cy="60800"/>
                </a:xfrm>
                <a:custGeom>
                  <a:avLst/>
                  <a:gdLst/>
                  <a:ahLst/>
                  <a:cxnLst/>
                  <a:rect l="l" t="t" r="r" b="b"/>
                  <a:pathLst>
                    <a:path w="3466" h="2432" extrusionOk="0">
                      <a:moveTo>
                        <a:pt x="2185" y="1"/>
                      </a:moveTo>
                      <a:cubicBezTo>
                        <a:pt x="1645" y="1"/>
                        <a:pt x="1026" y="210"/>
                        <a:pt x="638" y="638"/>
                      </a:cubicBezTo>
                      <a:cubicBezTo>
                        <a:pt x="91" y="1276"/>
                        <a:pt x="0" y="1823"/>
                        <a:pt x="0" y="1823"/>
                      </a:cubicBezTo>
                      <a:cubicBezTo>
                        <a:pt x="0" y="1823"/>
                        <a:pt x="425" y="1747"/>
                        <a:pt x="955" y="1747"/>
                      </a:cubicBezTo>
                      <a:cubicBezTo>
                        <a:pt x="1628" y="1747"/>
                        <a:pt x="2470" y="1870"/>
                        <a:pt x="2827" y="2431"/>
                      </a:cubicBezTo>
                      <a:cubicBezTo>
                        <a:pt x="2827" y="2431"/>
                        <a:pt x="3465" y="456"/>
                        <a:pt x="2888" y="152"/>
                      </a:cubicBezTo>
                      <a:cubicBezTo>
                        <a:pt x="2697" y="51"/>
                        <a:pt x="2451" y="1"/>
                        <a:pt x="21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60"/>
                <p:cNvSpPr/>
                <p:nvPr/>
              </p:nvSpPr>
              <p:spPr>
                <a:xfrm flipH="1">
                  <a:off x="2657725" y="2188225"/>
                  <a:ext cx="125425" cy="102625"/>
                </a:xfrm>
                <a:custGeom>
                  <a:avLst/>
                  <a:gdLst/>
                  <a:ahLst/>
                  <a:cxnLst/>
                  <a:rect l="l" t="t" r="r" b="b"/>
                  <a:pathLst>
                    <a:path w="5017" h="4105" extrusionOk="0">
                      <a:moveTo>
                        <a:pt x="2902" y="1"/>
                      </a:moveTo>
                      <a:cubicBezTo>
                        <a:pt x="2568" y="1"/>
                        <a:pt x="2206" y="70"/>
                        <a:pt x="1825" y="244"/>
                      </a:cubicBezTo>
                      <a:cubicBezTo>
                        <a:pt x="913" y="639"/>
                        <a:pt x="305" y="1247"/>
                        <a:pt x="153" y="1946"/>
                      </a:cubicBezTo>
                      <a:cubicBezTo>
                        <a:pt x="1" y="2615"/>
                        <a:pt x="244" y="3344"/>
                        <a:pt x="882" y="4104"/>
                      </a:cubicBezTo>
                      <a:lnTo>
                        <a:pt x="943" y="4104"/>
                      </a:lnTo>
                      <a:cubicBezTo>
                        <a:pt x="943" y="4104"/>
                        <a:pt x="1977" y="3101"/>
                        <a:pt x="2372" y="2250"/>
                      </a:cubicBezTo>
                      <a:cubicBezTo>
                        <a:pt x="2881" y="1136"/>
                        <a:pt x="3755" y="925"/>
                        <a:pt x="4343" y="925"/>
                      </a:cubicBezTo>
                      <a:cubicBezTo>
                        <a:pt x="4702" y="925"/>
                        <a:pt x="4955" y="1004"/>
                        <a:pt x="4955" y="1004"/>
                      </a:cubicBezTo>
                      <a:lnTo>
                        <a:pt x="5016" y="1004"/>
                      </a:lnTo>
                      <a:cubicBezTo>
                        <a:pt x="5016" y="974"/>
                        <a:pt x="5016" y="974"/>
                        <a:pt x="5016" y="943"/>
                      </a:cubicBezTo>
                      <a:cubicBezTo>
                        <a:pt x="4992" y="943"/>
                        <a:pt x="4139" y="1"/>
                        <a:pt x="29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60"/>
                <p:cNvSpPr/>
                <p:nvPr/>
              </p:nvSpPr>
              <p:spPr>
                <a:xfrm flipH="1">
                  <a:off x="2656225" y="2186650"/>
                  <a:ext cx="128425" cy="106475"/>
                </a:xfrm>
                <a:custGeom>
                  <a:avLst/>
                  <a:gdLst/>
                  <a:ahLst/>
                  <a:cxnLst/>
                  <a:rect l="l" t="t" r="r" b="b"/>
                  <a:pathLst>
                    <a:path w="5137" h="4259" extrusionOk="0">
                      <a:moveTo>
                        <a:pt x="2923" y="116"/>
                      </a:moveTo>
                      <a:cubicBezTo>
                        <a:pt x="3960" y="116"/>
                        <a:pt x="4723" y="767"/>
                        <a:pt x="4955" y="976"/>
                      </a:cubicBezTo>
                      <a:cubicBezTo>
                        <a:pt x="4845" y="951"/>
                        <a:pt x="4655" y="918"/>
                        <a:pt x="4421" y="918"/>
                      </a:cubicBezTo>
                      <a:cubicBezTo>
                        <a:pt x="3809" y="918"/>
                        <a:pt x="2899" y="1139"/>
                        <a:pt x="2371" y="2283"/>
                      </a:cubicBezTo>
                      <a:cubicBezTo>
                        <a:pt x="2006" y="3073"/>
                        <a:pt x="1125" y="3955"/>
                        <a:pt x="973" y="4107"/>
                      </a:cubicBezTo>
                      <a:cubicBezTo>
                        <a:pt x="365" y="3377"/>
                        <a:pt x="122" y="2678"/>
                        <a:pt x="274" y="2009"/>
                      </a:cubicBezTo>
                      <a:cubicBezTo>
                        <a:pt x="426" y="1341"/>
                        <a:pt x="1003" y="763"/>
                        <a:pt x="1885" y="337"/>
                      </a:cubicBezTo>
                      <a:cubicBezTo>
                        <a:pt x="2252" y="179"/>
                        <a:pt x="2601" y="116"/>
                        <a:pt x="2923" y="116"/>
                      </a:cubicBezTo>
                      <a:close/>
                      <a:moveTo>
                        <a:pt x="2959" y="0"/>
                      </a:moveTo>
                      <a:cubicBezTo>
                        <a:pt x="2618" y="0"/>
                        <a:pt x="2246" y="70"/>
                        <a:pt x="1854" y="246"/>
                      </a:cubicBezTo>
                      <a:cubicBezTo>
                        <a:pt x="912" y="641"/>
                        <a:pt x="304" y="1280"/>
                        <a:pt x="152" y="2009"/>
                      </a:cubicBezTo>
                      <a:cubicBezTo>
                        <a:pt x="0" y="2708"/>
                        <a:pt x="243" y="3438"/>
                        <a:pt x="912" y="4198"/>
                      </a:cubicBezTo>
                      <a:cubicBezTo>
                        <a:pt x="912" y="4228"/>
                        <a:pt x="942" y="4228"/>
                        <a:pt x="973" y="4259"/>
                      </a:cubicBezTo>
                      <a:cubicBezTo>
                        <a:pt x="1003" y="4259"/>
                        <a:pt x="1034" y="4228"/>
                        <a:pt x="1034" y="4228"/>
                      </a:cubicBezTo>
                      <a:cubicBezTo>
                        <a:pt x="1064" y="4198"/>
                        <a:pt x="2067" y="3195"/>
                        <a:pt x="2493" y="2344"/>
                      </a:cubicBezTo>
                      <a:cubicBezTo>
                        <a:pt x="2977" y="1257"/>
                        <a:pt x="3846" y="1050"/>
                        <a:pt x="4427" y="1050"/>
                      </a:cubicBezTo>
                      <a:cubicBezTo>
                        <a:pt x="4756" y="1050"/>
                        <a:pt x="4993" y="1117"/>
                        <a:pt x="5015" y="1128"/>
                      </a:cubicBezTo>
                      <a:lnTo>
                        <a:pt x="5107" y="1128"/>
                      </a:lnTo>
                      <a:lnTo>
                        <a:pt x="5137" y="1097"/>
                      </a:lnTo>
                      <a:cubicBezTo>
                        <a:pt x="5137" y="1037"/>
                        <a:pt x="5137" y="1006"/>
                        <a:pt x="5107" y="976"/>
                      </a:cubicBezTo>
                      <a:cubicBezTo>
                        <a:pt x="5059" y="928"/>
                        <a:pt x="4206" y="0"/>
                        <a:pt x="29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60"/>
                <p:cNvSpPr/>
                <p:nvPr/>
              </p:nvSpPr>
              <p:spPr>
                <a:xfrm flipH="1">
                  <a:off x="2826425" y="2345525"/>
                  <a:ext cx="83625" cy="70700"/>
                </a:xfrm>
                <a:custGeom>
                  <a:avLst/>
                  <a:gdLst/>
                  <a:ahLst/>
                  <a:cxnLst/>
                  <a:rect l="l" t="t" r="r" b="b"/>
                  <a:pathLst>
                    <a:path w="3345" h="2828" extrusionOk="0">
                      <a:moveTo>
                        <a:pt x="2007" y="1"/>
                      </a:moveTo>
                      <a:cubicBezTo>
                        <a:pt x="1156" y="1"/>
                        <a:pt x="305" y="700"/>
                        <a:pt x="153" y="1338"/>
                      </a:cubicBezTo>
                      <a:cubicBezTo>
                        <a:pt x="1" y="1977"/>
                        <a:pt x="1916" y="2828"/>
                        <a:pt x="1916" y="2828"/>
                      </a:cubicBezTo>
                      <a:cubicBezTo>
                        <a:pt x="1551" y="1673"/>
                        <a:pt x="3344" y="305"/>
                        <a:pt x="3344" y="305"/>
                      </a:cubicBezTo>
                      <a:cubicBezTo>
                        <a:pt x="3344" y="305"/>
                        <a:pt x="2858" y="1"/>
                        <a:pt x="200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60"/>
                <p:cNvSpPr/>
                <p:nvPr/>
              </p:nvSpPr>
              <p:spPr>
                <a:xfrm flipH="1">
                  <a:off x="2780075" y="2298825"/>
                  <a:ext cx="133000" cy="80925"/>
                </a:xfrm>
                <a:custGeom>
                  <a:avLst/>
                  <a:gdLst/>
                  <a:ahLst/>
                  <a:cxnLst/>
                  <a:rect l="l" t="t" r="r" b="b"/>
                  <a:pathLst>
                    <a:path w="5320" h="3237" extrusionOk="0">
                      <a:moveTo>
                        <a:pt x="3248" y="0"/>
                      </a:moveTo>
                      <a:cubicBezTo>
                        <a:pt x="2809" y="0"/>
                        <a:pt x="2326" y="115"/>
                        <a:pt x="1824" y="349"/>
                      </a:cubicBezTo>
                      <a:cubicBezTo>
                        <a:pt x="0" y="1139"/>
                        <a:pt x="243" y="3176"/>
                        <a:pt x="243" y="3206"/>
                      </a:cubicBezTo>
                      <a:cubicBezTo>
                        <a:pt x="243" y="3206"/>
                        <a:pt x="243" y="3237"/>
                        <a:pt x="274" y="3237"/>
                      </a:cubicBezTo>
                      <a:cubicBezTo>
                        <a:pt x="304" y="3237"/>
                        <a:pt x="304" y="3237"/>
                        <a:pt x="304" y="3206"/>
                      </a:cubicBezTo>
                      <a:cubicBezTo>
                        <a:pt x="304" y="3206"/>
                        <a:pt x="882" y="1962"/>
                        <a:pt x="2227" y="1962"/>
                      </a:cubicBezTo>
                      <a:cubicBezTo>
                        <a:pt x="2455" y="1962"/>
                        <a:pt x="2706" y="1998"/>
                        <a:pt x="2979" y="2082"/>
                      </a:cubicBezTo>
                      <a:cubicBezTo>
                        <a:pt x="3508" y="2246"/>
                        <a:pt x="4234" y="2279"/>
                        <a:pt x="4730" y="2279"/>
                      </a:cubicBezTo>
                      <a:cubicBezTo>
                        <a:pt x="5060" y="2279"/>
                        <a:pt x="5289" y="2264"/>
                        <a:pt x="5289" y="2264"/>
                      </a:cubicBezTo>
                      <a:cubicBezTo>
                        <a:pt x="5319" y="2264"/>
                        <a:pt x="5319" y="2264"/>
                        <a:pt x="5319" y="2234"/>
                      </a:cubicBezTo>
                      <a:cubicBezTo>
                        <a:pt x="5198" y="1230"/>
                        <a:pt x="4833" y="562"/>
                        <a:pt x="4225" y="227"/>
                      </a:cubicBezTo>
                      <a:cubicBezTo>
                        <a:pt x="3938" y="77"/>
                        <a:pt x="3608" y="0"/>
                        <a:pt x="32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60"/>
                <p:cNvSpPr/>
                <p:nvPr/>
              </p:nvSpPr>
              <p:spPr>
                <a:xfrm flipH="1">
                  <a:off x="2777800" y="2297300"/>
                  <a:ext cx="136800" cy="83975"/>
                </a:xfrm>
                <a:custGeom>
                  <a:avLst/>
                  <a:gdLst/>
                  <a:ahLst/>
                  <a:cxnLst/>
                  <a:rect l="l" t="t" r="r" b="b"/>
                  <a:pathLst>
                    <a:path w="5472" h="3359" extrusionOk="0">
                      <a:moveTo>
                        <a:pt x="3270" y="119"/>
                      </a:moveTo>
                      <a:cubicBezTo>
                        <a:pt x="3623" y="119"/>
                        <a:pt x="3947" y="196"/>
                        <a:pt x="4225" y="349"/>
                      </a:cubicBezTo>
                      <a:cubicBezTo>
                        <a:pt x="4833" y="684"/>
                        <a:pt x="5198" y="1322"/>
                        <a:pt x="5320" y="2264"/>
                      </a:cubicBezTo>
                      <a:cubicBezTo>
                        <a:pt x="5239" y="2264"/>
                        <a:pt x="5049" y="2271"/>
                        <a:pt x="4803" y="2271"/>
                      </a:cubicBezTo>
                      <a:cubicBezTo>
                        <a:pt x="4310" y="2271"/>
                        <a:pt x="3587" y="2244"/>
                        <a:pt x="3040" y="2082"/>
                      </a:cubicBezTo>
                      <a:cubicBezTo>
                        <a:pt x="2759" y="1995"/>
                        <a:pt x="2502" y="1958"/>
                        <a:pt x="2269" y="1958"/>
                      </a:cubicBezTo>
                      <a:cubicBezTo>
                        <a:pt x="1111" y="1958"/>
                        <a:pt x="517" y="2867"/>
                        <a:pt x="365" y="3146"/>
                      </a:cubicBezTo>
                      <a:cubicBezTo>
                        <a:pt x="335" y="2720"/>
                        <a:pt x="365" y="1140"/>
                        <a:pt x="1915" y="440"/>
                      </a:cubicBezTo>
                      <a:cubicBezTo>
                        <a:pt x="2393" y="226"/>
                        <a:pt x="2852" y="119"/>
                        <a:pt x="3270" y="119"/>
                      </a:cubicBezTo>
                      <a:close/>
                      <a:moveTo>
                        <a:pt x="3312" y="1"/>
                      </a:moveTo>
                      <a:cubicBezTo>
                        <a:pt x="2864" y="1"/>
                        <a:pt x="2373" y="115"/>
                        <a:pt x="1855" y="349"/>
                      </a:cubicBezTo>
                      <a:cubicBezTo>
                        <a:pt x="0" y="1170"/>
                        <a:pt x="244" y="3237"/>
                        <a:pt x="244" y="3267"/>
                      </a:cubicBezTo>
                      <a:cubicBezTo>
                        <a:pt x="244" y="3328"/>
                        <a:pt x="274" y="3358"/>
                        <a:pt x="335" y="3358"/>
                      </a:cubicBezTo>
                      <a:cubicBezTo>
                        <a:pt x="396" y="3358"/>
                        <a:pt x="426" y="3328"/>
                        <a:pt x="426" y="3298"/>
                      </a:cubicBezTo>
                      <a:cubicBezTo>
                        <a:pt x="452" y="3246"/>
                        <a:pt x="1008" y="2088"/>
                        <a:pt x="2284" y="2088"/>
                      </a:cubicBezTo>
                      <a:cubicBezTo>
                        <a:pt x="2504" y="2088"/>
                        <a:pt x="2746" y="2123"/>
                        <a:pt x="3010" y="2203"/>
                      </a:cubicBezTo>
                      <a:cubicBezTo>
                        <a:pt x="3538" y="2367"/>
                        <a:pt x="4221" y="2400"/>
                        <a:pt x="4714" y="2400"/>
                      </a:cubicBezTo>
                      <a:cubicBezTo>
                        <a:pt x="5044" y="2400"/>
                        <a:pt x="5289" y="2386"/>
                        <a:pt x="5350" y="2386"/>
                      </a:cubicBezTo>
                      <a:lnTo>
                        <a:pt x="5380" y="2386"/>
                      </a:lnTo>
                      <a:cubicBezTo>
                        <a:pt x="5411" y="2386"/>
                        <a:pt x="5411" y="2355"/>
                        <a:pt x="5441" y="2355"/>
                      </a:cubicBezTo>
                      <a:cubicBezTo>
                        <a:pt x="5441" y="2325"/>
                        <a:pt x="5472" y="2295"/>
                        <a:pt x="5472" y="2264"/>
                      </a:cubicBezTo>
                      <a:cubicBezTo>
                        <a:pt x="5320" y="1261"/>
                        <a:pt x="4925" y="592"/>
                        <a:pt x="4317" y="228"/>
                      </a:cubicBezTo>
                      <a:cubicBezTo>
                        <a:pt x="4016" y="77"/>
                        <a:pt x="3678" y="1"/>
                        <a:pt x="33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60"/>
                <p:cNvSpPr/>
                <p:nvPr/>
              </p:nvSpPr>
              <p:spPr>
                <a:xfrm flipH="1">
                  <a:off x="2085525" y="2022575"/>
                  <a:ext cx="180125" cy="51700"/>
                </a:xfrm>
                <a:custGeom>
                  <a:avLst/>
                  <a:gdLst/>
                  <a:ahLst/>
                  <a:cxnLst/>
                  <a:rect l="l" t="t" r="r" b="b"/>
                  <a:pathLst>
                    <a:path w="7205" h="2068" extrusionOk="0">
                      <a:moveTo>
                        <a:pt x="0" y="1"/>
                      </a:moveTo>
                      <a:lnTo>
                        <a:pt x="0" y="122"/>
                      </a:lnTo>
                      <a:cubicBezTo>
                        <a:pt x="3344" y="852"/>
                        <a:pt x="6961" y="1794"/>
                        <a:pt x="7052" y="2068"/>
                      </a:cubicBezTo>
                      <a:lnTo>
                        <a:pt x="7174" y="2068"/>
                      </a:lnTo>
                      <a:cubicBezTo>
                        <a:pt x="7174" y="1976"/>
                        <a:pt x="7204" y="1733"/>
                        <a:pt x="3587" y="821"/>
                      </a:cubicBezTo>
                      <a:cubicBezTo>
                        <a:pt x="1824" y="396"/>
                        <a:pt x="31" y="1"/>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60"/>
                <p:cNvSpPr/>
                <p:nvPr/>
              </p:nvSpPr>
              <p:spPr>
                <a:xfrm flipH="1">
                  <a:off x="2947250" y="1945825"/>
                  <a:ext cx="120850" cy="322225"/>
                </a:xfrm>
                <a:custGeom>
                  <a:avLst/>
                  <a:gdLst/>
                  <a:ahLst/>
                  <a:cxnLst/>
                  <a:rect l="l" t="t" r="r" b="b"/>
                  <a:pathLst>
                    <a:path w="4834" h="12889" extrusionOk="0">
                      <a:moveTo>
                        <a:pt x="31" y="1"/>
                      </a:moveTo>
                      <a:lnTo>
                        <a:pt x="0" y="153"/>
                      </a:lnTo>
                      <a:cubicBezTo>
                        <a:pt x="31" y="153"/>
                        <a:pt x="1703" y="517"/>
                        <a:pt x="2949" y="2463"/>
                      </a:cubicBezTo>
                      <a:cubicBezTo>
                        <a:pt x="4469" y="4803"/>
                        <a:pt x="4681" y="8299"/>
                        <a:pt x="3648" y="12858"/>
                      </a:cubicBezTo>
                      <a:lnTo>
                        <a:pt x="3770" y="12888"/>
                      </a:lnTo>
                      <a:cubicBezTo>
                        <a:pt x="4833" y="8268"/>
                        <a:pt x="4590" y="4742"/>
                        <a:pt x="3070" y="2372"/>
                      </a:cubicBezTo>
                      <a:cubicBezTo>
                        <a:pt x="1794" y="396"/>
                        <a:pt x="61" y="1"/>
                        <a:pt x="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60"/>
                <p:cNvSpPr/>
                <p:nvPr/>
              </p:nvSpPr>
              <p:spPr>
                <a:xfrm flipH="1">
                  <a:off x="2846950" y="2103875"/>
                  <a:ext cx="114775" cy="63875"/>
                </a:xfrm>
                <a:custGeom>
                  <a:avLst/>
                  <a:gdLst/>
                  <a:ahLst/>
                  <a:cxnLst/>
                  <a:rect l="l" t="t" r="r" b="b"/>
                  <a:pathLst>
                    <a:path w="4591" h="2555" extrusionOk="0">
                      <a:moveTo>
                        <a:pt x="4514" y="0"/>
                      </a:moveTo>
                      <a:cubicBezTo>
                        <a:pt x="3998" y="0"/>
                        <a:pt x="1031" y="102"/>
                        <a:pt x="1" y="2524"/>
                      </a:cubicBezTo>
                      <a:lnTo>
                        <a:pt x="122" y="2554"/>
                      </a:lnTo>
                      <a:cubicBezTo>
                        <a:pt x="1115" y="201"/>
                        <a:pt x="4116" y="122"/>
                        <a:pt x="4541" y="122"/>
                      </a:cubicBezTo>
                      <a:cubicBezTo>
                        <a:pt x="4571" y="122"/>
                        <a:pt x="4589" y="123"/>
                        <a:pt x="4591" y="123"/>
                      </a:cubicBezTo>
                      <a:lnTo>
                        <a:pt x="4591" y="1"/>
                      </a:lnTo>
                      <a:cubicBezTo>
                        <a:pt x="4588" y="1"/>
                        <a:pt x="4561" y="0"/>
                        <a:pt x="45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60"/>
                <p:cNvSpPr/>
                <p:nvPr/>
              </p:nvSpPr>
              <p:spPr>
                <a:xfrm flipH="1">
                  <a:off x="3232975" y="2204550"/>
                  <a:ext cx="87400" cy="70350"/>
                </a:xfrm>
                <a:custGeom>
                  <a:avLst/>
                  <a:gdLst/>
                  <a:ahLst/>
                  <a:cxnLst/>
                  <a:rect l="l" t="t" r="r" b="b"/>
                  <a:pathLst>
                    <a:path w="3496" h="2814" extrusionOk="0">
                      <a:moveTo>
                        <a:pt x="1996" y="1"/>
                      </a:moveTo>
                      <a:cubicBezTo>
                        <a:pt x="1214" y="1"/>
                        <a:pt x="435" y="558"/>
                        <a:pt x="213" y="1141"/>
                      </a:cubicBezTo>
                      <a:cubicBezTo>
                        <a:pt x="0" y="1749"/>
                        <a:pt x="1793" y="2813"/>
                        <a:pt x="1793" y="2813"/>
                      </a:cubicBezTo>
                      <a:cubicBezTo>
                        <a:pt x="1581" y="1628"/>
                        <a:pt x="3496" y="473"/>
                        <a:pt x="3496" y="473"/>
                      </a:cubicBezTo>
                      <a:cubicBezTo>
                        <a:pt x="3496" y="473"/>
                        <a:pt x="3040" y="108"/>
                        <a:pt x="2219" y="17"/>
                      </a:cubicBezTo>
                      <a:cubicBezTo>
                        <a:pt x="2145" y="6"/>
                        <a:pt x="2071" y="1"/>
                        <a:pt x="199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60"/>
                <p:cNvSpPr/>
                <p:nvPr/>
              </p:nvSpPr>
              <p:spPr>
                <a:xfrm flipH="1">
                  <a:off x="3186625" y="2161450"/>
                  <a:ext cx="129200" cy="72400"/>
                </a:xfrm>
                <a:custGeom>
                  <a:avLst/>
                  <a:gdLst/>
                  <a:ahLst/>
                  <a:cxnLst/>
                  <a:rect l="l" t="t" r="r" b="b"/>
                  <a:pathLst>
                    <a:path w="5168" h="2896" extrusionOk="0">
                      <a:moveTo>
                        <a:pt x="3033" y="0"/>
                      </a:moveTo>
                      <a:cubicBezTo>
                        <a:pt x="2685" y="0"/>
                        <a:pt x="2308" y="64"/>
                        <a:pt x="1915" y="190"/>
                      </a:cubicBezTo>
                      <a:cubicBezTo>
                        <a:pt x="0" y="798"/>
                        <a:pt x="0" y="2835"/>
                        <a:pt x="0" y="2865"/>
                      </a:cubicBezTo>
                      <a:cubicBezTo>
                        <a:pt x="0" y="2865"/>
                        <a:pt x="0" y="2865"/>
                        <a:pt x="31" y="2896"/>
                      </a:cubicBezTo>
                      <a:cubicBezTo>
                        <a:pt x="61" y="2896"/>
                        <a:pt x="61" y="2865"/>
                        <a:pt x="61" y="2865"/>
                      </a:cubicBezTo>
                      <a:cubicBezTo>
                        <a:pt x="86" y="2865"/>
                        <a:pt x="698" y="1826"/>
                        <a:pt x="1883" y="1826"/>
                      </a:cubicBezTo>
                      <a:cubicBezTo>
                        <a:pt x="2173" y="1826"/>
                        <a:pt x="2498" y="1889"/>
                        <a:pt x="2858" y="2045"/>
                      </a:cubicBezTo>
                      <a:cubicBezTo>
                        <a:pt x="3709" y="2440"/>
                        <a:pt x="5107" y="2501"/>
                        <a:pt x="5137" y="2501"/>
                      </a:cubicBezTo>
                      <a:lnTo>
                        <a:pt x="5168" y="2501"/>
                      </a:lnTo>
                      <a:cubicBezTo>
                        <a:pt x="5168" y="2470"/>
                        <a:pt x="5168" y="2470"/>
                        <a:pt x="5168" y="2470"/>
                      </a:cubicBezTo>
                      <a:cubicBezTo>
                        <a:pt x="5137" y="1467"/>
                        <a:pt x="4864" y="768"/>
                        <a:pt x="4286" y="373"/>
                      </a:cubicBezTo>
                      <a:cubicBezTo>
                        <a:pt x="3949" y="125"/>
                        <a:pt x="3519" y="0"/>
                        <a:pt x="303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60"/>
                <p:cNvSpPr/>
                <p:nvPr/>
              </p:nvSpPr>
              <p:spPr>
                <a:xfrm flipH="1">
                  <a:off x="3185100" y="2159925"/>
                  <a:ext cx="132250" cy="75450"/>
                </a:xfrm>
                <a:custGeom>
                  <a:avLst/>
                  <a:gdLst/>
                  <a:ahLst/>
                  <a:cxnLst/>
                  <a:rect l="l" t="t" r="r" b="b"/>
                  <a:pathLst>
                    <a:path w="5290" h="3018" extrusionOk="0">
                      <a:moveTo>
                        <a:pt x="3101" y="120"/>
                      </a:moveTo>
                      <a:cubicBezTo>
                        <a:pt x="3571" y="120"/>
                        <a:pt x="3984" y="237"/>
                        <a:pt x="4317" y="464"/>
                      </a:cubicBezTo>
                      <a:cubicBezTo>
                        <a:pt x="4864" y="859"/>
                        <a:pt x="5138" y="1528"/>
                        <a:pt x="5168" y="2501"/>
                      </a:cubicBezTo>
                      <a:cubicBezTo>
                        <a:pt x="4955" y="2470"/>
                        <a:pt x="3709" y="2410"/>
                        <a:pt x="2919" y="2045"/>
                      </a:cubicBezTo>
                      <a:cubicBezTo>
                        <a:pt x="2555" y="1887"/>
                        <a:pt x="2226" y="1824"/>
                        <a:pt x="1931" y="1824"/>
                      </a:cubicBezTo>
                      <a:cubicBezTo>
                        <a:pt x="918" y="1824"/>
                        <a:pt x="311" y="2569"/>
                        <a:pt x="122" y="2805"/>
                      </a:cubicBezTo>
                      <a:cubicBezTo>
                        <a:pt x="153" y="2379"/>
                        <a:pt x="365" y="829"/>
                        <a:pt x="1976" y="312"/>
                      </a:cubicBezTo>
                      <a:cubicBezTo>
                        <a:pt x="2376" y="183"/>
                        <a:pt x="2754" y="120"/>
                        <a:pt x="3101" y="120"/>
                      </a:cubicBezTo>
                      <a:close/>
                      <a:moveTo>
                        <a:pt x="3099" y="1"/>
                      </a:moveTo>
                      <a:cubicBezTo>
                        <a:pt x="2741" y="1"/>
                        <a:pt x="2351" y="64"/>
                        <a:pt x="1946" y="191"/>
                      </a:cubicBezTo>
                      <a:cubicBezTo>
                        <a:pt x="31" y="799"/>
                        <a:pt x="1" y="2835"/>
                        <a:pt x="1" y="2926"/>
                      </a:cubicBezTo>
                      <a:cubicBezTo>
                        <a:pt x="1" y="2957"/>
                        <a:pt x="31" y="2987"/>
                        <a:pt x="92" y="3017"/>
                      </a:cubicBezTo>
                      <a:cubicBezTo>
                        <a:pt x="122" y="3017"/>
                        <a:pt x="153" y="2987"/>
                        <a:pt x="183" y="2957"/>
                      </a:cubicBezTo>
                      <a:cubicBezTo>
                        <a:pt x="183" y="2957"/>
                        <a:pt x="791" y="1957"/>
                        <a:pt x="1943" y="1957"/>
                      </a:cubicBezTo>
                      <a:cubicBezTo>
                        <a:pt x="2226" y="1957"/>
                        <a:pt x="2541" y="2017"/>
                        <a:pt x="2888" y="2166"/>
                      </a:cubicBezTo>
                      <a:cubicBezTo>
                        <a:pt x="3770" y="2562"/>
                        <a:pt x="5198" y="2622"/>
                        <a:pt x="5198" y="2622"/>
                      </a:cubicBezTo>
                      <a:cubicBezTo>
                        <a:pt x="5229" y="2622"/>
                        <a:pt x="5259" y="2622"/>
                        <a:pt x="5259" y="2592"/>
                      </a:cubicBezTo>
                      <a:cubicBezTo>
                        <a:pt x="5290" y="2562"/>
                        <a:pt x="5290" y="2562"/>
                        <a:pt x="5290" y="2531"/>
                      </a:cubicBezTo>
                      <a:cubicBezTo>
                        <a:pt x="5290" y="1498"/>
                        <a:pt x="4955" y="799"/>
                        <a:pt x="4378" y="373"/>
                      </a:cubicBezTo>
                      <a:cubicBezTo>
                        <a:pt x="4041" y="125"/>
                        <a:pt x="3600" y="1"/>
                        <a:pt x="309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60"/>
                <p:cNvSpPr/>
                <p:nvPr/>
              </p:nvSpPr>
              <p:spPr>
                <a:xfrm flipH="1">
                  <a:off x="3166100" y="2187475"/>
                  <a:ext cx="114775" cy="64625"/>
                </a:xfrm>
                <a:custGeom>
                  <a:avLst/>
                  <a:gdLst/>
                  <a:ahLst/>
                  <a:cxnLst/>
                  <a:rect l="l" t="t" r="r" b="b"/>
                  <a:pathLst>
                    <a:path w="4591" h="2585" extrusionOk="0">
                      <a:moveTo>
                        <a:pt x="48" y="0"/>
                      </a:moveTo>
                      <a:cubicBezTo>
                        <a:pt x="19" y="0"/>
                        <a:pt x="3" y="1"/>
                        <a:pt x="1" y="1"/>
                      </a:cubicBezTo>
                      <a:lnTo>
                        <a:pt x="1" y="122"/>
                      </a:lnTo>
                      <a:cubicBezTo>
                        <a:pt x="31" y="152"/>
                        <a:pt x="3375" y="31"/>
                        <a:pt x="4469" y="2584"/>
                      </a:cubicBezTo>
                      <a:lnTo>
                        <a:pt x="4590" y="2523"/>
                      </a:lnTo>
                      <a:cubicBezTo>
                        <a:pt x="3539" y="80"/>
                        <a:pt x="469" y="0"/>
                        <a:pt x="4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60"/>
                <p:cNvSpPr/>
                <p:nvPr/>
              </p:nvSpPr>
              <p:spPr>
                <a:xfrm flipH="1">
                  <a:off x="2725375" y="2200400"/>
                  <a:ext cx="65375" cy="248500"/>
                </a:xfrm>
                <a:custGeom>
                  <a:avLst/>
                  <a:gdLst/>
                  <a:ahLst/>
                  <a:cxnLst/>
                  <a:rect l="l" t="t" r="r" b="b"/>
                  <a:pathLst>
                    <a:path w="2615" h="9940" extrusionOk="0">
                      <a:moveTo>
                        <a:pt x="2493" y="0"/>
                      </a:moveTo>
                      <a:cubicBezTo>
                        <a:pt x="2493" y="31"/>
                        <a:pt x="1" y="3648"/>
                        <a:pt x="1247" y="9940"/>
                      </a:cubicBezTo>
                      <a:lnTo>
                        <a:pt x="1369" y="9909"/>
                      </a:lnTo>
                      <a:cubicBezTo>
                        <a:pt x="122" y="3678"/>
                        <a:pt x="2585" y="122"/>
                        <a:pt x="2615" y="91"/>
                      </a:cubicBezTo>
                      <a:lnTo>
                        <a:pt x="24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60"/>
                <p:cNvSpPr/>
                <p:nvPr/>
              </p:nvSpPr>
              <p:spPr>
                <a:xfrm flipH="1">
                  <a:off x="2765650" y="2323500"/>
                  <a:ext cx="67650" cy="52450"/>
                </a:xfrm>
                <a:custGeom>
                  <a:avLst/>
                  <a:gdLst/>
                  <a:ahLst/>
                  <a:cxnLst/>
                  <a:rect l="l" t="t" r="r" b="b"/>
                  <a:pathLst>
                    <a:path w="2706" h="2098" extrusionOk="0">
                      <a:moveTo>
                        <a:pt x="1" y="0"/>
                      </a:moveTo>
                      <a:lnTo>
                        <a:pt x="1" y="122"/>
                      </a:lnTo>
                      <a:cubicBezTo>
                        <a:pt x="31" y="122"/>
                        <a:pt x="1976" y="152"/>
                        <a:pt x="2584" y="2098"/>
                      </a:cubicBezTo>
                      <a:lnTo>
                        <a:pt x="2706" y="2067"/>
                      </a:lnTo>
                      <a:cubicBezTo>
                        <a:pt x="2068" y="0"/>
                        <a:pt x="3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60"/>
                <p:cNvSpPr/>
                <p:nvPr/>
              </p:nvSpPr>
              <p:spPr>
                <a:xfrm flipH="1">
                  <a:off x="2650900" y="2660875"/>
                  <a:ext cx="171000" cy="449900"/>
                </a:xfrm>
                <a:custGeom>
                  <a:avLst/>
                  <a:gdLst/>
                  <a:ahLst/>
                  <a:cxnLst/>
                  <a:rect l="l" t="t" r="r" b="b"/>
                  <a:pathLst>
                    <a:path w="6840" h="17996" extrusionOk="0">
                      <a:moveTo>
                        <a:pt x="122" y="1"/>
                      </a:moveTo>
                      <a:lnTo>
                        <a:pt x="1" y="31"/>
                      </a:lnTo>
                      <a:lnTo>
                        <a:pt x="6718" y="17995"/>
                      </a:lnTo>
                      <a:lnTo>
                        <a:pt x="6840" y="17965"/>
                      </a:lnTo>
                      <a:lnTo>
                        <a:pt x="122" y="1"/>
                      </a:lnTo>
                      <a:close/>
                    </a:path>
                  </a:pathLst>
                </a:custGeom>
                <a:solidFill>
                  <a:srgbClr val="CAA3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60"/>
                <p:cNvSpPr/>
                <p:nvPr/>
              </p:nvSpPr>
              <p:spPr>
                <a:xfrm flipH="1">
                  <a:off x="2191150" y="2578825"/>
                  <a:ext cx="78300" cy="743950"/>
                </a:xfrm>
                <a:custGeom>
                  <a:avLst/>
                  <a:gdLst/>
                  <a:ahLst/>
                  <a:cxnLst/>
                  <a:rect l="l" t="t" r="r" b="b"/>
                  <a:pathLst>
                    <a:path w="3132" h="29758" extrusionOk="0">
                      <a:moveTo>
                        <a:pt x="0" y="0"/>
                      </a:moveTo>
                      <a:lnTo>
                        <a:pt x="3040" y="29758"/>
                      </a:lnTo>
                      <a:lnTo>
                        <a:pt x="3131" y="29758"/>
                      </a:lnTo>
                      <a:lnTo>
                        <a:pt x="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60"/>
                <p:cNvSpPr/>
                <p:nvPr/>
              </p:nvSpPr>
              <p:spPr>
                <a:xfrm flipH="1">
                  <a:off x="2202550" y="1749025"/>
                  <a:ext cx="28150" cy="87400"/>
                </a:xfrm>
                <a:custGeom>
                  <a:avLst/>
                  <a:gdLst/>
                  <a:ahLst/>
                  <a:cxnLst/>
                  <a:rect l="l" t="t" r="r" b="b"/>
                  <a:pathLst>
                    <a:path w="1126" h="3496" extrusionOk="0">
                      <a:moveTo>
                        <a:pt x="669" y="0"/>
                      </a:moveTo>
                      <a:cubicBezTo>
                        <a:pt x="669" y="0"/>
                        <a:pt x="1" y="608"/>
                        <a:pt x="31" y="1095"/>
                      </a:cubicBezTo>
                      <a:cubicBezTo>
                        <a:pt x="61" y="1550"/>
                        <a:pt x="1125" y="3496"/>
                        <a:pt x="1125" y="3496"/>
                      </a:cubicBezTo>
                      <a:lnTo>
                        <a:pt x="66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60"/>
                <p:cNvSpPr/>
                <p:nvPr/>
              </p:nvSpPr>
              <p:spPr>
                <a:xfrm flipH="1">
                  <a:off x="2324150" y="3012725"/>
                  <a:ext cx="265975" cy="73775"/>
                </a:xfrm>
                <a:custGeom>
                  <a:avLst/>
                  <a:gdLst/>
                  <a:ahLst/>
                  <a:cxnLst/>
                  <a:rect l="l" t="t" r="r" b="b"/>
                  <a:pathLst>
                    <a:path w="10639" h="2951" extrusionOk="0">
                      <a:moveTo>
                        <a:pt x="10335" y="0"/>
                      </a:moveTo>
                      <a:lnTo>
                        <a:pt x="0" y="1945"/>
                      </a:lnTo>
                      <a:cubicBezTo>
                        <a:pt x="0" y="1945"/>
                        <a:pt x="2663" y="2950"/>
                        <a:pt x="4266" y="2950"/>
                      </a:cubicBezTo>
                      <a:cubicBezTo>
                        <a:pt x="4427" y="2950"/>
                        <a:pt x="4576" y="2940"/>
                        <a:pt x="4712" y="2918"/>
                      </a:cubicBezTo>
                      <a:cubicBezTo>
                        <a:pt x="10639" y="1976"/>
                        <a:pt x="10335" y="0"/>
                        <a:pt x="10335" y="0"/>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6" name="Google Shape;1416;p60"/>
              <p:cNvGrpSpPr/>
              <p:nvPr/>
            </p:nvGrpSpPr>
            <p:grpSpPr>
              <a:xfrm rot="982704">
                <a:off x="3104285" y="1254890"/>
                <a:ext cx="413951" cy="917577"/>
                <a:chOff x="8046942" y="200445"/>
                <a:chExt cx="460093" cy="1019859"/>
              </a:xfrm>
            </p:grpSpPr>
            <p:sp>
              <p:nvSpPr>
                <p:cNvPr id="1417" name="Google Shape;1417;p60"/>
                <p:cNvSpPr/>
                <p:nvPr/>
              </p:nvSpPr>
              <p:spPr>
                <a:xfrm>
                  <a:off x="8070650" y="219148"/>
                  <a:ext cx="360339" cy="921376"/>
                </a:xfrm>
                <a:custGeom>
                  <a:avLst/>
                  <a:gdLst/>
                  <a:ahLst/>
                  <a:cxnLst/>
                  <a:rect l="l" t="t" r="r" b="b"/>
                  <a:pathLst>
                    <a:path w="8785" h="22463" extrusionOk="0">
                      <a:moveTo>
                        <a:pt x="8785" y="0"/>
                      </a:moveTo>
                      <a:cubicBezTo>
                        <a:pt x="8785" y="0"/>
                        <a:pt x="6931" y="1003"/>
                        <a:pt x="6444" y="4651"/>
                      </a:cubicBezTo>
                      <a:cubicBezTo>
                        <a:pt x="6201" y="6687"/>
                        <a:pt x="6262" y="7903"/>
                        <a:pt x="3314" y="9392"/>
                      </a:cubicBezTo>
                      <a:cubicBezTo>
                        <a:pt x="304" y="10882"/>
                        <a:pt x="0" y="13465"/>
                        <a:pt x="1034" y="15350"/>
                      </a:cubicBezTo>
                      <a:cubicBezTo>
                        <a:pt x="2098" y="17295"/>
                        <a:pt x="3466" y="22462"/>
                        <a:pt x="3466" y="22462"/>
                      </a:cubicBezTo>
                      <a:cubicBezTo>
                        <a:pt x="3466" y="22462"/>
                        <a:pt x="3222" y="14742"/>
                        <a:pt x="3709" y="12949"/>
                      </a:cubicBezTo>
                      <a:cubicBezTo>
                        <a:pt x="4225" y="11186"/>
                        <a:pt x="7995" y="9575"/>
                        <a:pt x="7569" y="6170"/>
                      </a:cubicBezTo>
                      <a:cubicBezTo>
                        <a:pt x="7174" y="2736"/>
                        <a:pt x="8785" y="0"/>
                        <a:pt x="87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60"/>
                <p:cNvSpPr/>
                <p:nvPr/>
              </p:nvSpPr>
              <p:spPr>
                <a:xfrm>
                  <a:off x="8046942" y="200445"/>
                  <a:ext cx="460093" cy="1019859"/>
                </a:xfrm>
                <a:custGeom>
                  <a:avLst/>
                  <a:gdLst/>
                  <a:ahLst/>
                  <a:cxnLst/>
                  <a:rect l="l" t="t" r="r" b="b"/>
                  <a:pathLst>
                    <a:path w="11217" h="24864" extrusionOk="0">
                      <a:moveTo>
                        <a:pt x="10275" y="0"/>
                      </a:moveTo>
                      <a:lnTo>
                        <a:pt x="9940" y="122"/>
                      </a:lnTo>
                      <a:cubicBezTo>
                        <a:pt x="8360" y="608"/>
                        <a:pt x="7205" y="2766"/>
                        <a:pt x="6901" y="5806"/>
                      </a:cubicBezTo>
                      <a:cubicBezTo>
                        <a:pt x="6658" y="7933"/>
                        <a:pt x="6232" y="8237"/>
                        <a:pt x="4378" y="9453"/>
                      </a:cubicBezTo>
                      <a:cubicBezTo>
                        <a:pt x="3800" y="9848"/>
                        <a:pt x="3101" y="10304"/>
                        <a:pt x="2220" y="10943"/>
                      </a:cubicBezTo>
                      <a:cubicBezTo>
                        <a:pt x="1" y="12554"/>
                        <a:pt x="1338" y="15532"/>
                        <a:pt x="2585" y="18481"/>
                      </a:cubicBezTo>
                      <a:cubicBezTo>
                        <a:pt x="3496" y="20517"/>
                        <a:pt x="4348" y="22463"/>
                        <a:pt x="3800" y="23678"/>
                      </a:cubicBezTo>
                      <a:lnTo>
                        <a:pt x="3952" y="23739"/>
                      </a:lnTo>
                      <a:cubicBezTo>
                        <a:pt x="4530" y="22493"/>
                        <a:pt x="3648" y="20487"/>
                        <a:pt x="2737" y="18390"/>
                      </a:cubicBezTo>
                      <a:cubicBezTo>
                        <a:pt x="1490" y="15532"/>
                        <a:pt x="214" y="12584"/>
                        <a:pt x="2281" y="11064"/>
                      </a:cubicBezTo>
                      <a:cubicBezTo>
                        <a:pt x="3162" y="10426"/>
                        <a:pt x="3892" y="9970"/>
                        <a:pt x="4469" y="9575"/>
                      </a:cubicBezTo>
                      <a:cubicBezTo>
                        <a:pt x="6323" y="8359"/>
                        <a:pt x="6810" y="8025"/>
                        <a:pt x="7053" y="5806"/>
                      </a:cubicBezTo>
                      <a:cubicBezTo>
                        <a:pt x="7357" y="3040"/>
                        <a:pt x="8329" y="973"/>
                        <a:pt x="9667" y="365"/>
                      </a:cubicBezTo>
                      <a:lnTo>
                        <a:pt x="9667" y="365"/>
                      </a:lnTo>
                      <a:cubicBezTo>
                        <a:pt x="9272" y="912"/>
                        <a:pt x="8573" y="2128"/>
                        <a:pt x="9241" y="3952"/>
                      </a:cubicBezTo>
                      <a:cubicBezTo>
                        <a:pt x="10153" y="6383"/>
                        <a:pt x="10883" y="10669"/>
                        <a:pt x="8968" y="12493"/>
                      </a:cubicBezTo>
                      <a:cubicBezTo>
                        <a:pt x="7235" y="14165"/>
                        <a:pt x="5411" y="17174"/>
                        <a:pt x="5594" y="20487"/>
                      </a:cubicBezTo>
                      <a:cubicBezTo>
                        <a:pt x="5776" y="23496"/>
                        <a:pt x="4955" y="24773"/>
                        <a:pt x="4955" y="24773"/>
                      </a:cubicBezTo>
                      <a:lnTo>
                        <a:pt x="5047" y="24864"/>
                      </a:lnTo>
                      <a:cubicBezTo>
                        <a:pt x="5107" y="24803"/>
                        <a:pt x="5928" y="23526"/>
                        <a:pt x="5746" y="20396"/>
                      </a:cubicBezTo>
                      <a:cubicBezTo>
                        <a:pt x="5563" y="17143"/>
                        <a:pt x="7357" y="14225"/>
                        <a:pt x="9089" y="12554"/>
                      </a:cubicBezTo>
                      <a:cubicBezTo>
                        <a:pt x="11217" y="10517"/>
                        <a:pt x="10244" y="5958"/>
                        <a:pt x="9393" y="3830"/>
                      </a:cubicBezTo>
                      <a:cubicBezTo>
                        <a:pt x="8512" y="1550"/>
                        <a:pt x="10001" y="243"/>
                        <a:pt x="10001" y="243"/>
                      </a:cubicBezTo>
                      <a:lnTo>
                        <a:pt x="1027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419" name="Google Shape;1419;p60"/>
            <p:cNvSpPr/>
            <p:nvPr/>
          </p:nvSpPr>
          <p:spPr>
            <a:xfrm>
              <a:off x="2214445" y="1277248"/>
              <a:ext cx="121002" cy="106974"/>
            </a:xfrm>
            <a:custGeom>
              <a:avLst/>
              <a:gdLst/>
              <a:ahLst/>
              <a:cxnLst/>
              <a:rect l="l" t="t" r="r" b="b"/>
              <a:pathLst>
                <a:path w="2950" h="2608" extrusionOk="0">
                  <a:moveTo>
                    <a:pt x="1487" y="0"/>
                  </a:moveTo>
                  <a:cubicBezTo>
                    <a:pt x="999" y="0"/>
                    <a:pt x="529" y="295"/>
                    <a:pt x="305" y="787"/>
                  </a:cubicBezTo>
                  <a:cubicBezTo>
                    <a:pt x="1" y="1425"/>
                    <a:pt x="305" y="2185"/>
                    <a:pt x="943" y="2489"/>
                  </a:cubicBezTo>
                  <a:cubicBezTo>
                    <a:pt x="1113" y="2570"/>
                    <a:pt x="1291" y="2608"/>
                    <a:pt x="1467" y="2608"/>
                  </a:cubicBezTo>
                  <a:cubicBezTo>
                    <a:pt x="1953" y="2608"/>
                    <a:pt x="2422" y="2319"/>
                    <a:pt x="2645" y="1851"/>
                  </a:cubicBezTo>
                  <a:cubicBezTo>
                    <a:pt x="2949" y="1182"/>
                    <a:pt x="2645" y="422"/>
                    <a:pt x="2007" y="118"/>
                  </a:cubicBezTo>
                  <a:cubicBezTo>
                    <a:pt x="1839" y="38"/>
                    <a:pt x="1662" y="0"/>
                    <a:pt x="14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60"/>
            <p:cNvSpPr/>
            <p:nvPr/>
          </p:nvSpPr>
          <p:spPr>
            <a:xfrm>
              <a:off x="3576295" y="1929023"/>
              <a:ext cx="121002" cy="106974"/>
            </a:xfrm>
            <a:custGeom>
              <a:avLst/>
              <a:gdLst/>
              <a:ahLst/>
              <a:cxnLst/>
              <a:rect l="l" t="t" r="r" b="b"/>
              <a:pathLst>
                <a:path w="2950" h="2608" extrusionOk="0">
                  <a:moveTo>
                    <a:pt x="1487" y="0"/>
                  </a:moveTo>
                  <a:cubicBezTo>
                    <a:pt x="999" y="0"/>
                    <a:pt x="529" y="295"/>
                    <a:pt x="305" y="787"/>
                  </a:cubicBezTo>
                  <a:cubicBezTo>
                    <a:pt x="1" y="1425"/>
                    <a:pt x="305" y="2185"/>
                    <a:pt x="943" y="2489"/>
                  </a:cubicBezTo>
                  <a:cubicBezTo>
                    <a:pt x="1113" y="2570"/>
                    <a:pt x="1291" y="2608"/>
                    <a:pt x="1467" y="2608"/>
                  </a:cubicBezTo>
                  <a:cubicBezTo>
                    <a:pt x="1953" y="2608"/>
                    <a:pt x="2422" y="2319"/>
                    <a:pt x="2645" y="1851"/>
                  </a:cubicBezTo>
                  <a:cubicBezTo>
                    <a:pt x="2949" y="1182"/>
                    <a:pt x="2645" y="422"/>
                    <a:pt x="2007" y="118"/>
                  </a:cubicBezTo>
                  <a:cubicBezTo>
                    <a:pt x="1839" y="38"/>
                    <a:pt x="1662" y="0"/>
                    <a:pt x="14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3225" y="521224"/>
            <a:ext cx="7717500" cy="1084837"/>
          </a:xfrm>
        </p:spPr>
        <p:txBody>
          <a:bodyPr/>
          <a:lstStyle/>
          <a:p>
            <a:r>
              <a:rPr lang="en-US" sz="5400" dirty="0" smtClean="0"/>
              <a:t>Conclusion</a:t>
            </a:r>
            <a:r>
              <a:rPr lang="en-US" dirty="0" smtClean="0"/>
              <a:t> </a:t>
            </a:r>
            <a:endParaRPr lang="en-US" dirty="0"/>
          </a:p>
        </p:txBody>
      </p:sp>
      <p:sp>
        <p:nvSpPr>
          <p:cNvPr id="3" name="عنوان فرعي 2"/>
          <p:cNvSpPr>
            <a:spLocks noGrp="1"/>
          </p:cNvSpPr>
          <p:nvPr>
            <p:ph type="subTitle" idx="1"/>
          </p:nvPr>
        </p:nvSpPr>
        <p:spPr>
          <a:xfrm>
            <a:off x="1225061" y="1547446"/>
            <a:ext cx="6377353" cy="3019904"/>
          </a:xfrm>
        </p:spPr>
        <p:txBody>
          <a:bodyPr/>
          <a:lstStyle/>
          <a:p>
            <a:pPr marL="114300" indent="0" algn="ctr">
              <a:buNone/>
            </a:pPr>
            <a:r>
              <a:rPr lang="en-US" sz="1800" dirty="0" smtClean="0"/>
              <a:t>In conclusion,  self-awareness is a great aspect every human being should have within their personality.  It helps us become more aware of who we truly are and acknowledge our abilities, whether we knew of their existence or not. </a:t>
            </a:r>
            <a:r>
              <a:rPr lang="en-US" sz="1800" dirty="0"/>
              <a:t> </a:t>
            </a:r>
            <a:r>
              <a:rPr lang="en-US" sz="1800" dirty="0" smtClean="0"/>
              <a:t>In result we become conscious of our actions and the way we treat others as well as how we treat ourselves. We come out as a more skilled, confident and mindful version of ourselves and that is a great benefit to our lives.</a:t>
            </a:r>
          </a:p>
        </p:txBody>
      </p:sp>
    </p:spTree>
    <p:extLst>
      <p:ext uri="{BB962C8B-B14F-4D97-AF65-F5344CB8AC3E}">
        <p14:creationId xmlns:p14="http://schemas.microsoft.com/office/powerpoint/2010/main" val="4967233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59"/>
        <p:cNvGrpSpPr/>
        <p:nvPr/>
      </p:nvGrpSpPr>
      <p:grpSpPr>
        <a:xfrm>
          <a:off x="0" y="0"/>
          <a:ext cx="0" cy="0"/>
          <a:chOff x="0" y="0"/>
          <a:chExt cx="0" cy="0"/>
        </a:xfrm>
      </p:grpSpPr>
      <p:sp>
        <p:nvSpPr>
          <p:cNvPr id="2160" name="Google Shape;2160;p76"/>
          <p:cNvSpPr txBox="1">
            <a:spLocks noGrp="1"/>
          </p:cNvSpPr>
          <p:nvPr>
            <p:ph type="title"/>
          </p:nvPr>
        </p:nvSpPr>
        <p:spPr>
          <a:xfrm>
            <a:off x="713225" y="52122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R</a:t>
            </a:r>
            <a:r>
              <a:rPr lang="en" dirty="0" smtClean="0"/>
              <a:t>eferences </a:t>
            </a:r>
            <a:endParaRPr dirty="0"/>
          </a:p>
        </p:txBody>
      </p:sp>
      <p:sp>
        <p:nvSpPr>
          <p:cNvPr id="2161" name="Google Shape;2161;p76"/>
          <p:cNvSpPr txBox="1">
            <a:spLocks noGrp="1"/>
          </p:cNvSpPr>
          <p:nvPr>
            <p:ph type="subTitle" idx="1"/>
          </p:nvPr>
        </p:nvSpPr>
        <p:spPr>
          <a:xfrm>
            <a:off x="1188047" y="1282350"/>
            <a:ext cx="6150637" cy="3285000"/>
          </a:xfrm>
          <a:prstGeom prst="rect">
            <a:avLst/>
          </a:prstGeom>
        </p:spPr>
        <p:txBody>
          <a:bodyPr spcFirstLastPara="1" wrap="square" lIns="91425" tIns="91425" rIns="91425" bIns="91425" anchor="t" anchorCtr="0">
            <a:noAutofit/>
          </a:bodyPr>
          <a:lstStyle/>
          <a:p>
            <a:pPr marL="285750" indent="-285750">
              <a:spcBef>
                <a:spcPts val="1000"/>
              </a:spcBef>
              <a:buClr>
                <a:schemeClr val="dk1"/>
              </a:buClr>
              <a:buSzPts val="1100"/>
            </a:pPr>
            <a:r>
              <a:rPr lang="en-US" sz="1400" dirty="0" smtClean="0"/>
              <a:t>Emmaline Soken-Huberty (2021, March 20) 10 Reasons why self-awareness is important [Blog post]   </a:t>
            </a:r>
            <a:r>
              <a:rPr lang="en-US" sz="1400" dirty="0"/>
              <a:t>Retreived from:  </a:t>
            </a:r>
            <a:r>
              <a:rPr lang="en-US" sz="1400" dirty="0">
                <a:hlinkClick r:id="rId3"/>
              </a:rPr>
              <a:t>https://theimportantsite.com/10-reasons-why-self-awareness-is-important</a:t>
            </a:r>
            <a:r>
              <a:rPr lang="en-US" sz="1400" dirty="0" smtClean="0">
                <a:hlinkClick r:id="rId3"/>
              </a:rPr>
              <a:t>/</a:t>
            </a:r>
            <a:r>
              <a:rPr lang="en-US" sz="1400" dirty="0" smtClean="0"/>
              <a:t> </a:t>
            </a:r>
          </a:p>
          <a:p>
            <a:pPr marL="0" indent="0">
              <a:spcBef>
                <a:spcPts val="1000"/>
              </a:spcBef>
              <a:buClr>
                <a:schemeClr val="dk1"/>
              </a:buClr>
              <a:buSzPts val="1100"/>
              <a:buNone/>
            </a:pPr>
            <a:endParaRPr lang="en-US" sz="1400" dirty="0" smtClean="0"/>
          </a:p>
          <a:p>
            <a:pPr marL="285750" indent="-285750">
              <a:spcBef>
                <a:spcPts val="1000"/>
              </a:spcBef>
              <a:buClr>
                <a:schemeClr val="dk1"/>
              </a:buClr>
              <a:buSzPts val="1100"/>
            </a:pPr>
            <a:r>
              <a:rPr lang="en-US" sz="1400" dirty="0" smtClean="0"/>
              <a:t>Meredith Betz (2022, September 8) What is self-awareness and why is it important [</a:t>
            </a:r>
            <a:r>
              <a:rPr lang="en-US" sz="1400" dirty="0"/>
              <a:t>Blog post</a:t>
            </a:r>
            <a:r>
              <a:rPr lang="en-US" sz="1400" dirty="0" smtClean="0"/>
              <a:t>]   </a:t>
            </a:r>
            <a:r>
              <a:rPr lang="en-US" sz="1400" dirty="0"/>
              <a:t>Retrieved from: </a:t>
            </a:r>
            <a:r>
              <a:rPr lang="en-US" sz="1400" dirty="0">
                <a:hlinkClick r:id="rId4"/>
              </a:rPr>
              <a:t>https://www.betterup.com/blog/what-is-self-awareness#:~:text=Psychologists%20Shelley%20Duval%20and%20Robert,align%20with%20your%20internal%20standards</a:t>
            </a:r>
            <a:r>
              <a:rPr lang="en-US" sz="1400" dirty="0" smtClean="0"/>
              <a:t>.</a:t>
            </a:r>
          </a:p>
          <a:p>
            <a:pPr marL="285750" indent="-285750">
              <a:spcBef>
                <a:spcPts val="1000"/>
              </a:spcBef>
              <a:buClr>
                <a:schemeClr val="dk1"/>
              </a:buClr>
              <a:buSzPts val="1100"/>
            </a:pPr>
            <a:endParaRPr lang="en-US" sz="1400" dirty="0"/>
          </a:p>
          <a:p>
            <a:pPr marL="285750" indent="-285750">
              <a:spcBef>
                <a:spcPts val="1000"/>
              </a:spcBef>
              <a:buClr>
                <a:schemeClr val="dk1"/>
              </a:buClr>
              <a:buSzPts val="1100"/>
            </a:pPr>
            <a:endParaRPr lang="en-US" sz="1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29"/>
        <p:cNvGrpSpPr/>
        <p:nvPr/>
      </p:nvGrpSpPr>
      <p:grpSpPr>
        <a:xfrm>
          <a:off x="0" y="0"/>
          <a:ext cx="0" cy="0"/>
          <a:chOff x="0" y="0"/>
          <a:chExt cx="0" cy="0"/>
        </a:xfrm>
      </p:grpSpPr>
      <p:grpSp>
        <p:nvGrpSpPr>
          <p:cNvPr id="1830" name="Google Shape;1830;p74"/>
          <p:cNvGrpSpPr/>
          <p:nvPr/>
        </p:nvGrpSpPr>
        <p:grpSpPr>
          <a:xfrm>
            <a:off x="0" y="817907"/>
            <a:ext cx="2401920" cy="2422960"/>
            <a:chOff x="0" y="817907"/>
            <a:chExt cx="2401920" cy="2422960"/>
          </a:xfrm>
        </p:grpSpPr>
        <p:sp>
          <p:nvSpPr>
            <p:cNvPr id="1831" name="Google Shape;1831;p74"/>
            <p:cNvSpPr/>
            <p:nvPr/>
          </p:nvSpPr>
          <p:spPr>
            <a:xfrm flipH="1">
              <a:off x="1004430" y="817907"/>
              <a:ext cx="393062" cy="393085"/>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74"/>
            <p:cNvSpPr/>
            <p:nvPr/>
          </p:nvSpPr>
          <p:spPr>
            <a:xfrm>
              <a:off x="0" y="1160125"/>
              <a:ext cx="2401920" cy="2080742"/>
            </a:xfrm>
            <a:custGeom>
              <a:avLst/>
              <a:gdLst/>
              <a:ahLst/>
              <a:cxnLst/>
              <a:rect l="l" t="t" r="r" b="b"/>
              <a:pathLst>
                <a:path w="42463" h="51370" extrusionOk="0">
                  <a:moveTo>
                    <a:pt x="23245" y="32413"/>
                  </a:moveTo>
                  <a:cubicBezTo>
                    <a:pt x="23308" y="32413"/>
                    <a:pt x="23372" y="32414"/>
                    <a:pt x="23435" y="32417"/>
                  </a:cubicBezTo>
                  <a:cubicBezTo>
                    <a:pt x="24134" y="32478"/>
                    <a:pt x="24773" y="32691"/>
                    <a:pt x="25381" y="32995"/>
                  </a:cubicBezTo>
                  <a:cubicBezTo>
                    <a:pt x="23101" y="33754"/>
                    <a:pt x="20791" y="34636"/>
                    <a:pt x="18450" y="35548"/>
                  </a:cubicBezTo>
                  <a:cubicBezTo>
                    <a:pt x="19600" y="33809"/>
                    <a:pt x="21235" y="32413"/>
                    <a:pt x="23245" y="32413"/>
                  </a:cubicBezTo>
                  <a:close/>
                  <a:moveTo>
                    <a:pt x="3285" y="0"/>
                  </a:moveTo>
                  <a:cubicBezTo>
                    <a:pt x="2165" y="0"/>
                    <a:pt x="1051" y="165"/>
                    <a:pt x="0" y="471"/>
                  </a:cubicBezTo>
                  <a:lnTo>
                    <a:pt x="0" y="43694"/>
                  </a:lnTo>
                  <a:cubicBezTo>
                    <a:pt x="0" y="43694"/>
                    <a:pt x="7339" y="51370"/>
                    <a:pt x="19703" y="51370"/>
                  </a:cubicBezTo>
                  <a:cubicBezTo>
                    <a:pt x="21728" y="51370"/>
                    <a:pt x="23887" y="51164"/>
                    <a:pt x="26171" y="50685"/>
                  </a:cubicBezTo>
                  <a:cubicBezTo>
                    <a:pt x="32432" y="49408"/>
                    <a:pt x="35594" y="45669"/>
                    <a:pt x="35594" y="45669"/>
                  </a:cubicBezTo>
                  <a:cubicBezTo>
                    <a:pt x="40548" y="40624"/>
                    <a:pt x="40974" y="31232"/>
                    <a:pt x="40974" y="31232"/>
                  </a:cubicBezTo>
                  <a:cubicBezTo>
                    <a:pt x="41703" y="30563"/>
                    <a:pt x="42463" y="29651"/>
                    <a:pt x="42281" y="28678"/>
                  </a:cubicBezTo>
                  <a:cubicBezTo>
                    <a:pt x="42098" y="27493"/>
                    <a:pt x="41338" y="26338"/>
                    <a:pt x="40761" y="25304"/>
                  </a:cubicBezTo>
                  <a:cubicBezTo>
                    <a:pt x="40183" y="24241"/>
                    <a:pt x="39636" y="23238"/>
                    <a:pt x="38876" y="22234"/>
                  </a:cubicBezTo>
                  <a:cubicBezTo>
                    <a:pt x="38056" y="21231"/>
                    <a:pt x="37113" y="20259"/>
                    <a:pt x="35989" y="19651"/>
                  </a:cubicBezTo>
                  <a:cubicBezTo>
                    <a:pt x="31916" y="17402"/>
                    <a:pt x="26444" y="19286"/>
                    <a:pt x="22523" y="16794"/>
                  </a:cubicBezTo>
                  <a:cubicBezTo>
                    <a:pt x="20153" y="15335"/>
                    <a:pt x="18998" y="12629"/>
                    <a:pt x="17569" y="10198"/>
                  </a:cubicBezTo>
                  <a:cubicBezTo>
                    <a:pt x="14772" y="5243"/>
                    <a:pt x="10244" y="684"/>
                    <a:pt x="4590" y="76"/>
                  </a:cubicBezTo>
                  <a:cubicBezTo>
                    <a:pt x="4156" y="25"/>
                    <a:pt x="3720" y="0"/>
                    <a:pt x="328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33" name="Google Shape;1833;p74"/>
          <p:cNvSpPr txBox="1">
            <a:spLocks noGrp="1"/>
          </p:cNvSpPr>
          <p:nvPr>
            <p:ph type="title"/>
          </p:nvPr>
        </p:nvSpPr>
        <p:spPr>
          <a:xfrm>
            <a:off x="3379650" y="652688"/>
            <a:ext cx="4975500" cy="1122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sz="6000" dirty="0" smtClean="0"/>
              <a:t>Thank you!</a:t>
            </a:r>
            <a:endParaRPr sz="6000" dirty="0"/>
          </a:p>
        </p:txBody>
      </p:sp>
      <p:sp>
        <p:nvSpPr>
          <p:cNvPr id="1834" name="Google Shape;1834;p74"/>
          <p:cNvSpPr txBox="1">
            <a:spLocks noGrp="1"/>
          </p:cNvSpPr>
          <p:nvPr>
            <p:ph type="subTitle" idx="1"/>
          </p:nvPr>
        </p:nvSpPr>
        <p:spPr>
          <a:xfrm>
            <a:off x="4221800" y="1706088"/>
            <a:ext cx="4133400" cy="8793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45217B"/>
              </a:buClr>
              <a:buSzPts val="1100"/>
              <a:buFont typeface="Arial"/>
              <a:buNone/>
            </a:pPr>
            <a:r>
              <a:rPr lang="en" sz="2400" dirty="0"/>
              <a:t>Do you have any </a:t>
            </a:r>
            <a:r>
              <a:rPr lang="en" sz="2400" dirty="0" smtClean="0"/>
              <a:t>questions?</a:t>
            </a:r>
            <a:endParaRPr sz="2400" dirty="0"/>
          </a:p>
        </p:txBody>
      </p:sp>
      <p:sp>
        <p:nvSpPr>
          <p:cNvPr id="1835" name="Google Shape;1835;p74"/>
          <p:cNvSpPr txBox="1"/>
          <p:nvPr/>
        </p:nvSpPr>
        <p:spPr>
          <a:xfrm>
            <a:off x="4652250" y="4198600"/>
            <a:ext cx="3702900" cy="292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1600"/>
              </a:spcAft>
              <a:buNone/>
            </a:pPr>
            <a:r>
              <a:rPr lang="en" sz="1200">
                <a:solidFill>
                  <a:schemeClr val="dk1"/>
                </a:solidFill>
                <a:latin typeface="Didact Gothic"/>
                <a:ea typeface="Didact Gothic"/>
                <a:cs typeface="Didact Gothic"/>
                <a:sym typeface="Didact Gothic"/>
              </a:rPr>
              <a:t>Please, keep this slide for the attribution</a:t>
            </a:r>
            <a:endParaRPr sz="1200">
              <a:solidFill>
                <a:schemeClr val="dk1"/>
              </a:solidFill>
              <a:latin typeface="Didact Gothic"/>
              <a:ea typeface="Didact Gothic"/>
              <a:cs typeface="Didact Gothic"/>
              <a:sym typeface="Didact Gothic"/>
            </a:endParaRPr>
          </a:p>
        </p:txBody>
      </p:sp>
      <p:grpSp>
        <p:nvGrpSpPr>
          <p:cNvPr id="1863" name="Google Shape;1863;p74"/>
          <p:cNvGrpSpPr/>
          <p:nvPr/>
        </p:nvGrpSpPr>
        <p:grpSpPr>
          <a:xfrm>
            <a:off x="757750" y="1487325"/>
            <a:ext cx="2932287" cy="3443300"/>
            <a:chOff x="757750" y="1487325"/>
            <a:chExt cx="2932287" cy="3443300"/>
          </a:xfrm>
        </p:grpSpPr>
        <p:grpSp>
          <p:nvGrpSpPr>
            <p:cNvPr id="1864" name="Google Shape;1864;p74"/>
            <p:cNvGrpSpPr/>
            <p:nvPr/>
          </p:nvGrpSpPr>
          <p:grpSpPr>
            <a:xfrm>
              <a:off x="757750" y="1487325"/>
              <a:ext cx="2932287" cy="3443300"/>
              <a:chOff x="757750" y="1487325"/>
              <a:chExt cx="2932287" cy="3443300"/>
            </a:xfrm>
          </p:grpSpPr>
          <p:grpSp>
            <p:nvGrpSpPr>
              <p:cNvPr id="1865" name="Google Shape;1865;p74"/>
              <p:cNvGrpSpPr/>
              <p:nvPr/>
            </p:nvGrpSpPr>
            <p:grpSpPr>
              <a:xfrm>
                <a:off x="757750" y="1487325"/>
                <a:ext cx="2207074" cy="3443300"/>
                <a:chOff x="757750" y="1487325"/>
                <a:chExt cx="2207074" cy="3443300"/>
              </a:xfrm>
            </p:grpSpPr>
            <p:grpSp>
              <p:nvGrpSpPr>
                <p:cNvPr id="1866" name="Google Shape;1866;p74"/>
                <p:cNvGrpSpPr/>
                <p:nvPr/>
              </p:nvGrpSpPr>
              <p:grpSpPr>
                <a:xfrm>
                  <a:off x="757750" y="1487325"/>
                  <a:ext cx="2207074" cy="3443300"/>
                  <a:chOff x="-2720100" y="968225"/>
                  <a:chExt cx="2207074" cy="3443300"/>
                </a:xfrm>
              </p:grpSpPr>
              <p:sp>
                <p:nvSpPr>
                  <p:cNvPr id="1867" name="Google Shape;1867;p74"/>
                  <p:cNvSpPr/>
                  <p:nvPr/>
                </p:nvSpPr>
                <p:spPr>
                  <a:xfrm>
                    <a:off x="-2660050" y="1986275"/>
                    <a:ext cx="599600" cy="2299325"/>
                  </a:xfrm>
                  <a:custGeom>
                    <a:avLst/>
                    <a:gdLst/>
                    <a:ahLst/>
                    <a:cxnLst/>
                    <a:rect l="l" t="t" r="r" b="b"/>
                    <a:pathLst>
                      <a:path w="23984" h="91973" extrusionOk="0">
                        <a:moveTo>
                          <a:pt x="7858" y="1"/>
                        </a:moveTo>
                        <a:cubicBezTo>
                          <a:pt x="7310" y="1"/>
                          <a:pt x="6867" y="446"/>
                          <a:pt x="6805" y="1008"/>
                        </a:cubicBezTo>
                        <a:lnTo>
                          <a:pt x="33" y="90805"/>
                        </a:lnTo>
                        <a:cubicBezTo>
                          <a:pt x="0" y="91106"/>
                          <a:pt x="100" y="91406"/>
                          <a:pt x="334" y="91639"/>
                        </a:cubicBezTo>
                        <a:cubicBezTo>
                          <a:pt x="534" y="91840"/>
                          <a:pt x="801" y="91973"/>
                          <a:pt x="1101" y="91973"/>
                        </a:cubicBezTo>
                        <a:lnTo>
                          <a:pt x="22883" y="91973"/>
                        </a:lnTo>
                        <a:cubicBezTo>
                          <a:pt x="23483" y="91973"/>
                          <a:pt x="23984" y="91473"/>
                          <a:pt x="23984" y="90872"/>
                        </a:cubicBezTo>
                        <a:cubicBezTo>
                          <a:pt x="23984" y="90305"/>
                          <a:pt x="23483" y="89805"/>
                          <a:pt x="22883" y="89805"/>
                        </a:cubicBezTo>
                        <a:lnTo>
                          <a:pt x="2268" y="89805"/>
                        </a:lnTo>
                        <a:lnTo>
                          <a:pt x="8973" y="1175"/>
                        </a:lnTo>
                        <a:cubicBezTo>
                          <a:pt x="9040" y="574"/>
                          <a:pt x="8573" y="41"/>
                          <a:pt x="7972" y="7"/>
                        </a:cubicBezTo>
                        <a:cubicBezTo>
                          <a:pt x="7934" y="3"/>
                          <a:pt x="7896" y="1"/>
                          <a:pt x="78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74"/>
                  <p:cNvSpPr/>
                  <p:nvPr/>
                </p:nvSpPr>
                <p:spPr>
                  <a:xfrm>
                    <a:off x="-2720100" y="968225"/>
                    <a:ext cx="2207074" cy="3443300"/>
                  </a:xfrm>
                  <a:custGeom>
                    <a:avLst/>
                    <a:gdLst/>
                    <a:ahLst/>
                    <a:cxnLst/>
                    <a:rect l="l" t="t" r="r" b="b"/>
                    <a:pathLst>
                      <a:path w="84961" h="137732" extrusionOk="0">
                        <a:moveTo>
                          <a:pt x="0" y="0"/>
                        </a:moveTo>
                        <a:lnTo>
                          <a:pt x="20949" y="137732"/>
                        </a:lnTo>
                        <a:lnTo>
                          <a:pt x="84961" y="137732"/>
                        </a:lnTo>
                        <a:lnTo>
                          <a:pt x="6401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74"/>
                  <p:cNvSpPr/>
                  <p:nvPr/>
                </p:nvSpPr>
                <p:spPr>
                  <a:xfrm>
                    <a:off x="-2648198" y="1027425"/>
                    <a:ext cx="2063263" cy="3324900"/>
                  </a:xfrm>
                  <a:custGeom>
                    <a:avLst/>
                    <a:gdLst/>
                    <a:ahLst/>
                    <a:cxnLst/>
                    <a:rect l="l" t="t" r="r" b="b"/>
                    <a:pathLst>
                      <a:path w="79425" h="132996" extrusionOk="0">
                        <a:moveTo>
                          <a:pt x="1" y="0"/>
                        </a:moveTo>
                        <a:lnTo>
                          <a:pt x="20215" y="132996"/>
                        </a:lnTo>
                        <a:lnTo>
                          <a:pt x="79424" y="132996"/>
                        </a:lnTo>
                        <a:lnTo>
                          <a:pt x="5921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74"/>
                  <p:cNvSpPr/>
                  <p:nvPr/>
                </p:nvSpPr>
                <p:spPr>
                  <a:xfrm>
                    <a:off x="-2591868" y="1074125"/>
                    <a:ext cx="1950599" cy="3231500"/>
                  </a:xfrm>
                  <a:custGeom>
                    <a:avLst/>
                    <a:gdLst/>
                    <a:ahLst/>
                    <a:cxnLst/>
                    <a:rect l="l" t="t" r="r" b="b"/>
                    <a:pathLst>
                      <a:path w="75088" h="129260" extrusionOk="0">
                        <a:moveTo>
                          <a:pt x="0" y="0"/>
                        </a:moveTo>
                        <a:lnTo>
                          <a:pt x="19648" y="129260"/>
                        </a:lnTo>
                        <a:lnTo>
                          <a:pt x="75087" y="129260"/>
                        </a:lnTo>
                        <a:lnTo>
                          <a:pt x="55440" y="0"/>
                        </a:lnTo>
                        <a:close/>
                      </a:path>
                    </a:pathLst>
                  </a:custGeom>
                  <a:solidFill>
                    <a:srgbClr val="FFFFFF">
                      <a:alpha val="168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74"/>
                  <p:cNvSpPr/>
                  <p:nvPr/>
                </p:nvSpPr>
                <p:spPr>
                  <a:xfrm>
                    <a:off x="-1123518" y="3971450"/>
                    <a:ext cx="150087" cy="139731"/>
                  </a:xfrm>
                  <a:custGeom>
                    <a:avLst/>
                    <a:gdLst/>
                    <a:ahLst/>
                    <a:cxnLst/>
                    <a:rect l="l" t="t" r="r" b="b"/>
                    <a:pathLst>
                      <a:path w="9174" h="8541" extrusionOk="0">
                        <a:moveTo>
                          <a:pt x="8640" y="1"/>
                        </a:moveTo>
                        <a:lnTo>
                          <a:pt x="1" y="1202"/>
                        </a:lnTo>
                        <a:lnTo>
                          <a:pt x="1702" y="8540"/>
                        </a:lnTo>
                        <a:lnTo>
                          <a:pt x="9174" y="8373"/>
                        </a:lnTo>
                        <a:lnTo>
                          <a:pt x="8640" y="1"/>
                        </a:lnTo>
                        <a:close/>
                      </a:path>
                    </a:pathLst>
                  </a:custGeom>
                  <a:solidFill>
                    <a:srgbClr val="C14A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74"/>
                  <p:cNvSpPr/>
                  <p:nvPr/>
                </p:nvSpPr>
                <p:spPr>
                  <a:xfrm>
                    <a:off x="-1139893" y="4074643"/>
                    <a:ext cx="479708" cy="230807"/>
                  </a:xfrm>
                  <a:custGeom>
                    <a:avLst/>
                    <a:gdLst/>
                    <a:ahLst/>
                    <a:cxnLst/>
                    <a:rect l="l" t="t" r="r" b="b"/>
                    <a:pathLst>
                      <a:path w="29322" h="14108" extrusionOk="0">
                        <a:moveTo>
                          <a:pt x="9930" y="0"/>
                        </a:moveTo>
                        <a:cubicBezTo>
                          <a:pt x="8486" y="0"/>
                          <a:pt x="6529" y="1427"/>
                          <a:pt x="4613" y="1427"/>
                        </a:cubicBezTo>
                        <a:cubicBezTo>
                          <a:pt x="3823" y="1427"/>
                          <a:pt x="3039" y="1184"/>
                          <a:pt x="2302" y="498"/>
                        </a:cubicBezTo>
                        <a:cubicBezTo>
                          <a:pt x="2302" y="498"/>
                          <a:pt x="2226" y="476"/>
                          <a:pt x="2111" y="476"/>
                        </a:cubicBezTo>
                        <a:cubicBezTo>
                          <a:pt x="1774" y="476"/>
                          <a:pt x="1110" y="662"/>
                          <a:pt x="1135" y="2132"/>
                        </a:cubicBezTo>
                        <a:cubicBezTo>
                          <a:pt x="1168" y="2399"/>
                          <a:pt x="1135" y="2733"/>
                          <a:pt x="1102" y="3133"/>
                        </a:cubicBezTo>
                        <a:cubicBezTo>
                          <a:pt x="1068" y="3366"/>
                          <a:pt x="1035" y="3633"/>
                          <a:pt x="1002" y="3900"/>
                        </a:cubicBezTo>
                        <a:cubicBezTo>
                          <a:pt x="668" y="6335"/>
                          <a:pt x="1" y="10171"/>
                          <a:pt x="268" y="12540"/>
                        </a:cubicBezTo>
                        <a:cubicBezTo>
                          <a:pt x="301" y="13173"/>
                          <a:pt x="434" y="13740"/>
                          <a:pt x="668" y="14107"/>
                        </a:cubicBezTo>
                        <a:lnTo>
                          <a:pt x="28921" y="13373"/>
                        </a:lnTo>
                        <a:cubicBezTo>
                          <a:pt x="28921" y="13373"/>
                          <a:pt x="29322" y="12773"/>
                          <a:pt x="29122" y="11806"/>
                        </a:cubicBezTo>
                        <a:cubicBezTo>
                          <a:pt x="28855" y="10605"/>
                          <a:pt x="27621" y="8904"/>
                          <a:pt x="23384" y="7236"/>
                        </a:cubicBezTo>
                        <a:cubicBezTo>
                          <a:pt x="20082" y="5968"/>
                          <a:pt x="16246" y="4734"/>
                          <a:pt x="13944" y="2766"/>
                        </a:cubicBezTo>
                        <a:cubicBezTo>
                          <a:pt x="11642" y="798"/>
                          <a:pt x="10842" y="264"/>
                          <a:pt x="10842" y="264"/>
                        </a:cubicBezTo>
                        <a:cubicBezTo>
                          <a:pt x="10570" y="77"/>
                          <a:pt x="10264" y="0"/>
                          <a:pt x="99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74"/>
                  <p:cNvSpPr/>
                  <p:nvPr/>
                </p:nvSpPr>
                <p:spPr>
                  <a:xfrm>
                    <a:off x="-1982429" y="3074005"/>
                    <a:ext cx="1036880" cy="1033936"/>
                  </a:xfrm>
                  <a:custGeom>
                    <a:avLst/>
                    <a:gdLst/>
                    <a:ahLst/>
                    <a:cxnLst/>
                    <a:rect l="l" t="t" r="r" b="b"/>
                    <a:pathLst>
                      <a:path w="63379" h="63199" extrusionOk="0">
                        <a:moveTo>
                          <a:pt x="39876" y="1"/>
                        </a:moveTo>
                        <a:cubicBezTo>
                          <a:pt x="37407" y="1"/>
                          <a:pt x="34657" y="753"/>
                          <a:pt x="31690" y="2556"/>
                        </a:cubicBezTo>
                        <a:cubicBezTo>
                          <a:pt x="20015" y="9694"/>
                          <a:pt x="6672" y="37314"/>
                          <a:pt x="0" y="56061"/>
                        </a:cubicBezTo>
                        <a:cubicBezTo>
                          <a:pt x="0" y="56061"/>
                          <a:pt x="6596" y="63199"/>
                          <a:pt x="16424" y="63199"/>
                        </a:cubicBezTo>
                        <a:cubicBezTo>
                          <a:pt x="18539" y="63199"/>
                          <a:pt x="20803" y="62868"/>
                          <a:pt x="23184" y="62065"/>
                        </a:cubicBezTo>
                        <a:cubicBezTo>
                          <a:pt x="33524" y="58567"/>
                          <a:pt x="38925" y="40410"/>
                          <a:pt x="40856" y="32282"/>
                        </a:cubicBezTo>
                        <a:lnTo>
                          <a:pt x="40856" y="32282"/>
                        </a:lnTo>
                        <a:cubicBezTo>
                          <a:pt x="41251" y="38577"/>
                          <a:pt x="48013" y="47283"/>
                          <a:pt x="51571" y="58796"/>
                        </a:cubicBezTo>
                        <a:lnTo>
                          <a:pt x="63379" y="57228"/>
                        </a:lnTo>
                        <a:cubicBezTo>
                          <a:pt x="63379" y="57228"/>
                          <a:pt x="54373" y="16899"/>
                          <a:pt x="52338" y="10061"/>
                        </a:cubicBezTo>
                        <a:cubicBezTo>
                          <a:pt x="50843" y="5118"/>
                          <a:pt x="46315" y="1"/>
                          <a:pt x="39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74"/>
                  <p:cNvSpPr/>
                  <p:nvPr/>
                </p:nvSpPr>
                <p:spPr>
                  <a:xfrm>
                    <a:off x="-1967150" y="3406112"/>
                    <a:ext cx="848070" cy="671300"/>
                  </a:xfrm>
                  <a:custGeom>
                    <a:avLst/>
                    <a:gdLst/>
                    <a:ahLst/>
                    <a:cxnLst/>
                    <a:rect l="l" t="t" r="r" b="b"/>
                    <a:pathLst>
                      <a:path w="51838" h="41033" extrusionOk="0">
                        <a:moveTo>
                          <a:pt x="41797" y="1"/>
                        </a:moveTo>
                        <a:cubicBezTo>
                          <a:pt x="41630" y="1"/>
                          <a:pt x="41497" y="101"/>
                          <a:pt x="41463" y="234"/>
                        </a:cubicBezTo>
                        <a:cubicBezTo>
                          <a:pt x="41430" y="301"/>
                          <a:pt x="38928" y="9207"/>
                          <a:pt x="35025" y="18514"/>
                        </a:cubicBezTo>
                        <a:cubicBezTo>
                          <a:pt x="29855" y="30723"/>
                          <a:pt x="24618" y="38095"/>
                          <a:pt x="19881" y="39796"/>
                        </a:cubicBezTo>
                        <a:cubicBezTo>
                          <a:pt x="18590" y="40249"/>
                          <a:pt x="17241" y="40437"/>
                          <a:pt x="15892" y="40437"/>
                        </a:cubicBezTo>
                        <a:cubicBezTo>
                          <a:pt x="12675" y="40437"/>
                          <a:pt x="9460" y="39366"/>
                          <a:pt x="7039" y="38261"/>
                        </a:cubicBezTo>
                        <a:cubicBezTo>
                          <a:pt x="3269" y="36593"/>
                          <a:pt x="534" y="34492"/>
                          <a:pt x="501" y="34459"/>
                        </a:cubicBezTo>
                        <a:cubicBezTo>
                          <a:pt x="461" y="34419"/>
                          <a:pt x="406" y="34400"/>
                          <a:pt x="348" y="34400"/>
                        </a:cubicBezTo>
                        <a:cubicBezTo>
                          <a:pt x="258" y="34400"/>
                          <a:pt x="161" y="34445"/>
                          <a:pt x="100" y="34525"/>
                        </a:cubicBezTo>
                        <a:cubicBezTo>
                          <a:pt x="0" y="34659"/>
                          <a:pt x="34" y="34826"/>
                          <a:pt x="167" y="34926"/>
                        </a:cubicBezTo>
                        <a:cubicBezTo>
                          <a:pt x="201" y="34959"/>
                          <a:pt x="2969" y="37060"/>
                          <a:pt x="6805" y="38795"/>
                        </a:cubicBezTo>
                        <a:cubicBezTo>
                          <a:pt x="9301" y="39930"/>
                          <a:pt x="12648" y="41033"/>
                          <a:pt x="15988" y="41033"/>
                        </a:cubicBezTo>
                        <a:cubicBezTo>
                          <a:pt x="16085" y="41033"/>
                          <a:pt x="16182" y="41032"/>
                          <a:pt x="16279" y="41030"/>
                        </a:cubicBezTo>
                        <a:cubicBezTo>
                          <a:pt x="17546" y="40963"/>
                          <a:pt x="18847" y="40763"/>
                          <a:pt x="20048" y="40330"/>
                        </a:cubicBezTo>
                        <a:cubicBezTo>
                          <a:pt x="22817" y="39362"/>
                          <a:pt x="25685" y="36627"/>
                          <a:pt x="28587" y="32224"/>
                        </a:cubicBezTo>
                        <a:cubicBezTo>
                          <a:pt x="30889" y="28755"/>
                          <a:pt x="33224" y="24218"/>
                          <a:pt x="35559" y="18714"/>
                        </a:cubicBezTo>
                        <a:cubicBezTo>
                          <a:pt x="38428" y="11943"/>
                          <a:pt x="40529" y="5338"/>
                          <a:pt x="41463" y="2236"/>
                        </a:cubicBezTo>
                        <a:cubicBezTo>
                          <a:pt x="41563" y="5738"/>
                          <a:pt x="42097" y="13344"/>
                          <a:pt x="44666" y="19114"/>
                        </a:cubicBezTo>
                        <a:cubicBezTo>
                          <a:pt x="48068" y="26786"/>
                          <a:pt x="51204" y="35126"/>
                          <a:pt x="51237" y="35192"/>
                        </a:cubicBezTo>
                        <a:cubicBezTo>
                          <a:pt x="51286" y="35316"/>
                          <a:pt x="51373" y="35385"/>
                          <a:pt x="51482" y="35385"/>
                        </a:cubicBezTo>
                        <a:cubicBezTo>
                          <a:pt x="51520" y="35385"/>
                          <a:pt x="51561" y="35377"/>
                          <a:pt x="51604" y="35359"/>
                        </a:cubicBezTo>
                        <a:cubicBezTo>
                          <a:pt x="51737" y="35326"/>
                          <a:pt x="51837" y="35159"/>
                          <a:pt x="51771" y="34992"/>
                        </a:cubicBezTo>
                        <a:cubicBezTo>
                          <a:pt x="51737" y="34926"/>
                          <a:pt x="48602" y="26586"/>
                          <a:pt x="45199" y="18881"/>
                        </a:cubicBezTo>
                        <a:cubicBezTo>
                          <a:pt x="41797" y="11275"/>
                          <a:pt x="42030" y="434"/>
                          <a:pt x="42030" y="301"/>
                        </a:cubicBezTo>
                        <a:cubicBezTo>
                          <a:pt x="42030" y="167"/>
                          <a:pt x="41930" y="34"/>
                          <a:pt x="417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74"/>
                  <p:cNvSpPr/>
                  <p:nvPr/>
                </p:nvSpPr>
                <p:spPr>
                  <a:xfrm>
                    <a:off x="-1156252" y="3957724"/>
                    <a:ext cx="200295" cy="32295"/>
                  </a:xfrm>
                  <a:custGeom>
                    <a:avLst/>
                    <a:gdLst/>
                    <a:ahLst/>
                    <a:cxnLst/>
                    <a:rect l="l" t="t" r="r" b="b"/>
                    <a:pathLst>
                      <a:path w="12243" h="1974" extrusionOk="0">
                        <a:moveTo>
                          <a:pt x="11951" y="1"/>
                        </a:moveTo>
                        <a:cubicBezTo>
                          <a:pt x="11937" y="1"/>
                          <a:pt x="11923" y="2"/>
                          <a:pt x="11909" y="6"/>
                        </a:cubicBezTo>
                        <a:lnTo>
                          <a:pt x="300" y="1373"/>
                        </a:lnTo>
                        <a:cubicBezTo>
                          <a:pt x="134" y="1407"/>
                          <a:pt x="0" y="1540"/>
                          <a:pt x="33" y="1707"/>
                        </a:cubicBezTo>
                        <a:cubicBezTo>
                          <a:pt x="67" y="1840"/>
                          <a:pt x="167" y="1974"/>
                          <a:pt x="334" y="1974"/>
                        </a:cubicBezTo>
                        <a:lnTo>
                          <a:pt x="367" y="1974"/>
                        </a:lnTo>
                        <a:lnTo>
                          <a:pt x="11975" y="573"/>
                        </a:lnTo>
                        <a:cubicBezTo>
                          <a:pt x="12142" y="573"/>
                          <a:pt x="12242" y="406"/>
                          <a:pt x="12209" y="273"/>
                        </a:cubicBezTo>
                        <a:cubicBezTo>
                          <a:pt x="12209" y="123"/>
                          <a:pt x="12075" y="1"/>
                          <a:pt x="11951" y="1"/>
                        </a:cubicBezTo>
                        <a:close/>
                      </a:path>
                    </a:pathLst>
                  </a:custGeom>
                  <a:solidFill>
                    <a:srgbClr val="6058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74"/>
                  <p:cNvSpPr/>
                  <p:nvPr/>
                </p:nvSpPr>
                <p:spPr>
                  <a:xfrm>
                    <a:off x="-1617003" y="2782719"/>
                    <a:ext cx="613402" cy="546948"/>
                  </a:xfrm>
                  <a:custGeom>
                    <a:avLst/>
                    <a:gdLst/>
                    <a:ahLst/>
                    <a:cxnLst/>
                    <a:rect l="l" t="t" r="r" b="b"/>
                    <a:pathLst>
                      <a:path w="37494" h="33432" extrusionOk="0">
                        <a:moveTo>
                          <a:pt x="7266" y="1"/>
                        </a:moveTo>
                        <a:cubicBezTo>
                          <a:pt x="5765" y="1"/>
                          <a:pt x="4257" y="518"/>
                          <a:pt x="3036" y="1573"/>
                        </a:cubicBezTo>
                        <a:cubicBezTo>
                          <a:pt x="300" y="3908"/>
                          <a:pt x="0" y="8011"/>
                          <a:pt x="2335" y="10713"/>
                        </a:cubicBezTo>
                        <a:cubicBezTo>
                          <a:pt x="8706" y="18118"/>
                          <a:pt x="19347" y="27258"/>
                          <a:pt x="27653" y="32429"/>
                        </a:cubicBezTo>
                        <a:cubicBezTo>
                          <a:pt x="28736" y="33097"/>
                          <a:pt x="29910" y="33432"/>
                          <a:pt x="31087" y="33432"/>
                        </a:cubicBezTo>
                        <a:cubicBezTo>
                          <a:pt x="31144" y="33432"/>
                          <a:pt x="31200" y="33431"/>
                          <a:pt x="31256" y="33429"/>
                        </a:cubicBezTo>
                        <a:cubicBezTo>
                          <a:pt x="33357" y="33363"/>
                          <a:pt x="36126" y="32562"/>
                          <a:pt x="36593" y="30360"/>
                        </a:cubicBezTo>
                        <a:cubicBezTo>
                          <a:pt x="36893" y="28959"/>
                          <a:pt x="37494" y="26658"/>
                          <a:pt x="34992" y="24089"/>
                        </a:cubicBezTo>
                        <a:cubicBezTo>
                          <a:pt x="28721" y="17651"/>
                          <a:pt x="17613" y="8578"/>
                          <a:pt x="12175" y="2240"/>
                        </a:cubicBezTo>
                        <a:cubicBezTo>
                          <a:pt x="10896" y="760"/>
                          <a:pt x="9086" y="1"/>
                          <a:pt x="726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74"/>
                  <p:cNvSpPr/>
                  <p:nvPr/>
                </p:nvSpPr>
                <p:spPr>
                  <a:xfrm>
                    <a:off x="-2300513" y="2653891"/>
                    <a:ext cx="991351" cy="1370314"/>
                  </a:xfrm>
                  <a:custGeom>
                    <a:avLst/>
                    <a:gdLst/>
                    <a:ahLst/>
                    <a:cxnLst/>
                    <a:rect l="l" t="t" r="r" b="b"/>
                    <a:pathLst>
                      <a:path w="60596" h="83760" extrusionOk="0">
                        <a:moveTo>
                          <a:pt x="23545" y="0"/>
                        </a:moveTo>
                        <a:cubicBezTo>
                          <a:pt x="22115" y="0"/>
                          <a:pt x="13035" y="1073"/>
                          <a:pt x="9659" y="27928"/>
                        </a:cubicBezTo>
                        <a:cubicBezTo>
                          <a:pt x="7121" y="48043"/>
                          <a:pt x="1" y="83760"/>
                          <a:pt x="24171" y="83760"/>
                        </a:cubicBezTo>
                        <a:cubicBezTo>
                          <a:pt x="25092" y="83760"/>
                          <a:pt x="26058" y="83708"/>
                          <a:pt x="27072" y="83601"/>
                        </a:cubicBezTo>
                        <a:cubicBezTo>
                          <a:pt x="54658" y="80733"/>
                          <a:pt x="60596" y="37468"/>
                          <a:pt x="60596" y="37468"/>
                        </a:cubicBezTo>
                        <a:cubicBezTo>
                          <a:pt x="60596" y="37468"/>
                          <a:pt x="55559" y="19722"/>
                          <a:pt x="54958" y="13418"/>
                        </a:cubicBezTo>
                        <a:cubicBezTo>
                          <a:pt x="54391" y="7113"/>
                          <a:pt x="46852" y="5078"/>
                          <a:pt x="46852" y="5078"/>
                        </a:cubicBezTo>
                        <a:lnTo>
                          <a:pt x="23736" y="8"/>
                        </a:lnTo>
                        <a:cubicBezTo>
                          <a:pt x="23736" y="8"/>
                          <a:pt x="23669" y="0"/>
                          <a:pt x="2354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74"/>
                  <p:cNvSpPr/>
                  <p:nvPr/>
                </p:nvSpPr>
                <p:spPr>
                  <a:xfrm>
                    <a:off x="-1820001" y="2954735"/>
                    <a:ext cx="311625" cy="131502"/>
                  </a:xfrm>
                  <a:custGeom>
                    <a:avLst/>
                    <a:gdLst/>
                    <a:ahLst/>
                    <a:cxnLst/>
                    <a:rect l="l" t="t" r="r" b="b"/>
                    <a:pathLst>
                      <a:path w="19048" h="8038" extrusionOk="0">
                        <a:moveTo>
                          <a:pt x="6322" y="1"/>
                        </a:moveTo>
                        <a:cubicBezTo>
                          <a:pt x="4186" y="1"/>
                          <a:pt x="2006" y="54"/>
                          <a:pt x="0" y="198"/>
                        </a:cubicBezTo>
                        <a:lnTo>
                          <a:pt x="300" y="8037"/>
                        </a:lnTo>
                        <a:cubicBezTo>
                          <a:pt x="300" y="8037"/>
                          <a:pt x="6787" y="7727"/>
                          <a:pt x="13225" y="7727"/>
                        </a:cubicBezTo>
                        <a:cubicBezTo>
                          <a:pt x="15237" y="7727"/>
                          <a:pt x="17244" y="7757"/>
                          <a:pt x="19047" y="7837"/>
                        </a:cubicBezTo>
                        <a:lnTo>
                          <a:pt x="18513" y="465"/>
                        </a:lnTo>
                        <a:cubicBezTo>
                          <a:pt x="18513" y="465"/>
                          <a:pt x="12606" y="1"/>
                          <a:pt x="632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74"/>
                  <p:cNvSpPr/>
                  <p:nvPr/>
                </p:nvSpPr>
                <p:spPr>
                  <a:xfrm>
                    <a:off x="-1776525" y="2191738"/>
                    <a:ext cx="418392" cy="374861"/>
                  </a:xfrm>
                  <a:custGeom>
                    <a:avLst/>
                    <a:gdLst/>
                    <a:ahLst/>
                    <a:cxnLst/>
                    <a:rect l="l" t="t" r="r" b="b"/>
                    <a:pathLst>
                      <a:path w="24586" h="22028" extrusionOk="0">
                        <a:moveTo>
                          <a:pt x="9416" y="0"/>
                        </a:moveTo>
                        <a:cubicBezTo>
                          <a:pt x="9099" y="0"/>
                          <a:pt x="8805" y="25"/>
                          <a:pt x="8540" y="78"/>
                        </a:cubicBezTo>
                        <a:cubicBezTo>
                          <a:pt x="5405" y="745"/>
                          <a:pt x="4871" y="2713"/>
                          <a:pt x="4871" y="2713"/>
                        </a:cubicBezTo>
                        <a:cubicBezTo>
                          <a:pt x="4871" y="2713"/>
                          <a:pt x="4566" y="2651"/>
                          <a:pt x="4119" y="2651"/>
                        </a:cubicBezTo>
                        <a:cubicBezTo>
                          <a:pt x="3214" y="2651"/>
                          <a:pt x="1728" y="2906"/>
                          <a:pt x="1035" y="4448"/>
                        </a:cubicBezTo>
                        <a:cubicBezTo>
                          <a:pt x="1" y="6783"/>
                          <a:pt x="1769" y="11887"/>
                          <a:pt x="1769" y="11887"/>
                        </a:cubicBezTo>
                        <a:lnTo>
                          <a:pt x="2469" y="22027"/>
                        </a:lnTo>
                        <a:cubicBezTo>
                          <a:pt x="4070" y="21360"/>
                          <a:pt x="4938" y="19892"/>
                          <a:pt x="4938" y="19892"/>
                        </a:cubicBezTo>
                        <a:lnTo>
                          <a:pt x="18514" y="13187"/>
                        </a:lnTo>
                        <a:cubicBezTo>
                          <a:pt x="18514" y="13187"/>
                          <a:pt x="23718" y="11286"/>
                          <a:pt x="23451" y="9952"/>
                        </a:cubicBezTo>
                        <a:cubicBezTo>
                          <a:pt x="23165" y="8681"/>
                          <a:pt x="21911" y="8651"/>
                          <a:pt x="21792" y="8651"/>
                        </a:cubicBezTo>
                        <a:cubicBezTo>
                          <a:pt x="21786" y="8651"/>
                          <a:pt x="21783" y="8651"/>
                          <a:pt x="21783" y="8651"/>
                        </a:cubicBezTo>
                        <a:cubicBezTo>
                          <a:pt x="21779" y="8651"/>
                          <a:pt x="21775" y="8651"/>
                          <a:pt x="21772" y="8651"/>
                        </a:cubicBezTo>
                        <a:cubicBezTo>
                          <a:pt x="21255" y="8651"/>
                          <a:pt x="24053" y="6276"/>
                          <a:pt x="24218" y="5348"/>
                        </a:cubicBezTo>
                        <a:cubicBezTo>
                          <a:pt x="24292" y="4980"/>
                          <a:pt x="24044" y="4854"/>
                          <a:pt x="23670" y="4854"/>
                        </a:cubicBezTo>
                        <a:cubicBezTo>
                          <a:pt x="22857" y="4854"/>
                          <a:pt x="21450" y="5449"/>
                          <a:pt x="21450" y="5449"/>
                        </a:cubicBezTo>
                        <a:cubicBezTo>
                          <a:pt x="21450" y="5449"/>
                          <a:pt x="24585" y="1546"/>
                          <a:pt x="22017" y="1479"/>
                        </a:cubicBezTo>
                        <a:cubicBezTo>
                          <a:pt x="22001" y="1479"/>
                          <a:pt x="21985" y="1478"/>
                          <a:pt x="21969" y="1478"/>
                        </a:cubicBezTo>
                        <a:cubicBezTo>
                          <a:pt x="20609" y="1478"/>
                          <a:pt x="18914" y="2880"/>
                          <a:pt x="18914" y="2880"/>
                        </a:cubicBezTo>
                        <a:cubicBezTo>
                          <a:pt x="18914" y="2880"/>
                          <a:pt x="12847" y="0"/>
                          <a:pt x="94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74"/>
                  <p:cNvSpPr/>
                  <p:nvPr/>
                </p:nvSpPr>
                <p:spPr>
                  <a:xfrm>
                    <a:off x="-1769796" y="2503944"/>
                    <a:ext cx="217752" cy="249065"/>
                  </a:xfrm>
                  <a:custGeom>
                    <a:avLst/>
                    <a:gdLst/>
                    <a:ahLst/>
                    <a:cxnLst/>
                    <a:rect l="l" t="t" r="r" b="b"/>
                    <a:pathLst>
                      <a:path w="13310" h="15224" extrusionOk="0">
                        <a:moveTo>
                          <a:pt x="3836" y="1"/>
                        </a:moveTo>
                        <a:lnTo>
                          <a:pt x="834" y="10675"/>
                        </a:lnTo>
                        <a:cubicBezTo>
                          <a:pt x="834" y="10675"/>
                          <a:pt x="0" y="11476"/>
                          <a:pt x="3903" y="13944"/>
                        </a:cubicBezTo>
                        <a:cubicBezTo>
                          <a:pt x="5373" y="14845"/>
                          <a:pt x="7263" y="15224"/>
                          <a:pt x="8797" y="15224"/>
                        </a:cubicBezTo>
                        <a:cubicBezTo>
                          <a:pt x="9422" y="15224"/>
                          <a:pt x="9987" y="15161"/>
                          <a:pt x="10441" y="15045"/>
                        </a:cubicBezTo>
                        <a:cubicBezTo>
                          <a:pt x="11108" y="14878"/>
                          <a:pt x="11475" y="14711"/>
                          <a:pt x="11475" y="14711"/>
                        </a:cubicBezTo>
                        <a:cubicBezTo>
                          <a:pt x="11742" y="11276"/>
                          <a:pt x="12943" y="9341"/>
                          <a:pt x="13243" y="8907"/>
                        </a:cubicBezTo>
                        <a:cubicBezTo>
                          <a:pt x="13276" y="8841"/>
                          <a:pt x="13310" y="8807"/>
                          <a:pt x="13310" y="8807"/>
                        </a:cubicBezTo>
                        <a:lnTo>
                          <a:pt x="383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74"/>
                  <p:cNvSpPr/>
                  <p:nvPr/>
                </p:nvSpPr>
                <p:spPr>
                  <a:xfrm>
                    <a:off x="-1733790" y="2297017"/>
                    <a:ext cx="315224" cy="388206"/>
                  </a:xfrm>
                  <a:custGeom>
                    <a:avLst/>
                    <a:gdLst/>
                    <a:ahLst/>
                    <a:cxnLst/>
                    <a:rect l="l" t="t" r="r" b="b"/>
                    <a:pathLst>
                      <a:path w="19268" h="23729" extrusionOk="0">
                        <a:moveTo>
                          <a:pt x="9729" y="1"/>
                        </a:moveTo>
                        <a:cubicBezTo>
                          <a:pt x="9182" y="1"/>
                          <a:pt x="8628" y="47"/>
                          <a:pt x="8073" y="141"/>
                        </a:cubicBezTo>
                        <a:cubicBezTo>
                          <a:pt x="2369" y="1108"/>
                          <a:pt x="2102" y="9381"/>
                          <a:pt x="1068" y="13150"/>
                        </a:cubicBezTo>
                        <a:cubicBezTo>
                          <a:pt x="1" y="16920"/>
                          <a:pt x="1402" y="20689"/>
                          <a:pt x="5104" y="22557"/>
                        </a:cubicBezTo>
                        <a:cubicBezTo>
                          <a:pt x="6650" y="23342"/>
                          <a:pt x="8179" y="23728"/>
                          <a:pt x="9578" y="23728"/>
                        </a:cubicBezTo>
                        <a:cubicBezTo>
                          <a:pt x="12102" y="23728"/>
                          <a:pt x="14203" y="22469"/>
                          <a:pt x="15212" y="20022"/>
                        </a:cubicBezTo>
                        <a:cubicBezTo>
                          <a:pt x="15578" y="19121"/>
                          <a:pt x="16012" y="17754"/>
                          <a:pt x="16446" y="16319"/>
                        </a:cubicBezTo>
                        <a:cubicBezTo>
                          <a:pt x="16446" y="16319"/>
                          <a:pt x="16446" y="16286"/>
                          <a:pt x="16446" y="16286"/>
                        </a:cubicBezTo>
                        <a:cubicBezTo>
                          <a:pt x="16546" y="15986"/>
                          <a:pt x="16646" y="15685"/>
                          <a:pt x="16713" y="15385"/>
                        </a:cubicBezTo>
                        <a:cubicBezTo>
                          <a:pt x="16779" y="15152"/>
                          <a:pt x="16846" y="14918"/>
                          <a:pt x="16913" y="14718"/>
                        </a:cubicBezTo>
                        <a:cubicBezTo>
                          <a:pt x="17647" y="12150"/>
                          <a:pt x="18214" y="9815"/>
                          <a:pt x="18214" y="9815"/>
                        </a:cubicBezTo>
                        <a:cubicBezTo>
                          <a:pt x="19268" y="3943"/>
                          <a:pt x="14804" y="1"/>
                          <a:pt x="97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74"/>
                  <p:cNvSpPr/>
                  <p:nvPr/>
                </p:nvSpPr>
                <p:spPr>
                  <a:xfrm>
                    <a:off x="-1544232" y="2448247"/>
                    <a:ext cx="42033" cy="26377"/>
                  </a:xfrm>
                  <a:custGeom>
                    <a:avLst/>
                    <a:gdLst/>
                    <a:ahLst/>
                    <a:cxnLst/>
                    <a:rect l="l" t="t" r="r" b="b"/>
                    <a:pathLst>
                      <a:path w="2470" h="1550" extrusionOk="0">
                        <a:moveTo>
                          <a:pt x="267" y="1"/>
                        </a:moveTo>
                        <a:cubicBezTo>
                          <a:pt x="246" y="1"/>
                          <a:pt x="224" y="4"/>
                          <a:pt x="201" y="9"/>
                        </a:cubicBezTo>
                        <a:cubicBezTo>
                          <a:pt x="68" y="43"/>
                          <a:pt x="1" y="176"/>
                          <a:pt x="34" y="276"/>
                        </a:cubicBezTo>
                        <a:cubicBezTo>
                          <a:pt x="68" y="343"/>
                          <a:pt x="334" y="1377"/>
                          <a:pt x="1202" y="1510"/>
                        </a:cubicBezTo>
                        <a:cubicBezTo>
                          <a:pt x="1235" y="1510"/>
                          <a:pt x="1235" y="1510"/>
                          <a:pt x="1235" y="1544"/>
                        </a:cubicBezTo>
                        <a:cubicBezTo>
                          <a:pt x="1276" y="1548"/>
                          <a:pt x="1315" y="1549"/>
                          <a:pt x="1354" y="1549"/>
                        </a:cubicBezTo>
                        <a:cubicBezTo>
                          <a:pt x="1981" y="1549"/>
                          <a:pt x="2342" y="1059"/>
                          <a:pt x="2436" y="776"/>
                        </a:cubicBezTo>
                        <a:cubicBezTo>
                          <a:pt x="2469" y="676"/>
                          <a:pt x="2403" y="543"/>
                          <a:pt x="2302" y="476"/>
                        </a:cubicBezTo>
                        <a:cubicBezTo>
                          <a:pt x="2280" y="471"/>
                          <a:pt x="2257" y="468"/>
                          <a:pt x="2234" y="468"/>
                        </a:cubicBezTo>
                        <a:cubicBezTo>
                          <a:pt x="2126" y="468"/>
                          <a:pt x="2030" y="532"/>
                          <a:pt x="2002" y="643"/>
                        </a:cubicBezTo>
                        <a:cubicBezTo>
                          <a:pt x="2002" y="643"/>
                          <a:pt x="1856" y="1083"/>
                          <a:pt x="1398" y="1083"/>
                        </a:cubicBezTo>
                        <a:cubicBezTo>
                          <a:pt x="1367" y="1083"/>
                          <a:pt x="1335" y="1081"/>
                          <a:pt x="1302" y="1077"/>
                        </a:cubicBezTo>
                        <a:lnTo>
                          <a:pt x="1268" y="1077"/>
                        </a:lnTo>
                        <a:cubicBezTo>
                          <a:pt x="701" y="977"/>
                          <a:pt x="468" y="176"/>
                          <a:pt x="468" y="176"/>
                        </a:cubicBezTo>
                        <a:cubicBezTo>
                          <a:pt x="440" y="65"/>
                          <a:pt x="367" y="1"/>
                          <a:pt x="2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74"/>
                  <p:cNvSpPr/>
                  <p:nvPr/>
                </p:nvSpPr>
                <p:spPr>
                  <a:xfrm>
                    <a:off x="-1629940" y="2423847"/>
                    <a:ext cx="47700" cy="29304"/>
                  </a:xfrm>
                  <a:custGeom>
                    <a:avLst/>
                    <a:gdLst/>
                    <a:ahLst/>
                    <a:cxnLst/>
                    <a:rect l="l" t="t" r="r" b="b"/>
                    <a:pathLst>
                      <a:path w="2803" h="1722" extrusionOk="0">
                        <a:moveTo>
                          <a:pt x="255" y="0"/>
                        </a:moveTo>
                        <a:cubicBezTo>
                          <a:pt x="236" y="0"/>
                          <a:pt x="218" y="3"/>
                          <a:pt x="201" y="9"/>
                        </a:cubicBezTo>
                        <a:cubicBezTo>
                          <a:pt x="68" y="42"/>
                          <a:pt x="1" y="176"/>
                          <a:pt x="34" y="276"/>
                        </a:cubicBezTo>
                        <a:cubicBezTo>
                          <a:pt x="34" y="342"/>
                          <a:pt x="368" y="1543"/>
                          <a:pt x="1369" y="1710"/>
                        </a:cubicBezTo>
                        <a:lnTo>
                          <a:pt x="1402" y="1710"/>
                        </a:lnTo>
                        <a:cubicBezTo>
                          <a:pt x="1462" y="1718"/>
                          <a:pt x="1520" y="1721"/>
                          <a:pt x="1577" y="1721"/>
                        </a:cubicBezTo>
                        <a:cubicBezTo>
                          <a:pt x="2266" y="1721"/>
                          <a:pt x="2646" y="1185"/>
                          <a:pt x="2770" y="876"/>
                        </a:cubicBezTo>
                        <a:cubicBezTo>
                          <a:pt x="2803" y="743"/>
                          <a:pt x="2736" y="609"/>
                          <a:pt x="2636" y="576"/>
                        </a:cubicBezTo>
                        <a:cubicBezTo>
                          <a:pt x="2612" y="570"/>
                          <a:pt x="2590" y="567"/>
                          <a:pt x="2568" y="567"/>
                        </a:cubicBezTo>
                        <a:cubicBezTo>
                          <a:pt x="2468" y="567"/>
                          <a:pt x="2391" y="627"/>
                          <a:pt x="2336" y="709"/>
                        </a:cubicBezTo>
                        <a:cubicBezTo>
                          <a:pt x="2336" y="772"/>
                          <a:pt x="2128" y="1282"/>
                          <a:pt x="1570" y="1282"/>
                        </a:cubicBezTo>
                        <a:cubicBezTo>
                          <a:pt x="1538" y="1282"/>
                          <a:pt x="1504" y="1280"/>
                          <a:pt x="1469" y="1276"/>
                        </a:cubicBezTo>
                        <a:lnTo>
                          <a:pt x="1435" y="1276"/>
                        </a:lnTo>
                        <a:cubicBezTo>
                          <a:pt x="735" y="1176"/>
                          <a:pt x="468" y="176"/>
                          <a:pt x="468" y="176"/>
                        </a:cubicBezTo>
                        <a:cubicBezTo>
                          <a:pt x="440" y="65"/>
                          <a:pt x="344" y="0"/>
                          <a:pt x="2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74"/>
                  <p:cNvSpPr/>
                  <p:nvPr/>
                </p:nvSpPr>
                <p:spPr>
                  <a:xfrm rot="10116254">
                    <a:off x="-1631348" y="2538433"/>
                    <a:ext cx="79491" cy="30173"/>
                  </a:xfrm>
                  <a:custGeom>
                    <a:avLst/>
                    <a:gdLst/>
                    <a:ahLst/>
                    <a:cxnLst/>
                    <a:rect l="l" t="t" r="r" b="b"/>
                    <a:pathLst>
                      <a:path w="4671" h="1773" extrusionOk="0">
                        <a:moveTo>
                          <a:pt x="1367" y="1"/>
                        </a:moveTo>
                        <a:cubicBezTo>
                          <a:pt x="1000" y="1"/>
                          <a:pt x="609" y="51"/>
                          <a:pt x="200" y="171"/>
                        </a:cubicBezTo>
                        <a:cubicBezTo>
                          <a:pt x="100" y="205"/>
                          <a:pt x="0" y="305"/>
                          <a:pt x="34" y="438"/>
                        </a:cubicBezTo>
                        <a:cubicBezTo>
                          <a:pt x="61" y="520"/>
                          <a:pt x="156" y="580"/>
                          <a:pt x="263" y="580"/>
                        </a:cubicBezTo>
                        <a:cubicBezTo>
                          <a:pt x="287" y="580"/>
                          <a:pt x="310" y="577"/>
                          <a:pt x="334" y="571"/>
                        </a:cubicBezTo>
                        <a:cubicBezTo>
                          <a:pt x="669" y="482"/>
                          <a:pt x="991" y="443"/>
                          <a:pt x="1296" y="443"/>
                        </a:cubicBezTo>
                        <a:cubicBezTo>
                          <a:pt x="3031" y="443"/>
                          <a:pt x="4237" y="1677"/>
                          <a:pt x="4237" y="1706"/>
                        </a:cubicBezTo>
                        <a:cubicBezTo>
                          <a:pt x="4303" y="1739"/>
                          <a:pt x="4370" y="1772"/>
                          <a:pt x="4437" y="1772"/>
                        </a:cubicBezTo>
                        <a:cubicBezTo>
                          <a:pt x="4470" y="1772"/>
                          <a:pt x="4537" y="1739"/>
                          <a:pt x="4570" y="1706"/>
                        </a:cubicBezTo>
                        <a:cubicBezTo>
                          <a:pt x="4637" y="1639"/>
                          <a:pt x="4670" y="1472"/>
                          <a:pt x="4570" y="1405"/>
                        </a:cubicBezTo>
                        <a:cubicBezTo>
                          <a:pt x="4514" y="1322"/>
                          <a:pt x="3245" y="1"/>
                          <a:pt x="13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74"/>
                  <p:cNvSpPr/>
                  <p:nvPr/>
                </p:nvSpPr>
                <p:spPr>
                  <a:xfrm>
                    <a:off x="-1651499" y="2362930"/>
                    <a:ext cx="85734" cy="37609"/>
                  </a:xfrm>
                  <a:custGeom>
                    <a:avLst/>
                    <a:gdLst/>
                    <a:ahLst/>
                    <a:cxnLst/>
                    <a:rect l="l" t="t" r="r" b="b"/>
                    <a:pathLst>
                      <a:path w="5038" h="2210" extrusionOk="0">
                        <a:moveTo>
                          <a:pt x="2663" y="1"/>
                        </a:moveTo>
                        <a:cubicBezTo>
                          <a:pt x="2258" y="1"/>
                          <a:pt x="1839" y="80"/>
                          <a:pt x="1435" y="186"/>
                        </a:cubicBezTo>
                        <a:cubicBezTo>
                          <a:pt x="67" y="587"/>
                          <a:pt x="0" y="2054"/>
                          <a:pt x="1368" y="2188"/>
                        </a:cubicBezTo>
                        <a:cubicBezTo>
                          <a:pt x="1548" y="2203"/>
                          <a:pt x="1744" y="2209"/>
                          <a:pt x="1944" y="2209"/>
                        </a:cubicBezTo>
                        <a:cubicBezTo>
                          <a:pt x="2633" y="2209"/>
                          <a:pt x="3375" y="2132"/>
                          <a:pt x="3736" y="2054"/>
                        </a:cubicBezTo>
                        <a:cubicBezTo>
                          <a:pt x="4737" y="1788"/>
                          <a:pt x="5037" y="587"/>
                          <a:pt x="3336" y="86"/>
                        </a:cubicBezTo>
                        <a:cubicBezTo>
                          <a:pt x="3119" y="26"/>
                          <a:pt x="2893" y="1"/>
                          <a:pt x="266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74"/>
                  <p:cNvSpPr/>
                  <p:nvPr/>
                </p:nvSpPr>
                <p:spPr>
                  <a:xfrm>
                    <a:off x="-1546768" y="2386871"/>
                    <a:ext cx="77004" cy="49181"/>
                  </a:xfrm>
                  <a:custGeom>
                    <a:avLst/>
                    <a:gdLst/>
                    <a:ahLst/>
                    <a:cxnLst/>
                    <a:rect l="l" t="t" r="r" b="b"/>
                    <a:pathLst>
                      <a:path w="4525" h="2890" extrusionOk="0">
                        <a:moveTo>
                          <a:pt x="1441" y="1"/>
                        </a:moveTo>
                        <a:cubicBezTo>
                          <a:pt x="139" y="1"/>
                          <a:pt x="1" y="1048"/>
                          <a:pt x="717" y="1615"/>
                        </a:cubicBezTo>
                        <a:cubicBezTo>
                          <a:pt x="1117" y="1948"/>
                          <a:pt x="2051" y="2482"/>
                          <a:pt x="2785" y="2782"/>
                        </a:cubicBezTo>
                        <a:cubicBezTo>
                          <a:pt x="2972" y="2856"/>
                          <a:pt x="3145" y="2889"/>
                          <a:pt x="3300" y="2889"/>
                        </a:cubicBezTo>
                        <a:cubicBezTo>
                          <a:pt x="4202" y="2889"/>
                          <a:pt x="4524" y="1777"/>
                          <a:pt x="3586" y="981"/>
                        </a:cubicBezTo>
                        <a:cubicBezTo>
                          <a:pt x="3119" y="547"/>
                          <a:pt x="2552" y="147"/>
                          <a:pt x="1951" y="47"/>
                        </a:cubicBezTo>
                        <a:cubicBezTo>
                          <a:pt x="1764" y="15"/>
                          <a:pt x="1595" y="1"/>
                          <a:pt x="144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74"/>
                  <p:cNvSpPr/>
                  <p:nvPr/>
                </p:nvSpPr>
                <p:spPr>
                  <a:xfrm>
                    <a:off x="-1629348" y="2283775"/>
                    <a:ext cx="187147" cy="103106"/>
                  </a:xfrm>
                  <a:custGeom>
                    <a:avLst/>
                    <a:gdLst/>
                    <a:ahLst/>
                    <a:cxnLst/>
                    <a:rect l="l" t="t" r="r" b="b"/>
                    <a:pathLst>
                      <a:path w="9541" h="5406" extrusionOk="0">
                        <a:moveTo>
                          <a:pt x="1991" y="0"/>
                        </a:moveTo>
                        <a:cubicBezTo>
                          <a:pt x="1040" y="0"/>
                          <a:pt x="774" y="216"/>
                          <a:pt x="0" y="1069"/>
                        </a:cubicBezTo>
                        <a:cubicBezTo>
                          <a:pt x="0" y="1069"/>
                          <a:pt x="368" y="1036"/>
                          <a:pt x="878" y="1036"/>
                        </a:cubicBezTo>
                        <a:cubicBezTo>
                          <a:pt x="1715" y="1036"/>
                          <a:pt x="2935" y="1126"/>
                          <a:pt x="3536" y="1603"/>
                        </a:cubicBezTo>
                        <a:cubicBezTo>
                          <a:pt x="4355" y="2258"/>
                          <a:pt x="5463" y="3068"/>
                          <a:pt x="6643" y="3068"/>
                        </a:cubicBezTo>
                        <a:cubicBezTo>
                          <a:pt x="6905" y="3068"/>
                          <a:pt x="7172" y="3028"/>
                          <a:pt x="7439" y="2937"/>
                        </a:cubicBezTo>
                        <a:cubicBezTo>
                          <a:pt x="7559" y="2894"/>
                          <a:pt x="7673" y="2873"/>
                          <a:pt x="7782" y="2873"/>
                        </a:cubicBezTo>
                        <a:cubicBezTo>
                          <a:pt x="9006" y="2873"/>
                          <a:pt x="9540" y="5406"/>
                          <a:pt x="9540" y="5406"/>
                        </a:cubicBezTo>
                        <a:cubicBezTo>
                          <a:pt x="9540" y="5406"/>
                          <a:pt x="9374" y="335"/>
                          <a:pt x="5271" y="168"/>
                        </a:cubicBezTo>
                        <a:cubicBezTo>
                          <a:pt x="3607" y="101"/>
                          <a:pt x="2640" y="0"/>
                          <a:pt x="199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74"/>
                  <p:cNvSpPr/>
                  <p:nvPr/>
                </p:nvSpPr>
                <p:spPr>
                  <a:xfrm>
                    <a:off x="-1794885" y="2386867"/>
                    <a:ext cx="111277" cy="146657"/>
                  </a:xfrm>
                  <a:custGeom>
                    <a:avLst/>
                    <a:gdLst/>
                    <a:ahLst/>
                    <a:cxnLst/>
                    <a:rect l="l" t="t" r="r" b="b"/>
                    <a:pathLst>
                      <a:path w="6539" h="8618" extrusionOk="0">
                        <a:moveTo>
                          <a:pt x="3916" y="1"/>
                        </a:moveTo>
                        <a:cubicBezTo>
                          <a:pt x="3754" y="1"/>
                          <a:pt x="3583" y="15"/>
                          <a:pt x="3403" y="44"/>
                        </a:cubicBezTo>
                        <a:cubicBezTo>
                          <a:pt x="934" y="478"/>
                          <a:pt x="0" y="8384"/>
                          <a:pt x="4570" y="8617"/>
                        </a:cubicBezTo>
                        <a:lnTo>
                          <a:pt x="6538" y="2146"/>
                        </a:lnTo>
                        <a:cubicBezTo>
                          <a:pt x="6538" y="2146"/>
                          <a:pt x="5938" y="1"/>
                          <a:pt x="39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74"/>
                  <p:cNvSpPr/>
                  <p:nvPr/>
                </p:nvSpPr>
                <p:spPr>
                  <a:xfrm>
                    <a:off x="-1179368" y="3962587"/>
                    <a:ext cx="150087" cy="139731"/>
                  </a:xfrm>
                  <a:custGeom>
                    <a:avLst/>
                    <a:gdLst/>
                    <a:ahLst/>
                    <a:cxnLst/>
                    <a:rect l="l" t="t" r="r" b="b"/>
                    <a:pathLst>
                      <a:path w="9174" h="8541" extrusionOk="0">
                        <a:moveTo>
                          <a:pt x="8640" y="1"/>
                        </a:moveTo>
                        <a:lnTo>
                          <a:pt x="1" y="1202"/>
                        </a:lnTo>
                        <a:lnTo>
                          <a:pt x="1702" y="8540"/>
                        </a:lnTo>
                        <a:lnTo>
                          <a:pt x="9174" y="8373"/>
                        </a:lnTo>
                        <a:lnTo>
                          <a:pt x="8640" y="1"/>
                        </a:lnTo>
                        <a:close/>
                      </a:path>
                    </a:pathLst>
                  </a:custGeom>
                  <a:solidFill>
                    <a:srgbClr val="C14A3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74"/>
                  <p:cNvSpPr/>
                  <p:nvPr/>
                </p:nvSpPr>
                <p:spPr>
                  <a:xfrm>
                    <a:off x="-1195743" y="4065781"/>
                    <a:ext cx="479708" cy="230807"/>
                  </a:xfrm>
                  <a:custGeom>
                    <a:avLst/>
                    <a:gdLst/>
                    <a:ahLst/>
                    <a:cxnLst/>
                    <a:rect l="l" t="t" r="r" b="b"/>
                    <a:pathLst>
                      <a:path w="29322" h="14108" extrusionOk="0">
                        <a:moveTo>
                          <a:pt x="9930" y="0"/>
                        </a:moveTo>
                        <a:cubicBezTo>
                          <a:pt x="8486" y="0"/>
                          <a:pt x="6529" y="1427"/>
                          <a:pt x="4613" y="1427"/>
                        </a:cubicBezTo>
                        <a:cubicBezTo>
                          <a:pt x="3823" y="1427"/>
                          <a:pt x="3039" y="1184"/>
                          <a:pt x="2302" y="498"/>
                        </a:cubicBezTo>
                        <a:cubicBezTo>
                          <a:pt x="2302" y="498"/>
                          <a:pt x="2226" y="476"/>
                          <a:pt x="2111" y="476"/>
                        </a:cubicBezTo>
                        <a:cubicBezTo>
                          <a:pt x="1774" y="476"/>
                          <a:pt x="1110" y="662"/>
                          <a:pt x="1135" y="2132"/>
                        </a:cubicBezTo>
                        <a:cubicBezTo>
                          <a:pt x="1168" y="2399"/>
                          <a:pt x="1135" y="2733"/>
                          <a:pt x="1102" y="3133"/>
                        </a:cubicBezTo>
                        <a:cubicBezTo>
                          <a:pt x="1068" y="3366"/>
                          <a:pt x="1035" y="3633"/>
                          <a:pt x="1002" y="3900"/>
                        </a:cubicBezTo>
                        <a:cubicBezTo>
                          <a:pt x="668" y="6335"/>
                          <a:pt x="1" y="10171"/>
                          <a:pt x="268" y="12540"/>
                        </a:cubicBezTo>
                        <a:cubicBezTo>
                          <a:pt x="301" y="13173"/>
                          <a:pt x="434" y="13740"/>
                          <a:pt x="668" y="14107"/>
                        </a:cubicBezTo>
                        <a:lnTo>
                          <a:pt x="28921" y="13373"/>
                        </a:lnTo>
                        <a:cubicBezTo>
                          <a:pt x="28921" y="13373"/>
                          <a:pt x="29322" y="12773"/>
                          <a:pt x="29122" y="11806"/>
                        </a:cubicBezTo>
                        <a:cubicBezTo>
                          <a:pt x="28855" y="10605"/>
                          <a:pt x="27621" y="8904"/>
                          <a:pt x="23384" y="7236"/>
                        </a:cubicBezTo>
                        <a:cubicBezTo>
                          <a:pt x="20082" y="5968"/>
                          <a:pt x="16246" y="4734"/>
                          <a:pt x="13944" y="2766"/>
                        </a:cubicBezTo>
                        <a:cubicBezTo>
                          <a:pt x="11642" y="798"/>
                          <a:pt x="10842" y="264"/>
                          <a:pt x="10842" y="264"/>
                        </a:cubicBezTo>
                        <a:cubicBezTo>
                          <a:pt x="10570" y="77"/>
                          <a:pt x="10264" y="0"/>
                          <a:pt x="99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74"/>
                  <p:cNvSpPr/>
                  <p:nvPr/>
                </p:nvSpPr>
                <p:spPr>
                  <a:xfrm>
                    <a:off x="-2038279" y="3065143"/>
                    <a:ext cx="1036880" cy="1033936"/>
                  </a:xfrm>
                  <a:custGeom>
                    <a:avLst/>
                    <a:gdLst/>
                    <a:ahLst/>
                    <a:cxnLst/>
                    <a:rect l="l" t="t" r="r" b="b"/>
                    <a:pathLst>
                      <a:path w="63379" h="63199" extrusionOk="0">
                        <a:moveTo>
                          <a:pt x="39876" y="1"/>
                        </a:moveTo>
                        <a:cubicBezTo>
                          <a:pt x="37407" y="1"/>
                          <a:pt x="34657" y="753"/>
                          <a:pt x="31690" y="2556"/>
                        </a:cubicBezTo>
                        <a:cubicBezTo>
                          <a:pt x="20015" y="9694"/>
                          <a:pt x="6672" y="37314"/>
                          <a:pt x="0" y="56061"/>
                        </a:cubicBezTo>
                        <a:cubicBezTo>
                          <a:pt x="0" y="56061"/>
                          <a:pt x="6596" y="63199"/>
                          <a:pt x="16424" y="63199"/>
                        </a:cubicBezTo>
                        <a:cubicBezTo>
                          <a:pt x="18539" y="63199"/>
                          <a:pt x="20803" y="62868"/>
                          <a:pt x="23184" y="62065"/>
                        </a:cubicBezTo>
                        <a:cubicBezTo>
                          <a:pt x="33524" y="58567"/>
                          <a:pt x="38925" y="40410"/>
                          <a:pt x="40856" y="32282"/>
                        </a:cubicBezTo>
                        <a:lnTo>
                          <a:pt x="40856" y="32282"/>
                        </a:lnTo>
                        <a:cubicBezTo>
                          <a:pt x="41251" y="38577"/>
                          <a:pt x="48013" y="47283"/>
                          <a:pt x="51571" y="58796"/>
                        </a:cubicBezTo>
                        <a:lnTo>
                          <a:pt x="63379" y="57228"/>
                        </a:lnTo>
                        <a:cubicBezTo>
                          <a:pt x="63379" y="57228"/>
                          <a:pt x="54373" y="16899"/>
                          <a:pt x="52338" y="10061"/>
                        </a:cubicBezTo>
                        <a:cubicBezTo>
                          <a:pt x="50843" y="5118"/>
                          <a:pt x="46315" y="1"/>
                          <a:pt x="398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74"/>
                  <p:cNvSpPr/>
                  <p:nvPr/>
                </p:nvSpPr>
                <p:spPr>
                  <a:xfrm>
                    <a:off x="-2014820" y="3692907"/>
                    <a:ext cx="139175" cy="251699"/>
                  </a:xfrm>
                  <a:custGeom>
                    <a:avLst/>
                    <a:gdLst/>
                    <a:ahLst/>
                    <a:cxnLst/>
                    <a:rect l="l" t="t" r="r" b="b"/>
                    <a:pathLst>
                      <a:path w="8507" h="15385" extrusionOk="0">
                        <a:moveTo>
                          <a:pt x="5847" y="1"/>
                        </a:moveTo>
                        <a:cubicBezTo>
                          <a:pt x="5799" y="1"/>
                          <a:pt x="5751" y="13"/>
                          <a:pt x="5705" y="41"/>
                        </a:cubicBezTo>
                        <a:cubicBezTo>
                          <a:pt x="5538" y="107"/>
                          <a:pt x="5438" y="307"/>
                          <a:pt x="5538" y="474"/>
                        </a:cubicBezTo>
                        <a:cubicBezTo>
                          <a:pt x="5571" y="541"/>
                          <a:pt x="8507" y="7379"/>
                          <a:pt x="6072" y="11549"/>
                        </a:cubicBezTo>
                        <a:cubicBezTo>
                          <a:pt x="5038" y="13350"/>
                          <a:pt x="3103" y="14418"/>
                          <a:pt x="301" y="14684"/>
                        </a:cubicBezTo>
                        <a:cubicBezTo>
                          <a:pt x="134" y="14718"/>
                          <a:pt x="1" y="14885"/>
                          <a:pt x="1" y="15085"/>
                        </a:cubicBezTo>
                        <a:cubicBezTo>
                          <a:pt x="34" y="15251"/>
                          <a:pt x="168" y="15385"/>
                          <a:pt x="368" y="15385"/>
                        </a:cubicBezTo>
                        <a:lnTo>
                          <a:pt x="401" y="15385"/>
                        </a:lnTo>
                        <a:cubicBezTo>
                          <a:pt x="3403" y="15085"/>
                          <a:pt x="5505" y="13884"/>
                          <a:pt x="6672" y="11882"/>
                        </a:cubicBezTo>
                        <a:cubicBezTo>
                          <a:pt x="7773" y="10048"/>
                          <a:pt x="8006" y="7413"/>
                          <a:pt x="7406" y="4344"/>
                        </a:cubicBezTo>
                        <a:cubicBezTo>
                          <a:pt x="6939" y="2009"/>
                          <a:pt x="6205" y="274"/>
                          <a:pt x="6172" y="207"/>
                        </a:cubicBezTo>
                        <a:cubicBezTo>
                          <a:pt x="6099" y="87"/>
                          <a:pt x="5974" y="1"/>
                          <a:pt x="58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74"/>
                  <p:cNvSpPr/>
                  <p:nvPr/>
                </p:nvSpPr>
                <p:spPr>
                  <a:xfrm>
                    <a:off x="-2023000" y="3397249"/>
                    <a:ext cx="848070" cy="671300"/>
                  </a:xfrm>
                  <a:custGeom>
                    <a:avLst/>
                    <a:gdLst/>
                    <a:ahLst/>
                    <a:cxnLst/>
                    <a:rect l="l" t="t" r="r" b="b"/>
                    <a:pathLst>
                      <a:path w="51838" h="41033" extrusionOk="0">
                        <a:moveTo>
                          <a:pt x="41797" y="1"/>
                        </a:moveTo>
                        <a:cubicBezTo>
                          <a:pt x="41630" y="1"/>
                          <a:pt x="41497" y="101"/>
                          <a:pt x="41463" y="234"/>
                        </a:cubicBezTo>
                        <a:cubicBezTo>
                          <a:pt x="41430" y="301"/>
                          <a:pt x="38928" y="9207"/>
                          <a:pt x="35025" y="18514"/>
                        </a:cubicBezTo>
                        <a:cubicBezTo>
                          <a:pt x="29855" y="30723"/>
                          <a:pt x="24618" y="38095"/>
                          <a:pt x="19881" y="39796"/>
                        </a:cubicBezTo>
                        <a:cubicBezTo>
                          <a:pt x="18590" y="40249"/>
                          <a:pt x="17241" y="40437"/>
                          <a:pt x="15892" y="40437"/>
                        </a:cubicBezTo>
                        <a:cubicBezTo>
                          <a:pt x="12675" y="40437"/>
                          <a:pt x="9460" y="39366"/>
                          <a:pt x="7039" y="38261"/>
                        </a:cubicBezTo>
                        <a:cubicBezTo>
                          <a:pt x="3269" y="36593"/>
                          <a:pt x="534" y="34492"/>
                          <a:pt x="501" y="34459"/>
                        </a:cubicBezTo>
                        <a:cubicBezTo>
                          <a:pt x="461" y="34419"/>
                          <a:pt x="406" y="34400"/>
                          <a:pt x="348" y="34400"/>
                        </a:cubicBezTo>
                        <a:cubicBezTo>
                          <a:pt x="258" y="34400"/>
                          <a:pt x="161" y="34445"/>
                          <a:pt x="100" y="34525"/>
                        </a:cubicBezTo>
                        <a:cubicBezTo>
                          <a:pt x="0" y="34659"/>
                          <a:pt x="34" y="34826"/>
                          <a:pt x="167" y="34926"/>
                        </a:cubicBezTo>
                        <a:cubicBezTo>
                          <a:pt x="201" y="34959"/>
                          <a:pt x="2969" y="37060"/>
                          <a:pt x="6805" y="38795"/>
                        </a:cubicBezTo>
                        <a:cubicBezTo>
                          <a:pt x="9301" y="39930"/>
                          <a:pt x="12648" y="41033"/>
                          <a:pt x="15988" y="41033"/>
                        </a:cubicBezTo>
                        <a:cubicBezTo>
                          <a:pt x="16085" y="41033"/>
                          <a:pt x="16182" y="41032"/>
                          <a:pt x="16279" y="41030"/>
                        </a:cubicBezTo>
                        <a:cubicBezTo>
                          <a:pt x="17546" y="40963"/>
                          <a:pt x="18847" y="40763"/>
                          <a:pt x="20048" y="40330"/>
                        </a:cubicBezTo>
                        <a:cubicBezTo>
                          <a:pt x="22817" y="39362"/>
                          <a:pt x="25685" y="36627"/>
                          <a:pt x="28587" y="32224"/>
                        </a:cubicBezTo>
                        <a:cubicBezTo>
                          <a:pt x="30889" y="28755"/>
                          <a:pt x="33224" y="24218"/>
                          <a:pt x="35559" y="18714"/>
                        </a:cubicBezTo>
                        <a:cubicBezTo>
                          <a:pt x="38428" y="11943"/>
                          <a:pt x="40529" y="5338"/>
                          <a:pt x="41463" y="2236"/>
                        </a:cubicBezTo>
                        <a:cubicBezTo>
                          <a:pt x="41563" y="5738"/>
                          <a:pt x="42097" y="13344"/>
                          <a:pt x="44666" y="19114"/>
                        </a:cubicBezTo>
                        <a:cubicBezTo>
                          <a:pt x="48068" y="26786"/>
                          <a:pt x="51204" y="35126"/>
                          <a:pt x="51237" y="35192"/>
                        </a:cubicBezTo>
                        <a:cubicBezTo>
                          <a:pt x="51286" y="35316"/>
                          <a:pt x="51373" y="35385"/>
                          <a:pt x="51482" y="35385"/>
                        </a:cubicBezTo>
                        <a:cubicBezTo>
                          <a:pt x="51520" y="35385"/>
                          <a:pt x="51561" y="35377"/>
                          <a:pt x="51604" y="35359"/>
                        </a:cubicBezTo>
                        <a:cubicBezTo>
                          <a:pt x="51737" y="35326"/>
                          <a:pt x="51837" y="35159"/>
                          <a:pt x="51771" y="34992"/>
                        </a:cubicBezTo>
                        <a:cubicBezTo>
                          <a:pt x="51737" y="34926"/>
                          <a:pt x="48602" y="26586"/>
                          <a:pt x="45199" y="18881"/>
                        </a:cubicBezTo>
                        <a:cubicBezTo>
                          <a:pt x="41797" y="11275"/>
                          <a:pt x="42030" y="434"/>
                          <a:pt x="42030" y="301"/>
                        </a:cubicBezTo>
                        <a:cubicBezTo>
                          <a:pt x="42030" y="167"/>
                          <a:pt x="41930" y="34"/>
                          <a:pt x="4179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74"/>
                  <p:cNvSpPr/>
                  <p:nvPr/>
                </p:nvSpPr>
                <p:spPr>
                  <a:xfrm>
                    <a:off x="-2240737" y="2673260"/>
                    <a:ext cx="913019" cy="764585"/>
                  </a:xfrm>
                  <a:custGeom>
                    <a:avLst/>
                    <a:gdLst/>
                    <a:ahLst/>
                    <a:cxnLst/>
                    <a:rect l="l" t="t" r="r" b="b"/>
                    <a:pathLst>
                      <a:path w="55808" h="46735" extrusionOk="0">
                        <a:moveTo>
                          <a:pt x="17937" y="0"/>
                        </a:moveTo>
                        <a:cubicBezTo>
                          <a:pt x="15721" y="0"/>
                          <a:pt x="13586" y="1191"/>
                          <a:pt x="12476" y="3294"/>
                        </a:cubicBezTo>
                        <a:cubicBezTo>
                          <a:pt x="11309" y="5462"/>
                          <a:pt x="1135" y="24843"/>
                          <a:pt x="268" y="35884"/>
                        </a:cubicBezTo>
                        <a:cubicBezTo>
                          <a:pt x="1" y="39353"/>
                          <a:pt x="1402" y="42455"/>
                          <a:pt x="4104" y="44423"/>
                        </a:cubicBezTo>
                        <a:cubicBezTo>
                          <a:pt x="6236" y="45992"/>
                          <a:pt x="9077" y="46734"/>
                          <a:pt x="12819" y="46734"/>
                        </a:cubicBezTo>
                        <a:cubicBezTo>
                          <a:pt x="13057" y="46734"/>
                          <a:pt x="13299" y="46731"/>
                          <a:pt x="13544" y="46725"/>
                        </a:cubicBezTo>
                        <a:cubicBezTo>
                          <a:pt x="14912" y="46692"/>
                          <a:pt x="16413" y="46558"/>
                          <a:pt x="18014" y="46325"/>
                        </a:cubicBezTo>
                        <a:cubicBezTo>
                          <a:pt x="22017" y="45758"/>
                          <a:pt x="26987" y="44557"/>
                          <a:pt x="32724" y="42789"/>
                        </a:cubicBezTo>
                        <a:cubicBezTo>
                          <a:pt x="42298" y="39887"/>
                          <a:pt x="50804" y="36351"/>
                          <a:pt x="51171" y="36218"/>
                        </a:cubicBezTo>
                        <a:cubicBezTo>
                          <a:pt x="54306" y="34917"/>
                          <a:pt x="55807" y="31281"/>
                          <a:pt x="54506" y="28145"/>
                        </a:cubicBezTo>
                        <a:cubicBezTo>
                          <a:pt x="53523" y="25750"/>
                          <a:pt x="51225" y="24308"/>
                          <a:pt x="48793" y="24308"/>
                        </a:cubicBezTo>
                        <a:cubicBezTo>
                          <a:pt x="48008" y="24308"/>
                          <a:pt x="47208" y="24458"/>
                          <a:pt x="46434" y="24776"/>
                        </a:cubicBezTo>
                        <a:cubicBezTo>
                          <a:pt x="46367" y="24809"/>
                          <a:pt x="38795" y="27945"/>
                          <a:pt x="30323" y="30614"/>
                        </a:cubicBezTo>
                        <a:cubicBezTo>
                          <a:pt x="20516" y="33682"/>
                          <a:pt x="15445" y="34350"/>
                          <a:pt x="13010" y="34383"/>
                        </a:cubicBezTo>
                        <a:cubicBezTo>
                          <a:pt x="14545" y="27311"/>
                          <a:pt x="19948" y="15569"/>
                          <a:pt x="23384" y="9098"/>
                        </a:cubicBezTo>
                        <a:cubicBezTo>
                          <a:pt x="24985" y="6063"/>
                          <a:pt x="23851" y="2327"/>
                          <a:pt x="20849" y="725"/>
                        </a:cubicBezTo>
                        <a:cubicBezTo>
                          <a:pt x="19917" y="234"/>
                          <a:pt x="18919" y="0"/>
                          <a:pt x="1793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74"/>
                  <p:cNvSpPr/>
                  <p:nvPr/>
                </p:nvSpPr>
                <p:spPr>
                  <a:xfrm>
                    <a:off x="-1466402" y="3020581"/>
                    <a:ext cx="102610" cy="96753"/>
                  </a:xfrm>
                  <a:custGeom>
                    <a:avLst/>
                    <a:gdLst/>
                    <a:ahLst/>
                    <a:cxnLst/>
                    <a:rect l="l" t="t" r="r" b="b"/>
                    <a:pathLst>
                      <a:path w="6272" h="5914" extrusionOk="0">
                        <a:moveTo>
                          <a:pt x="5705" y="0"/>
                        </a:moveTo>
                        <a:cubicBezTo>
                          <a:pt x="4712" y="0"/>
                          <a:pt x="2704" y="74"/>
                          <a:pt x="2035" y="643"/>
                        </a:cubicBezTo>
                        <a:cubicBezTo>
                          <a:pt x="1135" y="1410"/>
                          <a:pt x="1" y="5913"/>
                          <a:pt x="1" y="5913"/>
                        </a:cubicBezTo>
                        <a:lnTo>
                          <a:pt x="6272" y="9"/>
                        </a:lnTo>
                        <a:cubicBezTo>
                          <a:pt x="6272" y="9"/>
                          <a:pt x="6050" y="0"/>
                          <a:pt x="57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74"/>
                  <p:cNvSpPr/>
                  <p:nvPr/>
                </p:nvSpPr>
                <p:spPr>
                  <a:xfrm>
                    <a:off x="-1478410" y="3006675"/>
                    <a:ext cx="288705" cy="247085"/>
                  </a:xfrm>
                  <a:custGeom>
                    <a:avLst/>
                    <a:gdLst/>
                    <a:ahLst/>
                    <a:cxnLst/>
                    <a:rect l="l" t="t" r="r" b="b"/>
                    <a:pathLst>
                      <a:path w="17647" h="15103" extrusionOk="0">
                        <a:moveTo>
                          <a:pt x="10585" y="1"/>
                        </a:moveTo>
                        <a:cubicBezTo>
                          <a:pt x="10079" y="1"/>
                          <a:pt x="9588" y="94"/>
                          <a:pt x="9310" y="94"/>
                        </a:cubicBezTo>
                        <a:cubicBezTo>
                          <a:pt x="9285" y="94"/>
                          <a:pt x="9262" y="94"/>
                          <a:pt x="9241" y="92"/>
                        </a:cubicBezTo>
                        <a:cubicBezTo>
                          <a:pt x="9152" y="88"/>
                          <a:pt x="9063" y="86"/>
                          <a:pt x="8975" y="86"/>
                        </a:cubicBezTo>
                        <a:cubicBezTo>
                          <a:pt x="5391" y="86"/>
                          <a:pt x="2418" y="3362"/>
                          <a:pt x="334" y="7464"/>
                        </a:cubicBezTo>
                        <a:cubicBezTo>
                          <a:pt x="1" y="10199"/>
                          <a:pt x="1502" y="12768"/>
                          <a:pt x="4838" y="15103"/>
                        </a:cubicBezTo>
                        <a:cubicBezTo>
                          <a:pt x="4838" y="15103"/>
                          <a:pt x="16579" y="10366"/>
                          <a:pt x="17213" y="7931"/>
                        </a:cubicBezTo>
                        <a:cubicBezTo>
                          <a:pt x="17347" y="7397"/>
                          <a:pt x="17647" y="6430"/>
                          <a:pt x="17180" y="5696"/>
                        </a:cubicBezTo>
                        <a:cubicBezTo>
                          <a:pt x="16980" y="5296"/>
                          <a:pt x="16179" y="5229"/>
                          <a:pt x="15845" y="4829"/>
                        </a:cubicBezTo>
                        <a:cubicBezTo>
                          <a:pt x="15412" y="4295"/>
                          <a:pt x="15412" y="3194"/>
                          <a:pt x="14845" y="2660"/>
                        </a:cubicBezTo>
                        <a:cubicBezTo>
                          <a:pt x="14378" y="2227"/>
                          <a:pt x="13344" y="2394"/>
                          <a:pt x="12843" y="2027"/>
                        </a:cubicBezTo>
                        <a:cubicBezTo>
                          <a:pt x="12276" y="1560"/>
                          <a:pt x="12176" y="559"/>
                          <a:pt x="11642" y="225"/>
                        </a:cubicBezTo>
                        <a:cubicBezTo>
                          <a:pt x="11334" y="51"/>
                          <a:pt x="10955" y="1"/>
                          <a:pt x="105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74"/>
                  <p:cNvSpPr/>
                  <p:nvPr/>
                </p:nvSpPr>
                <p:spPr>
                  <a:xfrm>
                    <a:off x="-1184832" y="3147413"/>
                    <a:ext cx="242324" cy="251650"/>
                  </a:xfrm>
                  <a:custGeom>
                    <a:avLst/>
                    <a:gdLst/>
                    <a:ahLst/>
                    <a:cxnLst/>
                    <a:rect l="l" t="t" r="r" b="b"/>
                    <a:pathLst>
                      <a:path w="14812" h="15382" extrusionOk="0">
                        <a:moveTo>
                          <a:pt x="2680" y="1"/>
                        </a:moveTo>
                        <a:cubicBezTo>
                          <a:pt x="1742" y="1"/>
                          <a:pt x="1168" y="329"/>
                          <a:pt x="1168" y="329"/>
                        </a:cubicBezTo>
                        <a:cubicBezTo>
                          <a:pt x="2203" y="1429"/>
                          <a:pt x="2970" y="1796"/>
                          <a:pt x="4504" y="3097"/>
                        </a:cubicBezTo>
                        <a:cubicBezTo>
                          <a:pt x="4504" y="3097"/>
                          <a:pt x="4490" y="3087"/>
                          <a:pt x="4459" y="3087"/>
                        </a:cubicBezTo>
                        <a:cubicBezTo>
                          <a:pt x="4361" y="3087"/>
                          <a:pt x="4092" y="3183"/>
                          <a:pt x="3537" y="3965"/>
                        </a:cubicBezTo>
                        <a:cubicBezTo>
                          <a:pt x="2836" y="4999"/>
                          <a:pt x="1" y="9202"/>
                          <a:pt x="635" y="9969"/>
                        </a:cubicBezTo>
                        <a:cubicBezTo>
                          <a:pt x="869" y="10241"/>
                          <a:pt x="1146" y="10355"/>
                          <a:pt x="1445" y="10355"/>
                        </a:cubicBezTo>
                        <a:cubicBezTo>
                          <a:pt x="2921" y="10355"/>
                          <a:pt x="4944" y="7568"/>
                          <a:pt x="5182" y="7233"/>
                        </a:cubicBezTo>
                        <a:lnTo>
                          <a:pt x="5182" y="7233"/>
                        </a:lnTo>
                        <a:cubicBezTo>
                          <a:pt x="4887" y="7654"/>
                          <a:pt x="1894" y="11987"/>
                          <a:pt x="3036" y="12971"/>
                        </a:cubicBezTo>
                        <a:cubicBezTo>
                          <a:pt x="3141" y="13061"/>
                          <a:pt x="3280" y="13101"/>
                          <a:pt x="3445" y="13101"/>
                        </a:cubicBezTo>
                        <a:cubicBezTo>
                          <a:pt x="4803" y="13101"/>
                          <a:pt x="7906" y="10370"/>
                          <a:pt x="7907" y="10369"/>
                        </a:cubicBezTo>
                        <a:lnTo>
                          <a:pt x="7907" y="10369"/>
                        </a:lnTo>
                        <a:cubicBezTo>
                          <a:pt x="7906" y="10370"/>
                          <a:pt x="4338" y="13872"/>
                          <a:pt x="6005" y="14739"/>
                        </a:cubicBezTo>
                        <a:cubicBezTo>
                          <a:pt x="6191" y="14835"/>
                          <a:pt x="6383" y="14878"/>
                          <a:pt x="6579" y="14878"/>
                        </a:cubicBezTo>
                        <a:cubicBezTo>
                          <a:pt x="8288" y="14878"/>
                          <a:pt x="10275" y="11604"/>
                          <a:pt x="10275" y="11603"/>
                        </a:cubicBezTo>
                        <a:lnTo>
                          <a:pt x="10275" y="11603"/>
                        </a:lnTo>
                        <a:cubicBezTo>
                          <a:pt x="10275" y="11604"/>
                          <a:pt x="9007" y="15073"/>
                          <a:pt x="9708" y="15306"/>
                        </a:cubicBezTo>
                        <a:cubicBezTo>
                          <a:pt x="9833" y="15356"/>
                          <a:pt x="9968" y="15381"/>
                          <a:pt x="10111" y="15381"/>
                        </a:cubicBezTo>
                        <a:cubicBezTo>
                          <a:pt x="11112" y="15381"/>
                          <a:pt x="12531" y="14159"/>
                          <a:pt x="14078" y="11737"/>
                        </a:cubicBezTo>
                        <a:cubicBezTo>
                          <a:pt x="14812" y="10569"/>
                          <a:pt x="13344" y="9102"/>
                          <a:pt x="12310" y="7467"/>
                        </a:cubicBezTo>
                        <a:cubicBezTo>
                          <a:pt x="10709" y="4932"/>
                          <a:pt x="9208" y="2630"/>
                          <a:pt x="6506" y="1329"/>
                        </a:cubicBezTo>
                        <a:cubicBezTo>
                          <a:pt x="5872" y="1029"/>
                          <a:pt x="5238" y="729"/>
                          <a:pt x="4571" y="429"/>
                        </a:cubicBezTo>
                        <a:cubicBezTo>
                          <a:pt x="3850" y="104"/>
                          <a:pt x="3208" y="1"/>
                          <a:pt x="26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98" name="Google Shape;1898;p74"/>
                <p:cNvSpPr/>
                <p:nvPr/>
              </p:nvSpPr>
              <p:spPr>
                <a:xfrm rot="-10116254" flipH="1">
                  <a:off x="2869702" y="3045833"/>
                  <a:ext cx="79491" cy="30173"/>
                </a:xfrm>
                <a:custGeom>
                  <a:avLst/>
                  <a:gdLst/>
                  <a:ahLst/>
                  <a:cxnLst/>
                  <a:rect l="l" t="t" r="r" b="b"/>
                  <a:pathLst>
                    <a:path w="4671" h="1773" extrusionOk="0">
                      <a:moveTo>
                        <a:pt x="1367" y="1"/>
                      </a:moveTo>
                      <a:cubicBezTo>
                        <a:pt x="1000" y="1"/>
                        <a:pt x="609" y="51"/>
                        <a:pt x="200" y="171"/>
                      </a:cubicBezTo>
                      <a:cubicBezTo>
                        <a:pt x="100" y="205"/>
                        <a:pt x="0" y="305"/>
                        <a:pt x="34" y="438"/>
                      </a:cubicBezTo>
                      <a:cubicBezTo>
                        <a:pt x="61" y="520"/>
                        <a:pt x="156" y="580"/>
                        <a:pt x="263" y="580"/>
                      </a:cubicBezTo>
                      <a:cubicBezTo>
                        <a:pt x="287" y="580"/>
                        <a:pt x="310" y="577"/>
                        <a:pt x="334" y="571"/>
                      </a:cubicBezTo>
                      <a:cubicBezTo>
                        <a:pt x="669" y="482"/>
                        <a:pt x="991" y="443"/>
                        <a:pt x="1296" y="443"/>
                      </a:cubicBezTo>
                      <a:cubicBezTo>
                        <a:pt x="3031" y="443"/>
                        <a:pt x="4237" y="1677"/>
                        <a:pt x="4237" y="1706"/>
                      </a:cubicBezTo>
                      <a:cubicBezTo>
                        <a:pt x="4303" y="1739"/>
                        <a:pt x="4370" y="1772"/>
                        <a:pt x="4437" y="1772"/>
                      </a:cubicBezTo>
                      <a:cubicBezTo>
                        <a:pt x="4470" y="1772"/>
                        <a:pt x="4537" y="1739"/>
                        <a:pt x="4570" y="1706"/>
                      </a:cubicBezTo>
                      <a:cubicBezTo>
                        <a:pt x="4637" y="1639"/>
                        <a:pt x="4670" y="1472"/>
                        <a:pt x="4570" y="1405"/>
                      </a:cubicBezTo>
                      <a:cubicBezTo>
                        <a:pt x="4514" y="1322"/>
                        <a:pt x="3245" y="1"/>
                        <a:pt x="136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99" name="Google Shape;1899;p74"/>
              <p:cNvGrpSpPr/>
              <p:nvPr/>
            </p:nvGrpSpPr>
            <p:grpSpPr>
              <a:xfrm>
                <a:off x="1996181" y="2709284"/>
                <a:ext cx="1693856" cy="2130994"/>
                <a:chOff x="2433950" y="1516600"/>
                <a:chExt cx="2507188" cy="3154225"/>
              </a:xfrm>
            </p:grpSpPr>
            <p:sp>
              <p:nvSpPr>
                <p:cNvPr id="1900" name="Google Shape;1900;p74"/>
                <p:cNvSpPr/>
                <p:nvPr/>
              </p:nvSpPr>
              <p:spPr>
                <a:xfrm>
                  <a:off x="2911775" y="4082825"/>
                  <a:ext cx="230200" cy="214350"/>
                </a:xfrm>
                <a:custGeom>
                  <a:avLst/>
                  <a:gdLst/>
                  <a:ahLst/>
                  <a:cxnLst/>
                  <a:rect l="l" t="t" r="r" b="b"/>
                  <a:pathLst>
                    <a:path w="9208" h="8574" extrusionOk="0">
                      <a:moveTo>
                        <a:pt x="568" y="1"/>
                      </a:moveTo>
                      <a:lnTo>
                        <a:pt x="1" y="8374"/>
                      </a:lnTo>
                      <a:lnTo>
                        <a:pt x="7473" y="8574"/>
                      </a:lnTo>
                      <a:lnTo>
                        <a:pt x="9207" y="1202"/>
                      </a:lnTo>
                      <a:lnTo>
                        <a:pt x="5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74"/>
                <p:cNvSpPr/>
                <p:nvPr/>
              </p:nvSpPr>
              <p:spPr>
                <a:xfrm>
                  <a:off x="2433950" y="4240525"/>
                  <a:ext cx="732200" cy="352700"/>
                </a:xfrm>
                <a:custGeom>
                  <a:avLst/>
                  <a:gdLst/>
                  <a:ahLst/>
                  <a:cxnLst/>
                  <a:rect l="l" t="t" r="r" b="b"/>
                  <a:pathLst>
                    <a:path w="29288" h="14108" extrusionOk="0">
                      <a:moveTo>
                        <a:pt x="19392" y="1"/>
                      </a:moveTo>
                      <a:cubicBezTo>
                        <a:pt x="19058" y="1"/>
                        <a:pt x="18752" y="77"/>
                        <a:pt x="18480" y="264"/>
                      </a:cubicBezTo>
                      <a:cubicBezTo>
                        <a:pt x="18480" y="264"/>
                        <a:pt x="17646" y="831"/>
                        <a:pt x="15344" y="2799"/>
                      </a:cubicBezTo>
                      <a:cubicBezTo>
                        <a:pt x="13076" y="4734"/>
                        <a:pt x="9207" y="5968"/>
                        <a:pt x="5938" y="7269"/>
                      </a:cubicBezTo>
                      <a:cubicBezTo>
                        <a:pt x="1701" y="8904"/>
                        <a:pt x="467" y="10638"/>
                        <a:pt x="200" y="11839"/>
                      </a:cubicBezTo>
                      <a:cubicBezTo>
                        <a:pt x="0" y="12773"/>
                        <a:pt x="400" y="13407"/>
                        <a:pt x="400" y="13407"/>
                      </a:cubicBezTo>
                      <a:lnTo>
                        <a:pt x="28654" y="14108"/>
                      </a:lnTo>
                      <a:cubicBezTo>
                        <a:pt x="28854" y="13741"/>
                        <a:pt x="28987" y="13207"/>
                        <a:pt x="29054" y="12540"/>
                      </a:cubicBezTo>
                      <a:cubicBezTo>
                        <a:pt x="29288" y="10171"/>
                        <a:pt x="28620" y="6335"/>
                        <a:pt x="28320" y="3934"/>
                      </a:cubicBezTo>
                      <a:cubicBezTo>
                        <a:pt x="28287" y="3633"/>
                        <a:pt x="28254" y="3367"/>
                        <a:pt x="28220" y="3133"/>
                      </a:cubicBezTo>
                      <a:cubicBezTo>
                        <a:pt x="28187" y="2733"/>
                        <a:pt x="28153" y="2399"/>
                        <a:pt x="28153" y="2166"/>
                      </a:cubicBezTo>
                      <a:cubicBezTo>
                        <a:pt x="28205" y="658"/>
                        <a:pt x="27512" y="481"/>
                        <a:pt x="27185" y="481"/>
                      </a:cubicBezTo>
                      <a:cubicBezTo>
                        <a:pt x="27085" y="481"/>
                        <a:pt x="27019" y="498"/>
                        <a:pt x="27019" y="498"/>
                      </a:cubicBezTo>
                      <a:cubicBezTo>
                        <a:pt x="26282" y="1185"/>
                        <a:pt x="25499" y="1428"/>
                        <a:pt x="24709" y="1428"/>
                      </a:cubicBezTo>
                      <a:cubicBezTo>
                        <a:pt x="22793" y="1428"/>
                        <a:pt x="20836" y="1"/>
                        <a:pt x="193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74"/>
                <p:cNvSpPr/>
                <p:nvPr/>
              </p:nvSpPr>
              <p:spPr>
                <a:xfrm>
                  <a:off x="2870075" y="2711350"/>
                  <a:ext cx="1584500" cy="1580050"/>
                </a:xfrm>
                <a:custGeom>
                  <a:avLst/>
                  <a:gdLst/>
                  <a:ahLst/>
                  <a:cxnLst/>
                  <a:rect l="l" t="t" r="r" b="b"/>
                  <a:pathLst>
                    <a:path w="63380" h="63202" extrusionOk="0">
                      <a:moveTo>
                        <a:pt x="23498" y="1"/>
                      </a:moveTo>
                      <a:cubicBezTo>
                        <a:pt x="17051" y="1"/>
                        <a:pt x="12513" y="5118"/>
                        <a:pt x="11042" y="10061"/>
                      </a:cubicBezTo>
                      <a:cubicBezTo>
                        <a:pt x="9007" y="16899"/>
                        <a:pt x="1" y="57228"/>
                        <a:pt x="1" y="57228"/>
                      </a:cubicBezTo>
                      <a:lnTo>
                        <a:pt x="11809" y="58796"/>
                      </a:lnTo>
                      <a:cubicBezTo>
                        <a:pt x="15367" y="47282"/>
                        <a:pt x="22129" y="38598"/>
                        <a:pt x="22524" y="32312"/>
                      </a:cubicBezTo>
                      <a:lnTo>
                        <a:pt x="22524" y="32312"/>
                      </a:lnTo>
                      <a:cubicBezTo>
                        <a:pt x="24454" y="40431"/>
                        <a:pt x="29856" y="58567"/>
                        <a:pt x="40196" y="62065"/>
                      </a:cubicBezTo>
                      <a:cubicBezTo>
                        <a:pt x="42577" y="62871"/>
                        <a:pt x="44843" y="63202"/>
                        <a:pt x="46960" y="63202"/>
                      </a:cubicBezTo>
                      <a:cubicBezTo>
                        <a:pt x="56768" y="63202"/>
                        <a:pt x="63379" y="56094"/>
                        <a:pt x="63379" y="56094"/>
                      </a:cubicBezTo>
                      <a:cubicBezTo>
                        <a:pt x="56708" y="37314"/>
                        <a:pt x="43365" y="9694"/>
                        <a:pt x="31690" y="2556"/>
                      </a:cubicBezTo>
                      <a:cubicBezTo>
                        <a:pt x="28723" y="753"/>
                        <a:pt x="25970" y="1"/>
                        <a:pt x="234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74"/>
                <p:cNvSpPr/>
                <p:nvPr/>
              </p:nvSpPr>
              <p:spPr>
                <a:xfrm>
                  <a:off x="3135275" y="3219550"/>
                  <a:ext cx="1295125" cy="1025250"/>
                </a:xfrm>
                <a:custGeom>
                  <a:avLst/>
                  <a:gdLst/>
                  <a:ahLst/>
                  <a:cxnLst/>
                  <a:rect l="l" t="t" r="r" b="b"/>
                  <a:pathLst>
                    <a:path w="51805" h="41010" extrusionOk="0">
                      <a:moveTo>
                        <a:pt x="10093" y="1"/>
                      </a:moveTo>
                      <a:cubicBezTo>
                        <a:pt x="10076" y="1"/>
                        <a:pt x="10058" y="3"/>
                        <a:pt x="10041" y="7"/>
                      </a:cubicBezTo>
                      <a:cubicBezTo>
                        <a:pt x="9907" y="41"/>
                        <a:pt x="9774" y="141"/>
                        <a:pt x="9807" y="307"/>
                      </a:cubicBezTo>
                      <a:cubicBezTo>
                        <a:pt x="9807" y="407"/>
                        <a:pt x="10008" y="11249"/>
                        <a:pt x="6638" y="18854"/>
                      </a:cubicBezTo>
                      <a:cubicBezTo>
                        <a:pt x="3203" y="26560"/>
                        <a:pt x="100" y="34899"/>
                        <a:pt x="67" y="34999"/>
                      </a:cubicBezTo>
                      <a:cubicBezTo>
                        <a:pt x="0" y="35132"/>
                        <a:pt x="67" y="35299"/>
                        <a:pt x="234" y="35366"/>
                      </a:cubicBezTo>
                      <a:cubicBezTo>
                        <a:pt x="257" y="35372"/>
                        <a:pt x="281" y="35374"/>
                        <a:pt x="305" y="35374"/>
                      </a:cubicBezTo>
                      <a:cubicBezTo>
                        <a:pt x="422" y="35374"/>
                        <a:pt x="546" y="35310"/>
                        <a:pt x="601" y="35199"/>
                      </a:cubicBezTo>
                      <a:cubicBezTo>
                        <a:pt x="634" y="35099"/>
                        <a:pt x="3770" y="26793"/>
                        <a:pt x="7172" y="19088"/>
                      </a:cubicBezTo>
                      <a:cubicBezTo>
                        <a:pt x="9741" y="13317"/>
                        <a:pt x="10241" y="5745"/>
                        <a:pt x="10341" y="2209"/>
                      </a:cubicBezTo>
                      <a:cubicBezTo>
                        <a:pt x="11308" y="5344"/>
                        <a:pt x="13410" y="11916"/>
                        <a:pt x="16279" y="18721"/>
                      </a:cubicBezTo>
                      <a:cubicBezTo>
                        <a:pt x="18580" y="24191"/>
                        <a:pt x="20915" y="28728"/>
                        <a:pt x="23250" y="32230"/>
                      </a:cubicBezTo>
                      <a:cubicBezTo>
                        <a:pt x="26152" y="36600"/>
                        <a:pt x="29021" y="39335"/>
                        <a:pt x="31756" y="40336"/>
                      </a:cubicBezTo>
                      <a:cubicBezTo>
                        <a:pt x="32991" y="40770"/>
                        <a:pt x="34258" y="40970"/>
                        <a:pt x="35559" y="41003"/>
                      </a:cubicBezTo>
                      <a:cubicBezTo>
                        <a:pt x="35698" y="41007"/>
                        <a:pt x="35836" y="41009"/>
                        <a:pt x="35974" y="41009"/>
                      </a:cubicBezTo>
                      <a:cubicBezTo>
                        <a:pt x="39273" y="41009"/>
                        <a:pt x="42568" y="39889"/>
                        <a:pt x="45033" y="38768"/>
                      </a:cubicBezTo>
                      <a:cubicBezTo>
                        <a:pt x="48835" y="37067"/>
                        <a:pt x="51637" y="34932"/>
                        <a:pt x="51671" y="34899"/>
                      </a:cubicBezTo>
                      <a:cubicBezTo>
                        <a:pt x="51804" y="34799"/>
                        <a:pt x="51804" y="34632"/>
                        <a:pt x="51737" y="34499"/>
                      </a:cubicBezTo>
                      <a:cubicBezTo>
                        <a:pt x="51679" y="34420"/>
                        <a:pt x="51586" y="34388"/>
                        <a:pt x="51492" y="34388"/>
                      </a:cubicBezTo>
                      <a:cubicBezTo>
                        <a:pt x="51426" y="34388"/>
                        <a:pt x="51359" y="34404"/>
                        <a:pt x="51304" y="34432"/>
                      </a:cubicBezTo>
                      <a:cubicBezTo>
                        <a:pt x="51304" y="34465"/>
                        <a:pt x="48535" y="36567"/>
                        <a:pt x="44799" y="38268"/>
                      </a:cubicBezTo>
                      <a:cubicBezTo>
                        <a:pt x="42383" y="39347"/>
                        <a:pt x="39174" y="40426"/>
                        <a:pt x="35963" y="40426"/>
                      </a:cubicBezTo>
                      <a:cubicBezTo>
                        <a:pt x="34608" y="40426"/>
                        <a:pt x="33253" y="40234"/>
                        <a:pt x="31957" y="39769"/>
                      </a:cubicBezTo>
                      <a:cubicBezTo>
                        <a:pt x="27220" y="38101"/>
                        <a:pt x="21983" y="30729"/>
                        <a:pt x="16812" y="18487"/>
                      </a:cubicBezTo>
                      <a:cubicBezTo>
                        <a:pt x="12910" y="9180"/>
                        <a:pt x="10374" y="307"/>
                        <a:pt x="10374" y="207"/>
                      </a:cubicBezTo>
                      <a:cubicBezTo>
                        <a:pt x="10317" y="91"/>
                        <a:pt x="10208" y="1"/>
                        <a:pt x="100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74"/>
                <p:cNvSpPr/>
                <p:nvPr/>
              </p:nvSpPr>
              <p:spPr>
                <a:xfrm>
                  <a:off x="3151788" y="4386825"/>
                  <a:ext cx="70075" cy="35500"/>
                </a:xfrm>
                <a:custGeom>
                  <a:avLst/>
                  <a:gdLst/>
                  <a:ahLst/>
                  <a:cxnLst/>
                  <a:rect l="l" t="t" r="r" b="b"/>
                  <a:pathLst>
                    <a:path w="2803" h="1420" extrusionOk="0">
                      <a:moveTo>
                        <a:pt x="2293" y="1"/>
                      </a:moveTo>
                      <a:cubicBezTo>
                        <a:pt x="2251" y="1"/>
                        <a:pt x="2210" y="6"/>
                        <a:pt x="2169" y="18"/>
                      </a:cubicBezTo>
                      <a:lnTo>
                        <a:pt x="401" y="485"/>
                      </a:lnTo>
                      <a:cubicBezTo>
                        <a:pt x="168" y="552"/>
                        <a:pt x="1" y="819"/>
                        <a:pt x="67" y="1052"/>
                      </a:cubicBezTo>
                      <a:cubicBezTo>
                        <a:pt x="134" y="1286"/>
                        <a:pt x="334" y="1419"/>
                        <a:pt x="534" y="1419"/>
                      </a:cubicBezTo>
                      <a:cubicBezTo>
                        <a:pt x="568" y="1419"/>
                        <a:pt x="601" y="1386"/>
                        <a:pt x="668" y="1386"/>
                      </a:cubicBezTo>
                      <a:lnTo>
                        <a:pt x="2402" y="919"/>
                      </a:lnTo>
                      <a:cubicBezTo>
                        <a:pt x="2669" y="852"/>
                        <a:pt x="2803" y="585"/>
                        <a:pt x="2736" y="318"/>
                      </a:cubicBezTo>
                      <a:cubicBezTo>
                        <a:pt x="2681" y="125"/>
                        <a:pt x="2489" y="1"/>
                        <a:pt x="2293" y="1"/>
                      </a:cubicBezTo>
                      <a:close/>
                    </a:path>
                  </a:pathLst>
                </a:custGeom>
                <a:solidFill>
                  <a:srgbClr val="FFF3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74"/>
                <p:cNvSpPr/>
                <p:nvPr/>
              </p:nvSpPr>
              <p:spPr>
                <a:xfrm>
                  <a:off x="3107588" y="4350975"/>
                  <a:ext cx="69250" cy="35475"/>
                </a:xfrm>
                <a:custGeom>
                  <a:avLst/>
                  <a:gdLst/>
                  <a:ahLst/>
                  <a:cxnLst/>
                  <a:rect l="l" t="t" r="r" b="b"/>
                  <a:pathLst>
                    <a:path w="2770" h="1419" extrusionOk="0">
                      <a:moveTo>
                        <a:pt x="2258" y="1"/>
                      </a:moveTo>
                      <a:cubicBezTo>
                        <a:pt x="2217" y="1"/>
                        <a:pt x="2176" y="6"/>
                        <a:pt x="2136" y="18"/>
                      </a:cubicBezTo>
                      <a:lnTo>
                        <a:pt x="368" y="485"/>
                      </a:lnTo>
                      <a:cubicBezTo>
                        <a:pt x="134" y="551"/>
                        <a:pt x="1" y="818"/>
                        <a:pt x="68" y="1085"/>
                      </a:cubicBezTo>
                      <a:cubicBezTo>
                        <a:pt x="101" y="1285"/>
                        <a:pt x="301" y="1419"/>
                        <a:pt x="501" y="1419"/>
                      </a:cubicBezTo>
                      <a:cubicBezTo>
                        <a:pt x="568" y="1419"/>
                        <a:pt x="601" y="1419"/>
                        <a:pt x="635" y="1385"/>
                      </a:cubicBezTo>
                      <a:lnTo>
                        <a:pt x="2369" y="918"/>
                      </a:lnTo>
                      <a:cubicBezTo>
                        <a:pt x="2636" y="852"/>
                        <a:pt x="2769" y="585"/>
                        <a:pt x="2703" y="351"/>
                      </a:cubicBezTo>
                      <a:cubicBezTo>
                        <a:pt x="2647" y="130"/>
                        <a:pt x="2455" y="1"/>
                        <a:pt x="2258" y="1"/>
                      </a:cubicBezTo>
                      <a:close/>
                    </a:path>
                  </a:pathLst>
                </a:custGeom>
                <a:solidFill>
                  <a:srgbClr val="FFF3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74"/>
                <p:cNvSpPr/>
                <p:nvPr/>
              </p:nvSpPr>
              <p:spPr>
                <a:xfrm>
                  <a:off x="4013238" y="4125250"/>
                  <a:ext cx="55900" cy="57625"/>
                </a:xfrm>
                <a:custGeom>
                  <a:avLst/>
                  <a:gdLst/>
                  <a:ahLst/>
                  <a:cxnLst/>
                  <a:rect l="l" t="t" r="r" b="b"/>
                  <a:pathLst>
                    <a:path w="2236" h="2305" extrusionOk="0">
                      <a:moveTo>
                        <a:pt x="1739" y="0"/>
                      </a:moveTo>
                      <a:cubicBezTo>
                        <a:pt x="1601" y="0"/>
                        <a:pt x="1463" y="60"/>
                        <a:pt x="1368" y="174"/>
                      </a:cubicBezTo>
                      <a:lnTo>
                        <a:pt x="167" y="1541"/>
                      </a:lnTo>
                      <a:cubicBezTo>
                        <a:pt x="1" y="1708"/>
                        <a:pt x="34" y="2008"/>
                        <a:pt x="201" y="2175"/>
                      </a:cubicBezTo>
                      <a:cubicBezTo>
                        <a:pt x="289" y="2263"/>
                        <a:pt x="396" y="2305"/>
                        <a:pt x="506" y="2305"/>
                      </a:cubicBezTo>
                      <a:cubicBezTo>
                        <a:pt x="605" y="2305"/>
                        <a:pt x="707" y="2271"/>
                        <a:pt x="801" y="2208"/>
                      </a:cubicBezTo>
                      <a:cubicBezTo>
                        <a:pt x="835" y="2208"/>
                        <a:pt x="835" y="2175"/>
                        <a:pt x="868" y="2142"/>
                      </a:cubicBezTo>
                      <a:lnTo>
                        <a:pt x="2069" y="774"/>
                      </a:lnTo>
                      <a:cubicBezTo>
                        <a:pt x="2236" y="574"/>
                        <a:pt x="2202" y="274"/>
                        <a:pt x="2035" y="107"/>
                      </a:cubicBezTo>
                      <a:cubicBezTo>
                        <a:pt x="1949" y="35"/>
                        <a:pt x="1844" y="0"/>
                        <a:pt x="1739" y="0"/>
                      </a:cubicBezTo>
                      <a:close/>
                    </a:path>
                  </a:pathLst>
                </a:custGeom>
                <a:solidFill>
                  <a:srgbClr val="FFF3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74"/>
                <p:cNvSpPr/>
                <p:nvPr/>
              </p:nvSpPr>
              <p:spPr>
                <a:xfrm>
                  <a:off x="3956538" y="4120250"/>
                  <a:ext cx="55900" cy="57625"/>
                </a:xfrm>
                <a:custGeom>
                  <a:avLst/>
                  <a:gdLst/>
                  <a:ahLst/>
                  <a:cxnLst/>
                  <a:rect l="l" t="t" r="r" b="b"/>
                  <a:pathLst>
                    <a:path w="2236" h="2305" extrusionOk="0">
                      <a:moveTo>
                        <a:pt x="1718" y="0"/>
                      </a:moveTo>
                      <a:cubicBezTo>
                        <a:pt x="1590" y="0"/>
                        <a:pt x="1463" y="60"/>
                        <a:pt x="1368" y="174"/>
                      </a:cubicBezTo>
                      <a:lnTo>
                        <a:pt x="167" y="1541"/>
                      </a:lnTo>
                      <a:cubicBezTo>
                        <a:pt x="0" y="1708"/>
                        <a:pt x="0" y="2008"/>
                        <a:pt x="201" y="2175"/>
                      </a:cubicBezTo>
                      <a:cubicBezTo>
                        <a:pt x="289" y="2263"/>
                        <a:pt x="395" y="2305"/>
                        <a:pt x="501" y="2305"/>
                      </a:cubicBezTo>
                      <a:cubicBezTo>
                        <a:pt x="595" y="2305"/>
                        <a:pt x="689" y="2271"/>
                        <a:pt x="768" y="2208"/>
                      </a:cubicBezTo>
                      <a:cubicBezTo>
                        <a:pt x="801" y="2208"/>
                        <a:pt x="834" y="2175"/>
                        <a:pt x="868" y="2142"/>
                      </a:cubicBezTo>
                      <a:lnTo>
                        <a:pt x="2069" y="774"/>
                      </a:lnTo>
                      <a:cubicBezTo>
                        <a:pt x="2235" y="574"/>
                        <a:pt x="2202" y="274"/>
                        <a:pt x="2002" y="107"/>
                      </a:cubicBezTo>
                      <a:cubicBezTo>
                        <a:pt x="1915" y="35"/>
                        <a:pt x="1816" y="0"/>
                        <a:pt x="1718" y="0"/>
                      </a:cubicBezTo>
                      <a:close/>
                    </a:path>
                  </a:pathLst>
                </a:custGeom>
                <a:solidFill>
                  <a:srgbClr val="FFF3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74"/>
                <p:cNvSpPr/>
                <p:nvPr/>
              </p:nvSpPr>
              <p:spPr>
                <a:xfrm>
                  <a:off x="4064113" y="4121000"/>
                  <a:ext cx="55900" cy="57700"/>
                </a:xfrm>
                <a:custGeom>
                  <a:avLst/>
                  <a:gdLst/>
                  <a:ahLst/>
                  <a:cxnLst/>
                  <a:rect l="l" t="t" r="r" b="b"/>
                  <a:pathLst>
                    <a:path w="2236" h="2308" extrusionOk="0">
                      <a:moveTo>
                        <a:pt x="1725" y="1"/>
                      </a:moveTo>
                      <a:cubicBezTo>
                        <a:pt x="1592" y="1"/>
                        <a:pt x="1460" y="52"/>
                        <a:pt x="1368" y="144"/>
                      </a:cubicBezTo>
                      <a:lnTo>
                        <a:pt x="167" y="1545"/>
                      </a:lnTo>
                      <a:cubicBezTo>
                        <a:pt x="0" y="1711"/>
                        <a:pt x="34" y="2012"/>
                        <a:pt x="201" y="2178"/>
                      </a:cubicBezTo>
                      <a:cubicBezTo>
                        <a:pt x="289" y="2266"/>
                        <a:pt x="395" y="2308"/>
                        <a:pt x="506" y="2308"/>
                      </a:cubicBezTo>
                      <a:cubicBezTo>
                        <a:pt x="605" y="2308"/>
                        <a:pt x="707" y="2275"/>
                        <a:pt x="801" y="2212"/>
                      </a:cubicBezTo>
                      <a:cubicBezTo>
                        <a:pt x="834" y="2178"/>
                        <a:pt x="834" y="2178"/>
                        <a:pt x="868" y="2145"/>
                      </a:cubicBezTo>
                      <a:lnTo>
                        <a:pt x="2069" y="777"/>
                      </a:lnTo>
                      <a:cubicBezTo>
                        <a:pt x="2235" y="577"/>
                        <a:pt x="2202" y="277"/>
                        <a:pt x="2035" y="110"/>
                      </a:cubicBezTo>
                      <a:cubicBezTo>
                        <a:pt x="1945" y="35"/>
                        <a:pt x="1835" y="1"/>
                        <a:pt x="1725" y="1"/>
                      </a:cubicBezTo>
                      <a:close/>
                    </a:path>
                  </a:pathLst>
                </a:custGeom>
                <a:solidFill>
                  <a:srgbClr val="FFF3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74"/>
                <p:cNvSpPr/>
                <p:nvPr/>
              </p:nvSpPr>
              <p:spPr>
                <a:xfrm>
                  <a:off x="4114138" y="4115700"/>
                  <a:ext cx="55900" cy="57725"/>
                </a:xfrm>
                <a:custGeom>
                  <a:avLst/>
                  <a:gdLst/>
                  <a:ahLst/>
                  <a:cxnLst/>
                  <a:rect l="l" t="t" r="r" b="b"/>
                  <a:pathLst>
                    <a:path w="2236" h="2309" extrusionOk="0">
                      <a:moveTo>
                        <a:pt x="1706" y="1"/>
                      </a:moveTo>
                      <a:cubicBezTo>
                        <a:pt x="1579" y="1"/>
                        <a:pt x="1456" y="51"/>
                        <a:pt x="1369" y="155"/>
                      </a:cubicBezTo>
                      <a:lnTo>
                        <a:pt x="168" y="1523"/>
                      </a:lnTo>
                      <a:cubicBezTo>
                        <a:pt x="1" y="1723"/>
                        <a:pt x="34" y="2023"/>
                        <a:pt x="234" y="2190"/>
                      </a:cubicBezTo>
                      <a:cubicBezTo>
                        <a:pt x="328" y="2265"/>
                        <a:pt x="443" y="2309"/>
                        <a:pt x="555" y="2309"/>
                      </a:cubicBezTo>
                      <a:cubicBezTo>
                        <a:pt x="642" y="2309"/>
                        <a:pt x="728" y="2282"/>
                        <a:pt x="801" y="2224"/>
                      </a:cubicBezTo>
                      <a:cubicBezTo>
                        <a:pt x="835" y="2190"/>
                        <a:pt x="868" y="2190"/>
                        <a:pt x="868" y="2157"/>
                      </a:cubicBezTo>
                      <a:lnTo>
                        <a:pt x="2069" y="789"/>
                      </a:lnTo>
                      <a:cubicBezTo>
                        <a:pt x="2236" y="589"/>
                        <a:pt x="2236" y="289"/>
                        <a:pt x="2036" y="122"/>
                      </a:cubicBezTo>
                      <a:cubicBezTo>
                        <a:pt x="1940" y="42"/>
                        <a:pt x="1822" y="1"/>
                        <a:pt x="1706" y="1"/>
                      </a:cubicBezTo>
                      <a:close/>
                    </a:path>
                  </a:pathLst>
                </a:custGeom>
                <a:solidFill>
                  <a:srgbClr val="FFF3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74"/>
                <p:cNvSpPr/>
                <p:nvPr/>
              </p:nvSpPr>
              <p:spPr>
                <a:xfrm>
                  <a:off x="4166688" y="4106900"/>
                  <a:ext cx="55900" cy="57625"/>
                </a:xfrm>
                <a:custGeom>
                  <a:avLst/>
                  <a:gdLst/>
                  <a:ahLst/>
                  <a:cxnLst/>
                  <a:rect l="l" t="t" r="r" b="b"/>
                  <a:pathLst>
                    <a:path w="2236" h="2305" extrusionOk="0">
                      <a:moveTo>
                        <a:pt x="1738" y="0"/>
                      </a:moveTo>
                      <a:cubicBezTo>
                        <a:pt x="1600" y="0"/>
                        <a:pt x="1463" y="60"/>
                        <a:pt x="1368" y="174"/>
                      </a:cubicBezTo>
                      <a:lnTo>
                        <a:pt x="167" y="1541"/>
                      </a:lnTo>
                      <a:cubicBezTo>
                        <a:pt x="0" y="1742"/>
                        <a:pt x="34" y="2008"/>
                        <a:pt x="234" y="2175"/>
                      </a:cubicBezTo>
                      <a:cubicBezTo>
                        <a:pt x="322" y="2263"/>
                        <a:pt x="429" y="2305"/>
                        <a:pt x="534" y="2305"/>
                      </a:cubicBezTo>
                      <a:cubicBezTo>
                        <a:pt x="629" y="2305"/>
                        <a:pt x="722" y="2272"/>
                        <a:pt x="801" y="2209"/>
                      </a:cubicBezTo>
                      <a:cubicBezTo>
                        <a:pt x="834" y="2209"/>
                        <a:pt x="868" y="2175"/>
                        <a:pt x="868" y="2142"/>
                      </a:cubicBezTo>
                      <a:lnTo>
                        <a:pt x="2069" y="774"/>
                      </a:lnTo>
                      <a:cubicBezTo>
                        <a:pt x="2235" y="574"/>
                        <a:pt x="2235" y="274"/>
                        <a:pt x="2035" y="107"/>
                      </a:cubicBezTo>
                      <a:cubicBezTo>
                        <a:pt x="1949" y="35"/>
                        <a:pt x="1843" y="0"/>
                        <a:pt x="1738" y="0"/>
                      </a:cubicBezTo>
                      <a:close/>
                    </a:path>
                  </a:pathLst>
                </a:custGeom>
                <a:solidFill>
                  <a:srgbClr val="FFF3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74"/>
                <p:cNvSpPr/>
                <p:nvPr/>
              </p:nvSpPr>
              <p:spPr>
                <a:xfrm>
                  <a:off x="4220888" y="4093200"/>
                  <a:ext cx="55900" cy="57375"/>
                </a:xfrm>
                <a:custGeom>
                  <a:avLst/>
                  <a:gdLst/>
                  <a:ahLst/>
                  <a:cxnLst/>
                  <a:rect l="l" t="t" r="r" b="b"/>
                  <a:pathLst>
                    <a:path w="2236" h="2295" extrusionOk="0">
                      <a:moveTo>
                        <a:pt x="1706" y="0"/>
                      </a:moveTo>
                      <a:cubicBezTo>
                        <a:pt x="1579" y="0"/>
                        <a:pt x="1455" y="50"/>
                        <a:pt x="1368" y="155"/>
                      </a:cubicBezTo>
                      <a:lnTo>
                        <a:pt x="167" y="1522"/>
                      </a:lnTo>
                      <a:cubicBezTo>
                        <a:pt x="1" y="1723"/>
                        <a:pt x="34" y="2023"/>
                        <a:pt x="201" y="2190"/>
                      </a:cubicBezTo>
                      <a:cubicBezTo>
                        <a:pt x="290" y="2261"/>
                        <a:pt x="399" y="2294"/>
                        <a:pt x="511" y="2294"/>
                      </a:cubicBezTo>
                      <a:cubicBezTo>
                        <a:pt x="608" y="2294"/>
                        <a:pt x="708" y="2269"/>
                        <a:pt x="801" y="2223"/>
                      </a:cubicBezTo>
                      <a:cubicBezTo>
                        <a:pt x="801" y="2190"/>
                        <a:pt x="835" y="2156"/>
                        <a:pt x="868" y="2123"/>
                      </a:cubicBezTo>
                      <a:lnTo>
                        <a:pt x="2069" y="755"/>
                      </a:lnTo>
                      <a:cubicBezTo>
                        <a:pt x="2236" y="555"/>
                        <a:pt x="2202" y="288"/>
                        <a:pt x="2035" y="121"/>
                      </a:cubicBezTo>
                      <a:cubicBezTo>
                        <a:pt x="1940" y="42"/>
                        <a:pt x="1822" y="0"/>
                        <a:pt x="1706" y="0"/>
                      </a:cubicBezTo>
                      <a:close/>
                    </a:path>
                  </a:pathLst>
                </a:custGeom>
                <a:solidFill>
                  <a:srgbClr val="FFF3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74"/>
                <p:cNvSpPr/>
                <p:nvPr/>
              </p:nvSpPr>
              <p:spPr>
                <a:xfrm>
                  <a:off x="2959163" y="2357425"/>
                  <a:ext cx="937350" cy="835750"/>
                </a:xfrm>
                <a:custGeom>
                  <a:avLst/>
                  <a:gdLst/>
                  <a:ahLst/>
                  <a:cxnLst/>
                  <a:rect l="l" t="t" r="r" b="b"/>
                  <a:pathLst>
                    <a:path w="37494" h="33430" extrusionOk="0">
                      <a:moveTo>
                        <a:pt x="30227" y="1"/>
                      </a:moveTo>
                      <a:cubicBezTo>
                        <a:pt x="28407" y="1"/>
                        <a:pt x="26601" y="769"/>
                        <a:pt x="25318" y="2271"/>
                      </a:cubicBezTo>
                      <a:cubicBezTo>
                        <a:pt x="19848" y="8609"/>
                        <a:pt x="8740" y="17682"/>
                        <a:pt x="2502" y="24087"/>
                      </a:cubicBezTo>
                      <a:cubicBezTo>
                        <a:pt x="0" y="26655"/>
                        <a:pt x="567" y="28957"/>
                        <a:pt x="901" y="30358"/>
                      </a:cubicBezTo>
                      <a:cubicBezTo>
                        <a:pt x="1368" y="32593"/>
                        <a:pt x="4103" y="33360"/>
                        <a:pt x="6238" y="33427"/>
                      </a:cubicBezTo>
                      <a:cubicBezTo>
                        <a:pt x="6298" y="33428"/>
                        <a:pt x="6358" y="33429"/>
                        <a:pt x="6418" y="33429"/>
                      </a:cubicBezTo>
                      <a:cubicBezTo>
                        <a:pt x="7565" y="33429"/>
                        <a:pt x="8763" y="33125"/>
                        <a:pt x="9841" y="32459"/>
                      </a:cubicBezTo>
                      <a:cubicBezTo>
                        <a:pt x="18113" y="27289"/>
                        <a:pt x="28787" y="18149"/>
                        <a:pt x="35159" y="10744"/>
                      </a:cubicBezTo>
                      <a:cubicBezTo>
                        <a:pt x="37494" y="8008"/>
                        <a:pt x="37160" y="3905"/>
                        <a:pt x="34458" y="1570"/>
                      </a:cubicBezTo>
                      <a:cubicBezTo>
                        <a:pt x="33225" y="518"/>
                        <a:pt x="31721" y="1"/>
                        <a:pt x="302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74"/>
                <p:cNvSpPr/>
                <p:nvPr/>
              </p:nvSpPr>
              <p:spPr>
                <a:xfrm>
                  <a:off x="3425313" y="2160475"/>
                  <a:ext cx="1515825" cy="2094750"/>
                </a:xfrm>
                <a:custGeom>
                  <a:avLst/>
                  <a:gdLst/>
                  <a:ahLst/>
                  <a:cxnLst/>
                  <a:rect l="l" t="t" r="r" b="b"/>
                  <a:pathLst>
                    <a:path w="60633" h="83790" extrusionOk="0">
                      <a:moveTo>
                        <a:pt x="37076" y="1"/>
                      </a:moveTo>
                      <a:cubicBezTo>
                        <a:pt x="36957" y="1"/>
                        <a:pt x="36894" y="8"/>
                        <a:pt x="36894" y="8"/>
                      </a:cubicBezTo>
                      <a:lnTo>
                        <a:pt x="13744" y="5079"/>
                      </a:lnTo>
                      <a:cubicBezTo>
                        <a:pt x="13744" y="5079"/>
                        <a:pt x="6239" y="7147"/>
                        <a:pt x="5638" y="13451"/>
                      </a:cubicBezTo>
                      <a:cubicBezTo>
                        <a:pt x="5071" y="19756"/>
                        <a:pt x="1" y="37468"/>
                        <a:pt x="1" y="37468"/>
                      </a:cubicBezTo>
                      <a:cubicBezTo>
                        <a:pt x="1" y="37468"/>
                        <a:pt x="5938" y="80733"/>
                        <a:pt x="33558" y="83635"/>
                      </a:cubicBezTo>
                      <a:cubicBezTo>
                        <a:pt x="34561" y="83739"/>
                        <a:pt x="35517" y="83790"/>
                        <a:pt x="36428" y="83790"/>
                      </a:cubicBezTo>
                      <a:cubicBezTo>
                        <a:pt x="60632" y="83790"/>
                        <a:pt x="53477" y="48052"/>
                        <a:pt x="50937" y="27928"/>
                      </a:cubicBezTo>
                      <a:cubicBezTo>
                        <a:pt x="47585" y="1050"/>
                        <a:pt x="38477" y="1"/>
                        <a:pt x="3707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74"/>
                <p:cNvSpPr/>
                <p:nvPr/>
              </p:nvSpPr>
              <p:spPr>
                <a:xfrm>
                  <a:off x="3730538" y="2620700"/>
                  <a:ext cx="476200" cy="200475"/>
                </a:xfrm>
                <a:custGeom>
                  <a:avLst/>
                  <a:gdLst/>
                  <a:ahLst/>
                  <a:cxnLst/>
                  <a:rect l="l" t="t" r="r" b="b"/>
                  <a:pathLst>
                    <a:path w="19048" h="8019" extrusionOk="0">
                      <a:moveTo>
                        <a:pt x="12639" y="1"/>
                      </a:moveTo>
                      <a:cubicBezTo>
                        <a:pt x="6388" y="1"/>
                        <a:pt x="534" y="480"/>
                        <a:pt x="534" y="480"/>
                      </a:cubicBezTo>
                      <a:lnTo>
                        <a:pt x="1" y="7818"/>
                      </a:lnTo>
                      <a:cubicBezTo>
                        <a:pt x="1740" y="7749"/>
                        <a:pt x="3675" y="7722"/>
                        <a:pt x="5623" y="7722"/>
                      </a:cubicBezTo>
                      <a:cubicBezTo>
                        <a:pt x="12115" y="7722"/>
                        <a:pt x="18747" y="8018"/>
                        <a:pt x="18747" y="8018"/>
                      </a:cubicBezTo>
                      <a:lnTo>
                        <a:pt x="19048" y="213"/>
                      </a:lnTo>
                      <a:cubicBezTo>
                        <a:pt x="17015" y="58"/>
                        <a:pt x="14803" y="1"/>
                        <a:pt x="1263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74"/>
                <p:cNvSpPr/>
                <p:nvPr/>
              </p:nvSpPr>
              <p:spPr>
                <a:xfrm>
                  <a:off x="3487863" y="1516600"/>
                  <a:ext cx="614625" cy="550700"/>
                </a:xfrm>
                <a:custGeom>
                  <a:avLst/>
                  <a:gdLst/>
                  <a:ahLst/>
                  <a:cxnLst/>
                  <a:rect l="l" t="t" r="r" b="b"/>
                  <a:pathLst>
                    <a:path w="24585" h="22028" extrusionOk="0">
                      <a:moveTo>
                        <a:pt x="15170" y="0"/>
                      </a:moveTo>
                      <a:cubicBezTo>
                        <a:pt x="11739" y="0"/>
                        <a:pt x="5671" y="2880"/>
                        <a:pt x="5671" y="2880"/>
                      </a:cubicBezTo>
                      <a:cubicBezTo>
                        <a:pt x="5671" y="2880"/>
                        <a:pt x="3944" y="1479"/>
                        <a:pt x="2583" y="1479"/>
                      </a:cubicBezTo>
                      <a:cubicBezTo>
                        <a:pt x="2567" y="1479"/>
                        <a:pt x="2552" y="1479"/>
                        <a:pt x="2536" y="1479"/>
                      </a:cubicBezTo>
                      <a:cubicBezTo>
                        <a:pt x="1" y="1579"/>
                        <a:pt x="3136" y="5482"/>
                        <a:pt x="3136" y="5482"/>
                      </a:cubicBezTo>
                      <a:cubicBezTo>
                        <a:pt x="3136" y="5482"/>
                        <a:pt x="1706" y="4862"/>
                        <a:pt x="886" y="4862"/>
                      </a:cubicBezTo>
                      <a:cubicBezTo>
                        <a:pt x="517" y="4862"/>
                        <a:pt x="272" y="4987"/>
                        <a:pt x="334" y="5349"/>
                      </a:cubicBezTo>
                      <a:cubicBezTo>
                        <a:pt x="534" y="6283"/>
                        <a:pt x="3336" y="8684"/>
                        <a:pt x="2803" y="8684"/>
                      </a:cubicBezTo>
                      <a:cubicBezTo>
                        <a:pt x="2803" y="8684"/>
                        <a:pt x="2791" y="8684"/>
                        <a:pt x="2770" y="8684"/>
                      </a:cubicBezTo>
                      <a:cubicBezTo>
                        <a:pt x="2557" y="8684"/>
                        <a:pt x="1377" y="8739"/>
                        <a:pt x="1135" y="9952"/>
                      </a:cubicBezTo>
                      <a:cubicBezTo>
                        <a:pt x="868" y="11320"/>
                        <a:pt x="6072" y="13221"/>
                        <a:pt x="6072" y="13221"/>
                      </a:cubicBezTo>
                      <a:lnTo>
                        <a:pt x="19648" y="19892"/>
                      </a:lnTo>
                      <a:cubicBezTo>
                        <a:pt x="19648" y="19892"/>
                        <a:pt x="20482" y="21360"/>
                        <a:pt x="22116" y="22027"/>
                      </a:cubicBezTo>
                      <a:lnTo>
                        <a:pt x="22817" y="11920"/>
                      </a:lnTo>
                      <a:cubicBezTo>
                        <a:pt x="22817" y="11920"/>
                        <a:pt x="24585" y="6783"/>
                        <a:pt x="23551" y="4448"/>
                      </a:cubicBezTo>
                      <a:cubicBezTo>
                        <a:pt x="22858" y="2906"/>
                        <a:pt x="21372" y="2652"/>
                        <a:pt x="20466" y="2652"/>
                      </a:cubicBezTo>
                      <a:cubicBezTo>
                        <a:pt x="20020" y="2652"/>
                        <a:pt x="19715" y="2713"/>
                        <a:pt x="19715" y="2713"/>
                      </a:cubicBezTo>
                      <a:cubicBezTo>
                        <a:pt x="19715" y="2713"/>
                        <a:pt x="19181" y="745"/>
                        <a:pt x="16045" y="78"/>
                      </a:cubicBezTo>
                      <a:cubicBezTo>
                        <a:pt x="15781" y="25"/>
                        <a:pt x="15487" y="0"/>
                        <a:pt x="151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74"/>
                <p:cNvSpPr/>
                <p:nvPr/>
              </p:nvSpPr>
              <p:spPr>
                <a:xfrm>
                  <a:off x="3797263" y="1931350"/>
                  <a:ext cx="332750" cy="380575"/>
                </a:xfrm>
                <a:custGeom>
                  <a:avLst/>
                  <a:gdLst/>
                  <a:ahLst/>
                  <a:cxnLst/>
                  <a:rect l="l" t="t" r="r" b="b"/>
                  <a:pathLst>
                    <a:path w="13310" h="15223" extrusionOk="0">
                      <a:moveTo>
                        <a:pt x="9440" y="0"/>
                      </a:moveTo>
                      <a:lnTo>
                        <a:pt x="0" y="8806"/>
                      </a:lnTo>
                      <a:cubicBezTo>
                        <a:pt x="0" y="8806"/>
                        <a:pt x="0" y="8840"/>
                        <a:pt x="67" y="8906"/>
                      </a:cubicBezTo>
                      <a:cubicBezTo>
                        <a:pt x="367" y="9373"/>
                        <a:pt x="1535" y="11275"/>
                        <a:pt x="1801" y="14744"/>
                      </a:cubicBezTo>
                      <a:cubicBezTo>
                        <a:pt x="1801" y="14744"/>
                        <a:pt x="2202" y="14877"/>
                        <a:pt x="2836" y="15044"/>
                      </a:cubicBezTo>
                      <a:cubicBezTo>
                        <a:pt x="3299" y="15160"/>
                        <a:pt x="3871" y="15223"/>
                        <a:pt x="4500" y="15223"/>
                      </a:cubicBezTo>
                      <a:cubicBezTo>
                        <a:pt x="6046" y="15223"/>
                        <a:pt x="7937" y="14844"/>
                        <a:pt x="9407" y="13943"/>
                      </a:cubicBezTo>
                      <a:cubicBezTo>
                        <a:pt x="13310" y="11508"/>
                        <a:pt x="12476" y="10708"/>
                        <a:pt x="12476" y="10708"/>
                      </a:cubicBezTo>
                      <a:lnTo>
                        <a:pt x="944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74"/>
                <p:cNvSpPr/>
                <p:nvPr/>
              </p:nvSpPr>
              <p:spPr>
                <a:xfrm>
                  <a:off x="3593263" y="1615750"/>
                  <a:ext cx="481725" cy="592575"/>
                </a:xfrm>
                <a:custGeom>
                  <a:avLst/>
                  <a:gdLst/>
                  <a:ahLst/>
                  <a:cxnLst/>
                  <a:rect l="l" t="t" r="r" b="b"/>
                  <a:pathLst>
                    <a:path w="19269" h="23703" extrusionOk="0">
                      <a:moveTo>
                        <a:pt x="9503" y="1"/>
                      </a:moveTo>
                      <a:cubicBezTo>
                        <a:pt x="4443" y="1"/>
                        <a:pt x="0" y="3965"/>
                        <a:pt x="1022" y="9822"/>
                      </a:cubicBezTo>
                      <a:cubicBezTo>
                        <a:pt x="1022" y="9822"/>
                        <a:pt x="1622" y="12157"/>
                        <a:pt x="2356" y="14692"/>
                      </a:cubicBezTo>
                      <a:cubicBezTo>
                        <a:pt x="2389" y="14926"/>
                        <a:pt x="2456" y="15126"/>
                        <a:pt x="2523" y="15359"/>
                      </a:cubicBezTo>
                      <a:cubicBezTo>
                        <a:pt x="2623" y="15660"/>
                        <a:pt x="2723" y="15960"/>
                        <a:pt x="2790" y="16260"/>
                      </a:cubicBezTo>
                      <a:cubicBezTo>
                        <a:pt x="2790" y="16293"/>
                        <a:pt x="2823" y="16293"/>
                        <a:pt x="2823" y="16327"/>
                      </a:cubicBezTo>
                      <a:cubicBezTo>
                        <a:pt x="3223" y="17728"/>
                        <a:pt x="3690" y="19095"/>
                        <a:pt x="4057" y="19996"/>
                      </a:cubicBezTo>
                      <a:cubicBezTo>
                        <a:pt x="5066" y="22443"/>
                        <a:pt x="7166" y="23702"/>
                        <a:pt x="9691" y="23702"/>
                      </a:cubicBezTo>
                      <a:cubicBezTo>
                        <a:pt x="11090" y="23702"/>
                        <a:pt x="12619" y="23316"/>
                        <a:pt x="14164" y="22531"/>
                      </a:cubicBezTo>
                      <a:cubicBezTo>
                        <a:pt x="17867" y="20663"/>
                        <a:pt x="19268" y="16894"/>
                        <a:pt x="18201" y="13124"/>
                      </a:cubicBezTo>
                      <a:cubicBezTo>
                        <a:pt x="17167" y="9355"/>
                        <a:pt x="16900" y="1116"/>
                        <a:pt x="11196" y="148"/>
                      </a:cubicBezTo>
                      <a:cubicBezTo>
                        <a:pt x="10628" y="49"/>
                        <a:pt x="10062" y="1"/>
                        <a:pt x="95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74"/>
                <p:cNvSpPr/>
                <p:nvPr/>
              </p:nvSpPr>
              <p:spPr>
                <a:xfrm>
                  <a:off x="3811438" y="1848575"/>
                  <a:ext cx="32550" cy="44875"/>
                </a:xfrm>
                <a:custGeom>
                  <a:avLst/>
                  <a:gdLst/>
                  <a:ahLst/>
                  <a:cxnLst/>
                  <a:rect l="l" t="t" r="r" b="b"/>
                  <a:pathLst>
                    <a:path w="1302" h="1795" extrusionOk="0">
                      <a:moveTo>
                        <a:pt x="471" y="0"/>
                      </a:moveTo>
                      <a:cubicBezTo>
                        <a:pt x="447" y="0"/>
                        <a:pt x="423" y="3"/>
                        <a:pt x="401" y="9"/>
                      </a:cubicBezTo>
                      <a:cubicBezTo>
                        <a:pt x="100" y="109"/>
                        <a:pt x="0" y="576"/>
                        <a:pt x="134" y="1043"/>
                      </a:cubicBezTo>
                      <a:cubicBezTo>
                        <a:pt x="281" y="1483"/>
                        <a:pt x="557" y="1794"/>
                        <a:pt x="803" y="1794"/>
                      </a:cubicBezTo>
                      <a:cubicBezTo>
                        <a:pt x="836" y="1794"/>
                        <a:pt x="869" y="1789"/>
                        <a:pt x="901" y="1777"/>
                      </a:cubicBezTo>
                      <a:cubicBezTo>
                        <a:pt x="1201" y="1710"/>
                        <a:pt x="1301" y="1243"/>
                        <a:pt x="1168" y="743"/>
                      </a:cubicBezTo>
                      <a:cubicBezTo>
                        <a:pt x="1015" y="316"/>
                        <a:pt x="723" y="0"/>
                        <a:pt x="47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74"/>
                <p:cNvSpPr/>
                <p:nvPr/>
              </p:nvSpPr>
              <p:spPr>
                <a:xfrm>
                  <a:off x="3675513" y="1891925"/>
                  <a:ext cx="32525" cy="44875"/>
                </a:xfrm>
                <a:custGeom>
                  <a:avLst/>
                  <a:gdLst/>
                  <a:ahLst/>
                  <a:cxnLst/>
                  <a:rect l="l" t="t" r="r" b="b"/>
                  <a:pathLst>
                    <a:path w="1301" h="1795" extrusionOk="0">
                      <a:moveTo>
                        <a:pt x="470" y="1"/>
                      </a:moveTo>
                      <a:cubicBezTo>
                        <a:pt x="447" y="1"/>
                        <a:pt x="423" y="4"/>
                        <a:pt x="400" y="9"/>
                      </a:cubicBezTo>
                      <a:cubicBezTo>
                        <a:pt x="100" y="109"/>
                        <a:pt x="0" y="576"/>
                        <a:pt x="133" y="1043"/>
                      </a:cubicBezTo>
                      <a:cubicBezTo>
                        <a:pt x="280" y="1484"/>
                        <a:pt x="556" y="1795"/>
                        <a:pt x="802" y="1795"/>
                      </a:cubicBezTo>
                      <a:cubicBezTo>
                        <a:pt x="836" y="1795"/>
                        <a:pt x="869" y="1789"/>
                        <a:pt x="901" y="1777"/>
                      </a:cubicBezTo>
                      <a:cubicBezTo>
                        <a:pt x="1201" y="1711"/>
                        <a:pt x="1301" y="1244"/>
                        <a:pt x="1168" y="743"/>
                      </a:cubicBezTo>
                      <a:cubicBezTo>
                        <a:pt x="1015" y="316"/>
                        <a:pt x="723" y="1"/>
                        <a:pt x="4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74"/>
                <p:cNvSpPr/>
                <p:nvPr/>
              </p:nvSpPr>
              <p:spPr>
                <a:xfrm>
                  <a:off x="3763063" y="1772050"/>
                  <a:ext cx="125125" cy="54775"/>
                </a:xfrm>
                <a:custGeom>
                  <a:avLst/>
                  <a:gdLst/>
                  <a:ahLst/>
                  <a:cxnLst/>
                  <a:rect l="l" t="t" r="r" b="b"/>
                  <a:pathLst>
                    <a:path w="5005" h="2191" extrusionOk="0">
                      <a:moveTo>
                        <a:pt x="2367" y="0"/>
                      </a:moveTo>
                      <a:cubicBezTo>
                        <a:pt x="2140" y="0"/>
                        <a:pt x="1916" y="29"/>
                        <a:pt x="1702" y="101"/>
                      </a:cubicBezTo>
                      <a:cubicBezTo>
                        <a:pt x="1" y="568"/>
                        <a:pt x="301" y="1802"/>
                        <a:pt x="1301" y="2036"/>
                      </a:cubicBezTo>
                      <a:cubicBezTo>
                        <a:pt x="1663" y="2113"/>
                        <a:pt x="2405" y="2191"/>
                        <a:pt x="3078" y="2191"/>
                      </a:cubicBezTo>
                      <a:cubicBezTo>
                        <a:pt x="3274" y="2191"/>
                        <a:pt x="3464" y="2184"/>
                        <a:pt x="3636" y="2169"/>
                      </a:cubicBezTo>
                      <a:cubicBezTo>
                        <a:pt x="5004" y="2069"/>
                        <a:pt x="4971" y="568"/>
                        <a:pt x="3603" y="201"/>
                      </a:cubicBezTo>
                      <a:cubicBezTo>
                        <a:pt x="3196" y="94"/>
                        <a:pt x="2775" y="0"/>
                        <a:pt x="236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74"/>
                <p:cNvSpPr/>
                <p:nvPr/>
              </p:nvSpPr>
              <p:spPr>
                <a:xfrm>
                  <a:off x="3621963" y="1807350"/>
                  <a:ext cx="112225" cy="71700"/>
                </a:xfrm>
                <a:custGeom>
                  <a:avLst/>
                  <a:gdLst/>
                  <a:ahLst/>
                  <a:cxnLst/>
                  <a:rect l="l" t="t" r="r" b="b"/>
                  <a:pathLst>
                    <a:path w="4489" h="2868" extrusionOk="0">
                      <a:moveTo>
                        <a:pt x="3128" y="0"/>
                      </a:moveTo>
                      <a:cubicBezTo>
                        <a:pt x="2963" y="0"/>
                        <a:pt x="2780" y="18"/>
                        <a:pt x="2576" y="57"/>
                      </a:cubicBezTo>
                      <a:cubicBezTo>
                        <a:pt x="1975" y="157"/>
                        <a:pt x="1408" y="524"/>
                        <a:pt x="908" y="957"/>
                      </a:cubicBezTo>
                      <a:cubicBezTo>
                        <a:pt x="0" y="1780"/>
                        <a:pt x="298" y="2867"/>
                        <a:pt x="1207" y="2867"/>
                      </a:cubicBezTo>
                      <a:cubicBezTo>
                        <a:pt x="1368" y="2867"/>
                        <a:pt x="1547" y="2833"/>
                        <a:pt x="1742" y="2759"/>
                      </a:cubicBezTo>
                      <a:cubicBezTo>
                        <a:pt x="2476" y="2492"/>
                        <a:pt x="3410" y="1925"/>
                        <a:pt x="3810" y="1624"/>
                      </a:cubicBezTo>
                      <a:cubicBezTo>
                        <a:pt x="4489" y="1034"/>
                        <a:pt x="4384" y="0"/>
                        <a:pt x="312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74"/>
                <p:cNvSpPr/>
                <p:nvPr/>
              </p:nvSpPr>
              <p:spPr>
                <a:xfrm>
                  <a:off x="3587938" y="1583900"/>
                  <a:ext cx="425325" cy="288250"/>
                </a:xfrm>
                <a:custGeom>
                  <a:avLst/>
                  <a:gdLst/>
                  <a:ahLst/>
                  <a:cxnLst/>
                  <a:rect l="l" t="t" r="r" b="b"/>
                  <a:pathLst>
                    <a:path w="17013" h="11530" extrusionOk="0">
                      <a:moveTo>
                        <a:pt x="9234" y="0"/>
                      </a:moveTo>
                      <a:cubicBezTo>
                        <a:pt x="6095" y="0"/>
                        <a:pt x="2792" y="1768"/>
                        <a:pt x="1402" y="4792"/>
                      </a:cubicBezTo>
                      <a:cubicBezTo>
                        <a:pt x="1" y="7860"/>
                        <a:pt x="834" y="10262"/>
                        <a:pt x="1368" y="11530"/>
                      </a:cubicBezTo>
                      <a:cubicBezTo>
                        <a:pt x="1068" y="10229"/>
                        <a:pt x="1101" y="8995"/>
                        <a:pt x="1101" y="8995"/>
                      </a:cubicBezTo>
                      <a:cubicBezTo>
                        <a:pt x="1101" y="8995"/>
                        <a:pt x="1268" y="5692"/>
                        <a:pt x="4404" y="4091"/>
                      </a:cubicBezTo>
                      <a:cubicBezTo>
                        <a:pt x="5326" y="3609"/>
                        <a:pt x="6471" y="3385"/>
                        <a:pt x="7635" y="3385"/>
                      </a:cubicBezTo>
                      <a:cubicBezTo>
                        <a:pt x="10093" y="3385"/>
                        <a:pt x="12631" y="4384"/>
                        <a:pt x="13310" y="6059"/>
                      </a:cubicBezTo>
                      <a:cubicBezTo>
                        <a:pt x="13410" y="6259"/>
                        <a:pt x="13477" y="6493"/>
                        <a:pt x="13477" y="6726"/>
                      </a:cubicBezTo>
                      <a:cubicBezTo>
                        <a:pt x="13777" y="9662"/>
                        <a:pt x="14778" y="11196"/>
                        <a:pt x="14778" y="11196"/>
                      </a:cubicBezTo>
                      <a:lnTo>
                        <a:pt x="16179" y="10829"/>
                      </a:lnTo>
                      <a:cubicBezTo>
                        <a:pt x="16079" y="8661"/>
                        <a:pt x="17013" y="7994"/>
                        <a:pt x="17013" y="7994"/>
                      </a:cubicBezTo>
                      <a:cubicBezTo>
                        <a:pt x="17013" y="7994"/>
                        <a:pt x="17013" y="7894"/>
                        <a:pt x="17013" y="7727"/>
                      </a:cubicBezTo>
                      <a:cubicBezTo>
                        <a:pt x="17013" y="6860"/>
                        <a:pt x="16746" y="3924"/>
                        <a:pt x="13644" y="1456"/>
                      </a:cubicBezTo>
                      <a:cubicBezTo>
                        <a:pt x="12402" y="463"/>
                        <a:pt x="10840" y="0"/>
                        <a:pt x="923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74"/>
                <p:cNvSpPr/>
                <p:nvPr/>
              </p:nvSpPr>
              <p:spPr>
                <a:xfrm>
                  <a:off x="3617963" y="1655525"/>
                  <a:ext cx="238525" cy="135750"/>
                </a:xfrm>
                <a:custGeom>
                  <a:avLst/>
                  <a:gdLst/>
                  <a:ahLst/>
                  <a:cxnLst/>
                  <a:rect l="l" t="t" r="r" b="b"/>
                  <a:pathLst>
                    <a:path w="9541" h="5430" extrusionOk="0">
                      <a:moveTo>
                        <a:pt x="7507" y="0"/>
                      </a:moveTo>
                      <a:cubicBezTo>
                        <a:pt x="6858" y="0"/>
                        <a:pt x="5897" y="92"/>
                        <a:pt x="4270" y="159"/>
                      </a:cubicBezTo>
                      <a:cubicBezTo>
                        <a:pt x="167" y="325"/>
                        <a:pt x="0" y="5429"/>
                        <a:pt x="0" y="5429"/>
                      </a:cubicBezTo>
                      <a:cubicBezTo>
                        <a:pt x="0" y="5429"/>
                        <a:pt x="508" y="2864"/>
                        <a:pt x="1756" y="2864"/>
                      </a:cubicBezTo>
                      <a:cubicBezTo>
                        <a:pt x="1865" y="2864"/>
                        <a:pt x="1981" y="2884"/>
                        <a:pt x="2102" y="2927"/>
                      </a:cubicBezTo>
                      <a:cubicBezTo>
                        <a:pt x="2370" y="3019"/>
                        <a:pt x="2637" y="3059"/>
                        <a:pt x="2900" y="3059"/>
                      </a:cubicBezTo>
                      <a:cubicBezTo>
                        <a:pt x="4079" y="3059"/>
                        <a:pt x="5187" y="2253"/>
                        <a:pt x="6005" y="1626"/>
                      </a:cubicBezTo>
                      <a:cubicBezTo>
                        <a:pt x="6640" y="1122"/>
                        <a:pt x="7968" y="1036"/>
                        <a:pt x="8803" y="1036"/>
                      </a:cubicBezTo>
                      <a:cubicBezTo>
                        <a:pt x="9239" y="1036"/>
                        <a:pt x="9541" y="1059"/>
                        <a:pt x="9541" y="1059"/>
                      </a:cubicBezTo>
                      <a:cubicBezTo>
                        <a:pt x="8756" y="214"/>
                        <a:pt x="8493" y="0"/>
                        <a:pt x="75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74"/>
                <p:cNvSpPr/>
                <p:nvPr/>
              </p:nvSpPr>
              <p:spPr>
                <a:xfrm>
                  <a:off x="3988213" y="1768300"/>
                  <a:ext cx="164325" cy="214775"/>
                </a:xfrm>
                <a:custGeom>
                  <a:avLst/>
                  <a:gdLst/>
                  <a:ahLst/>
                  <a:cxnLst/>
                  <a:rect l="l" t="t" r="r" b="b"/>
                  <a:pathLst>
                    <a:path w="6573" h="8591" extrusionOk="0">
                      <a:moveTo>
                        <a:pt x="2619" y="0"/>
                      </a:moveTo>
                      <a:cubicBezTo>
                        <a:pt x="622" y="0"/>
                        <a:pt x="1" y="2119"/>
                        <a:pt x="1" y="2119"/>
                      </a:cubicBezTo>
                      <a:lnTo>
                        <a:pt x="2002" y="8590"/>
                      </a:lnTo>
                      <a:cubicBezTo>
                        <a:pt x="6572" y="8357"/>
                        <a:pt x="5605" y="451"/>
                        <a:pt x="3170" y="51"/>
                      </a:cubicBezTo>
                      <a:cubicBezTo>
                        <a:pt x="2976" y="16"/>
                        <a:pt x="2792" y="0"/>
                        <a:pt x="26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74"/>
                <p:cNvSpPr/>
                <p:nvPr/>
              </p:nvSpPr>
              <p:spPr>
                <a:xfrm>
                  <a:off x="2997513" y="4160425"/>
                  <a:ext cx="230200" cy="214350"/>
                </a:xfrm>
                <a:custGeom>
                  <a:avLst/>
                  <a:gdLst/>
                  <a:ahLst/>
                  <a:cxnLst/>
                  <a:rect l="l" t="t" r="r" b="b"/>
                  <a:pathLst>
                    <a:path w="9208" h="8574" extrusionOk="0">
                      <a:moveTo>
                        <a:pt x="568" y="1"/>
                      </a:moveTo>
                      <a:lnTo>
                        <a:pt x="1" y="8374"/>
                      </a:lnTo>
                      <a:lnTo>
                        <a:pt x="7473" y="8574"/>
                      </a:lnTo>
                      <a:lnTo>
                        <a:pt x="9207" y="1202"/>
                      </a:lnTo>
                      <a:lnTo>
                        <a:pt x="5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74"/>
                <p:cNvSpPr/>
                <p:nvPr/>
              </p:nvSpPr>
              <p:spPr>
                <a:xfrm>
                  <a:off x="2519688" y="4318125"/>
                  <a:ext cx="732200" cy="352700"/>
                </a:xfrm>
                <a:custGeom>
                  <a:avLst/>
                  <a:gdLst/>
                  <a:ahLst/>
                  <a:cxnLst/>
                  <a:rect l="l" t="t" r="r" b="b"/>
                  <a:pathLst>
                    <a:path w="29288" h="14108" extrusionOk="0">
                      <a:moveTo>
                        <a:pt x="19392" y="1"/>
                      </a:moveTo>
                      <a:cubicBezTo>
                        <a:pt x="19058" y="1"/>
                        <a:pt x="18752" y="77"/>
                        <a:pt x="18480" y="264"/>
                      </a:cubicBezTo>
                      <a:cubicBezTo>
                        <a:pt x="18480" y="264"/>
                        <a:pt x="17646" y="831"/>
                        <a:pt x="15344" y="2799"/>
                      </a:cubicBezTo>
                      <a:cubicBezTo>
                        <a:pt x="13076" y="4734"/>
                        <a:pt x="9207" y="5968"/>
                        <a:pt x="5938" y="7269"/>
                      </a:cubicBezTo>
                      <a:cubicBezTo>
                        <a:pt x="1701" y="8904"/>
                        <a:pt x="467" y="10638"/>
                        <a:pt x="200" y="11839"/>
                      </a:cubicBezTo>
                      <a:cubicBezTo>
                        <a:pt x="0" y="12773"/>
                        <a:pt x="400" y="13407"/>
                        <a:pt x="400" y="13407"/>
                      </a:cubicBezTo>
                      <a:lnTo>
                        <a:pt x="28654" y="14108"/>
                      </a:lnTo>
                      <a:cubicBezTo>
                        <a:pt x="28854" y="13741"/>
                        <a:pt x="28987" y="13207"/>
                        <a:pt x="29054" y="12540"/>
                      </a:cubicBezTo>
                      <a:cubicBezTo>
                        <a:pt x="29288" y="10171"/>
                        <a:pt x="28620" y="6335"/>
                        <a:pt x="28320" y="3934"/>
                      </a:cubicBezTo>
                      <a:cubicBezTo>
                        <a:pt x="28287" y="3633"/>
                        <a:pt x="28254" y="3367"/>
                        <a:pt x="28220" y="3133"/>
                      </a:cubicBezTo>
                      <a:cubicBezTo>
                        <a:pt x="28187" y="2733"/>
                        <a:pt x="28153" y="2399"/>
                        <a:pt x="28153" y="2166"/>
                      </a:cubicBezTo>
                      <a:cubicBezTo>
                        <a:pt x="28205" y="658"/>
                        <a:pt x="27512" y="481"/>
                        <a:pt x="27185" y="481"/>
                      </a:cubicBezTo>
                      <a:cubicBezTo>
                        <a:pt x="27085" y="481"/>
                        <a:pt x="27019" y="498"/>
                        <a:pt x="27019" y="498"/>
                      </a:cubicBezTo>
                      <a:cubicBezTo>
                        <a:pt x="26282" y="1185"/>
                        <a:pt x="25499" y="1428"/>
                        <a:pt x="24709" y="1428"/>
                      </a:cubicBezTo>
                      <a:cubicBezTo>
                        <a:pt x="22793" y="1428"/>
                        <a:pt x="20836" y="1"/>
                        <a:pt x="193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74"/>
                <p:cNvSpPr/>
                <p:nvPr/>
              </p:nvSpPr>
              <p:spPr>
                <a:xfrm>
                  <a:off x="2955813" y="2788950"/>
                  <a:ext cx="1584500" cy="1580050"/>
                </a:xfrm>
                <a:custGeom>
                  <a:avLst/>
                  <a:gdLst/>
                  <a:ahLst/>
                  <a:cxnLst/>
                  <a:rect l="l" t="t" r="r" b="b"/>
                  <a:pathLst>
                    <a:path w="63380" h="63202" extrusionOk="0">
                      <a:moveTo>
                        <a:pt x="23498" y="1"/>
                      </a:moveTo>
                      <a:cubicBezTo>
                        <a:pt x="17051" y="1"/>
                        <a:pt x="12513" y="5118"/>
                        <a:pt x="11042" y="10061"/>
                      </a:cubicBezTo>
                      <a:cubicBezTo>
                        <a:pt x="9007" y="16899"/>
                        <a:pt x="1" y="57228"/>
                        <a:pt x="1" y="57228"/>
                      </a:cubicBezTo>
                      <a:lnTo>
                        <a:pt x="11809" y="58796"/>
                      </a:lnTo>
                      <a:cubicBezTo>
                        <a:pt x="15367" y="47282"/>
                        <a:pt x="22129" y="38598"/>
                        <a:pt x="22524" y="32312"/>
                      </a:cubicBezTo>
                      <a:lnTo>
                        <a:pt x="22524" y="32312"/>
                      </a:lnTo>
                      <a:cubicBezTo>
                        <a:pt x="24454" y="40431"/>
                        <a:pt x="29856" y="58567"/>
                        <a:pt x="40196" y="62065"/>
                      </a:cubicBezTo>
                      <a:cubicBezTo>
                        <a:pt x="42577" y="62871"/>
                        <a:pt x="44843" y="63202"/>
                        <a:pt x="46960" y="63202"/>
                      </a:cubicBezTo>
                      <a:cubicBezTo>
                        <a:pt x="56768" y="63202"/>
                        <a:pt x="63379" y="56094"/>
                        <a:pt x="63379" y="56094"/>
                      </a:cubicBezTo>
                      <a:cubicBezTo>
                        <a:pt x="56708" y="37314"/>
                        <a:pt x="43365" y="9694"/>
                        <a:pt x="31690" y="2556"/>
                      </a:cubicBezTo>
                      <a:cubicBezTo>
                        <a:pt x="28723" y="753"/>
                        <a:pt x="25970" y="1"/>
                        <a:pt x="234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74"/>
                <p:cNvSpPr/>
                <p:nvPr/>
              </p:nvSpPr>
              <p:spPr>
                <a:xfrm>
                  <a:off x="4291763" y="3748675"/>
                  <a:ext cx="212700" cy="384275"/>
                </a:xfrm>
                <a:custGeom>
                  <a:avLst/>
                  <a:gdLst/>
                  <a:ahLst/>
                  <a:cxnLst/>
                  <a:rect l="l" t="t" r="r" b="b"/>
                  <a:pathLst>
                    <a:path w="8508" h="15371" extrusionOk="0">
                      <a:moveTo>
                        <a:pt x="2650" y="0"/>
                      </a:moveTo>
                      <a:cubicBezTo>
                        <a:pt x="2508" y="0"/>
                        <a:pt x="2385" y="69"/>
                        <a:pt x="2336" y="193"/>
                      </a:cubicBezTo>
                      <a:cubicBezTo>
                        <a:pt x="2303" y="293"/>
                        <a:pt x="1535" y="2027"/>
                        <a:pt x="1102" y="4329"/>
                      </a:cubicBezTo>
                      <a:cubicBezTo>
                        <a:pt x="468" y="7431"/>
                        <a:pt x="735" y="10033"/>
                        <a:pt x="1802" y="11901"/>
                      </a:cubicBezTo>
                      <a:cubicBezTo>
                        <a:pt x="2970" y="13902"/>
                        <a:pt x="5105" y="15070"/>
                        <a:pt x="8107" y="15370"/>
                      </a:cubicBezTo>
                      <a:lnTo>
                        <a:pt x="8140" y="15370"/>
                      </a:lnTo>
                      <a:cubicBezTo>
                        <a:pt x="8307" y="15370"/>
                        <a:pt x="8474" y="15237"/>
                        <a:pt x="8507" y="15070"/>
                      </a:cubicBezTo>
                      <a:cubicBezTo>
                        <a:pt x="8507" y="14870"/>
                        <a:pt x="8374" y="14703"/>
                        <a:pt x="8173" y="14703"/>
                      </a:cubicBezTo>
                      <a:cubicBezTo>
                        <a:pt x="5405" y="14403"/>
                        <a:pt x="3470" y="13335"/>
                        <a:pt x="2403" y="11534"/>
                      </a:cubicBezTo>
                      <a:cubicBezTo>
                        <a:pt x="1" y="7364"/>
                        <a:pt x="2936" y="560"/>
                        <a:pt x="2970" y="493"/>
                      </a:cubicBezTo>
                      <a:cubicBezTo>
                        <a:pt x="3036" y="293"/>
                        <a:pt x="2970" y="93"/>
                        <a:pt x="2803" y="26"/>
                      </a:cubicBezTo>
                      <a:cubicBezTo>
                        <a:pt x="2751" y="9"/>
                        <a:pt x="2700" y="0"/>
                        <a:pt x="265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74"/>
                <p:cNvSpPr/>
                <p:nvPr/>
              </p:nvSpPr>
              <p:spPr>
                <a:xfrm>
                  <a:off x="3221013" y="3297150"/>
                  <a:ext cx="1295125" cy="1025250"/>
                </a:xfrm>
                <a:custGeom>
                  <a:avLst/>
                  <a:gdLst/>
                  <a:ahLst/>
                  <a:cxnLst/>
                  <a:rect l="l" t="t" r="r" b="b"/>
                  <a:pathLst>
                    <a:path w="51805" h="41010" extrusionOk="0">
                      <a:moveTo>
                        <a:pt x="10093" y="1"/>
                      </a:moveTo>
                      <a:cubicBezTo>
                        <a:pt x="10076" y="1"/>
                        <a:pt x="10058" y="3"/>
                        <a:pt x="10041" y="7"/>
                      </a:cubicBezTo>
                      <a:cubicBezTo>
                        <a:pt x="9907" y="41"/>
                        <a:pt x="9774" y="141"/>
                        <a:pt x="9807" y="307"/>
                      </a:cubicBezTo>
                      <a:cubicBezTo>
                        <a:pt x="9807" y="407"/>
                        <a:pt x="10008" y="11249"/>
                        <a:pt x="6638" y="18854"/>
                      </a:cubicBezTo>
                      <a:cubicBezTo>
                        <a:pt x="3203" y="26560"/>
                        <a:pt x="100" y="34899"/>
                        <a:pt x="67" y="34999"/>
                      </a:cubicBezTo>
                      <a:cubicBezTo>
                        <a:pt x="0" y="35132"/>
                        <a:pt x="67" y="35299"/>
                        <a:pt x="234" y="35366"/>
                      </a:cubicBezTo>
                      <a:cubicBezTo>
                        <a:pt x="257" y="35372"/>
                        <a:pt x="281" y="35374"/>
                        <a:pt x="305" y="35374"/>
                      </a:cubicBezTo>
                      <a:cubicBezTo>
                        <a:pt x="422" y="35374"/>
                        <a:pt x="546" y="35310"/>
                        <a:pt x="601" y="35199"/>
                      </a:cubicBezTo>
                      <a:cubicBezTo>
                        <a:pt x="634" y="35099"/>
                        <a:pt x="3770" y="26793"/>
                        <a:pt x="7172" y="19088"/>
                      </a:cubicBezTo>
                      <a:cubicBezTo>
                        <a:pt x="9741" y="13317"/>
                        <a:pt x="10241" y="5745"/>
                        <a:pt x="10341" y="2209"/>
                      </a:cubicBezTo>
                      <a:cubicBezTo>
                        <a:pt x="11308" y="5344"/>
                        <a:pt x="13410" y="11916"/>
                        <a:pt x="16279" y="18721"/>
                      </a:cubicBezTo>
                      <a:cubicBezTo>
                        <a:pt x="18580" y="24191"/>
                        <a:pt x="20915" y="28728"/>
                        <a:pt x="23250" y="32230"/>
                      </a:cubicBezTo>
                      <a:cubicBezTo>
                        <a:pt x="26152" y="36600"/>
                        <a:pt x="29021" y="39335"/>
                        <a:pt x="31756" y="40336"/>
                      </a:cubicBezTo>
                      <a:cubicBezTo>
                        <a:pt x="32991" y="40770"/>
                        <a:pt x="34258" y="40970"/>
                        <a:pt x="35559" y="41003"/>
                      </a:cubicBezTo>
                      <a:cubicBezTo>
                        <a:pt x="35698" y="41007"/>
                        <a:pt x="35836" y="41009"/>
                        <a:pt x="35974" y="41009"/>
                      </a:cubicBezTo>
                      <a:cubicBezTo>
                        <a:pt x="39273" y="41009"/>
                        <a:pt x="42568" y="39889"/>
                        <a:pt x="45033" y="38768"/>
                      </a:cubicBezTo>
                      <a:cubicBezTo>
                        <a:pt x="48835" y="37067"/>
                        <a:pt x="51637" y="34932"/>
                        <a:pt x="51671" y="34899"/>
                      </a:cubicBezTo>
                      <a:cubicBezTo>
                        <a:pt x="51804" y="34799"/>
                        <a:pt x="51804" y="34632"/>
                        <a:pt x="51737" y="34499"/>
                      </a:cubicBezTo>
                      <a:cubicBezTo>
                        <a:pt x="51679" y="34420"/>
                        <a:pt x="51586" y="34388"/>
                        <a:pt x="51492" y="34388"/>
                      </a:cubicBezTo>
                      <a:cubicBezTo>
                        <a:pt x="51426" y="34388"/>
                        <a:pt x="51359" y="34404"/>
                        <a:pt x="51304" y="34432"/>
                      </a:cubicBezTo>
                      <a:cubicBezTo>
                        <a:pt x="51304" y="34465"/>
                        <a:pt x="48535" y="36567"/>
                        <a:pt x="44799" y="38268"/>
                      </a:cubicBezTo>
                      <a:cubicBezTo>
                        <a:pt x="42383" y="39347"/>
                        <a:pt x="39174" y="40426"/>
                        <a:pt x="35963" y="40426"/>
                      </a:cubicBezTo>
                      <a:cubicBezTo>
                        <a:pt x="34608" y="40426"/>
                        <a:pt x="33253" y="40234"/>
                        <a:pt x="31957" y="39769"/>
                      </a:cubicBezTo>
                      <a:cubicBezTo>
                        <a:pt x="27220" y="38101"/>
                        <a:pt x="21983" y="30729"/>
                        <a:pt x="16812" y="18487"/>
                      </a:cubicBezTo>
                      <a:cubicBezTo>
                        <a:pt x="12910" y="9180"/>
                        <a:pt x="10374" y="307"/>
                        <a:pt x="10374" y="207"/>
                      </a:cubicBezTo>
                      <a:cubicBezTo>
                        <a:pt x="10317" y="91"/>
                        <a:pt x="10208" y="1"/>
                        <a:pt x="1009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74"/>
                <p:cNvSpPr/>
                <p:nvPr/>
              </p:nvSpPr>
              <p:spPr>
                <a:xfrm>
                  <a:off x="3453688" y="2190225"/>
                  <a:ext cx="1396000" cy="1168375"/>
                </a:xfrm>
                <a:custGeom>
                  <a:avLst/>
                  <a:gdLst/>
                  <a:ahLst/>
                  <a:cxnLst/>
                  <a:rect l="l" t="t" r="r" b="b"/>
                  <a:pathLst>
                    <a:path w="55840" h="46735" extrusionOk="0">
                      <a:moveTo>
                        <a:pt x="37868" y="1"/>
                      </a:moveTo>
                      <a:cubicBezTo>
                        <a:pt x="36893" y="1"/>
                        <a:pt x="35907" y="232"/>
                        <a:pt x="34992" y="720"/>
                      </a:cubicBezTo>
                      <a:cubicBezTo>
                        <a:pt x="31990" y="2354"/>
                        <a:pt x="30822" y="6090"/>
                        <a:pt x="32423" y="9092"/>
                      </a:cubicBezTo>
                      <a:cubicBezTo>
                        <a:pt x="34158" y="12328"/>
                        <a:pt x="36393" y="16898"/>
                        <a:pt x="38361" y="21535"/>
                      </a:cubicBezTo>
                      <a:cubicBezTo>
                        <a:pt x="40329" y="26171"/>
                        <a:pt x="42063" y="30841"/>
                        <a:pt x="42831" y="34377"/>
                      </a:cubicBezTo>
                      <a:cubicBezTo>
                        <a:pt x="40396" y="34344"/>
                        <a:pt x="35325" y="33710"/>
                        <a:pt x="25518" y="30608"/>
                      </a:cubicBezTo>
                      <a:cubicBezTo>
                        <a:pt x="17012" y="27939"/>
                        <a:pt x="9473" y="24837"/>
                        <a:pt x="9407" y="24804"/>
                      </a:cubicBezTo>
                      <a:cubicBezTo>
                        <a:pt x="8625" y="24483"/>
                        <a:pt x="7817" y="24330"/>
                        <a:pt x="7024" y="24330"/>
                      </a:cubicBezTo>
                      <a:cubicBezTo>
                        <a:pt x="4601" y="24330"/>
                        <a:pt x="2314" y="25752"/>
                        <a:pt x="1334" y="28139"/>
                      </a:cubicBezTo>
                      <a:cubicBezTo>
                        <a:pt x="0" y="31308"/>
                        <a:pt x="1501" y="34911"/>
                        <a:pt x="4670" y="36212"/>
                      </a:cubicBezTo>
                      <a:cubicBezTo>
                        <a:pt x="5037" y="36379"/>
                        <a:pt x="13543" y="39881"/>
                        <a:pt x="23083" y="42816"/>
                      </a:cubicBezTo>
                      <a:cubicBezTo>
                        <a:pt x="28854" y="44584"/>
                        <a:pt x="33791" y="45752"/>
                        <a:pt x="37827" y="46319"/>
                      </a:cubicBezTo>
                      <a:cubicBezTo>
                        <a:pt x="39428" y="46552"/>
                        <a:pt x="40929" y="46686"/>
                        <a:pt x="42297" y="46719"/>
                      </a:cubicBezTo>
                      <a:cubicBezTo>
                        <a:pt x="42596" y="46729"/>
                        <a:pt x="42889" y="46734"/>
                        <a:pt x="43177" y="46734"/>
                      </a:cubicBezTo>
                      <a:cubicBezTo>
                        <a:pt x="45751" y="46734"/>
                        <a:pt x="47899" y="46335"/>
                        <a:pt x="49669" y="45585"/>
                      </a:cubicBezTo>
                      <a:cubicBezTo>
                        <a:pt x="50436" y="45285"/>
                        <a:pt x="51103" y="44885"/>
                        <a:pt x="51737" y="44418"/>
                      </a:cubicBezTo>
                      <a:cubicBezTo>
                        <a:pt x="54439" y="42483"/>
                        <a:pt x="55840" y="39347"/>
                        <a:pt x="55540" y="35912"/>
                      </a:cubicBezTo>
                      <a:cubicBezTo>
                        <a:pt x="55540" y="35611"/>
                        <a:pt x="55506" y="35311"/>
                        <a:pt x="55473" y="35011"/>
                      </a:cubicBezTo>
                      <a:cubicBezTo>
                        <a:pt x="54172" y="23836"/>
                        <a:pt x="44465" y="5390"/>
                        <a:pt x="43364" y="3288"/>
                      </a:cubicBezTo>
                      <a:cubicBezTo>
                        <a:pt x="42251" y="1201"/>
                        <a:pt x="40090" y="1"/>
                        <a:pt x="378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74"/>
                <p:cNvSpPr/>
                <p:nvPr/>
              </p:nvSpPr>
              <p:spPr>
                <a:xfrm>
                  <a:off x="3508713" y="2720875"/>
                  <a:ext cx="157650" cy="147825"/>
                </a:xfrm>
                <a:custGeom>
                  <a:avLst/>
                  <a:gdLst/>
                  <a:ahLst/>
                  <a:cxnLst/>
                  <a:rect l="l" t="t" r="r" b="b"/>
                  <a:pathLst>
                    <a:path w="6306" h="5913" extrusionOk="0">
                      <a:moveTo>
                        <a:pt x="536" y="0"/>
                      </a:moveTo>
                      <a:cubicBezTo>
                        <a:pt x="209" y="0"/>
                        <a:pt x="1" y="8"/>
                        <a:pt x="1" y="8"/>
                      </a:cubicBezTo>
                      <a:lnTo>
                        <a:pt x="6305" y="5913"/>
                      </a:lnTo>
                      <a:cubicBezTo>
                        <a:pt x="6305" y="5913"/>
                        <a:pt x="5138" y="1443"/>
                        <a:pt x="4237" y="676"/>
                      </a:cubicBezTo>
                      <a:cubicBezTo>
                        <a:pt x="3562" y="75"/>
                        <a:pt x="1516" y="0"/>
                        <a:pt x="5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74"/>
                <p:cNvSpPr/>
                <p:nvPr/>
              </p:nvSpPr>
              <p:spPr>
                <a:xfrm>
                  <a:off x="3243538" y="2699850"/>
                  <a:ext cx="441150" cy="378175"/>
                </a:xfrm>
                <a:custGeom>
                  <a:avLst/>
                  <a:gdLst/>
                  <a:ahLst/>
                  <a:cxnLst/>
                  <a:rect l="l" t="t" r="r" b="b"/>
                  <a:pathLst>
                    <a:path w="17646" h="15127" extrusionOk="0">
                      <a:moveTo>
                        <a:pt x="7079" y="0"/>
                      </a:moveTo>
                      <a:cubicBezTo>
                        <a:pt x="6704" y="0"/>
                        <a:pt x="6320" y="57"/>
                        <a:pt x="6004" y="249"/>
                      </a:cubicBezTo>
                      <a:cubicBezTo>
                        <a:pt x="5471" y="549"/>
                        <a:pt x="5371" y="1583"/>
                        <a:pt x="4770" y="2017"/>
                      </a:cubicBezTo>
                      <a:cubicBezTo>
                        <a:pt x="4303" y="2384"/>
                        <a:pt x="3269" y="2250"/>
                        <a:pt x="2802" y="2684"/>
                      </a:cubicBezTo>
                      <a:cubicBezTo>
                        <a:pt x="2235" y="3184"/>
                        <a:pt x="2235" y="4285"/>
                        <a:pt x="1801" y="4819"/>
                      </a:cubicBezTo>
                      <a:cubicBezTo>
                        <a:pt x="1468" y="5219"/>
                        <a:pt x="667" y="5319"/>
                        <a:pt x="434" y="5686"/>
                      </a:cubicBezTo>
                      <a:cubicBezTo>
                        <a:pt x="0" y="6420"/>
                        <a:pt x="300" y="7387"/>
                        <a:pt x="434" y="7921"/>
                      </a:cubicBezTo>
                      <a:cubicBezTo>
                        <a:pt x="1067" y="10356"/>
                        <a:pt x="12809" y="15126"/>
                        <a:pt x="12809" y="15126"/>
                      </a:cubicBezTo>
                      <a:cubicBezTo>
                        <a:pt x="16145" y="12758"/>
                        <a:pt x="17646" y="10223"/>
                        <a:pt x="17312" y="7487"/>
                      </a:cubicBezTo>
                      <a:cubicBezTo>
                        <a:pt x="15239" y="3372"/>
                        <a:pt x="12284" y="107"/>
                        <a:pt x="8722" y="107"/>
                      </a:cubicBezTo>
                      <a:cubicBezTo>
                        <a:pt x="8617" y="107"/>
                        <a:pt x="8512" y="110"/>
                        <a:pt x="8406" y="116"/>
                      </a:cubicBezTo>
                      <a:cubicBezTo>
                        <a:pt x="8131" y="116"/>
                        <a:pt x="7614" y="0"/>
                        <a:pt x="70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74"/>
                <p:cNvSpPr/>
                <p:nvPr/>
              </p:nvSpPr>
              <p:spPr>
                <a:xfrm>
                  <a:off x="2865763" y="2915525"/>
                  <a:ext cx="370275" cy="384300"/>
                </a:xfrm>
                <a:custGeom>
                  <a:avLst/>
                  <a:gdLst/>
                  <a:ahLst/>
                  <a:cxnLst/>
                  <a:rect l="l" t="t" r="r" b="b"/>
                  <a:pathLst>
                    <a:path w="14811" h="15372" extrusionOk="0">
                      <a:moveTo>
                        <a:pt x="12132" y="0"/>
                      </a:moveTo>
                      <a:cubicBezTo>
                        <a:pt x="11604" y="0"/>
                        <a:pt x="10961" y="104"/>
                        <a:pt x="10241" y="428"/>
                      </a:cubicBezTo>
                      <a:cubicBezTo>
                        <a:pt x="9574" y="728"/>
                        <a:pt x="8907" y="1029"/>
                        <a:pt x="8306" y="1329"/>
                      </a:cubicBezTo>
                      <a:cubicBezTo>
                        <a:pt x="5604" y="2596"/>
                        <a:pt x="4070" y="4898"/>
                        <a:pt x="2469" y="7433"/>
                      </a:cubicBezTo>
                      <a:cubicBezTo>
                        <a:pt x="1468" y="9068"/>
                        <a:pt x="0" y="10535"/>
                        <a:pt x="734" y="11736"/>
                      </a:cubicBezTo>
                      <a:cubicBezTo>
                        <a:pt x="2291" y="14175"/>
                        <a:pt x="3719" y="15371"/>
                        <a:pt x="4721" y="15371"/>
                      </a:cubicBezTo>
                      <a:cubicBezTo>
                        <a:pt x="4857" y="15371"/>
                        <a:pt x="4985" y="15349"/>
                        <a:pt x="5104" y="15306"/>
                      </a:cubicBezTo>
                      <a:cubicBezTo>
                        <a:pt x="5804" y="15039"/>
                        <a:pt x="4504" y="11570"/>
                        <a:pt x="4503" y="11570"/>
                      </a:cubicBezTo>
                      <a:lnTo>
                        <a:pt x="4503" y="11570"/>
                      </a:lnTo>
                      <a:cubicBezTo>
                        <a:pt x="4504" y="11570"/>
                        <a:pt x="6532" y="14869"/>
                        <a:pt x="8226" y="14869"/>
                      </a:cubicBezTo>
                      <a:cubicBezTo>
                        <a:pt x="8414" y="14869"/>
                        <a:pt x="8597" y="14828"/>
                        <a:pt x="8773" y="14738"/>
                      </a:cubicBezTo>
                      <a:cubicBezTo>
                        <a:pt x="10441" y="13838"/>
                        <a:pt x="6906" y="10369"/>
                        <a:pt x="6905" y="10369"/>
                      </a:cubicBezTo>
                      <a:lnTo>
                        <a:pt x="6905" y="10369"/>
                      </a:lnTo>
                      <a:cubicBezTo>
                        <a:pt x="6906" y="10369"/>
                        <a:pt x="9976" y="13069"/>
                        <a:pt x="11330" y="13069"/>
                      </a:cubicBezTo>
                      <a:cubicBezTo>
                        <a:pt x="11496" y="13069"/>
                        <a:pt x="11636" y="13028"/>
                        <a:pt x="11742" y="12937"/>
                      </a:cubicBezTo>
                      <a:cubicBezTo>
                        <a:pt x="12883" y="11955"/>
                        <a:pt x="9930" y="7632"/>
                        <a:pt x="9631" y="7201"/>
                      </a:cubicBezTo>
                      <a:lnTo>
                        <a:pt x="9631" y="7201"/>
                      </a:lnTo>
                      <a:cubicBezTo>
                        <a:pt x="9873" y="7544"/>
                        <a:pt x="11870" y="10321"/>
                        <a:pt x="13336" y="10321"/>
                      </a:cubicBezTo>
                      <a:cubicBezTo>
                        <a:pt x="13633" y="10321"/>
                        <a:pt x="13909" y="10207"/>
                        <a:pt x="14144" y="9935"/>
                      </a:cubicBezTo>
                      <a:cubicBezTo>
                        <a:pt x="14811" y="9201"/>
                        <a:pt x="11975" y="4998"/>
                        <a:pt x="11242" y="3964"/>
                      </a:cubicBezTo>
                      <a:cubicBezTo>
                        <a:pt x="10685" y="3142"/>
                        <a:pt x="10402" y="3058"/>
                        <a:pt x="10309" y="3058"/>
                      </a:cubicBezTo>
                      <a:cubicBezTo>
                        <a:pt x="10285" y="3058"/>
                        <a:pt x="10274" y="3063"/>
                        <a:pt x="10274" y="3063"/>
                      </a:cubicBezTo>
                      <a:cubicBezTo>
                        <a:pt x="11842" y="1763"/>
                        <a:pt x="12609" y="1429"/>
                        <a:pt x="13643" y="328"/>
                      </a:cubicBezTo>
                      <a:cubicBezTo>
                        <a:pt x="13643" y="328"/>
                        <a:pt x="13069" y="0"/>
                        <a:pt x="121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934" name="Google Shape;1934;p74"/>
            <p:cNvSpPr/>
            <p:nvPr/>
          </p:nvSpPr>
          <p:spPr>
            <a:xfrm rot="10363693" flipH="1">
              <a:off x="2822902" y="2722848"/>
              <a:ext cx="212347" cy="93826"/>
            </a:xfrm>
            <a:custGeom>
              <a:avLst/>
              <a:gdLst/>
              <a:ahLst/>
              <a:cxnLst/>
              <a:rect l="l" t="t" r="r" b="b"/>
              <a:pathLst>
                <a:path w="5381" h="2130" extrusionOk="0">
                  <a:moveTo>
                    <a:pt x="2906" y="0"/>
                  </a:moveTo>
                  <a:cubicBezTo>
                    <a:pt x="2104" y="0"/>
                    <a:pt x="1127" y="221"/>
                    <a:pt x="0" y="886"/>
                  </a:cubicBezTo>
                  <a:cubicBezTo>
                    <a:pt x="0" y="886"/>
                    <a:pt x="337" y="2129"/>
                    <a:pt x="2708" y="2129"/>
                  </a:cubicBezTo>
                  <a:cubicBezTo>
                    <a:pt x="2906" y="2129"/>
                    <a:pt x="3117" y="2121"/>
                    <a:pt x="3344" y="2102"/>
                  </a:cubicBezTo>
                  <a:cubicBezTo>
                    <a:pt x="5259" y="1950"/>
                    <a:pt x="5381" y="856"/>
                    <a:pt x="5381" y="856"/>
                  </a:cubicBezTo>
                  <a:cubicBezTo>
                    <a:pt x="5381" y="856"/>
                    <a:pt x="4485" y="0"/>
                    <a:pt x="29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35" name="Google Shape;1935;p74"/>
            <p:cNvGrpSpPr/>
            <p:nvPr/>
          </p:nvGrpSpPr>
          <p:grpSpPr>
            <a:xfrm flipH="1">
              <a:off x="2616682" y="2297858"/>
              <a:ext cx="643564" cy="460375"/>
              <a:chOff x="856007" y="1660319"/>
              <a:chExt cx="587837" cy="420511"/>
            </a:xfrm>
          </p:grpSpPr>
          <p:sp>
            <p:nvSpPr>
              <p:cNvPr id="1936" name="Google Shape;1936;p74"/>
              <p:cNvSpPr/>
              <p:nvPr/>
            </p:nvSpPr>
            <p:spPr>
              <a:xfrm>
                <a:off x="1262273" y="1818509"/>
                <a:ext cx="181571" cy="129667"/>
              </a:xfrm>
              <a:custGeom>
                <a:avLst/>
                <a:gdLst/>
                <a:ahLst/>
                <a:cxnLst/>
                <a:rect l="l" t="t" r="r" b="b"/>
                <a:pathLst>
                  <a:path w="3953" h="2823" extrusionOk="0">
                    <a:moveTo>
                      <a:pt x="1984" y="0"/>
                    </a:moveTo>
                    <a:cubicBezTo>
                      <a:pt x="1674" y="0"/>
                      <a:pt x="1363" y="64"/>
                      <a:pt x="1095" y="209"/>
                    </a:cubicBezTo>
                    <a:cubicBezTo>
                      <a:pt x="335" y="604"/>
                      <a:pt x="1" y="1121"/>
                      <a:pt x="1" y="1121"/>
                    </a:cubicBezTo>
                    <a:cubicBezTo>
                      <a:pt x="1" y="1121"/>
                      <a:pt x="2341" y="1577"/>
                      <a:pt x="2554" y="2823"/>
                    </a:cubicBezTo>
                    <a:cubicBezTo>
                      <a:pt x="2554" y="2823"/>
                      <a:pt x="3952" y="1121"/>
                      <a:pt x="3496" y="604"/>
                    </a:cubicBezTo>
                    <a:cubicBezTo>
                      <a:pt x="3195" y="242"/>
                      <a:pt x="2589" y="0"/>
                      <a:pt x="19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74"/>
              <p:cNvSpPr/>
              <p:nvPr/>
            </p:nvSpPr>
            <p:spPr>
              <a:xfrm>
                <a:off x="1165954" y="1752459"/>
                <a:ext cx="258324" cy="163612"/>
              </a:xfrm>
              <a:custGeom>
                <a:avLst/>
                <a:gdLst/>
                <a:ahLst/>
                <a:cxnLst/>
                <a:rect l="l" t="t" r="r" b="b"/>
                <a:pathLst>
                  <a:path w="5624" h="3562" extrusionOk="0">
                    <a:moveTo>
                      <a:pt x="2924" y="123"/>
                    </a:moveTo>
                    <a:cubicBezTo>
                      <a:pt x="4577" y="123"/>
                      <a:pt x="5325" y="1508"/>
                      <a:pt x="5502" y="1920"/>
                    </a:cubicBezTo>
                    <a:cubicBezTo>
                      <a:pt x="5299" y="1768"/>
                      <a:pt x="4782" y="1482"/>
                      <a:pt x="4138" y="1482"/>
                    </a:cubicBezTo>
                    <a:cubicBezTo>
                      <a:pt x="3629" y="1482"/>
                      <a:pt x="3040" y="1661"/>
                      <a:pt x="2463" y="2224"/>
                    </a:cubicBezTo>
                    <a:cubicBezTo>
                      <a:pt x="1824" y="2832"/>
                      <a:pt x="639" y="3349"/>
                      <a:pt x="426" y="3470"/>
                    </a:cubicBezTo>
                    <a:cubicBezTo>
                      <a:pt x="122" y="2528"/>
                      <a:pt x="153" y="1738"/>
                      <a:pt x="548" y="1160"/>
                    </a:cubicBezTo>
                    <a:cubicBezTo>
                      <a:pt x="761" y="765"/>
                      <a:pt x="1156" y="522"/>
                      <a:pt x="1642" y="340"/>
                    </a:cubicBezTo>
                    <a:cubicBezTo>
                      <a:pt x="1976" y="188"/>
                      <a:pt x="2371" y="157"/>
                      <a:pt x="2767" y="127"/>
                    </a:cubicBezTo>
                    <a:cubicBezTo>
                      <a:pt x="2820" y="124"/>
                      <a:pt x="2872" y="123"/>
                      <a:pt x="2924" y="123"/>
                    </a:cubicBezTo>
                    <a:close/>
                    <a:moveTo>
                      <a:pt x="2915" y="0"/>
                    </a:moveTo>
                    <a:cubicBezTo>
                      <a:pt x="2857" y="0"/>
                      <a:pt x="2797" y="2"/>
                      <a:pt x="2736" y="5"/>
                    </a:cubicBezTo>
                    <a:cubicBezTo>
                      <a:pt x="1703" y="97"/>
                      <a:pt x="882" y="431"/>
                      <a:pt x="457" y="1069"/>
                    </a:cubicBezTo>
                    <a:cubicBezTo>
                      <a:pt x="31" y="1738"/>
                      <a:pt x="1" y="2528"/>
                      <a:pt x="335" y="3501"/>
                    </a:cubicBezTo>
                    <a:lnTo>
                      <a:pt x="396" y="3562"/>
                    </a:lnTo>
                    <a:lnTo>
                      <a:pt x="426" y="3562"/>
                    </a:lnTo>
                    <a:cubicBezTo>
                      <a:pt x="457" y="3562"/>
                      <a:pt x="1824" y="2954"/>
                      <a:pt x="2554" y="2255"/>
                    </a:cubicBezTo>
                    <a:cubicBezTo>
                      <a:pt x="3105" y="1726"/>
                      <a:pt x="3665" y="1559"/>
                      <a:pt x="4151" y="1559"/>
                    </a:cubicBezTo>
                    <a:cubicBezTo>
                      <a:pt x="4978" y="1559"/>
                      <a:pt x="5593" y="2042"/>
                      <a:pt x="5593" y="2042"/>
                    </a:cubicBezTo>
                    <a:cubicBezTo>
                      <a:pt x="5624" y="2042"/>
                      <a:pt x="5624" y="2042"/>
                      <a:pt x="5624" y="1981"/>
                    </a:cubicBezTo>
                    <a:lnTo>
                      <a:pt x="5624" y="1951"/>
                    </a:lnTo>
                    <a:cubicBezTo>
                      <a:pt x="5624" y="1951"/>
                      <a:pt x="4907" y="0"/>
                      <a:pt x="29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74"/>
              <p:cNvSpPr/>
              <p:nvPr/>
            </p:nvSpPr>
            <p:spPr>
              <a:xfrm>
                <a:off x="1139451" y="1784519"/>
                <a:ext cx="206650" cy="296311"/>
              </a:xfrm>
              <a:custGeom>
                <a:avLst/>
                <a:gdLst/>
                <a:ahLst/>
                <a:cxnLst/>
                <a:rect l="l" t="t" r="r" b="b"/>
                <a:pathLst>
                  <a:path w="4499" h="6451" extrusionOk="0">
                    <a:moveTo>
                      <a:pt x="4360" y="1"/>
                    </a:moveTo>
                    <a:cubicBezTo>
                      <a:pt x="4039" y="1"/>
                      <a:pt x="3205" y="75"/>
                      <a:pt x="2371" y="766"/>
                    </a:cubicBezTo>
                    <a:cubicBezTo>
                      <a:pt x="1125" y="1800"/>
                      <a:pt x="304" y="3684"/>
                      <a:pt x="0" y="6450"/>
                    </a:cubicBezTo>
                    <a:lnTo>
                      <a:pt x="91" y="6450"/>
                    </a:lnTo>
                    <a:cubicBezTo>
                      <a:pt x="365" y="3715"/>
                      <a:pt x="1155" y="1830"/>
                      <a:pt x="2401" y="797"/>
                    </a:cubicBezTo>
                    <a:cubicBezTo>
                      <a:pt x="3272" y="125"/>
                      <a:pt x="4102" y="64"/>
                      <a:pt x="4391" y="64"/>
                    </a:cubicBezTo>
                    <a:cubicBezTo>
                      <a:pt x="4455" y="64"/>
                      <a:pt x="4493" y="67"/>
                      <a:pt x="4499" y="67"/>
                    </a:cubicBezTo>
                    <a:lnTo>
                      <a:pt x="4499" y="6"/>
                    </a:lnTo>
                    <a:cubicBezTo>
                      <a:pt x="4499" y="6"/>
                      <a:pt x="4449" y="1"/>
                      <a:pt x="43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74"/>
              <p:cNvSpPr/>
              <p:nvPr/>
            </p:nvSpPr>
            <p:spPr>
              <a:xfrm>
                <a:off x="856007" y="1724900"/>
                <a:ext cx="181571" cy="129759"/>
              </a:xfrm>
              <a:custGeom>
                <a:avLst/>
                <a:gdLst/>
                <a:ahLst/>
                <a:cxnLst/>
                <a:rect l="l" t="t" r="r" b="b"/>
                <a:pathLst>
                  <a:path w="3953" h="2825" extrusionOk="0">
                    <a:moveTo>
                      <a:pt x="1938" y="1"/>
                    </a:moveTo>
                    <a:cubicBezTo>
                      <a:pt x="1345" y="1"/>
                      <a:pt x="756" y="235"/>
                      <a:pt x="457" y="575"/>
                    </a:cubicBezTo>
                    <a:cubicBezTo>
                      <a:pt x="1" y="1122"/>
                      <a:pt x="1399" y="2824"/>
                      <a:pt x="1399" y="2824"/>
                    </a:cubicBezTo>
                    <a:cubicBezTo>
                      <a:pt x="1581" y="1578"/>
                      <a:pt x="3952" y="1122"/>
                      <a:pt x="3952" y="1122"/>
                    </a:cubicBezTo>
                    <a:cubicBezTo>
                      <a:pt x="3952" y="1122"/>
                      <a:pt x="3648" y="575"/>
                      <a:pt x="2828" y="210"/>
                    </a:cubicBezTo>
                    <a:cubicBezTo>
                      <a:pt x="2557" y="64"/>
                      <a:pt x="2247" y="1"/>
                      <a:pt x="19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74"/>
              <p:cNvSpPr/>
              <p:nvPr/>
            </p:nvSpPr>
            <p:spPr>
              <a:xfrm>
                <a:off x="874150" y="1660319"/>
                <a:ext cx="258370" cy="162234"/>
              </a:xfrm>
              <a:custGeom>
                <a:avLst/>
                <a:gdLst/>
                <a:ahLst/>
                <a:cxnLst/>
                <a:rect l="l" t="t" r="r" b="b"/>
                <a:pathLst>
                  <a:path w="5625" h="3532" extrusionOk="0">
                    <a:moveTo>
                      <a:pt x="2749" y="34"/>
                    </a:moveTo>
                    <a:cubicBezTo>
                      <a:pt x="2785" y="34"/>
                      <a:pt x="2821" y="34"/>
                      <a:pt x="2858" y="36"/>
                    </a:cubicBezTo>
                    <a:cubicBezTo>
                      <a:pt x="3284" y="96"/>
                      <a:pt x="3648" y="157"/>
                      <a:pt x="4013" y="279"/>
                    </a:cubicBezTo>
                    <a:cubicBezTo>
                      <a:pt x="4499" y="461"/>
                      <a:pt x="4864" y="735"/>
                      <a:pt x="5107" y="1069"/>
                    </a:cubicBezTo>
                    <a:cubicBezTo>
                      <a:pt x="5472" y="1677"/>
                      <a:pt x="5533" y="2437"/>
                      <a:pt x="5229" y="3379"/>
                    </a:cubicBezTo>
                    <a:cubicBezTo>
                      <a:pt x="4986" y="3288"/>
                      <a:pt x="3800" y="2741"/>
                      <a:pt x="3162" y="2133"/>
                    </a:cubicBezTo>
                    <a:cubicBezTo>
                      <a:pt x="2594" y="1579"/>
                      <a:pt x="2009" y="1403"/>
                      <a:pt x="1499" y="1403"/>
                    </a:cubicBezTo>
                    <a:cubicBezTo>
                      <a:pt x="861" y="1403"/>
                      <a:pt x="342" y="1677"/>
                      <a:pt x="122" y="1829"/>
                    </a:cubicBezTo>
                    <a:cubicBezTo>
                      <a:pt x="301" y="1383"/>
                      <a:pt x="1091" y="34"/>
                      <a:pt x="2749" y="34"/>
                    </a:cubicBezTo>
                    <a:close/>
                    <a:moveTo>
                      <a:pt x="2707" y="0"/>
                    </a:moveTo>
                    <a:cubicBezTo>
                      <a:pt x="717" y="0"/>
                      <a:pt x="1" y="1921"/>
                      <a:pt x="1" y="1951"/>
                    </a:cubicBezTo>
                    <a:cubicBezTo>
                      <a:pt x="1" y="1951"/>
                      <a:pt x="1" y="1981"/>
                      <a:pt x="62" y="1981"/>
                    </a:cubicBezTo>
                    <a:cubicBezTo>
                      <a:pt x="81" y="1981"/>
                      <a:pt x="686" y="1500"/>
                      <a:pt x="1492" y="1500"/>
                    </a:cubicBezTo>
                    <a:cubicBezTo>
                      <a:pt x="1983" y="1500"/>
                      <a:pt x="2549" y="1679"/>
                      <a:pt x="3101" y="2255"/>
                    </a:cubicBezTo>
                    <a:cubicBezTo>
                      <a:pt x="3800" y="2923"/>
                      <a:pt x="5229" y="3531"/>
                      <a:pt x="5229" y="3531"/>
                    </a:cubicBezTo>
                    <a:lnTo>
                      <a:pt x="5259" y="3531"/>
                    </a:lnTo>
                    <a:lnTo>
                      <a:pt x="5290" y="3501"/>
                    </a:lnTo>
                    <a:cubicBezTo>
                      <a:pt x="5624" y="2467"/>
                      <a:pt x="5594" y="1677"/>
                      <a:pt x="5168" y="1069"/>
                    </a:cubicBezTo>
                    <a:cubicBezTo>
                      <a:pt x="4773" y="431"/>
                      <a:pt x="3952" y="36"/>
                      <a:pt x="2889" y="5"/>
                    </a:cubicBezTo>
                    <a:cubicBezTo>
                      <a:pt x="2827" y="2"/>
                      <a:pt x="2766" y="0"/>
                      <a:pt x="27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74"/>
              <p:cNvSpPr/>
              <p:nvPr/>
            </p:nvSpPr>
            <p:spPr>
              <a:xfrm>
                <a:off x="953749" y="1688200"/>
                <a:ext cx="205272" cy="297689"/>
              </a:xfrm>
              <a:custGeom>
                <a:avLst/>
                <a:gdLst/>
                <a:ahLst/>
                <a:cxnLst/>
                <a:rect l="l" t="t" r="r" b="b"/>
                <a:pathLst>
                  <a:path w="4469" h="6481" extrusionOk="0">
                    <a:moveTo>
                      <a:pt x="139" y="0"/>
                    </a:moveTo>
                    <a:cubicBezTo>
                      <a:pt x="50" y="0"/>
                      <a:pt x="0" y="6"/>
                      <a:pt x="0" y="6"/>
                    </a:cubicBezTo>
                    <a:lnTo>
                      <a:pt x="0" y="97"/>
                    </a:lnTo>
                    <a:cubicBezTo>
                      <a:pt x="7" y="97"/>
                      <a:pt x="64" y="91"/>
                      <a:pt x="159" y="91"/>
                    </a:cubicBezTo>
                    <a:cubicBezTo>
                      <a:pt x="480" y="91"/>
                      <a:pt x="1247" y="163"/>
                      <a:pt x="2067" y="796"/>
                    </a:cubicBezTo>
                    <a:cubicBezTo>
                      <a:pt x="3344" y="1830"/>
                      <a:pt x="4134" y="3745"/>
                      <a:pt x="4408" y="6480"/>
                    </a:cubicBezTo>
                    <a:lnTo>
                      <a:pt x="4469" y="6480"/>
                    </a:lnTo>
                    <a:cubicBezTo>
                      <a:pt x="4195" y="3745"/>
                      <a:pt x="3405" y="1800"/>
                      <a:pt x="2128" y="766"/>
                    </a:cubicBezTo>
                    <a:cubicBezTo>
                      <a:pt x="1294" y="75"/>
                      <a:pt x="461" y="0"/>
                      <a:pt x="1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74"/>
              <p:cNvSpPr/>
              <p:nvPr/>
            </p:nvSpPr>
            <p:spPr>
              <a:xfrm>
                <a:off x="969090" y="1901692"/>
                <a:ext cx="58702" cy="67613"/>
              </a:xfrm>
              <a:custGeom>
                <a:avLst/>
                <a:gdLst/>
                <a:ahLst/>
                <a:cxnLst/>
                <a:rect l="l" t="t" r="r" b="b"/>
                <a:pathLst>
                  <a:path w="1278" h="1472" extrusionOk="0">
                    <a:moveTo>
                      <a:pt x="1184" y="1"/>
                    </a:moveTo>
                    <a:cubicBezTo>
                      <a:pt x="1076" y="1"/>
                      <a:pt x="880" y="25"/>
                      <a:pt x="609" y="161"/>
                    </a:cubicBezTo>
                    <a:cubicBezTo>
                      <a:pt x="214" y="343"/>
                      <a:pt x="1" y="829"/>
                      <a:pt x="62" y="1164"/>
                    </a:cubicBezTo>
                    <a:cubicBezTo>
                      <a:pt x="130" y="1437"/>
                      <a:pt x="746" y="1471"/>
                      <a:pt x="1049" y="1471"/>
                    </a:cubicBezTo>
                    <a:cubicBezTo>
                      <a:pt x="1150" y="1471"/>
                      <a:pt x="1217" y="1468"/>
                      <a:pt x="1217" y="1468"/>
                    </a:cubicBezTo>
                    <a:cubicBezTo>
                      <a:pt x="791" y="1012"/>
                      <a:pt x="1277" y="9"/>
                      <a:pt x="1277" y="9"/>
                    </a:cubicBezTo>
                    <a:cubicBezTo>
                      <a:pt x="1277" y="9"/>
                      <a:pt x="1245" y="1"/>
                      <a:pt x="11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74"/>
              <p:cNvSpPr/>
              <p:nvPr/>
            </p:nvSpPr>
            <p:spPr>
              <a:xfrm>
                <a:off x="947181" y="1853188"/>
                <a:ext cx="196499" cy="106150"/>
              </a:xfrm>
              <a:custGeom>
                <a:avLst/>
                <a:gdLst/>
                <a:ahLst/>
                <a:cxnLst/>
                <a:rect l="l" t="t" r="r" b="b"/>
                <a:pathLst>
                  <a:path w="4278" h="2311" extrusionOk="0">
                    <a:moveTo>
                      <a:pt x="1602" y="62"/>
                    </a:moveTo>
                    <a:cubicBezTo>
                      <a:pt x="1906" y="92"/>
                      <a:pt x="2180" y="244"/>
                      <a:pt x="2454" y="609"/>
                    </a:cubicBezTo>
                    <a:cubicBezTo>
                      <a:pt x="2241" y="563"/>
                      <a:pt x="2051" y="540"/>
                      <a:pt x="1876" y="540"/>
                    </a:cubicBezTo>
                    <a:cubicBezTo>
                      <a:pt x="1701" y="540"/>
                      <a:pt x="1542" y="563"/>
                      <a:pt x="1390" y="609"/>
                    </a:cubicBezTo>
                    <a:cubicBezTo>
                      <a:pt x="782" y="761"/>
                      <a:pt x="508" y="1156"/>
                      <a:pt x="478" y="1217"/>
                    </a:cubicBezTo>
                    <a:lnTo>
                      <a:pt x="478" y="1247"/>
                    </a:lnTo>
                    <a:lnTo>
                      <a:pt x="539" y="1277"/>
                    </a:lnTo>
                    <a:lnTo>
                      <a:pt x="539" y="1247"/>
                    </a:lnTo>
                    <a:cubicBezTo>
                      <a:pt x="539" y="1247"/>
                      <a:pt x="812" y="822"/>
                      <a:pt x="1420" y="670"/>
                    </a:cubicBezTo>
                    <a:cubicBezTo>
                      <a:pt x="1572" y="639"/>
                      <a:pt x="1732" y="624"/>
                      <a:pt x="1906" y="624"/>
                    </a:cubicBezTo>
                    <a:cubicBezTo>
                      <a:pt x="2081" y="624"/>
                      <a:pt x="2271" y="639"/>
                      <a:pt x="2484" y="670"/>
                    </a:cubicBezTo>
                    <a:cubicBezTo>
                      <a:pt x="2302" y="791"/>
                      <a:pt x="1876" y="1004"/>
                      <a:pt x="1511" y="1065"/>
                    </a:cubicBezTo>
                    <a:cubicBezTo>
                      <a:pt x="691" y="1217"/>
                      <a:pt x="508" y="1764"/>
                      <a:pt x="478" y="2068"/>
                    </a:cubicBezTo>
                    <a:cubicBezTo>
                      <a:pt x="356" y="1825"/>
                      <a:pt x="174" y="1217"/>
                      <a:pt x="630" y="639"/>
                    </a:cubicBezTo>
                    <a:cubicBezTo>
                      <a:pt x="782" y="487"/>
                      <a:pt x="873" y="335"/>
                      <a:pt x="1055" y="244"/>
                    </a:cubicBezTo>
                    <a:cubicBezTo>
                      <a:pt x="1147" y="183"/>
                      <a:pt x="1238" y="153"/>
                      <a:pt x="1329" y="92"/>
                    </a:cubicBezTo>
                    <a:lnTo>
                      <a:pt x="1329" y="85"/>
                    </a:lnTo>
                    <a:lnTo>
                      <a:pt x="1329" y="85"/>
                    </a:lnTo>
                    <a:cubicBezTo>
                      <a:pt x="1436" y="62"/>
                      <a:pt x="1519" y="62"/>
                      <a:pt x="1602" y="62"/>
                    </a:cubicBezTo>
                    <a:close/>
                    <a:moveTo>
                      <a:pt x="1602" y="1"/>
                    </a:moveTo>
                    <a:cubicBezTo>
                      <a:pt x="1542" y="1"/>
                      <a:pt x="1450" y="1"/>
                      <a:pt x="1390" y="31"/>
                    </a:cubicBezTo>
                    <a:cubicBezTo>
                      <a:pt x="1329" y="62"/>
                      <a:pt x="1329" y="62"/>
                      <a:pt x="1299" y="62"/>
                    </a:cubicBezTo>
                    <a:lnTo>
                      <a:pt x="1299" y="72"/>
                    </a:lnTo>
                    <a:lnTo>
                      <a:pt x="1299" y="72"/>
                    </a:lnTo>
                    <a:cubicBezTo>
                      <a:pt x="1037" y="164"/>
                      <a:pt x="803" y="314"/>
                      <a:pt x="569" y="548"/>
                    </a:cubicBezTo>
                    <a:cubicBezTo>
                      <a:pt x="0" y="1279"/>
                      <a:pt x="397" y="2034"/>
                      <a:pt x="511" y="2233"/>
                    </a:cubicBezTo>
                    <a:lnTo>
                      <a:pt x="511" y="2233"/>
                    </a:lnTo>
                    <a:cubicBezTo>
                      <a:pt x="530" y="1992"/>
                      <a:pt x="654" y="1349"/>
                      <a:pt x="1450" y="1217"/>
                    </a:cubicBezTo>
                    <a:cubicBezTo>
                      <a:pt x="1906" y="1125"/>
                      <a:pt x="2484" y="791"/>
                      <a:pt x="2575" y="761"/>
                    </a:cubicBezTo>
                    <a:cubicBezTo>
                      <a:pt x="3061" y="852"/>
                      <a:pt x="3639" y="1095"/>
                      <a:pt x="4186" y="1429"/>
                    </a:cubicBezTo>
                    <a:lnTo>
                      <a:pt x="4247" y="1429"/>
                    </a:lnTo>
                    <a:lnTo>
                      <a:pt x="4277" y="1369"/>
                    </a:lnTo>
                    <a:lnTo>
                      <a:pt x="4247" y="1369"/>
                    </a:lnTo>
                    <a:cubicBezTo>
                      <a:pt x="3669" y="1004"/>
                      <a:pt x="3092" y="761"/>
                      <a:pt x="2575" y="639"/>
                    </a:cubicBezTo>
                    <a:cubicBezTo>
                      <a:pt x="2302" y="214"/>
                      <a:pt x="1967" y="1"/>
                      <a:pt x="1602" y="1"/>
                    </a:cubicBezTo>
                    <a:close/>
                    <a:moveTo>
                      <a:pt x="511" y="2233"/>
                    </a:moveTo>
                    <a:cubicBezTo>
                      <a:pt x="509" y="2269"/>
                      <a:pt x="508" y="2295"/>
                      <a:pt x="508" y="2311"/>
                    </a:cubicBezTo>
                    <a:cubicBezTo>
                      <a:pt x="569" y="2281"/>
                      <a:pt x="569" y="2281"/>
                      <a:pt x="539" y="2281"/>
                    </a:cubicBezTo>
                    <a:cubicBezTo>
                      <a:pt x="535" y="2274"/>
                      <a:pt x="525" y="2258"/>
                      <a:pt x="511" y="223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74"/>
              <p:cNvSpPr/>
              <p:nvPr/>
            </p:nvSpPr>
            <p:spPr>
              <a:xfrm>
                <a:off x="1082174" y="1964894"/>
                <a:ext cx="46116" cy="44738"/>
              </a:xfrm>
              <a:custGeom>
                <a:avLst/>
                <a:gdLst/>
                <a:ahLst/>
                <a:cxnLst/>
                <a:rect l="l" t="t" r="r" b="b"/>
                <a:pathLst>
                  <a:path w="1004" h="974" extrusionOk="0">
                    <a:moveTo>
                      <a:pt x="487" y="0"/>
                    </a:moveTo>
                    <a:cubicBezTo>
                      <a:pt x="244" y="0"/>
                      <a:pt x="1" y="213"/>
                      <a:pt x="1" y="487"/>
                    </a:cubicBezTo>
                    <a:cubicBezTo>
                      <a:pt x="1" y="760"/>
                      <a:pt x="244" y="973"/>
                      <a:pt x="487" y="973"/>
                    </a:cubicBezTo>
                    <a:cubicBezTo>
                      <a:pt x="761" y="973"/>
                      <a:pt x="1004" y="760"/>
                      <a:pt x="1004" y="487"/>
                    </a:cubicBezTo>
                    <a:cubicBezTo>
                      <a:pt x="1004" y="213"/>
                      <a:pt x="761" y="0"/>
                      <a:pt x="4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74"/>
              <p:cNvSpPr/>
              <p:nvPr/>
            </p:nvSpPr>
            <p:spPr>
              <a:xfrm>
                <a:off x="874150" y="1892276"/>
                <a:ext cx="46116" cy="46116"/>
              </a:xfrm>
              <a:custGeom>
                <a:avLst/>
                <a:gdLst/>
                <a:ahLst/>
                <a:cxnLst/>
                <a:rect l="l" t="t" r="r" b="b"/>
                <a:pathLst>
                  <a:path w="1004" h="1004" extrusionOk="0">
                    <a:moveTo>
                      <a:pt x="487" y="1"/>
                    </a:moveTo>
                    <a:cubicBezTo>
                      <a:pt x="244" y="1"/>
                      <a:pt x="1" y="244"/>
                      <a:pt x="1" y="518"/>
                    </a:cubicBezTo>
                    <a:cubicBezTo>
                      <a:pt x="1" y="761"/>
                      <a:pt x="244" y="1004"/>
                      <a:pt x="487" y="1004"/>
                    </a:cubicBezTo>
                    <a:cubicBezTo>
                      <a:pt x="761" y="1004"/>
                      <a:pt x="1004" y="761"/>
                      <a:pt x="1004" y="518"/>
                    </a:cubicBezTo>
                    <a:cubicBezTo>
                      <a:pt x="1004" y="244"/>
                      <a:pt x="761"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74"/>
              <p:cNvSpPr/>
              <p:nvPr/>
            </p:nvSpPr>
            <p:spPr>
              <a:xfrm>
                <a:off x="1160396" y="1701015"/>
                <a:ext cx="46116" cy="44738"/>
              </a:xfrm>
              <a:custGeom>
                <a:avLst/>
                <a:gdLst/>
                <a:ahLst/>
                <a:cxnLst/>
                <a:rect l="l" t="t" r="r" b="b"/>
                <a:pathLst>
                  <a:path w="1004" h="974" extrusionOk="0">
                    <a:moveTo>
                      <a:pt x="517" y="1"/>
                    </a:moveTo>
                    <a:cubicBezTo>
                      <a:pt x="243" y="1"/>
                      <a:pt x="0" y="213"/>
                      <a:pt x="0" y="487"/>
                    </a:cubicBezTo>
                    <a:cubicBezTo>
                      <a:pt x="0" y="761"/>
                      <a:pt x="243" y="973"/>
                      <a:pt x="517" y="973"/>
                    </a:cubicBezTo>
                    <a:cubicBezTo>
                      <a:pt x="760" y="973"/>
                      <a:pt x="1003" y="761"/>
                      <a:pt x="1003" y="487"/>
                    </a:cubicBezTo>
                    <a:cubicBezTo>
                      <a:pt x="1003" y="213"/>
                      <a:pt x="760" y="1"/>
                      <a:pt x="5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74"/>
              <p:cNvSpPr/>
              <p:nvPr/>
            </p:nvSpPr>
            <p:spPr>
              <a:xfrm>
                <a:off x="1221807" y="1946521"/>
                <a:ext cx="20991" cy="21221"/>
              </a:xfrm>
              <a:custGeom>
                <a:avLst/>
                <a:gdLst/>
                <a:ahLst/>
                <a:cxnLst/>
                <a:rect l="l" t="t" r="r" b="b"/>
                <a:pathLst>
                  <a:path w="457" h="462" extrusionOk="0">
                    <a:moveTo>
                      <a:pt x="288" y="1"/>
                    </a:moveTo>
                    <a:cubicBezTo>
                      <a:pt x="274" y="1"/>
                      <a:pt x="259" y="2"/>
                      <a:pt x="244" y="5"/>
                    </a:cubicBezTo>
                    <a:cubicBezTo>
                      <a:pt x="122" y="5"/>
                      <a:pt x="0" y="97"/>
                      <a:pt x="0" y="249"/>
                    </a:cubicBezTo>
                    <a:cubicBezTo>
                      <a:pt x="0" y="340"/>
                      <a:pt x="92" y="461"/>
                      <a:pt x="244" y="461"/>
                    </a:cubicBezTo>
                    <a:cubicBezTo>
                      <a:pt x="335" y="461"/>
                      <a:pt x="456" y="400"/>
                      <a:pt x="456" y="249"/>
                    </a:cubicBezTo>
                    <a:cubicBezTo>
                      <a:pt x="456" y="112"/>
                      <a:pt x="408" y="1"/>
                      <a:pt x="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grpSp>
        <p:nvGrpSpPr>
          <p:cNvPr id="432" name="Google Shape;432;p41"/>
          <p:cNvGrpSpPr/>
          <p:nvPr/>
        </p:nvGrpSpPr>
        <p:grpSpPr>
          <a:xfrm>
            <a:off x="818241" y="2972900"/>
            <a:ext cx="926897" cy="926952"/>
            <a:chOff x="818241" y="2972900"/>
            <a:chExt cx="926897" cy="926952"/>
          </a:xfrm>
        </p:grpSpPr>
        <p:sp>
          <p:nvSpPr>
            <p:cNvPr id="433" name="Google Shape;433;p41"/>
            <p:cNvSpPr/>
            <p:nvPr/>
          </p:nvSpPr>
          <p:spPr>
            <a:xfrm>
              <a:off x="818241" y="2972903"/>
              <a:ext cx="926897" cy="9269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41"/>
            <p:cNvSpPr/>
            <p:nvPr/>
          </p:nvSpPr>
          <p:spPr>
            <a:xfrm>
              <a:off x="1642863" y="2972900"/>
              <a:ext cx="76750" cy="76750"/>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5" name="Google Shape;435;p41"/>
          <p:cNvGrpSpPr/>
          <p:nvPr/>
        </p:nvGrpSpPr>
        <p:grpSpPr>
          <a:xfrm>
            <a:off x="4908741" y="2972900"/>
            <a:ext cx="926897" cy="926952"/>
            <a:chOff x="4908741" y="2972900"/>
            <a:chExt cx="926897" cy="926952"/>
          </a:xfrm>
        </p:grpSpPr>
        <p:sp>
          <p:nvSpPr>
            <p:cNvPr id="436" name="Google Shape;436;p41"/>
            <p:cNvSpPr/>
            <p:nvPr/>
          </p:nvSpPr>
          <p:spPr>
            <a:xfrm>
              <a:off x="4908741" y="2972903"/>
              <a:ext cx="926897" cy="9269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41"/>
            <p:cNvSpPr/>
            <p:nvPr/>
          </p:nvSpPr>
          <p:spPr>
            <a:xfrm>
              <a:off x="5706243" y="2972900"/>
              <a:ext cx="76750" cy="76750"/>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8" name="Google Shape;438;p41"/>
          <p:cNvGrpSpPr/>
          <p:nvPr/>
        </p:nvGrpSpPr>
        <p:grpSpPr>
          <a:xfrm>
            <a:off x="818241" y="1644800"/>
            <a:ext cx="926897" cy="926952"/>
            <a:chOff x="818241" y="1644800"/>
            <a:chExt cx="926897" cy="926952"/>
          </a:xfrm>
        </p:grpSpPr>
        <p:sp>
          <p:nvSpPr>
            <p:cNvPr id="439" name="Google Shape;439;p41"/>
            <p:cNvSpPr/>
            <p:nvPr/>
          </p:nvSpPr>
          <p:spPr>
            <a:xfrm>
              <a:off x="818241" y="1644803"/>
              <a:ext cx="926897" cy="9269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41"/>
            <p:cNvSpPr/>
            <p:nvPr/>
          </p:nvSpPr>
          <p:spPr>
            <a:xfrm>
              <a:off x="1642863" y="1644800"/>
              <a:ext cx="76750" cy="76750"/>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1" name="Google Shape;441;p41"/>
          <p:cNvGrpSpPr/>
          <p:nvPr/>
        </p:nvGrpSpPr>
        <p:grpSpPr>
          <a:xfrm>
            <a:off x="4908741" y="1644800"/>
            <a:ext cx="926897" cy="926952"/>
            <a:chOff x="4908741" y="1644800"/>
            <a:chExt cx="926897" cy="926952"/>
          </a:xfrm>
        </p:grpSpPr>
        <p:sp>
          <p:nvSpPr>
            <p:cNvPr id="442" name="Google Shape;442;p41"/>
            <p:cNvSpPr/>
            <p:nvPr/>
          </p:nvSpPr>
          <p:spPr>
            <a:xfrm>
              <a:off x="4908741" y="1644803"/>
              <a:ext cx="926897" cy="9269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41"/>
            <p:cNvSpPr/>
            <p:nvPr/>
          </p:nvSpPr>
          <p:spPr>
            <a:xfrm>
              <a:off x="5706243" y="1644800"/>
              <a:ext cx="76750" cy="76750"/>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44" name="Google Shape;444;p41"/>
          <p:cNvSpPr txBox="1">
            <a:spLocks noGrp="1"/>
          </p:cNvSpPr>
          <p:nvPr>
            <p:ph type="subTitle" idx="1"/>
          </p:nvPr>
        </p:nvSpPr>
        <p:spPr>
          <a:xfrm>
            <a:off x="1808254" y="1798966"/>
            <a:ext cx="2607600" cy="45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Introduction</a:t>
            </a:r>
            <a:endParaRPr dirty="0"/>
          </a:p>
        </p:txBody>
      </p:sp>
      <p:sp>
        <p:nvSpPr>
          <p:cNvPr id="445" name="Google Shape;445;p41"/>
          <p:cNvSpPr txBox="1">
            <a:spLocks noGrp="1"/>
          </p:cNvSpPr>
          <p:nvPr>
            <p:ph type="subTitle" idx="2"/>
          </p:nvPr>
        </p:nvSpPr>
        <p:spPr>
          <a:xfrm>
            <a:off x="5888393" y="1722169"/>
            <a:ext cx="2607600" cy="84958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I</a:t>
            </a:r>
            <a:r>
              <a:rPr lang="en" dirty="0" smtClean="0"/>
              <a:t>mportance of Self-Awareness</a:t>
            </a:r>
            <a:endParaRPr dirty="0"/>
          </a:p>
        </p:txBody>
      </p:sp>
      <p:sp>
        <p:nvSpPr>
          <p:cNvPr id="446" name="Google Shape;446;p41"/>
          <p:cNvSpPr txBox="1">
            <a:spLocks noGrp="1"/>
          </p:cNvSpPr>
          <p:nvPr>
            <p:ph type="subTitle" idx="3"/>
          </p:nvPr>
        </p:nvSpPr>
        <p:spPr>
          <a:xfrm>
            <a:off x="1808252" y="3076373"/>
            <a:ext cx="2607600" cy="72000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Benefits of </a:t>
            </a:r>
          </a:p>
          <a:p>
            <a:pPr marL="0" lvl="0" indent="0" algn="l" rtl="0">
              <a:spcBef>
                <a:spcPts val="0"/>
              </a:spcBef>
              <a:spcAft>
                <a:spcPts val="0"/>
              </a:spcAft>
              <a:buNone/>
            </a:pPr>
            <a:r>
              <a:rPr lang="en-US" dirty="0" smtClean="0"/>
              <a:t>Self-Awareness</a:t>
            </a:r>
            <a:endParaRPr dirty="0"/>
          </a:p>
        </p:txBody>
      </p:sp>
      <p:sp>
        <p:nvSpPr>
          <p:cNvPr id="447" name="Google Shape;447;p41"/>
          <p:cNvSpPr txBox="1">
            <a:spLocks noGrp="1"/>
          </p:cNvSpPr>
          <p:nvPr>
            <p:ph type="subTitle" idx="4"/>
          </p:nvPr>
        </p:nvSpPr>
        <p:spPr>
          <a:xfrm>
            <a:off x="5905963" y="3209127"/>
            <a:ext cx="2607600" cy="454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smtClean="0"/>
              <a:t>Conclusion </a:t>
            </a:r>
            <a:endParaRPr dirty="0"/>
          </a:p>
        </p:txBody>
      </p:sp>
      <p:sp>
        <p:nvSpPr>
          <p:cNvPr id="448" name="Google Shape;448;p41"/>
          <p:cNvSpPr txBox="1">
            <a:spLocks noGrp="1"/>
          </p:cNvSpPr>
          <p:nvPr>
            <p:ph type="subTitle" idx="5"/>
          </p:nvPr>
        </p:nvSpPr>
        <p:spPr>
          <a:xfrm>
            <a:off x="712158" y="2649414"/>
            <a:ext cx="2607600" cy="32348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solidFill>
                  <a:schemeClr val="bg1"/>
                </a:solidFill>
              </a:rPr>
              <a:t>W</a:t>
            </a:r>
            <a:r>
              <a:rPr lang="en" dirty="0" smtClean="0">
                <a:solidFill>
                  <a:schemeClr val="bg1"/>
                </a:solidFill>
              </a:rPr>
              <a:t>hat is Self-Awareness?</a:t>
            </a:r>
            <a:endParaRPr dirty="0">
              <a:solidFill>
                <a:schemeClr val="bg1"/>
              </a:solidFill>
            </a:endParaRPr>
          </a:p>
        </p:txBody>
      </p:sp>
      <p:sp>
        <p:nvSpPr>
          <p:cNvPr id="449" name="Google Shape;449;p41"/>
          <p:cNvSpPr txBox="1">
            <a:spLocks noGrp="1"/>
          </p:cNvSpPr>
          <p:nvPr>
            <p:ph type="subTitle" idx="6"/>
          </p:nvPr>
        </p:nvSpPr>
        <p:spPr>
          <a:xfrm>
            <a:off x="6445225" y="2623609"/>
            <a:ext cx="2607600" cy="612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smtClean="0">
                <a:solidFill>
                  <a:schemeClr val="bg1"/>
                </a:solidFill>
              </a:rPr>
              <a:t>dbhj</a:t>
            </a:r>
            <a:endParaRPr dirty="0">
              <a:solidFill>
                <a:schemeClr val="bg1"/>
              </a:solidFill>
            </a:endParaRPr>
          </a:p>
        </p:txBody>
      </p:sp>
      <p:sp>
        <p:nvSpPr>
          <p:cNvPr id="450" name="Google Shape;450;p41"/>
          <p:cNvSpPr txBox="1">
            <a:spLocks noGrp="1"/>
          </p:cNvSpPr>
          <p:nvPr>
            <p:ph type="subTitle" idx="7"/>
          </p:nvPr>
        </p:nvSpPr>
        <p:spPr>
          <a:xfrm>
            <a:off x="2540957" y="1031903"/>
            <a:ext cx="2607600" cy="612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bg1"/>
                </a:solidFill>
              </a:rPr>
              <a:t>You can describe the topic of the section </a:t>
            </a:r>
            <a:r>
              <a:rPr lang="en" dirty="0" smtClean="0">
                <a:solidFill>
                  <a:schemeClr val="bg1"/>
                </a:solidFill>
              </a:rPr>
              <a:t>her</a:t>
            </a:r>
            <a:endParaRPr dirty="0">
              <a:solidFill>
                <a:schemeClr val="bg1"/>
              </a:solidFill>
            </a:endParaRPr>
          </a:p>
        </p:txBody>
      </p:sp>
      <p:sp>
        <p:nvSpPr>
          <p:cNvPr id="451" name="Google Shape;451;p41"/>
          <p:cNvSpPr txBox="1">
            <a:spLocks noGrp="1"/>
          </p:cNvSpPr>
          <p:nvPr>
            <p:ph type="subTitle" idx="8"/>
          </p:nvPr>
        </p:nvSpPr>
        <p:spPr>
          <a:xfrm>
            <a:off x="5630471" y="4530600"/>
            <a:ext cx="2607600" cy="612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bg1"/>
                </a:solidFill>
              </a:rPr>
              <a:t>You can describe the topic of the section here</a:t>
            </a:r>
            <a:endParaRPr dirty="0">
              <a:solidFill>
                <a:schemeClr val="bg1"/>
              </a:solidFill>
            </a:endParaRPr>
          </a:p>
        </p:txBody>
      </p:sp>
      <p:sp>
        <p:nvSpPr>
          <p:cNvPr id="452" name="Google Shape;452;p41"/>
          <p:cNvSpPr txBox="1">
            <a:spLocks noGrp="1"/>
          </p:cNvSpPr>
          <p:nvPr>
            <p:ph type="title"/>
          </p:nvPr>
        </p:nvSpPr>
        <p:spPr>
          <a:xfrm>
            <a:off x="822550" y="1804073"/>
            <a:ext cx="927000" cy="60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453" name="Google Shape;453;p41"/>
          <p:cNvSpPr txBox="1">
            <a:spLocks noGrp="1"/>
          </p:cNvSpPr>
          <p:nvPr>
            <p:ph type="title" idx="9"/>
          </p:nvPr>
        </p:nvSpPr>
        <p:spPr>
          <a:xfrm>
            <a:off x="4908725" y="1804073"/>
            <a:ext cx="927000" cy="60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454" name="Google Shape;454;p41"/>
          <p:cNvSpPr txBox="1">
            <a:spLocks noGrp="1"/>
          </p:cNvSpPr>
          <p:nvPr>
            <p:ph type="title" idx="13"/>
          </p:nvPr>
        </p:nvSpPr>
        <p:spPr>
          <a:xfrm>
            <a:off x="822550" y="3138057"/>
            <a:ext cx="927000" cy="60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455" name="Google Shape;455;p41"/>
          <p:cNvSpPr txBox="1">
            <a:spLocks noGrp="1"/>
          </p:cNvSpPr>
          <p:nvPr>
            <p:ph type="title" idx="14"/>
          </p:nvPr>
        </p:nvSpPr>
        <p:spPr>
          <a:xfrm>
            <a:off x="4908725" y="3138051"/>
            <a:ext cx="927000" cy="600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456" name="Google Shape;456;p41"/>
          <p:cNvSpPr txBox="1">
            <a:spLocks noGrp="1"/>
          </p:cNvSpPr>
          <p:nvPr>
            <p:ph type="title" idx="15"/>
          </p:nvPr>
        </p:nvSpPr>
        <p:spPr>
          <a:xfrm>
            <a:off x="713225" y="521225"/>
            <a:ext cx="7717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grpSp>
        <p:nvGrpSpPr>
          <p:cNvPr id="569" name="Google Shape;569;p44"/>
          <p:cNvGrpSpPr/>
          <p:nvPr/>
        </p:nvGrpSpPr>
        <p:grpSpPr>
          <a:xfrm>
            <a:off x="6063046" y="652634"/>
            <a:ext cx="1555660" cy="1468241"/>
            <a:chOff x="6063046" y="652634"/>
            <a:chExt cx="1555660" cy="1468241"/>
          </a:xfrm>
        </p:grpSpPr>
        <p:sp>
          <p:nvSpPr>
            <p:cNvPr id="570" name="Google Shape;570;p44"/>
            <p:cNvSpPr/>
            <p:nvPr/>
          </p:nvSpPr>
          <p:spPr>
            <a:xfrm>
              <a:off x="6063046" y="652634"/>
              <a:ext cx="1555660" cy="1468241"/>
            </a:xfrm>
            <a:custGeom>
              <a:avLst/>
              <a:gdLst/>
              <a:ahLst/>
              <a:cxnLst/>
              <a:rect l="l" t="t" r="r" b="b"/>
              <a:pathLst>
                <a:path w="29487" h="27830" extrusionOk="0">
                  <a:moveTo>
                    <a:pt x="18357" y="0"/>
                  </a:moveTo>
                  <a:cubicBezTo>
                    <a:pt x="14319" y="0"/>
                    <a:pt x="10381" y="2138"/>
                    <a:pt x="9271" y="5519"/>
                  </a:cubicBezTo>
                  <a:cubicBezTo>
                    <a:pt x="6931" y="12783"/>
                    <a:pt x="0" y="7464"/>
                    <a:pt x="882" y="13999"/>
                  </a:cubicBezTo>
                  <a:cubicBezTo>
                    <a:pt x="1915" y="21568"/>
                    <a:pt x="7083" y="27829"/>
                    <a:pt x="14712" y="27829"/>
                  </a:cubicBezTo>
                  <a:cubicBezTo>
                    <a:pt x="22341" y="27829"/>
                    <a:pt x="27843" y="21598"/>
                    <a:pt x="28542" y="13999"/>
                  </a:cubicBezTo>
                  <a:cubicBezTo>
                    <a:pt x="29486" y="3925"/>
                    <a:pt x="23829" y="0"/>
                    <a:pt x="183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4"/>
            <p:cNvSpPr/>
            <p:nvPr/>
          </p:nvSpPr>
          <p:spPr>
            <a:xfrm>
              <a:off x="6225819" y="751341"/>
              <a:ext cx="280670" cy="280670"/>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4"/>
            <p:cNvSpPr/>
            <p:nvPr/>
          </p:nvSpPr>
          <p:spPr>
            <a:xfrm>
              <a:off x="6132810" y="1036752"/>
              <a:ext cx="104302" cy="104302"/>
            </a:xfrm>
            <a:custGeom>
              <a:avLst/>
              <a:gdLst/>
              <a:ahLst/>
              <a:cxnLst/>
              <a:rect l="l" t="t" r="r" b="b"/>
              <a:pathLst>
                <a:path w="1977" h="1977" extrusionOk="0">
                  <a:moveTo>
                    <a:pt x="1004" y="1"/>
                  </a:moveTo>
                  <a:cubicBezTo>
                    <a:pt x="457" y="1"/>
                    <a:pt x="1" y="426"/>
                    <a:pt x="1" y="973"/>
                  </a:cubicBezTo>
                  <a:cubicBezTo>
                    <a:pt x="1" y="1521"/>
                    <a:pt x="457" y="1977"/>
                    <a:pt x="1004" y="1977"/>
                  </a:cubicBezTo>
                  <a:cubicBezTo>
                    <a:pt x="1551" y="1977"/>
                    <a:pt x="1976" y="1521"/>
                    <a:pt x="1976" y="973"/>
                  </a:cubicBezTo>
                  <a:cubicBezTo>
                    <a:pt x="1976" y="426"/>
                    <a:pt x="1551" y="1"/>
                    <a:pt x="10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3" name="Google Shape;573;p44"/>
          <p:cNvSpPr/>
          <p:nvPr/>
        </p:nvSpPr>
        <p:spPr>
          <a:xfrm>
            <a:off x="5385250" y="2876551"/>
            <a:ext cx="3416950" cy="2251251"/>
          </a:xfrm>
          <a:custGeom>
            <a:avLst/>
            <a:gdLst/>
            <a:ahLst/>
            <a:cxnLst/>
            <a:rect l="l" t="t" r="r" b="b"/>
            <a:pathLst>
              <a:path w="136678" h="83426" extrusionOk="0">
                <a:moveTo>
                  <a:pt x="105923" y="1"/>
                </a:moveTo>
                <a:cubicBezTo>
                  <a:pt x="104109" y="1"/>
                  <a:pt x="102411" y="244"/>
                  <a:pt x="100945" y="703"/>
                </a:cubicBezTo>
                <a:cubicBezTo>
                  <a:pt x="86294" y="5354"/>
                  <a:pt x="81917" y="15567"/>
                  <a:pt x="65048" y="18910"/>
                </a:cubicBezTo>
                <a:cubicBezTo>
                  <a:pt x="64025" y="19110"/>
                  <a:pt x="62962" y="19199"/>
                  <a:pt x="61862" y="19199"/>
                </a:cubicBezTo>
                <a:cubicBezTo>
                  <a:pt x="52991" y="19199"/>
                  <a:pt x="41799" y="13404"/>
                  <a:pt x="31165" y="13404"/>
                </a:cubicBezTo>
                <a:cubicBezTo>
                  <a:pt x="27095" y="13404"/>
                  <a:pt x="23108" y="14253"/>
                  <a:pt x="19363" y="16600"/>
                </a:cubicBezTo>
                <a:cubicBezTo>
                  <a:pt x="1" y="28758"/>
                  <a:pt x="791" y="63075"/>
                  <a:pt x="30913" y="77543"/>
                </a:cubicBezTo>
                <a:cubicBezTo>
                  <a:pt x="39131" y="81495"/>
                  <a:pt x="48441" y="83426"/>
                  <a:pt x="57965" y="83426"/>
                </a:cubicBezTo>
                <a:cubicBezTo>
                  <a:pt x="83384" y="83426"/>
                  <a:pt x="110320" y="69669"/>
                  <a:pt x="122039" y="43865"/>
                </a:cubicBezTo>
                <a:cubicBezTo>
                  <a:pt x="136678" y="11693"/>
                  <a:pt x="118506" y="1"/>
                  <a:pt x="10592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44"/>
          <p:cNvSpPr txBox="1">
            <a:spLocks noGrp="1"/>
          </p:cNvSpPr>
          <p:nvPr>
            <p:ph type="title"/>
          </p:nvPr>
        </p:nvSpPr>
        <p:spPr>
          <a:xfrm flipH="1">
            <a:off x="712900" y="2329650"/>
            <a:ext cx="4720500"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Introduction</a:t>
            </a:r>
            <a:endParaRPr/>
          </a:p>
        </p:txBody>
      </p:sp>
      <p:sp>
        <p:nvSpPr>
          <p:cNvPr id="575" name="Google Shape;575;p44"/>
          <p:cNvSpPr txBox="1">
            <a:spLocks noGrp="1"/>
          </p:cNvSpPr>
          <p:nvPr>
            <p:ph type="subTitle" idx="1"/>
          </p:nvPr>
        </p:nvSpPr>
        <p:spPr>
          <a:xfrm flipH="1">
            <a:off x="713225" y="3190838"/>
            <a:ext cx="2684400" cy="688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smtClean="0"/>
              <a:t>What is Self-Awareness?</a:t>
            </a:r>
            <a:endParaRPr dirty="0"/>
          </a:p>
        </p:txBody>
      </p:sp>
      <p:sp>
        <p:nvSpPr>
          <p:cNvPr id="576" name="Google Shape;576;p44"/>
          <p:cNvSpPr txBox="1">
            <a:spLocks noGrp="1"/>
          </p:cNvSpPr>
          <p:nvPr>
            <p:ph type="title" idx="2"/>
          </p:nvPr>
        </p:nvSpPr>
        <p:spPr>
          <a:xfrm flipH="1">
            <a:off x="713216" y="1277238"/>
            <a:ext cx="2684400" cy="10524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01</a:t>
            </a:r>
            <a:endParaRPr dirty="0"/>
          </a:p>
        </p:txBody>
      </p:sp>
      <p:sp>
        <p:nvSpPr>
          <p:cNvPr id="577" name="Google Shape;577;p44"/>
          <p:cNvSpPr/>
          <p:nvPr/>
        </p:nvSpPr>
        <p:spPr>
          <a:xfrm>
            <a:off x="7697016" y="1790503"/>
            <a:ext cx="926897" cy="9269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78" name="Google Shape;578;p44"/>
          <p:cNvGrpSpPr/>
          <p:nvPr/>
        </p:nvGrpSpPr>
        <p:grpSpPr>
          <a:xfrm>
            <a:off x="5575870" y="1270621"/>
            <a:ext cx="2615158" cy="3730247"/>
            <a:chOff x="5271070" y="1270621"/>
            <a:chExt cx="2615158" cy="3730247"/>
          </a:xfrm>
        </p:grpSpPr>
        <p:sp>
          <p:nvSpPr>
            <p:cNvPr id="579" name="Google Shape;579;p44"/>
            <p:cNvSpPr/>
            <p:nvPr/>
          </p:nvSpPr>
          <p:spPr>
            <a:xfrm flipH="1">
              <a:off x="5485402" y="2151498"/>
              <a:ext cx="149895" cy="81574"/>
            </a:xfrm>
            <a:custGeom>
              <a:avLst/>
              <a:gdLst/>
              <a:ahLst/>
              <a:cxnLst/>
              <a:rect l="l" t="t" r="r" b="b"/>
              <a:pathLst>
                <a:path w="3040" h="1490" extrusionOk="0">
                  <a:moveTo>
                    <a:pt x="2006" y="0"/>
                  </a:moveTo>
                  <a:lnTo>
                    <a:pt x="0" y="487"/>
                  </a:lnTo>
                  <a:lnTo>
                    <a:pt x="1824" y="1155"/>
                  </a:lnTo>
                  <a:lnTo>
                    <a:pt x="3040" y="1490"/>
                  </a:lnTo>
                  <a:lnTo>
                    <a:pt x="20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4"/>
            <p:cNvSpPr/>
            <p:nvPr/>
          </p:nvSpPr>
          <p:spPr>
            <a:xfrm>
              <a:off x="5524113" y="1561203"/>
              <a:ext cx="319183" cy="222900"/>
            </a:xfrm>
            <a:custGeom>
              <a:avLst/>
              <a:gdLst/>
              <a:ahLst/>
              <a:cxnLst/>
              <a:rect l="l" t="t" r="r" b="b"/>
              <a:pathLst>
                <a:path w="6050" h="4225" extrusionOk="0">
                  <a:moveTo>
                    <a:pt x="3714" y="0"/>
                  </a:moveTo>
                  <a:cubicBezTo>
                    <a:pt x="2843" y="0"/>
                    <a:pt x="1871" y="306"/>
                    <a:pt x="1216" y="941"/>
                  </a:cubicBezTo>
                  <a:cubicBezTo>
                    <a:pt x="183" y="2036"/>
                    <a:pt x="1" y="2978"/>
                    <a:pt x="1" y="2978"/>
                  </a:cubicBezTo>
                  <a:cubicBezTo>
                    <a:pt x="1" y="2978"/>
                    <a:pt x="520" y="2907"/>
                    <a:pt x="1223" y="2907"/>
                  </a:cubicBezTo>
                  <a:cubicBezTo>
                    <a:pt x="2423" y="2907"/>
                    <a:pt x="4160" y="3113"/>
                    <a:pt x="4773" y="4224"/>
                  </a:cubicBezTo>
                  <a:cubicBezTo>
                    <a:pt x="4773" y="4224"/>
                    <a:pt x="6049" y="881"/>
                    <a:pt x="5046" y="303"/>
                  </a:cubicBezTo>
                  <a:cubicBezTo>
                    <a:pt x="4690" y="103"/>
                    <a:pt x="4219" y="0"/>
                    <a:pt x="371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4"/>
            <p:cNvSpPr/>
            <p:nvPr/>
          </p:nvSpPr>
          <p:spPr>
            <a:xfrm>
              <a:off x="5333294" y="1478112"/>
              <a:ext cx="458674" cy="363710"/>
            </a:xfrm>
            <a:custGeom>
              <a:avLst/>
              <a:gdLst/>
              <a:ahLst/>
              <a:cxnLst/>
              <a:rect l="l" t="t" r="r" b="b"/>
              <a:pathLst>
                <a:path w="8694" h="6894" extrusionOk="0">
                  <a:moveTo>
                    <a:pt x="4985" y="192"/>
                  </a:moveTo>
                  <a:cubicBezTo>
                    <a:pt x="6792" y="192"/>
                    <a:pt x="8054" y="1366"/>
                    <a:pt x="8481" y="1817"/>
                  </a:cubicBezTo>
                  <a:cubicBezTo>
                    <a:pt x="8246" y="1749"/>
                    <a:pt x="7836" y="1662"/>
                    <a:pt x="7342" y="1662"/>
                  </a:cubicBezTo>
                  <a:cubicBezTo>
                    <a:pt x="6301" y="1662"/>
                    <a:pt x="4890" y="2050"/>
                    <a:pt x="3982" y="3823"/>
                  </a:cubicBezTo>
                  <a:cubicBezTo>
                    <a:pt x="3314" y="5070"/>
                    <a:pt x="1794" y="6529"/>
                    <a:pt x="1490" y="6802"/>
                  </a:cubicBezTo>
                  <a:cubicBezTo>
                    <a:pt x="487" y="5495"/>
                    <a:pt x="152" y="4310"/>
                    <a:pt x="456" y="3216"/>
                  </a:cubicBezTo>
                  <a:cubicBezTo>
                    <a:pt x="639" y="2547"/>
                    <a:pt x="1095" y="1939"/>
                    <a:pt x="1703" y="1422"/>
                  </a:cubicBezTo>
                  <a:cubicBezTo>
                    <a:pt x="2159" y="1088"/>
                    <a:pt x="2706" y="784"/>
                    <a:pt x="3344" y="510"/>
                  </a:cubicBezTo>
                  <a:cubicBezTo>
                    <a:pt x="3930" y="284"/>
                    <a:pt x="4479" y="192"/>
                    <a:pt x="4985" y="192"/>
                  </a:cubicBezTo>
                  <a:close/>
                  <a:moveTo>
                    <a:pt x="4989" y="0"/>
                  </a:moveTo>
                  <a:cubicBezTo>
                    <a:pt x="4471" y="0"/>
                    <a:pt x="3911" y="95"/>
                    <a:pt x="3314" y="328"/>
                  </a:cubicBezTo>
                  <a:cubicBezTo>
                    <a:pt x="1703" y="966"/>
                    <a:pt x="669" y="1969"/>
                    <a:pt x="335" y="3155"/>
                  </a:cubicBezTo>
                  <a:cubicBezTo>
                    <a:pt x="0" y="4279"/>
                    <a:pt x="396" y="5526"/>
                    <a:pt x="1399" y="6863"/>
                  </a:cubicBezTo>
                  <a:cubicBezTo>
                    <a:pt x="1399" y="6893"/>
                    <a:pt x="1459" y="6893"/>
                    <a:pt x="1459" y="6893"/>
                  </a:cubicBezTo>
                  <a:lnTo>
                    <a:pt x="1490" y="6893"/>
                  </a:lnTo>
                  <a:cubicBezTo>
                    <a:pt x="1520" y="6893"/>
                    <a:pt x="3344" y="5313"/>
                    <a:pt x="4074" y="3854"/>
                  </a:cubicBezTo>
                  <a:cubicBezTo>
                    <a:pt x="4974" y="2141"/>
                    <a:pt x="6356" y="1782"/>
                    <a:pt x="7363" y="1782"/>
                  </a:cubicBezTo>
                  <a:cubicBezTo>
                    <a:pt x="8089" y="1782"/>
                    <a:pt x="8620" y="1969"/>
                    <a:pt x="8633" y="1969"/>
                  </a:cubicBezTo>
                  <a:cubicBezTo>
                    <a:pt x="8640" y="1977"/>
                    <a:pt x="8648" y="1981"/>
                    <a:pt x="8655" y="1981"/>
                  </a:cubicBezTo>
                  <a:cubicBezTo>
                    <a:pt x="8677" y="1981"/>
                    <a:pt x="8694" y="1947"/>
                    <a:pt x="8694" y="1878"/>
                  </a:cubicBezTo>
                  <a:lnTo>
                    <a:pt x="8694" y="1817"/>
                  </a:lnTo>
                  <a:cubicBezTo>
                    <a:pt x="8669" y="1793"/>
                    <a:pt x="7238" y="0"/>
                    <a:pt x="498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44"/>
            <p:cNvSpPr/>
            <p:nvPr/>
          </p:nvSpPr>
          <p:spPr>
            <a:xfrm>
              <a:off x="5381408" y="1517837"/>
              <a:ext cx="240574" cy="643114"/>
            </a:xfrm>
            <a:custGeom>
              <a:avLst/>
              <a:gdLst/>
              <a:ahLst/>
              <a:cxnLst/>
              <a:rect l="l" t="t" r="r" b="b"/>
              <a:pathLst>
                <a:path w="4560" h="12190" extrusionOk="0">
                  <a:moveTo>
                    <a:pt x="4529" y="1"/>
                  </a:moveTo>
                  <a:cubicBezTo>
                    <a:pt x="4529" y="1"/>
                    <a:pt x="2858" y="365"/>
                    <a:pt x="1642" y="2219"/>
                  </a:cubicBezTo>
                  <a:cubicBezTo>
                    <a:pt x="244" y="4529"/>
                    <a:pt x="0" y="7843"/>
                    <a:pt x="1003" y="12189"/>
                  </a:cubicBezTo>
                  <a:lnTo>
                    <a:pt x="1095" y="12159"/>
                  </a:lnTo>
                  <a:cubicBezTo>
                    <a:pt x="122" y="7812"/>
                    <a:pt x="335" y="4529"/>
                    <a:pt x="1763" y="2311"/>
                  </a:cubicBezTo>
                  <a:cubicBezTo>
                    <a:pt x="2918" y="487"/>
                    <a:pt x="4529" y="92"/>
                    <a:pt x="4560" y="92"/>
                  </a:cubicBezTo>
                  <a:lnTo>
                    <a:pt x="452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4"/>
            <p:cNvSpPr/>
            <p:nvPr/>
          </p:nvSpPr>
          <p:spPr>
            <a:xfrm>
              <a:off x="5354133" y="2032581"/>
              <a:ext cx="147615" cy="129942"/>
            </a:xfrm>
            <a:custGeom>
              <a:avLst/>
              <a:gdLst/>
              <a:ahLst/>
              <a:cxnLst/>
              <a:rect l="l" t="t" r="r" b="b"/>
              <a:pathLst>
                <a:path w="2798" h="2463" extrusionOk="0">
                  <a:moveTo>
                    <a:pt x="1" y="0"/>
                  </a:moveTo>
                  <a:lnTo>
                    <a:pt x="1" y="2463"/>
                  </a:lnTo>
                  <a:lnTo>
                    <a:pt x="2128" y="2463"/>
                  </a:lnTo>
                  <a:lnTo>
                    <a:pt x="279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4"/>
            <p:cNvSpPr/>
            <p:nvPr/>
          </p:nvSpPr>
          <p:spPr>
            <a:xfrm>
              <a:off x="5435905" y="1588372"/>
              <a:ext cx="32129" cy="32129"/>
            </a:xfrm>
            <a:custGeom>
              <a:avLst/>
              <a:gdLst/>
              <a:ahLst/>
              <a:cxnLst/>
              <a:rect l="l" t="t" r="r" b="b"/>
              <a:pathLst>
                <a:path w="609" h="609" extrusionOk="0">
                  <a:moveTo>
                    <a:pt x="305" y="1"/>
                  </a:moveTo>
                  <a:cubicBezTo>
                    <a:pt x="153" y="1"/>
                    <a:pt x="1" y="153"/>
                    <a:pt x="1" y="305"/>
                  </a:cubicBezTo>
                  <a:cubicBezTo>
                    <a:pt x="1" y="487"/>
                    <a:pt x="153" y="609"/>
                    <a:pt x="305" y="609"/>
                  </a:cubicBezTo>
                  <a:cubicBezTo>
                    <a:pt x="487" y="609"/>
                    <a:pt x="609" y="457"/>
                    <a:pt x="609" y="305"/>
                  </a:cubicBezTo>
                  <a:cubicBezTo>
                    <a:pt x="609" y="92"/>
                    <a:pt x="457" y="1"/>
                    <a:pt x="3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4"/>
            <p:cNvSpPr/>
            <p:nvPr/>
          </p:nvSpPr>
          <p:spPr>
            <a:xfrm>
              <a:off x="5506493" y="1820922"/>
              <a:ext cx="32129" cy="32129"/>
            </a:xfrm>
            <a:custGeom>
              <a:avLst/>
              <a:gdLst/>
              <a:ahLst/>
              <a:cxnLst/>
              <a:rect l="l" t="t" r="r" b="b"/>
              <a:pathLst>
                <a:path w="609" h="609" extrusionOk="0">
                  <a:moveTo>
                    <a:pt x="304" y="0"/>
                  </a:moveTo>
                  <a:cubicBezTo>
                    <a:pt x="152" y="0"/>
                    <a:pt x="0" y="152"/>
                    <a:pt x="0" y="304"/>
                  </a:cubicBezTo>
                  <a:cubicBezTo>
                    <a:pt x="0" y="487"/>
                    <a:pt x="152" y="608"/>
                    <a:pt x="304" y="608"/>
                  </a:cubicBezTo>
                  <a:cubicBezTo>
                    <a:pt x="487" y="608"/>
                    <a:pt x="608" y="456"/>
                    <a:pt x="608" y="304"/>
                  </a:cubicBezTo>
                  <a:cubicBezTo>
                    <a:pt x="608" y="91"/>
                    <a:pt x="456" y="0"/>
                    <a:pt x="3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4"/>
            <p:cNvSpPr/>
            <p:nvPr/>
          </p:nvSpPr>
          <p:spPr>
            <a:xfrm>
              <a:off x="5394227" y="1665344"/>
              <a:ext cx="14508" cy="16091"/>
            </a:xfrm>
            <a:custGeom>
              <a:avLst/>
              <a:gdLst/>
              <a:ahLst/>
              <a:cxnLst/>
              <a:rect l="l" t="t" r="r" b="b"/>
              <a:pathLst>
                <a:path w="275" h="305" extrusionOk="0">
                  <a:moveTo>
                    <a:pt x="122" y="1"/>
                  </a:moveTo>
                  <a:cubicBezTo>
                    <a:pt x="61" y="1"/>
                    <a:pt x="1" y="92"/>
                    <a:pt x="1" y="153"/>
                  </a:cubicBezTo>
                  <a:cubicBezTo>
                    <a:pt x="1" y="244"/>
                    <a:pt x="61" y="305"/>
                    <a:pt x="122" y="305"/>
                  </a:cubicBezTo>
                  <a:cubicBezTo>
                    <a:pt x="213" y="305"/>
                    <a:pt x="274" y="244"/>
                    <a:pt x="274" y="153"/>
                  </a:cubicBezTo>
                  <a:cubicBezTo>
                    <a:pt x="274" y="92"/>
                    <a:pt x="213" y="1"/>
                    <a:pt x="1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4"/>
            <p:cNvSpPr/>
            <p:nvPr/>
          </p:nvSpPr>
          <p:spPr>
            <a:xfrm>
              <a:off x="5338095" y="1846140"/>
              <a:ext cx="16091" cy="16513"/>
            </a:xfrm>
            <a:custGeom>
              <a:avLst/>
              <a:gdLst/>
              <a:ahLst/>
              <a:cxnLst/>
              <a:rect l="l" t="t" r="r" b="b"/>
              <a:pathLst>
                <a:path w="305" h="313" extrusionOk="0">
                  <a:moveTo>
                    <a:pt x="109" y="1"/>
                  </a:moveTo>
                  <a:cubicBezTo>
                    <a:pt x="42" y="1"/>
                    <a:pt x="1" y="60"/>
                    <a:pt x="1" y="161"/>
                  </a:cubicBezTo>
                  <a:cubicBezTo>
                    <a:pt x="1" y="221"/>
                    <a:pt x="61" y="313"/>
                    <a:pt x="153" y="313"/>
                  </a:cubicBezTo>
                  <a:cubicBezTo>
                    <a:pt x="213" y="313"/>
                    <a:pt x="305" y="221"/>
                    <a:pt x="305" y="161"/>
                  </a:cubicBezTo>
                  <a:cubicBezTo>
                    <a:pt x="305" y="69"/>
                    <a:pt x="213" y="9"/>
                    <a:pt x="153" y="9"/>
                  </a:cubicBezTo>
                  <a:cubicBezTo>
                    <a:pt x="137" y="3"/>
                    <a:pt x="122" y="1"/>
                    <a:pt x="10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4"/>
            <p:cNvSpPr/>
            <p:nvPr/>
          </p:nvSpPr>
          <p:spPr>
            <a:xfrm flipH="1">
              <a:off x="5271070" y="2052683"/>
              <a:ext cx="113950" cy="128821"/>
            </a:xfrm>
            <a:custGeom>
              <a:avLst/>
              <a:gdLst/>
              <a:ahLst/>
              <a:cxnLst/>
              <a:rect l="l" t="t" r="r" b="b"/>
              <a:pathLst>
                <a:path w="2311" h="2353" extrusionOk="0">
                  <a:moveTo>
                    <a:pt x="2204" y="1"/>
                  </a:moveTo>
                  <a:cubicBezTo>
                    <a:pt x="2008" y="1"/>
                    <a:pt x="0" y="1896"/>
                    <a:pt x="0" y="1896"/>
                  </a:cubicBezTo>
                  <a:lnTo>
                    <a:pt x="1307" y="2352"/>
                  </a:lnTo>
                  <a:cubicBezTo>
                    <a:pt x="1307" y="2352"/>
                    <a:pt x="2310" y="772"/>
                    <a:pt x="2219" y="12"/>
                  </a:cubicBezTo>
                  <a:cubicBezTo>
                    <a:pt x="2218" y="4"/>
                    <a:pt x="2213" y="1"/>
                    <a:pt x="22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4"/>
            <p:cNvSpPr/>
            <p:nvPr/>
          </p:nvSpPr>
          <p:spPr>
            <a:xfrm flipH="1">
              <a:off x="5272549" y="2011624"/>
              <a:ext cx="122973" cy="148256"/>
            </a:xfrm>
            <a:custGeom>
              <a:avLst/>
              <a:gdLst/>
              <a:ahLst/>
              <a:cxnLst/>
              <a:rect l="l" t="t" r="r" b="b"/>
              <a:pathLst>
                <a:path w="2494" h="2708" extrusionOk="0">
                  <a:moveTo>
                    <a:pt x="1847" y="1"/>
                  </a:moveTo>
                  <a:cubicBezTo>
                    <a:pt x="1629" y="1"/>
                    <a:pt x="1" y="2221"/>
                    <a:pt x="1" y="2221"/>
                  </a:cubicBezTo>
                  <a:lnTo>
                    <a:pt x="730" y="2707"/>
                  </a:lnTo>
                  <a:cubicBezTo>
                    <a:pt x="730" y="2707"/>
                    <a:pt x="2493" y="336"/>
                    <a:pt x="1855" y="2"/>
                  </a:cubicBezTo>
                  <a:cubicBezTo>
                    <a:pt x="1852" y="1"/>
                    <a:pt x="1850" y="1"/>
                    <a:pt x="18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4"/>
            <p:cNvSpPr/>
            <p:nvPr/>
          </p:nvSpPr>
          <p:spPr>
            <a:xfrm flipH="1">
              <a:off x="5310021" y="2014909"/>
              <a:ext cx="122973" cy="146614"/>
            </a:xfrm>
            <a:custGeom>
              <a:avLst/>
              <a:gdLst/>
              <a:ahLst/>
              <a:cxnLst/>
              <a:rect l="l" t="t" r="r" b="b"/>
              <a:pathLst>
                <a:path w="2494" h="2678" extrusionOk="0">
                  <a:moveTo>
                    <a:pt x="1842" y="0"/>
                  </a:moveTo>
                  <a:cubicBezTo>
                    <a:pt x="1608" y="0"/>
                    <a:pt x="1" y="2191"/>
                    <a:pt x="1" y="2191"/>
                  </a:cubicBezTo>
                  <a:lnTo>
                    <a:pt x="730" y="2678"/>
                  </a:lnTo>
                  <a:cubicBezTo>
                    <a:pt x="730" y="2678"/>
                    <a:pt x="2493" y="337"/>
                    <a:pt x="1855" y="3"/>
                  </a:cubicBezTo>
                  <a:cubicBezTo>
                    <a:pt x="1851" y="1"/>
                    <a:pt x="1847" y="0"/>
                    <a:pt x="18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4"/>
            <p:cNvSpPr/>
            <p:nvPr/>
          </p:nvSpPr>
          <p:spPr>
            <a:xfrm flipH="1">
              <a:off x="5289062" y="2081589"/>
              <a:ext cx="247326" cy="159808"/>
            </a:xfrm>
            <a:custGeom>
              <a:avLst/>
              <a:gdLst/>
              <a:ahLst/>
              <a:cxnLst/>
              <a:rect l="l" t="t" r="r" b="b"/>
              <a:pathLst>
                <a:path w="5016" h="2919" extrusionOk="0">
                  <a:moveTo>
                    <a:pt x="3162" y="1"/>
                  </a:moveTo>
                  <a:cubicBezTo>
                    <a:pt x="3162" y="1"/>
                    <a:pt x="2007" y="92"/>
                    <a:pt x="2159" y="92"/>
                  </a:cubicBezTo>
                  <a:cubicBezTo>
                    <a:pt x="2310" y="92"/>
                    <a:pt x="2250" y="92"/>
                    <a:pt x="2098" y="153"/>
                  </a:cubicBezTo>
                  <a:cubicBezTo>
                    <a:pt x="1429" y="213"/>
                    <a:pt x="821" y="517"/>
                    <a:pt x="335" y="973"/>
                  </a:cubicBezTo>
                  <a:lnTo>
                    <a:pt x="0" y="1308"/>
                  </a:lnTo>
                  <a:lnTo>
                    <a:pt x="973" y="2797"/>
                  </a:lnTo>
                  <a:lnTo>
                    <a:pt x="2584" y="2919"/>
                  </a:lnTo>
                  <a:cubicBezTo>
                    <a:pt x="2584" y="2919"/>
                    <a:pt x="3618" y="2371"/>
                    <a:pt x="4073" y="2128"/>
                  </a:cubicBezTo>
                  <a:cubicBezTo>
                    <a:pt x="4560" y="1855"/>
                    <a:pt x="5016" y="457"/>
                    <a:pt x="5016" y="457"/>
                  </a:cubicBezTo>
                  <a:lnTo>
                    <a:pt x="31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4"/>
            <p:cNvSpPr/>
            <p:nvPr/>
          </p:nvSpPr>
          <p:spPr>
            <a:xfrm>
              <a:off x="5846455" y="3915137"/>
              <a:ext cx="1419230" cy="689593"/>
            </a:xfrm>
            <a:custGeom>
              <a:avLst/>
              <a:gdLst/>
              <a:ahLst/>
              <a:cxnLst/>
              <a:rect l="l" t="t" r="r" b="b"/>
              <a:pathLst>
                <a:path w="26901" h="13071" extrusionOk="0">
                  <a:moveTo>
                    <a:pt x="0" y="1"/>
                  </a:moveTo>
                  <a:lnTo>
                    <a:pt x="26900" y="13071"/>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4"/>
            <p:cNvSpPr/>
            <p:nvPr/>
          </p:nvSpPr>
          <p:spPr>
            <a:xfrm>
              <a:off x="5846455" y="3690659"/>
              <a:ext cx="1419230" cy="938134"/>
            </a:xfrm>
            <a:custGeom>
              <a:avLst/>
              <a:gdLst/>
              <a:ahLst/>
              <a:cxnLst/>
              <a:rect l="l" t="t" r="r" b="b"/>
              <a:pathLst>
                <a:path w="26901" h="17782" extrusionOk="0">
                  <a:moveTo>
                    <a:pt x="0" y="1"/>
                  </a:moveTo>
                  <a:lnTo>
                    <a:pt x="0" y="17782"/>
                  </a:lnTo>
                  <a:lnTo>
                    <a:pt x="26900" y="17326"/>
                  </a:lnTo>
                  <a:lnTo>
                    <a:pt x="2690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4"/>
            <p:cNvSpPr/>
            <p:nvPr/>
          </p:nvSpPr>
          <p:spPr>
            <a:xfrm>
              <a:off x="6191217" y="3103112"/>
              <a:ext cx="731272" cy="629291"/>
            </a:xfrm>
            <a:custGeom>
              <a:avLst/>
              <a:gdLst/>
              <a:ahLst/>
              <a:cxnLst/>
              <a:rect l="l" t="t" r="r" b="b"/>
              <a:pathLst>
                <a:path w="13861" h="11928" extrusionOk="0">
                  <a:moveTo>
                    <a:pt x="3565" y="1"/>
                  </a:moveTo>
                  <a:cubicBezTo>
                    <a:pt x="1693" y="1"/>
                    <a:pt x="247" y="66"/>
                    <a:pt x="0" y="256"/>
                  </a:cubicBezTo>
                  <a:cubicBezTo>
                    <a:pt x="0" y="256"/>
                    <a:pt x="669" y="10530"/>
                    <a:pt x="4772" y="11745"/>
                  </a:cubicBezTo>
                  <a:lnTo>
                    <a:pt x="8693" y="11928"/>
                  </a:lnTo>
                  <a:cubicBezTo>
                    <a:pt x="11642" y="10104"/>
                    <a:pt x="13861" y="317"/>
                    <a:pt x="13861" y="317"/>
                  </a:cubicBezTo>
                  <a:cubicBezTo>
                    <a:pt x="13861" y="317"/>
                    <a:pt x="7683" y="1"/>
                    <a:pt x="356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4"/>
            <p:cNvSpPr/>
            <p:nvPr/>
          </p:nvSpPr>
          <p:spPr>
            <a:xfrm>
              <a:off x="6919202" y="2189742"/>
              <a:ext cx="384919" cy="646279"/>
            </a:xfrm>
            <a:custGeom>
              <a:avLst/>
              <a:gdLst/>
              <a:ahLst/>
              <a:cxnLst/>
              <a:rect l="l" t="t" r="r" b="b"/>
              <a:pathLst>
                <a:path w="7296" h="12250" extrusionOk="0">
                  <a:moveTo>
                    <a:pt x="761" y="0"/>
                  </a:moveTo>
                  <a:lnTo>
                    <a:pt x="1" y="11003"/>
                  </a:lnTo>
                  <a:lnTo>
                    <a:pt x="2645" y="12250"/>
                  </a:lnTo>
                  <a:cubicBezTo>
                    <a:pt x="2645" y="12250"/>
                    <a:pt x="5685" y="7964"/>
                    <a:pt x="6506" y="6505"/>
                  </a:cubicBezTo>
                  <a:cubicBezTo>
                    <a:pt x="7296" y="5076"/>
                    <a:pt x="761" y="0"/>
                    <a:pt x="76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4"/>
            <p:cNvSpPr/>
            <p:nvPr/>
          </p:nvSpPr>
          <p:spPr>
            <a:xfrm>
              <a:off x="6111027" y="2189742"/>
              <a:ext cx="848341" cy="942935"/>
            </a:xfrm>
            <a:custGeom>
              <a:avLst/>
              <a:gdLst/>
              <a:ahLst/>
              <a:cxnLst/>
              <a:rect l="l" t="t" r="r" b="b"/>
              <a:pathLst>
                <a:path w="16080" h="17873" extrusionOk="0">
                  <a:moveTo>
                    <a:pt x="0" y="0"/>
                  </a:moveTo>
                  <a:lnTo>
                    <a:pt x="1520" y="17873"/>
                  </a:lnTo>
                  <a:lnTo>
                    <a:pt x="15381" y="17873"/>
                  </a:lnTo>
                  <a:lnTo>
                    <a:pt x="1608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4"/>
            <p:cNvSpPr/>
            <p:nvPr/>
          </p:nvSpPr>
          <p:spPr>
            <a:xfrm>
              <a:off x="6237695" y="2189742"/>
              <a:ext cx="296708" cy="210133"/>
            </a:xfrm>
            <a:custGeom>
              <a:avLst/>
              <a:gdLst/>
              <a:ahLst/>
              <a:cxnLst/>
              <a:rect l="l" t="t" r="r" b="b"/>
              <a:pathLst>
                <a:path w="5624" h="3983" extrusionOk="0">
                  <a:moveTo>
                    <a:pt x="1" y="0"/>
                  </a:moveTo>
                  <a:lnTo>
                    <a:pt x="1" y="0"/>
                  </a:lnTo>
                  <a:cubicBezTo>
                    <a:pt x="1" y="0"/>
                    <a:pt x="2128" y="3982"/>
                    <a:pt x="5624" y="3982"/>
                  </a:cubicBezTo>
                  <a:lnTo>
                    <a:pt x="5624" y="61"/>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4"/>
            <p:cNvSpPr/>
            <p:nvPr/>
          </p:nvSpPr>
          <p:spPr>
            <a:xfrm>
              <a:off x="6534344" y="2189742"/>
              <a:ext cx="296761" cy="210133"/>
            </a:xfrm>
            <a:custGeom>
              <a:avLst/>
              <a:gdLst/>
              <a:ahLst/>
              <a:cxnLst/>
              <a:rect l="l" t="t" r="r" b="b"/>
              <a:pathLst>
                <a:path w="5625" h="3983" extrusionOk="0">
                  <a:moveTo>
                    <a:pt x="5624" y="0"/>
                  </a:moveTo>
                  <a:lnTo>
                    <a:pt x="1" y="61"/>
                  </a:lnTo>
                  <a:lnTo>
                    <a:pt x="1" y="3982"/>
                  </a:lnTo>
                  <a:cubicBezTo>
                    <a:pt x="3496" y="3982"/>
                    <a:pt x="5624" y="0"/>
                    <a:pt x="56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4"/>
            <p:cNvSpPr/>
            <p:nvPr/>
          </p:nvSpPr>
          <p:spPr>
            <a:xfrm>
              <a:off x="6712344" y="4628719"/>
              <a:ext cx="190877" cy="129942"/>
            </a:xfrm>
            <a:custGeom>
              <a:avLst/>
              <a:gdLst/>
              <a:ahLst/>
              <a:cxnLst/>
              <a:rect l="l" t="t" r="r" b="b"/>
              <a:pathLst>
                <a:path w="3618" h="2463" extrusionOk="0">
                  <a:moveTo>
                    <a:pt x="1" y="1"/>
                  </a:moveTo>
                  <a:lnTo>
                    <a:pt x="153" y="2463"/>
                  </a:lnTo>
                  <a:lnTo>
                    <a:pt x="3162" y="2463"/>
                  </a:lnTo>
                  <a:lnTo>
                    <a:pt x="361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44"/>
            <p:cNvSpPr/>
            <p:nvPr/>
          </p:nvSpPr>
          <p:spPr>
            <a:xfrm>
              <a:off x="6139885" y="4628719"/>
              <a:ext cx="189294" cy="129942"/>
            </a:xfrm>
            <a:custGeom>
              <a:avLst/>
              <a:gdLst/>
              <a:ahLst/>
              <a:cxnLst/>
              <a:rect l="l" t="t" r="r" b="b"/>
              <a:pathLst>
                <a:path w="3588" h="2463" extrusionOk="0">
                  <a:moveTo>
                    <a:pt x="1" y="1"/>
                  </a:moveTo>
                  <a:lnTo>
                    <a:pt x="487" y="2463"/>
                  </a:lnTo>
                  <a:lnTo>
                    <a:pt x="3435" y="2463"/>
                  </a:lnTo>
                  <a:lnTo>
                    <a:pt x="358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4"/>
            <p:cNvSpPr/>
            <p:nvPr/>
          </p:nvSpPr>
          <p:spPr>
            <a:xfrm>
              <a:off x="6645080" y="4726582"/>
              <a:ext cx="407077" cy="274286"/>
            </a:xfrm>
            <a:custGeom>
              <a:avLst/>
              <a:gdLst/>
              <a:ahLst/>
              <a:cxnLst/>
              <a:rect l="l" t="t" r="r" b="b"/>
              <a:pathLst>
                <a:path w="7716" h="5199" extrusionOk="0">
                  <a:moveTo>
                    <a:pt x="1397" y="0"/>
                  </a:moveTo>
                  <a:lnTo>
                    <a:pt x="1397" y="30"/>
                  </a:lnTo>
                  <a:lnTo>
                    <a:pt x="1400" y="30"/>
                  </a:lnTo>
                  <a:cubicBezTo>
                    <a:pt x="1399" y="20"/>
                    <a:pt x="1398" y="10"/>
                    <a:pt x="1397" y="0"/>
                  </a:cubicBezTo>
                  <a:close/>
                  <a:moveTo>
                    <a:pt x="1400" y="30"/>
                  </a:moveTo>
                  <a:cubicBezTo>
                    <a:pt x="1690" y="3062"/>
                    <a:pt x="1" y="1926"/>
                    <a:pt x="455" y="5137"/>
                  </a:cubicBezTo>
                  <a:lnTo>
                    <a:pt x="4163" y="5198"/>
                  </a:lnTo>
                  <a:cubicBezTo>
                    <a:pt x="4208" y="5198"/>
                    <a:pt x="4251" y="5199"/>
                    <a:pt x="4294" y="5199"/>
                  </a:cubicBezTo>
                  <a:cubicBezTo>
                    <a:pt x="7715" y="5199"/>
                    <a:pt x="6321" y="2827"/>
                    <a:pt x="6321" y="2827"/>
                  </a:cubicBezTo>
                  <a:lnTo>
                    <a:pt x="4407" y="3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4"/>
            <p:cNvSpPr/>
            <p:nvPr/>
          </p:nvSpPr>
          <p:spPr>
            <a:xfrm>
              <a:off x="7276837" y="1505123"/>
              <a:ext cx="319130" cy="222848"/>
            </a:xfrm>
            <a:custGeom>
              <a:avLst/>
              <a:gdLst/>
              <a:ahLst/>
              <a:cxnLst/>
              <a:rect l="l" t="t" r="r" b="b"/>
              <a:pathLst>
                <a:path w="6049" h="4224" extrusionOk="0">
                  <a:moveTo>
                    <a:pt x="2338" y="1"/>
                  </a:moveTo>
                  <a:cubicBezTo>
                    <a:pt x="1838" y="1"/>
                    <a:pt x="1368" y="103"/>
                    <a:pt x="1003" y="302"/>
                  </a:cubicBezTo>
                  <a:cubicBezTo>
                    <a:pt x="0" y="880"/>
                    <a:pt x="1277" y="4223"/>
                    <a:pt x="1277" y="4223"/>
                  </a:cubicBezTo>
                  <a:cubicBezTo>
                    <a:pt x="1900" y="3114"/>
                    <a:pt x="3682" y="2914"/>
                    <a:pt x="4883" y="2914"/>
                  </a:cubicBezTo>
                  <a:cubicBezTo>
                    <a:pt x="5558" y="2914"/>
                    <a:pt x="6049" y="2977"/>
                    <a:pt x="6049" y="2977"/>
                  </a:cubicBezTo>
                  <a:cubicBezTo>
                    <a:pt x="6049" y="2977"/>
                    <a:pt x="5866" y="2035"/>
                    <a:pt x="4833" y="971"/>
                  </a:cubicBezTo>
                  <a:cubicBezTo>
                    <a:pt x="4176" y="314"/>
                    <a:pt x="3211" y="1"/>
                    <a:pt x="233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4"/>
            <p:cNvSpPr/>
            <p:nvPr/>
          </p:nvSpPr>
          <p:spPr>
            <a:xfrm>
              <a:off x="7324898" y="1426041"/>
              <a:ext cx="460309" cy="364449"/>
            </a:xfrm>
            <a:custGeom>
              <a:avLst/>
              <a:gdLst/>
              <a:ahLst/>
              <a:cxnLst/>
              <a:rect l="l" t="t" r="r" b="b"/>
              <a:pathLst>
                <a:path w="8725" h="6908" extrusionOk="0">
                  <a:moveTo>
                    <a:pt x="3764" y="85"/>
                  </a:moveTo>
                  <a:cubicBezTo>
                    <a:pt x="4267" y="85"/>
                    <a:pt x="4809" y="177"/>
                    <a:pt x="5381" y="403"/>
                  </a:cubicBezTo>
                  <a:cubicBezTo>
                    <a:pt x="6019" y="677"/>
                    <a:pt x="6566" y="981"/>
                    <a:pt x="7022" y="1315"/>
                  </a:cubicBezTo>
                  <a:cubicBezTo>
                    <a:pt x="7661" y="1862"/>
                    <a:pt x="8117" y="2470"/>
                    <a:pt x="8269" y="3108"/>
                  </a:cubicBezTo>
                  <a:cubicBezTo>
                    <a:pt x="8573" y="4172"/>
                    <a:pt x="8238" y="5388"/>
                    <a:pt x="7235" y="6665"/>
                  </a:cubicBezTo>
                  <a:cubicBezTo>
                    <a:pt x="6931" y="6421"/>
                    <a:pt x="5381" y="4993"/>
                    <a:pt x="4743" y="3716"/>
                  </a:cubicBezTo>
                  <a:cubicBezTo>
                    <a:pt x="3827" y="1948"/>
                    <a:pt x="2399" y="1561"/>
                    <a:pt x="1355" y="1561"/>
                  </a:cubicBezTo>
                  <a:cubicBezTo>
                    <a:pt x="874" y="1561"/>
                    <a:pt x="474" y="1643"/>
                    <a:pt x="244" y="1710"/>
                  </a:cubicBezTo>
                  <a:cubicBezTo>
                    <a:pt x="671" y="1259"/>
                    <a:pt x="1970" y="85"/>
                    <a:pt x="3764" y="85"/>
                  </a:cubicBezTo>
                  <a:close/>
                  <a:moveTo>
                    <a:pt x="3736" y="0"/>
                  </a:moveTo>
                  <a:cubicBezTo>
                    <a:pt x="1505" y="0"/>
                    <a:pt x="86" y="1777"/>
                    <a:pt x="62" y="1801"/>
                  </a:cubicBezTo>
                  <a:cubicBezTo>
                    <a:pt x="1" y="1801"/>
                    <a:pt x="1" y="1862"/>
                    <a:pt x="62" y="1892"/>
                  </a:cubicBezTo>
                  <a:cubicBezTo>
                    <a:pt x="62" y="1892"/>
                    <a:pt x="92" y="1892"/>
                    <a:pt x="123" y="1953"/>
                  </a:cubicBezTo>
                  <a:cubicBezTo>
                    <a:pt x="148" y="1953"/>
                    <a:pt x="686" y="1759"/>
                    <a:pt x="1415" y="1759"/>
                  </a:cubicBezTo>
                  <a:cubicBezTo>
                    <a:pt x="2418" y="1759"/>
                    <a:pt x="3784" y="2126"/>
                    <a:pt x="4682" y="3868"/>
                  </a:cubicBezTo>
                  <a:cubicBezTo>
                    <a:pt x="5442" y="5266"/>
                    <a:pt x="7266" y="6908"/>
                    <a:pt x="7266" y="6908"/>
                  </a:cubicBezTo>
                  <a:lnTo>
                    <a:pt x="7326" y="6908"/>
                  </a:lnTo>
                  <a:lnTo>
                    <a:pt x="7357" y="6877"/>
                  </a:lnTo>
                  <a:cubicBezTo>
                    <a:pt x="8360" y="5540"/>
                    <a:pt x="8725" y="4294"/>
                    <a:pt x="8421" y="3139"/>
                  </a:cubicBezTo>
                  <a:cubicBezTo>
                    <a:pt x="8117" y="1953"/>
                    <a:pt x="7053" y="950"/>
                    <a:pt x="5442" y="342"/>
                  </a:cubicBezTo>
                  <a:cubicBezTo>
                    <a:pt x="4833" y="99"/>
                    <a:pt x="4262" y="0"/>
                    <a:pt x="37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44"/>
            <p:cNvSpPr/>
            <p:nvPr/>
          </p:nvSpPr>
          <p:spPr>
            <a:xfrm>
              <a:off x="7498097" y="1461705"/>
              <a:ext cx="240627" cy="643114"/>
            </a:xfrm>
            <a:custGeom>
              <a:avLst/>
              <a:gdLst/>
              <a:ahLst/>
              <a:cxnLst/>
              <a:rect l="l" t="t" r="r" b="b"/>
              <a:pathLst>
                <a:path w="4561" h="12190" extrusionOk="0">
                  <a:moveTo>
                    <a:pt x="31" y="1"/>
                  </a:moveTo>
                  <a:lnTo>
                    <a:pt x="1" y="92"/>
                  </a:lnTo>
                  <a:cubicBezTo>
                    <a:pt x="31" y="92"/>
                    <a:pt x="1642" y="487"/>
                    <a:pt x="2797" y="2311"/>
                  </a:cubicBezTo>
                  <a:cubicBezTo>
                    <a:pt x="4226" y="4530"/>
                    <a:pt x="4438" y="7812"/>
                    <a:pt x="3466" y="12159"/>
                  </a:cubicBezTo>
                  <a:lnTo>
                    <a:pt x="3557" y="12189"/>
                  </a:lnTo>
                  <a:cubicBezTo>
                    <a:pt x="4560" y="7812"/>
                    <a:pt x="4317" y="4469"/>
                    <a:pt x="2919" y="2220"/>
                  </a:cubicBezTo>
                  <a:cubicBezTo>
                    <a:pt x="1703" y="365"/>
                    <a:pt x="31" y="1"/>
                    <a:pt x="3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4"/>
            <p:cNvSpPr/>
            <p:nvPr/>
          </p:nvSpPr>
          <p:spPr>
            <a:xfrm>
              <a:off x="7618381" y="1974865"/>
              <a:ext cx="147563" cy="129942"/>
            </a:xfrm>
            <a:custGeom>
              <a:avLst/>
              <a:gdLst/>
              <a:ahLst/>
              <a:cxnLst/>
              <a:rect l="l" t="t" r="r" b="b"/>
              <a:pathLst>
                <a:path w="2797" h="2463" extrusionOk="0">
                  <a:moveTo>
                    <a:pt x="0" y="0"/>
                  </a:moveTo>
                  <a:lnTo>
                    <a:pt x="669" y="2462"/>
                  </a:lnTo>
                  <a:lnTo>
                    <a:pt x="2797" y="2462"/>
                  </a:lnTo>
                  <a:lnTo>
                    <a:pt x="27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4"/>
            <p:cNvSpPr/>
            <p:nvPr/>
          </p:nvSpPr>
          <p:spPr>
            <a:xfrm>
              <a:off x="7652040" y="1530657"/>
              <a:ext cx="32129" cy="33712"/>
            </a:xfrm>
            <a:custGeom>
              <a:avLst/>
              <a:gdLst/>
              <a:ahLst/>
              <a:cxnLst/>
              <a:rect l="l" t="t" r="r" b="b"/>
              <a:pathLst>
                <a:path w="609" h="639" extrusionOk="0">
                  <a:moveTo>
                    <a:pt x="305" y="1"/>
                  </a:moveTo>
                  <a:cubicBezTo>
                    <a:pt x="153" y="1"/>
                    <a:pt x="1" y="122"/>
                    <a:pt x="1" y="335"/>
                  </a:cubicBezTo>
                  <a:cubicBezTo>
                    <a:pt x="1" y="487"/>
                    <a:pt x="122" y="639"/>
                    <a:pt x="305" y="639"/>
                  </a:cubicBezTo>
                  <a:cubicBezTo>
                    <a:pt x="457" y="639"/>
                    <a:pt x="609" y="517"/>
                    <a:pt x="609" y="335"/>
                  </a:cubicBezTo>
                  <a:cubicBezTo>
                    <a:pt x="609" y="122"/>
                    <a:pt x="457" y="31"/>
                    <a:pt x="30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44"/>
            <p:cNvSpPr/>
            <p:nvPr/>
          </p:nvSpPr>
          <p:spPr>
            <a:xfrm>
              <a:off x="7552647" y="1711875"/>
              <a:ext cx="32129" cy="32129"/>
            </a:xfrm>
            <a:custGeom>
              <a:avLst/>
              <a:gdLst/>
              <a:ahLst/>
              <a:cxnLst/>
              <a:rect l="l" t="t" r="r" b="b"/>
              <a:pathLst>
                <a:path w="609" h="609" extrusionOk="0">
                  <a:moveTo>
                    <a:pt x="304" y="0"/>
                  </a:moveTo>
                  <a:cubicBezTo>
                    <a:pt x="152" y="0"/>
                    <a:pt x="0" y="122"/>
                    <a:pt x="0" y="304"/>
                  </a:cubicBezTo>
                  <a:cubicBezTo>
                    <a:pt x="0" y="456"/>
                    <a:pt x="122" y="608"/>
                    <a:pt x="304" y="608"/>
                  </a:cubicBezTo>
                  <a:cubicBezTo>
                    <a:pt x="456" y="608"/>
                    <a:pt x="608" y="487"/>
                    <a:pt x="608" y="304"/>
                  </a:cubicBezTo>
                  <a:cubicBezTo>
                    <a:pt x="608" y="152"/>
                    <a:pt x="456" y="0"/>
                    <a:pt x="30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44"/>
            <p:cNvSpPr/>
            <p:nvPr/>
          </p:nvSpPr>
          <p:spPr>
            <a:xfrm>
              <a:off x="7711391" y="1609264"/>
              <a:ext cx="14456" cy="16091"/>
            </a:xfrm>
            <a:custGeom>
              <a:avLst/>
              <a:gdLst/>
              <a:ahLst/>
              <a:cxnLst/>
              <a:rect l="l" t="t" r="r" b="b"/>
              <a:pathLst>
                <a:path w="274" h="305" extrusionOk="0">
                  <a:moveTo>
                    <a:pt x="152" y="0"/>
                  </a:moveTo>
                  <a:cubicBezTo>
                    <a:pt x="61" y="0"/>
                    <a:pt x="0" y="91"/>
                    <a:pt x="0" y="152"/>
                  </a:cubicBezTo>
                  <a:cubicBezTo>
                    <a:pt x="0" y="243"/>
                    <a:pt x="61" y="304"/>
                    <a:pt x="152" y="304"/>
                  </a:cubicBezTo>
                  <a:cubicBezTo>
                    <a:pt x="213" y="304"/>
                    <a:pt x="274" y="243"/>
                    <a:pt x="274" y="152"/>
                  </a:cubicBezTo>
                  <a:cubicBezTo>
                    <a:pt x="274" y="61"/>
                    <a:pt x="213" y="0"/>
                    <a:pt x="1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44"/>
            <p:cNvSpPr/>
            <p:nvPr/>
          </p:nvSpPr>
          <p:spPr>
            <a:xfrm>
              <a:off x="7767523" y="1788847"/>
              <a:ext cx="16091" cy="16091"/>
            </a:xfrm>
            <a:custGeom>
              <a:avLst/>
              <a:gdLst/>
              <a:ahLst/>
              <a:cxnLst/>
              <a:rect l="l" t="t" r="r" b="b"/>
              <a:pathLst>
                <a:path w="305" h="305" extrusionOk="0">
                  <a:moveTo>
                    <a:pt x="152" y="0"/>
                  </a:moveTo>
                  <a:cubicBezTo>
                    <a:pt x="61" y="0"/>
                    <a:pt x="0" y="61"/>
                    <a:pt x="0" y="152"/>
                  </a:cubicBezTo>
                  <a:cubicBezTo>
                    <a:pt x="0" y="213"/>
                    <a:pt x="61" y="304"/>
                    <a:pt x="152" y="304"/>
                  </a:cubicBezTo>
                  <a:cubicBezTo>
                    <a:pt x="213" y="304"/>
                    <a:pt x="304" y="213"/>
                    <a:pt x="304" y="152"/>
                  </a:cubicBezTo>
                  <a:cubicBezTo>
                    <a:pt x="304" y="61"/>
                    <a:pt x="213" y="0"/>
                    <a:pt x="1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44"/>
            <p:cNvSpPr/>
            <p:nvPr/>
          </p:nvSpPr>
          <p:spPr>
            <a:xfrm>
              <a:off x="6970533" y="2127173"/>
              <a:ext cx="684792" cy="724677"/>
            </a:xfrm>
            <a:custGeom>
              <a:avLst/>
              <a:gdLst/>
              <a:ahLst/>
              <a:cxnLst/>
              <a:rect l="l" t="t" r="r" b="b"/>
              <a:pathLst>
                <a:path w="12980" h="13736" extrusionOk="0">
                  <a:moveTo>
                    <a:pt x="8937" y="1"/>
                  </a:moveTo>
                  <a:cubicBezTo>
                    <a:pt x="4499" y="3770"/>
                    <a:pt x="1581" y="6414"/>
                    <a:pt x="578" y="8633"/>
                  </a:cubicBezTo>
                  <a:cubicBezTo>
                    <a:pt x="1" y="9849"/>
                    <a:pt x="669" y="12585"/>
                    <a:pt x="1672" y="13436"/>
                  </a:cubicBezTo>
                  <a:cubicBezTo>
                    <a:pt x="1916" y="13644"/>
                    <a:pt x="2192" y="13736"/>
                    <a:pt x="2491" y="13736"/>
                  </a:cubicBezTo>
                  <a:cubicBezTo>
                    <a:pt x="4507" y="13736"/>
                    <a:pt x="7526" y="9552"/>
                    <a:pt x="8055" y="8572"/>
                  </a:cubicBezTo>
                  <a:lnTo>
                    <a:pt x="12979" y="1429"/>
                  </a:lnTo>
                  <a:lnTo>
                    <a:pt x="893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44"/>
            <p:cNvSpPr/>
            <p:nvPr/>
          </p:nvSpPr>
          <p:spPr>
            <a:xfrm>
              <a:off x="7764305" y="2025564"/>
              <a:ext cx="121923" cy="124138"/>
            </a:xfrm>
            <a:custGeom>
              <a:avLst/>
              <a:gdLst/>
              <a:ahLst/>
              <a:cxnLst/>
              <a:rect l="l" t="t" r="r" b="b"/>
              <a:pathLst>
                <a:path w="2311" h="2353" extrusionOk="0">
                  <a:moveTo>
                    <a:pt x="2204" y="1"/>
                  </a:moveTo>
                  <a:cubicBezTo>
                    <a:pt x="2008" y="1"/>
                    <a:pt x="0" y="1896"/>
                    <a:pt x="0" y="1896"/>
                  </a:cubicBezTo>
                  <a:lnTo>
                    <a:pt x="1307" y="2352"/>
                  </a:lnTo>
                  <a:cubicBezTo>
                    <a:pt x="1307" y="2352"/>
                    <a:pt x="2310" y="772"/>
                    <a:pt x="2219" y="12"/>
                  </a:cubicBezTo>
                  <a:cubicBezTo>
                    <a:pt x="2218" y="4"/>
                    <a:pt x="2213" y="1"/>
                    <a:pt x="220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44"/>
            <p:cNvSpPr/>
            <p:nvPr/>
          </p:nvSpPr>
          <p:spPr>
            <a:xfrm>
              <a:off x="7753068" y="1985997"/>
              <a:ext cx="131577" cy="142867"/>
            </a:xfrm>
            <a:custGeom>
              <a:avLst/>
              <a:gdLst/>
              <a:ahLst/>
              <a:cxnLst/>
              <a:rect l="l" t="t" r="r" b="b"/>
              <a:pathLst>
                <a:path w="2494" h="2708" extrusionOk="0">
                  <a:moveTo>
                    <a:pt x="1847" y="1"/>
                  </a:moveTo>
                  <a:cubicBezTo>
                    <a:pt x="1629" y="1"/>
                    <a:pt x="1" y="2221"/>
                    <a:pt x="1" y="2221"/>
                  </a:cubicBezTo>
                  <a:lnTo>
                    <a:pt x="730" y="2707"/>
                  </a:lnTo>
                  <a:cubicBezTo>
                    <a:pt x="730" y="2707"/>
                    <a:pt x="2493" y="336"/>
                    <a:pt x="1855" y="2"/>
                  </a:cubicBezTo>
                  <a:cubicBezTo>
                    <a:pt x="1852" y="1"/>
                    <a:pt x="1850" y="1"/>
                    <a:pt x="18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4"/>
            <p:cNvSpPr/>
            <p:nvPr/>
          </p:nvSpPr>
          <p:spPr>
            <a:xfrm>
              <a:off x="7712973" y="1989162"/>
              <a:ext cx="131577" cy="141285"/>
            </a:xfrm>
            <a:custGeom>
              <a:avLst/>
              <a:gdLst/>
              <a:ahLst/>
              <a:cxnLst/>
              <a:rect l="l" t="t" r="r" b="b"/>
              <a:pathLst>
                <a:path w="2494" h="2678" extrusionOk="0">
                  <a:moveTo>
                    <a:pt x="1842" y="0"/>
                  </a:moveTo>
                  <a:cubicBezTo>
                    <a:pt x="1608" y="0"/>
                    <a:pt x="1" y="2191"/>
                    <a:pt x="1" y="2191"/>
                  </a:cubicBezTo>
                  <a:lnTo>
                    <a:pt x="730" y="2678"/>
                  </a:lnTo>
                  <a:cubicBezTo>
                    <a:pt x="730" y="2678"/>
                    <a:pt x="2493" y="337"/>
                    <a:pt x="1855" y="3"/>
                  </a:cubicBezTo>
                  <a:cubicBezTo>
                    <a:pt x="1851" y="1"/>
                    <a:pt x="1847" y="0"/>
                    <a:pt x="18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44"/>
            <p:cNvSpPr/>
            <p:nvPr/>
          </p:nvSpPr>
          <p:spPr>
            <a:xfrm>
              <a:off x="7602343" y="2053419"/>
              <a:ext cx="264632" cy="153999"/>
            </a:xfrm>
            <a:custGeom>
              <a:avLst/>
              <a:gdLst/>
              <a:ahLst/>
              <a:cxnLst/>
              <a:rect l="l" t="t" r="r" b="b"/>
              <a:pathLst>
                <a:path w="5016" h="2919" extrusionOk="0">
                  <a:moveTo>
                    <a:pt x="3162" y="1"/>
                  </a:moveTo>
                  <a:cubicBezTo>
                    <a:pt x="3162" y="1"/>
                    <a:pt x="2007" y="92"/>
                    <a:pt x="2159" y="92"/>
                  </a:cubicBezTo>
                  <a:cubicBezTo>
                    <a:pt x="2310" y="92"/>
                    <a:pt x="2250" y="92"/>
                    <a:pt x="2098" y="153"/>
                  </a:cubicBezTo>
                  <a:cubicBezTo>
                    <a:pt x="1429" y="213"/>
                    <a:pt x="821" y="517"/>
                    <a:pt x="335" y="973"/>
                  </a:cubicBezTo>
                  <a:lnTo>
                    <a:pt x="0" y="1308"/>
                  </a:lnTo>
                  <a:lnTo>
                    <a:pt x="973" y="2797"/>
                  </a:lnTo>
                  <a:lnTo>
                    <a:pt x="2584" y="2919"/>
                  </a:lnTo>
                  <a:cubicBezTo>
                    <a:pt x="2584" y="2919"/>
                    <a:pt x="3618" y="2371"/>
                    <a:pt x="4073" y="2128"/>
                  </a:cubicBezTo>
                  <a:cubicBezTo>
                    <a:pt x="4560" y="1855"/>
                    <a:pt x="5016" y="457"/>
                    <a:pt x="5016" y="457"/>
                  </a:cubicBezTo>
                  <a:lnTo>
                    <a:pt x="31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44"/>
            <p:cNvSpPr/>
            <p:nvPr/>
          </p:nvSpPr>
          <p:spPr>
            <a:xfrm>
              <a:off x="7496514" y="2120789"/>
              <a:ext cx="160383" cy="78609"/>
            </a:xfrm>
            <a:custGeom>
              <a:avLst/>
              <a:gdLst/>
              <a:ahLst/>
              <a:cxnLst/>
              <a:rect l="l" t="t" r="r" b="b"/>
              <a:pathLst>
                <a:path w="3040" h="1490" extrusionOk="0">
                  <a:moveTo>
                    <a:pt x="2006" y="0"/>
                  </a:moveTo>
                  <a:lnTo>
                    <a:pt x="0" y="487"/>
                  </a:lnTo>
                  <a:lnTo>
                    <a:pt x="1824" y="1155"/>
                  </a:lnTo>
                  <a:lnTo>
                    <a:pt x="3040" y="1490"/>
                  </a:lnTo>
                  <a:lnTo>
                    <a:pt x="20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44"/>
            <p:cNvSpPr/>
            <p:nvPr/>
          </p:nvSpPr>
          <p:spPr>
            <a:xfrm>
              <a:off x="7764305" y="2006941"/>
              <a:ext cx="57769" cy="97865"/>
            </a:xfrm>
            <a:custGeom>
              <a:avLst/>
              <a:gdLst/>
              <a:ahLst/>
              <a:cxnLst/>
              <a:rect l="l" t="t" r="r" b="b"/>
              <a:pathLst>
                <a:path w="1095" h="1855" extrusionOk="0">
                  <a:moveTo>
                    <a:pt x="1095" y="0"/>
                  </a:moveTo>
                  <a:lnTo>
                    <a:pt x="0" y="1854"/>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44"/>
            <p:cNvSpPr/>
            <p:nvPr/>
          </p:nvSpPr>
          <p:spPr>
            <a:xfrm>
              <a:off x="7794746" y="2063074"/>
              <a:ext cx="41784" cy="65789"/>
            </a:xfrm>
            <a:custGeom>
              <a:avLst/>
              <a:gdLst/>
              <a:ahLst/>
              <a:cxnLst/>
              <a:rect l="l" t="t" r="r" b="b"/>
              <a:pathLst>
                <a:path w="792" h="1247" extrusionOk="0">
                  <a:moveTo>
                    <a:pt x="791" y="0"/>
                  </a:moveTo>
                  <a:lnTo>
                    <a:pt x="1" y="1246"/>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44"/>
            <p:cNvSpPr/>
            <p:nvPr/>
          </p:nvSpPr>
          <p:spPr>
            <a:xfrm>
              <a:off x="5764629" y="2189742"/>
              <a:ext cx="400957" cy="699195"/>
            </a:xfrm>
            <a:custGeom>
              <a:avLst/>
              <a:gdLst/>
              <a:ahLst/>
              <a:cxnLst/>
              <a:rect l="l" t="t" r="r" b="b"/>
              <a:pathLst>
                <a:path w="7600" h="13253" extrusionOk="0">
                  <a:moveTo>
                    <a:pt x="6536" y="0"/>
                  </a:moveTo>
                  <a:cubicBezTo>
                    <a:pt x="6536" y="0"/>
                    <a:pt x="1" y="5076"/>
                    <a:pt x="791" y="6505"/>
                  </a:cubicBezTo>
                  <a:cubicBezTo>
                    <a:pt x="1582" y="7964"/>
                    <a:pt x="4165" y="13253"/>
                    <a:pt x="4165" y="13253"/>
                  </a:cubicBezTo>
                  <a:lnTo>
                    <a:pt x="7600" y="10578"/>
                  </a:lnTo>
                  <a:lnTo>
                    <a:pt x="65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4"/>
            <p:cNvSpPr/>
            <p:nvPr/>
          </p:nvSpPr>
          <p:spPr>
            <a:xfrm>
              <a:off x="5415066" y="2165685"/>
              <a:ext cx="684792" cy="724572"/>
            </a:xfrm>
            <a:custGeom>
              <a:avLst/>
              <a:gdLst/>
              <a:ahLst/>
              <a:cxnLst/>
              <a:rect l="l" t="t" r="r" b="b"/>
              <a:pathLst>
                <a:path w="12980" h="13734" extrusionOk="0">
                  <a:moveTo>
                    <a:pt x="4043" y="0"/>
                  </a:moveTo>
                  <a:lnTo>
                    <a:pt x="1" y="1429"/>
                  </a:lnTo>
                  <a:lnTo>
                    <a:pt x="4925" y="8572"/>
                  </a:lnTo>
                  <a:cubicBezTo>
                    <a:pt x="5455" y="9525"/>
                    <a:pt x="8477" y="13734"/>
                    <a:pt x="10493" y="13734"/>
                  </a:cubicBezTo>
                  <a:cubicBezTo>
                    <a:pt x="10790" y="13734"/>
                    <a:pt x="11066" y="13642"/>
                    <a:pt x="11308" y="13435"/>
                  </a:cubicBezTo>
                  <a:cubicBezTo>
                    <a:pt x="12311" y="12554"/>
                    <a:pt x="12980" y="9818"/>
                    <a:pt x="12402" y="8602"/>
                  </a:cubicBezTo>
                  <a:cubicBezTo>
                    <a:pt x="11399" y="6383"/>
                    <a:pt x="8451" y="3709"/>
                    <a:pt x="40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44"/>
            <p:cNvSpPr/>
            <p:nvPr/>
          </p:nvSpPr>
          <p:spPr>
            <a:xfrm>
              <a:off x="6317885" y="1655690"/>
              <a:ext cx="570942" cy="488060"/>
            </a:xfrm>
            <a:custGeom>
              <a:avLst/>
              <a:gdLst/>
              <a:ahLst/>
              <a:cxnLst/>
              <a:rect l="l" t="t" r="r" b="b"/>
              <a:pathLst>
                <a:path w="10822" h="9251" extrusionOk="0">
                  <a:moveTo>
                    <a:pt x="3282" y="1"/>
                  </a:moveTo>
                  <a:cubicBezTo>
                    <a:pt x="3252" y="1"/>
                    <a:pt x="3222" y="1"/>
                    <a:pt x="3192" y="2"/>
                  </a:cubicBezTo>
                  <a:cubicBezTo>
                    <a:pt x="2797" y="2"/>
                    <a:pt x="2432" y="93"/>
                    <a:pt x="2159" y="184"/>
                  </a:cubicBezTo>
                  <a:cubicBezTo>
                    <a:pt x="1855" y="305"/>
                    <a:pt x="1520" y="457"/>
                    <a:pt x="1368" y="731"/>
                  </a:cubicBezTo>
                  <a:cubicBezTo>
                    <a:pt x="1216" y="913"/>
                    <a:pt x="1399" y="1217"/>
                    <a:pt x="1429" y="1461"/>
                  </a:cubicBezTo>
                  <a:cubicBezTo>
                    <a:pt x="1520" y="2220"/>
                    <a:pt x="1277" y="2980"/>
                    <a:pt x="1004" y="3649"/>
                  </a:cubicBezTo>
                  <a:cubicBezTo>
                    <a:pt x="669" y="4530"/>
                    <a:pt x="213" y="5351"/>
                    <a:pt x="92" y="6263"/>
                  </a:cubicBezTo>
                  <a:cubicBezTo>
                    <a:pt x="0" y="7175"/>
                    <a:pt x="274" y="8239"/>
                    <a:pt x="1095" y="8695"/>
                  </a:cubicBezTo>
                  <a:cubicBezTo>
                    <a:pt x="1429" y="8907"/>
                    <a:pt x="1855" y="8968"/>
                    <a:pt x="2280" y="8999"/>
                  </a:cubicBezTo>
                  <a:cubicBezTo>
                    <a:pt x="3241" y="9130"/>
                    <a:pt x="4213" y="9251"/>
                    <a:pt x="5190" y="9251"/>
                  </a:cubicBezTo>
                  <a:cubicBezTo>
                    <a:pt x="5789" y="9251"/>
                    <a:pt x="6390" y="9205"/>
                    <a:pt x="6991" y="9090"/>
                  </a:cubicBezTo>
                  <a:cubicBezTo>
                    <a:pt x="8542" y="8816"/>
                    <a:pt x="10061" y="7965"/>
                    <a:pt x="10821" y="6567"/>
                  </a:cubicBezTo>
                  <a:cubicBezTo>
                    <a:pt x="9879" y="6324"/>
                    <a:pt x="9180" y="5473"/>
                    <a:pt x="8694" y="4591"/>
                  </a:cubicBezTo>
                  <a:cubicBezTo>
                    <a:pt x="8207" y="3710"/>
                    <a:pt x="7873" y="2768"/>
                    <a:pt x="7265" y="1977"/>
                  </a:cubicBezTo>
                  <a:cubicBezTo>
                    <a:pt x="6311" y="755"/>
                    <a:pt x="4802" y="1"/>
                    <a:pt x="32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44"/>
            <p:cNvSpPr/>
            <p:nvPr/>
          </p:nvSpPr>
          <p:spPr>
            <a:xfrm>
              <a:off x="6321103" y="1954027"/>
              <a:ext cx="176421" cy="178057"/>
            </a:xfrm>
            <a:custGeom>
              <a:avLst/>
              <a:gdLst/>
              <a:ahLst/>
              <a:cxnLst/>
              <a:rect l="l" t="t" r="r" b="b"/>
              <a:pathLst>
                <a:path w="3344" h="3375" extrusionOk="0">
                  <a:moveTo>
                    <a:pt x="2675" y="0"/>
                  </a:moveTo>
                  <a:lnTo>
                    <a:pt x="1307" y="122"/>
                  </a:lnTo>
                  <a:cubicBezTo>
                    <a:pt x="1307" y="122"/>
                    <a:pt x="1338" y="1125"/>
                    <a:pt x="578" y="1155"/>
                  </a:cubicBezTo>
                  <a:cubicBezTo>
                    <a:pt x="91" y="1186"/>
                    <a:pt x="0" y="1368"/>
                    <a:pt x="0" y="1520"/>
                  </a:cubicBezTo>
                  <a:cubicBezTo>
                    <a:pt x="122" y="2128"/>
                    <a:pt x="426" y="2736"/>
                    <a:pt x="973" y="3009"/>
                  </a:cubicBezTo>
                  <a:cubicBezTo>
                    <a:pt x="1307" y="3192"/>
                    <a:pt x="1733" y="3252"/>
                    <a:pt x="2128" y="3313"/>
                  </a:cubicBezTo>
                  <a:cubicBezTo>
                    <a:pt x="2371" y="3344"/>
                    <a:pt x="2553" y="3344"/>
                    <a:pt x="2797" y="3374"/>
                  </a:cubicBezTo>
                  <a:cubicBezTo>
                    <a:pt x="3131" y="3131"/>
                    <a:pt x="3283" y="2857"/>
                    <a:pt x="3313" y="2766"/>
                  </a:cubicBezTo>
                  <a:cubicBezTo>
                    <a:pt x="3344" y="2705"/>
                    <a:pt x="2675" y="0"/>
                    <a:pt x="267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44"/>
            <p:cNvSpPr/>
            <p:nvPr/>
          </p:nvSpPr>
          <p:spPr>
            <a:xfrm>
              <a:off x="6553970" y="1836591"/>
              <a:ext cx="333216" cy="306679"/>
            </a:xfrm>
            <a:custGeom>
              <a:avLst/>
              <a:gdLst/>
              <a:ahLst/>
              <a:cxnLst/>
              <a:rect l="l" t="t" r="r" b="b"/>
              <a:pathLst>
                <a:path w="6316" h="5813" extrusionOk="0">
                  <a:moveTo>
                    <a:pt x="1067" y="0"/>
                  </a:moveTo>
                  <a:cubicBezTo>
                    <a:pt x="226" y="0"/>
                    <a:pt x="1" y="2811"/>
                    <a:pt x="85" y="2895"/>
                  </a:cubicBezTo>
                  <a:cubicBezTo>
                    <a:pt x="115" y="2956"/>
                    <a:pt x="997" y="4719"/>
                    <a:pt x="1513" y="5813"/>
                  </a:cubicBezTo>
                  <a:cubicBezTo>
                    <a:pt x="1878" y="5722"/>
                    <a:pt x="2182" y="5691"/>
                    <a:pt x="2486" y="5661"/>
                  </a:cubicBezTo>
                  <a:cubicBezTo>
                    <a:pt x="4036" y="5357"/>
                    <a:pt x="5556" y="4506"/>
                    <a:pt x="6316" y="3138"/>
                  </a:cubicBezTo>
                  <a:cubicBezTo>
                    <a:pt x="5434" y="2925"/>
                    <a:pt x="4766" y="2165"/>
                    <a:pt x="4310" y="1375"/>
                  </a:cubicBezTo>
                  <a:cubicBezTo>
                    <a:pt x="4249" y="1709"/>
                    <a:pt x="4067" y="2013"/>
                    <a:pt x="3550" y="2013"/>
                  </a:cubicBezTo>
                  <a:cubicBezTo>
                    <a:pt x="2364" y="2013"/>
                    <a:pt x="1301" y="68"/>
                    <a:pt x="1301" y="68"/>
                  </a:cubicBezTo>
                  <a:cubicBezTo>
                    <a:pt x="1218" y="22"/>
                    <a:pt x="1140" y="0"/>
                    <a:pt x="10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44"/>
            <p:cNvSpPr/>
            <p:nvPr/>
          </p:nvSpPr>
          <p:spPr>
            <a:xfrm>
              <a:off x="6420496" y="1789585"/>
              <a:ext cx="290325" cy="468487"/>
            </a:xfrm>
            <a:custGeom>
              <a:avLst/>
              <a:gdLst/>
              <a:ahLst/>
              <a:cxnLst/>
              <a:rect l="l" t="t" r="r" b="b"/>
              <a:pathLst>
                <a:path w="5503" h="8880" extrusionOk="0">
                  <a:moveTo>
                    <a:pt x="3566" y="1"/>
                  </a:moveTo>
                  <a:cubicBezTo>
                    <a:pt x="3292" y="1"/>
                    <a:pt x="3040" y="503"/>
                    <a:pt x="3040" y="503"/>
                  </a:cubicBezTo>
                  <a:cubicBezTo>
                    <a:pt x="2888" y="807"/>
                    <a:pt x="2828" y="1020"/>
                    <a:pt x="2797" y="1233"/>
                  </a:cubicBezTo>
                  <a:cubicBezTo>
                    <a:pt x="2007" y="594"/>
                    <a:pt x="669" y="78"/>
                    <a:pt x="669" y="78"/>
                  </a:cubicBezTo>
                  <a:cubicBezTo>
                    <a:pt x="669" y="78"/>
                    <a:pt x="1" y="6126"/>
                    <a:pt x="1" y="7251"/>
                  </a:cubicBezTo>
                  <a:cubicBezTo>
                    <a:pt x="1" y="8159"/>
                    <a:pt x="1" y="8880"/>
                    <a:pt x="696" y="8880"/>
                  </a:cubicBezTo>
                  <a:cubicBezTo>
                    <a:pt x="885" y="8880"/>
                    <a:pt x="1124" y="8827"/>
                    <a:pt x="1429" y="8710"/>
                  </a:cubicBezTo>
                  <a:cubicBezTo>
                    <a:pt x="2676" y="8254"/>
                    <a:pt x="5502" y="7616"/>
                    <a:pt x="5502" y="7616"/>
                  </a:cubicBezTo>
                  <a:cubicBezTo>
                    <a:pt x="5229" y="7160"/>
                    <a:pt x="3435" y="2053"/>
                    <a:pt x="3435" y="2053"/>
                  </a:cubicBezTo>
                  <a:cubicBezTo>
                    <a:pt x="3405" y="1992"/>
                    <a:pt x="3375" y="1871"/>
                    <a:pt x="3344" y="1780"/>
                  </a:cubicBezTo>
                  <a:lnTo>
                    <a:pt x="3679" y="1141"/>
                  </a:lnTo>
                  <a:cubicBezTo>
                    <a:pt x="4256" y="564"/>
                    <a:pt x="3952" y="108"/>
                    <a:pt x="3648" y="17"/>
                  </a:cubicBezTo>
                  <a:cubicBezTo>
                    <a:pt x="3621" y="6"/>
                    <a:pt x="3593" y="1"/>
                    <a:pt x="356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44"/>
            <p:cNvSpPr/>
            <p:nvPr/>
          </p:nvSpPr>
          <p:spPr>
            <a:xfrm>
              <a:off x="6420496" y="1970064"/>
              <a:ext cx="129942" cy="157165"/>
            </a:xfrm>
            <a:custGeom>
              <a:avLst/>
              <a:gdLst/>
              <a:ahLst/>
              <a:cxnLst/>
              <a:rect l="l" t="t" r="r" b="b"/>
              <a:pathLst>
                <a:path w="2463" h="2979" extrusionOk="0">
                  <a:moveTo>
                    <a:pt x="2463" y="0"/>
                  </a:moveTo>
                  <a:cubicBezTo>
                    <a:pt x="1869" y="1022"/>
                    <a:pt x="810" y="1133"/>
                    <a:pt x="377" y="1133"/>
                  </a:cubicBezTo>
                  <a:cubicBezTo>
                    <a:pt x="256" y="1133"/>
                    <a:pt x="183" y="1125"/>
                    <a:pt x="183" y="1125"/>
                  </a:cubicBezTo>
                  <a:cubicBezTo>
                    <a:pt x="92" y="1763"/>
                    <a:pt x="31" y="2492"/>
                    <a:pt x="1" y="2979"/>
                  </a:cubicBezTo>
                  <a:cubicBezTo>
                    <a:pt x="1733" y="2219"/>
                    <a:pt x="2463" y="1"/>
                    <a:pt x="246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44"/>
            <p:cNvSpPr/>
            <p:nvPr/>
          </p:nvSpPr>
          <p:spPr>
            <a:xfrm>
              <a:off x="6377236" y="1759883"/>
              <a:ext cx="250756" cy="268747"/>
            </a:xfrm>
            <a:custGeom>
              <a:avLst/>
              <a:gdLst/>
              <a:ahLst/>
              <a:cxnLst/>
              <a:rect l="l" t="t" r="r" b="b"/>
              <a:pathLst>
                <a:path w="4753" h="5094" extrusionOk="0">
                  <a:moveTo>
                    <a:pt x="1082" y="1"/>
                  </a:moveTo>
                  <a:cubicBezTo>
                    <a:pt x="1026" y="1"/>
                    <a:pt x="970" y="1"/>
                    <a:pt x="912" y="2"/>
                  </a:cubicBezTo>
                  <a:cubicBezTo>
                    <a:pt x="912" y="2"/>
                    <a:pt x="730" y="154"/>
                    <a:pt x="669" y="580"/>
                  </a:cubicBezTo>
                  <a:cubicBezTo>
                    <a:pt x="395" y="1948"/>
                    <a:pt x="0" y="4379"/>
                    <a:pt x="426" y="4866"/>
                  </a:cubicBezTo>
                  <a:cubicBezTo>
                    <a:pt x="543" y="4983"/>
                    <a:pt x="825" y="5094"/>
                    <a:pt x="1205" y="5094"/>
                  </a:cubicBezTo>
                  <a:cubicBezTo>
                    <a:pt x="1610" y="5094"/>
                    <a:pt x="2126" y="4968"/>
                    <a:pt x="2675" y="4592"/>
                  </a:cubicBezTo>
                  <a:cubicBezTo>
                    <a:pt x="3739" y="3893"/>
                    <a:pt x="4104" y="1948"/>
                    <a:pt x="4104" y="1948"/>
                  </a:cubicBezTo>
                  <a:cubicBezTo>
                    <a:pt x="4104" y="1948"/>
                    <a:pt x="4752" y="1"/>
                    <a:pt x="10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44"/>
            <p:cNvSpPr/>
            <p:nvPr/>
          </p:nvSpPr>
          <p:spPr>
            <a:xfrm>
              <a:off x="6422290" y="1809052"/>
              <a:ext cx="44211" cy="23635"/>
            </a:xfrm>
            <a:custGeom>
              <a:avLst/>
              <a:gdLst/>
              <a:ahLst/>
              <a:cxnLst/>
              <a:rect l="l" t="t" r="r" b="b"/>
              <a:pathLst>
                <a:path w="838" h="448" extrusionOk="0">
                  <a:moveTo>
                    <a:pt x="395" y="1"/>
                  </a:moveTo>
                  <a:cubicBezTo>
                    <a:pt x="253" y="1"/>
                    <a:pt x="119" y="73"/>
                    <a:pt x="119" y="73"/>
                  </a:cubicBezTo>
                  <a:cubicBezTo>
                    <a:pt x="1" y="191"/>
                    <a:pt x="66" y="236"/>
                    <a:pt x="101" y="236"/>
                  </a:cubicBezTo>
                  <a:cubicBezTo>
                    <a:pt x="111" y="236"/>
                    <a:pt x="119" y="232"/>
                    <a:pt x="119" y="225"/>
                  </a:cubicBezTo>
                  <a:cubicBezTo>
                    <a:pt x="142" y="207"/>
                    <a:pt x="171" y="199"/>
                    <a:pt x="202" y="199"/>
                  </a:cubicBezTo>
                  <a:cubicBezTo>
                    <a:pt x="375" y="199"/>
                    <a:pt x="640" y="438"/>
                    <a:pt x="666" y="438"/>
                  </a:cubicBezTo>
                  <a:cubicBezTo>
                    <a:pt x="678" y="444"/>
                    <a:pt x="693" y="448"/>
                    <a:pt x="708" y="448"/>
                  </a:cubicBezTo>
                  <a:cubicBezTo>
                    <a:pt x="772" y="448"/>
                    <a:pt x="837" y="385"/>
                    <a:pt x="666" y="164"/>
                  </a:cubicBezTo>
                  <a:cubicBezTo>
                    <a:pt x="603" y="38"/>
                    <a:pt x="497" y="1"/>
                    <a:pt x="3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4"/>
            <p:cNvSpPr/>
            <p:nvPr/>
          </p:nvSpPr>
          <p:spPr>
            <a:xfrm>
              <a:off x="6407676" y="1934771"/>
              <a:ext cx="48168" cy="19309"/>
            </a:xfrm>
            <a:custGeom>
              <a:avLst/>
              <a:gdLst/>
              <a:ahLst/>
              <a:cxnLst/>
              <a:rect l="l" t="t" r="r" b="b"/>
              <a:pathLst>
                <a:path w="913" h="366" extrusionOk="0">
                  <a:moveTo>
                    <a:pt x="882" y="0"/>
                  </a:moveTo>
                  <a:cubicBezTo>
                    <a:pt x="821" y="0"/>
                    <a:pt x="791" y="0"/>
                    <a:pt x="791" y="31"/>
                  </a:cubicBezTo>
                  <a:cubicBezTo>
                    <a:pt x="791" y="31"/>
                    <a:pt x="690" y="253"/>
                    <a:pt x="357" y="253"/>
                  </a:cubicBezTo>
                  <a:cubicBezTo>
                    <a:pt x="281" y="253"/>
                    <a:pt x="193" y="241"/>
                    <a:pt x="92" y="213"/>
                  </a:cubicBezTo>
                  <a:cubicBezTo>
                    <a:pt x="31" y="213"/>
                    <a:pt x="1" y="213"/>
                    <a:pt x="1" y="274"/>
                  </a:cubicBezTo>
                  <a:cubicBezTo>
                    <a:pt x="1" y="304"/>
                    <a:pt x="1" y="335"/>
                    <a:pt x="31" y="335"/>
                  </a:cubicBezTo>
                  <a:cubicBezTo>
                    <a:pt x="183" y="365"/>
                    <a:pt x="274" y="365"/>
                    <a:pt x="335" y="365"/>
                  </a:cubicBezTo>
                  <a:cubicBezTo>
                    <a:pt x="791" y="365"/>
                    <a:pt x="912" y="61"/>
                    <a:pt x="912" y="61"/>
                  </a:cubicBezTo>
                  <a:cubicBezTo>
                    <a:pt x="912" y="31"/>
                    <a:pt x="912" y="0"/>
                    <a:pt x="88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4"/>
            <p:cNvSpPr/>
            <p:nvPr/>
          </p:nvSpPr>
          <p:spPr>
            <a:xfrm>
              <a:off x="6420496" y="1849780"/>
              <a:ext cx="28911" cy="6436"/>
            </a:xfrm>
            <a:custGeom>
              <a:avLst/>
              <a:gdLst/>
              <a:ahLst/>
              <a:cxnLst/>
              <a:rect l="l" t="t" r="r" b="b"/>
              <a:pathLst>
                <a:path w="548" h="122" extrusionOk="0">
                  <a:moveTo>
                    <a:pt x="1" y="0"/>
                  </a:moveTo>
                  <a:cubicBezTo>
                    <a:pt x="1" y="0"/>
                    <a:pt x="95" y="122"/>
                    <a:pt x="257" y="122"/>
                  </a:cubicBezTo>
                  <a:cubicBezTo>
                    <a:pt x="339" y="122"/>
                    <a:pt x="436" y="92"/>
                    <a:pt x="5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44"/>
            <p:cNvSpPr/>
            <p:nvPr/>
          </p:nvSpPr>
          <p:spPr>
            <a:xfrm>
              <a:off x="6374018" y="1838543"/>
              <a:ext cx="30494" cy="86628"/>
            </a:xfrm>
            <a:custGeom>
              <a:avLst/>
              <a:gdLst/>
              <a:ahLst/>
              <a:cxnLst/>
              <a:rect l="l" t="t" r="r" b="b"/>
              <a:pathLst>
                <a:path w="578" h="1642" extrusionOk="0">
                  <a:moveTo>
                    <a:pt x="578" y="1"/>
                  </a:moveTo>
                  <a:lnTo>
                    <a:pt x="578" y="1"/>
                  </a:lnTo>
                  <a:cubicBezTo>
                    <a:pt x="578" y="1"/>
                    <a:pt x="61" y="1065"/>
                    <a:pt x="0" y="1368"/>
                  </a:cubicBezTo>
                  <a:cubicBezTo>
                    <a:pt x="0" y="1490"/>
                    <a:pt x="365" y="1642"/>
                    <a:pt x="365" y="1642"/>
                  </a:cubicBezTo>
                  <a:lnTo>
                    <a:pt x="57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4"/>
            <p:cNvSpPr/>
            <p:nvPr/>
          </p:nvSpPr>
          <p:spPr>
            <a:xfrm>
              <a:off x="6404986" y="1746430"/>
              <a:ext cx="180747" cy="110844"/>
            </a:xfrm>
            <a:custGeom>
              <a:avLst/>
              <a:gdLst/>
              <a:ahLst/>
              <a:cxnLst/>
              <a:rect l="l" t="t" r="r" b="b"/>
              <a:pathLst>
                <a:path w="3426" h="2101" extrusionOk="0">
                  <a:moveTo>
                    <a:pt x="767" y="0"/>
                  </a:moveTo>
                  <a:cubicBezTo>
                    <a:pt x="553" y="0"/>
                    <a:pt x="325" y="14"/>
                    <a:pt x="82" y="44"/>
                  </a:cubicBezTo>
                  <a:cubicBezTo>
                    <a:pt x="0" y="44"/>
                    <a:pt x="846" y="1093"/>
                    <a:pt x="1634" y="1093"/>
                  </a:cubicBezTo>
                  <a:cubicBezTo>
                    <a:pt x="1726" y="1093"/>
                    <a:pt x="1817" y="1079"/>
                    <a:pt x="1906" y="1048"/>
                  </a:cubicBezTo>
                  <a:cubicBezTo>
                    <a:pt x="1908" y="1047"/>
                    <a:pt x="1909" y="1047"/>
                    <a:pt x="1911" y="1047"/>
                  </a:cubicBezTo>
                  <a:cubicBezTo>
                    <a:pt x="2010" y="1047"/>
                    <a:pt x="2337" y="1781"/>
                    <a:pt x="2605" y="1959"/>
                  </a:cubicBezTo>
                  <a:cubicBezTo>
                    <a:pt x="2769" y="2074"/>
                    <a:pt x="2950" y="2100"/>
                    <a:pt x="3082" y="2100"/>
                  </a:cubicBezTo>
                  <a:cubicBezTo>
                    <a:pt x="3196" y="2100"/>
                    <a:pt x="3274" y="2081"/>
                    <a:pt x="3274" y="2081"/>
                  </a:cubicBezTo>
                  <a:lnTo>
                    <a:pt x="3426" y="1108"/>
                  </a:lnTo>
                  <a:cubicBezTo>
                    <a:pt x="3426" y="1108"/>
                    <a:pt x="2687" y="0"/>
                    <a:pt x="7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44"/>
            <p:cNvSpPr/>
            <p:nvPr/>
          </p:nvSpPr>
          <p:spPr>
            <a:xfrm>
              <a:off x="6593695" y="1885074"/>
              <a:ext cx="115486" cy="306310"/>
            </a:xfrm>
            <a:custGeom>
              <a:avLst/>
              <a:gdLst/>
              <a:ahLst/>
              <a:cxnLst/>
              <a:rect l="l" t="t" r="r" b="b"/>
              <a:pathLst>
                <a:path w="2189" h="5806" extrusionOk="0">
                  <a:moveTo>
                    <a:pt x="2189" y="5806"/>
                  </a:moveTo>
                  <a:lnTo>
                    <a:pt x="1" y="0"/>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44"/>
            <p:cNvSpPr/>
            <p:nvPr/>
          </p:nvSpPr>
          <p:spPr>
            <a:xfrm>
              <a:off x="6425297" y="2014960"/>
              <a:ext cx="78661" cy="15405"/>
            </a:xfrm>
            <a:custGeom>
              <a:avLst/>
              <a:gdLst/>
              <a:ahLst/>
              <a:cxnLst/>
              <a:rect l="l" t="t" r="r" b="b"/>
              <a:pathLst>
                <a:path w="1491" h="292" extrusionOk="0">
                  <a:moveTo>
                    <a:pt x="1490" y="0"/>
                  </a:moveTo>
                  <a:lnTo>
                    <a:pt x="1" y="274"/>
                  </a:lnTo>
                  <a:cubicBezTo>
                    <a:pt x="1" y="274"/>
                    <a:pt x="111" y="291"/>
                    <a:pt x="288" y="291"/>
                  </a:cubicBezTo>
                  <a:cubicBezTo>
                    <a:pt x="576" y="291"/>
                    <a:pt x="1039" y="245"/>
                    <a:pt x="14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44"/>
            <p:cNvSpPr/>
            <p:nvPr/>
          </p:nvSpPr>
          <p:spPr>
            <a:xfrm>
              <a:off x="6662648" y="4925421"/>
              <a:ext cx="332003" cy="75390"/>
            </a:xfrm>
            <a:custGeom>
              <a:avLst/>
              <a:gdLst/>
              <a:ahLst/>
              <a:cxnLst/>
              <a:rect l="l" t="t" r="r" b="b"/>
              <a:pathLst>
                <a:path w="6293" h="1429" extrusionOk="0">
                  <a:moveTo>
                    <a:pt x="61" y="0"/>
                  </a:moveTo>
                  <a:cubicBezTo>
                    <a:pt x="1" y="334"/>
                    <a:pt x="31" y="760"/>
                    <a:pt x="122" y="1368"/>
                  </a:cubicBezTo>
                  <a:lnTo>
                    <a:pt x="3830" y="1429"/>
                  </a:lnTo>
                  <a:cubicBezTo>
                    <a:pt x="5837" y="1429"/>
                    <a:pt x="6292" y="669"/>
                    <a:pt x="62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44"/>
            <p:cNvSpPr/>
            <p:nvPr/>
          </p:nvSpPr>
          <p:spPr>
            <a:xfrm>
              <a:off x="5990954" y="4726582"/>
              <a:ext cx="407077" cy="274286"/>
            </a:xfrm>
            <a:custGeom>
              <a:avLst/>
              <a:gdLst/>
              <a:ahLst/>
              <a:cxnLst/>
              <a:rect l="l" t="t" r="r" b="b"/>
              <a:pathLst>
                <a:path w="7716" h="5199" extrusionOk="0">
                  <a:moveTo>
                    <a:pt x="6319" y="0"/>
                  </a:moveTo>
                  <a:cubicBezTo>
                    <a:pt x="6318" y="10"/>
                    <a:pt x="6317" y="20"/>
                    <a:pt x="6316" y="30"/>
                  </a:cubicBezTo>
                  <a:lnTo>
                    <a:pt x="6319" y="30"/>
                  </a:lnTo>
                  <a:lnTo>
                    <a:pt x="6319" y="0"/>
                  </a:lnTo>
                  <a:close/>
                  <a:moveTo>
                    <a:pt x="3310" y="30"/>
                  </a:moveTo>
                  <a:lnTo>
                    <a:pt x="1365" y="2827"/>
                  </a:lnTo>
                  <a:cubicBezTo>
                    <a:pt x="1365" y="2827"/>
                    <a:pt x="1" y="5199"/>
                    <a:pt x="3393" y="5199"/>
                  </a:cubicBezTo>
                  <a:cubicBezTo>
                    <a:pt x="3436" y="5199"/>
                    <a:pt x="3479" y="5198"/>
                    <a:pt x="3523" y="5198"/>
                  </a:cubicBezTo>
                  <a:lnTo>
                    <a:pt x="7261" y="5137"/>
                  </a:lnTo>
                  <a:cubicBezTo>
                    <a:pt x="7716" y="1926"/>
                    <a:pt x="6026" y="3062"/>
                    <a:pt x="6316" y="3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44"/>
            <p:cNvSpPr/>
            <p:nvPr/>
          </p:nvSpPr>
          <p:spPr>
            <a:xfrm>
              <a:off x="6046876" y="4925421"/>
              <a:ext cx="330420" cy="75390"/>
            </a:xfrm>
            <a:custGeom>
              <a:avLst/>
              <a:gdLst/>
              <a:ahLst/>
              <a:cxnLst/>
              <a:rect l="l" t="t" r="r" b="b"/>
              <a:pathLst>
                <a:path w="6263" h="1429" extrusionOk="0">
                  <a:moveTo>
                    <a:pt x="31" y="0"/>
                  </a:moveTo>
                  <a:cubicBezTo>
                    <a:pt x="1" y="669"/>
                    <a:pt x="457" y="1429"/>
                    <a:pt x="2463" y="1429"/>
                  </a:cubicBezTo>
                  <a:lnTo>
                    <a:pt x="6201" y="1368"/>
                  </a:lnTo>
                  <a:cubicBezTo>
                    <a:pt x="6262" y="760"/>
                    <a:pt x="6262" y="334"/>
                    <a:pt x="623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44"/>
            <p:cNvSpPr/>
            <p:nvPr/>
          </p:nvSpPr>
          <p:spPr>
            <a:xfrm>
              <a:off x="5804724" y="3031574"/>
              <a:ext cx="675190" cy="1640547"/>
            </a:xfrm>
            <a:custGeom>
              <a:avLst/>
              <a:gdLst/>
              <a:ahLst/>
              <a:cxnLst/>
              <a:rect l="l" t="t" r="r" b="b"/>
              <a:pathLst>
                <a:path w="12798" h="31096" extrusionOk="0">
                  <a:moveTo>
                    <a:pt x="7144" y="1"/>
                  </a:moveTo>
                  <a:cubicBezTo>
                    <a:pt x="4165" y="1"/>
                    <a:pt x="1" y="1065"/>
                    <a:pt x="1" y="6262"/>
                  </a:cubicBezTo>
                  <a:lnTo>
                    <a:pt x="5199" y="31096"/>
                  </a:lnTo>
                  <a:lnTo>
                    <a:pt x="11095" y="30275"/>
                  </a:lnTo>
                  <a:cubicBezTo>
                    <a:pt x="11095" y="30275"/>
                    <a:pt x="12797" y="7144"/>
                    <a:pt x="11430" y="1916"/>
                  </a:cubicBezTo>
                  <a:cubicBezTo>
                    <a:pt x="11430" y="1916"/>
                    <a:pt x="9940" y="1"/>
                    <a:pt x="71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44"/>
            <p:cNvSpPr/>
            <p:nvPr/>
          </p:nvSpPr>
          <p:spPr>
            <a:xfrm>
              <a:off x="6612951" y="3031574"/>
              <a:ext cx="652716" cy="1640547"/>
            </a:xfrm>
            <a:custGeom>
              <a:avLst/>
              <a:gdLst/>
              <a:ahLst/>
              <a:cxnLst/>
              <a:rect l="l" t="t" r="r" b="b"/>
              <a:pathLst>
                <a:path w="12372" h="31096" extrusionOk="0">
                  <a:moveTo>
                    <a:pt x="5228" y="1"/>
                  </a:moveTo>
                  <a:cubicBezTo>
                    <a:pt x="1915" y="1"/>
                    <a:pt x="1368" y="1916"/>
                    <a:pt x="1368" y="1916"/>
                  </a:cubicBezTo>
                  <a:cubicBezTo>
                    <a:pt x="0" y="7144"/>
                    <a:pt x="1216" y="30275"/>
                    <a:pt x="1216" y="30275"/>
                  </a:cubicBezTo>
                  <a:lnTo>
                    <a:pt x="7082" y="31096"/>
                  </a:lnTo>
                  <a:lnTo>
                    <a:pt x="12371" y="6262"/>
                  </a:lnTo>
                  <a:cubicBezTo>
                    <a:pt x="12371" y="1065"/>
                    <a:pt x="8207" y="1"/>
                    <a:pt x="522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44"/>
            <p:cNvSpPr/>
            <p:nvPr/>
          </p:nvSpPr>
          <p:spPr>
            <a:xfrm>
              <a:off x="5884914" y="2391799"/>
              <a:ext cx="150781" cy="168402"/>
            </a:xfrm>
            <a:custGeom>
              <a:avLst/>
              <a:gdLst/>
              <a:ahLst/>
              <a:cxnLst/>
              <a:rect l="l" t="t" r="r" b="b"/>
              <a:pathLst>
                <a:path w="2858" h="3192" extrusionOk="0">
                  <a:moveTo>
                    <a:pt x="1" y="0"/>
                  </a:moveTo>
                  <a:lnTo>
                    <a:pt x="2858" y="3192"/>
                  </a:lnTo>
                  <a:cubicBezTo>
                    <a:pt x="2189" y="2098"/>
                    <a:pt x="1" y="1"/>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44"/>
            <p:cNvSpPr/>
            <p:nvPr/>
          </p:nvSpPr>
          <p:spPr>
            <a:xfrm>
              <a:off x="7021865" y="2370907"/>
              <a:ext cx="149145" cy="168455"/>
            </a:xfrm>
            <a:custGeom>
              <a:avLst/>
              <a:gdLst/>
              <a:ahLst/>
              <a:cxnLst/>
              <a:rect l="l" t="t" r="r" b="b"/>
              <a:pathLst>
                <a:path w="2827" h="3193" extrusionOk="0">
                  <a:moveTo>
                    <a:pt x="2827" y="1"/>
                  </a:moveTo>
                  <a:lnTo>
                    <a:pt x="2827" y="1"/>
                  </a:lnTo>
                  <a:cubicBezTo>
                    <a:pt x="2826" y="2"/>
                    <a:pt x="638" y="2098"/>
                    <a:pt x="0" y="3192"/>
                  </a:cubicBezTo>
                  <a:lnTo>
                    <a:pt x="282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4"/>
            <p:cNvSpPr/>
            <p:nvPr/>
          </p:nvSpPr>
          <p:spPr>
            <a:xfrm>
              <a:off x="6936875" y="2673992"/>
              <a:ext cx="96230" cy="150781"/>
            </a:xfrm>
            <a:custGeom>
              <a:avLst/>
              <a:gdLst/>
              <a:ahLst/>
              <a:cxnLst/>
              <a:rect l="l" t="t" r="r" b="b"/>
              <a:pathLst>
                <a:path w="1824" h="2858" extrusionOk="0">
                  <a:moveTo>
                    <a:pt x="91" y="1"/>
                  </a:moveTo>
                  <a:lnTo>
                    <a:pt x="0" y="1976"/>
                  </a:lnTo>
                  <a:lnTo>
                    <a:pt x="1824" y="2858"/>
                  </a:lnTo>
                  <a:lnTo>
                    <a:pt x="1824" y="2858"/>
                  </a:lnTo>
                  <a:lnTo>
                    <a:pt x="9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44"/>
            <p:cNvSpPr/>
            <p:nvPr/>
          </p:nvSpPr>
          <p:spPr>
            <a:xfrm>
              <a:off x="6048458" y="2659590"/>
              <a:ext cx="107520" cy="181222"/>
            </a:xfrm>
            <a:custGeom>
              <a:avLst/>
              <a:gdLst/>
              <a:ahLst/>
              <a:cxnLst/>
              <a:rect l="l" t="t" r="r" b="b"/>
              <a:pathLst>
                <a:path w="2038" h="3435" extrusionOk="0">
                  <a:moveTo>
                    <a:pt x="1946" y="0"/>
                  </a:moveTo>
                  <a:lnTo>
                    <a:pt x="1" y="3435"/>
                  </a:lnTo>
                  <a:lnTo>
                    <a:pt x="2037" y="1885"/>
                  </a:lnTo>
                  <a:lnTo>
                    <a:pt x="19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44"/>
            <p:cNvSpPr/>
            <p:nvPr/>
          </p:nvSpPr>
          <p:spPr>
            <a:xfrm>
              <a:off x="5851255" y="3167897"/>
              <a:ext cx="291907" cy="1496203"/>
            </a:xfrm>
            <a:custGeom>
              <a:avLst/>
              <a:gdLst/>
              <a:ahLst/>
              <a:cxnLst/>
              <a:rect l="l" t="t" r="r" b="b"/>
              <a:pathLst>
                <a:path w="5533" h="28360" extrusionOk="0">
                  <a:moveTo>
                    <a:pt x="91" y="1"/>
                  </a:moveTo>
                  <a:cubicBezTo>
                    <a:pt x="61" y="31"/>
                    <a:pt x="31" y="92"/>
                    <a:pt x="0" y="122"/>
                  </a:cubicBezTo>
                  <a:lnTo>
                    <a:pt x="5380" y="28360"/>
                  </a:lnTo>
                  <a:lnTo>
                    <a:pt x="5532" y="28360"/>
                  </a:lnTo>
                  <a:lnTo>
                    <a:pt x="9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44"/>
            <p:cNvSpPr/>
            <p:nvPr/>
          </p:nvSpPr>
          <p:spPr>
            <a:xfrm>
              <a:off x="6935240" y="3177498"/>
              <a:ext cx="290325" cy="1486601"/>
            </a:xfrm>
            <a:custGeom>
              <a:avLst/>
              <a:gdLst/>
              <a:ahLst/>
              <a:cxnLst/>
              <a:rect l="l" t="t" r="r" b="b"/>
              <a:pathLst>
                <a:path w="5503" h="28178" extrusionOk="0">
                  <a:moveTo>
                    <a:pt x="5381" y="1"/>
                  </a:moveTo>
                  <a:lnTo>
                    <a:pt x="1" y="28147"/>
                  </a:lnTo>
                  <a:lnTo>
                    <a:pt x="153" y="28178"/>
                  </a:lnTo>
                  <a:lnTo>
                    <a:pt x="5502" y="183"/>
                  </a:lnTo>
                  <a:cubicBezTo>
                    <a:pt x="5472" y="123"/>
                    <a:pt x="5442" y="62"/>
                    <a:pt x="538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44"/>
            <p:cNvSpPr/>
            <p:nvPr/>
          </p:nvSpPr>
          <p:spPr>
            <a:xfrm>
              <a:off x="7467656" y="1828678"/>
              <a:ext cx="163601" cy="125405"/>
            </a:xfrm>
            <a:custGeom>
              <a:avLst/>
              <a:gdLst/>
              <a:ahLst/>
              <a:cxnLst/>
              <a:rect l="l" t="t" r="r" b="b"/>
              <a:pathLst>
                <a:path w="3101" h="2377" extrusionOk="0">
                  <a:moveTo>
                    <a:pt x="1736" y="1"/>
                  </a:moveTo>
                  <a:cubicBezTo>
                    <a:pt x="1127" y="1"/>
                    <a:pt x="505" y="333"/>
                    <a:pt x="274" y="796"/>
                  </a:cubicBezTo>
                  <a:cubicBezTo>
                    <a:pt x="0" y="1312"/>
                    <a:pt x="1429" y="2376"/>
                    <a:pt x="1429" y="2376"/>
                  </a:cubicBezTo>
                  <a:cubicBezTo>
                    <a:pt x="1338" y="1373"/>
                    <a:pt x="3101" y="552"/>
                    <a:pt x="3101" y="552"/>
                  </a:cubicBezTo>
                  <a:cubicBezTo>
                    <a:pt x="3101" y="552"/>
                    <a:pt x="2797" y="218"/>
                    <a:pt x="2067" y="36"/>
                  </a:cubicBezTo>
                  <a:cubicBezTo>
                    <a:pt x="1959" y="12"/>
                    <a:pt x="1848" y="1"/>
                    <a:pt x="17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44"/>
            <p:cNvSpPr/>
            <p:nvPr/>
          </p:nvSpPr>
          <p:spPr>
            <a:xfrm>
              <a:off x="7478841" y="1758248"/>
              <a:ext cx="237409" cy="123664"/>
            </a:xfrm>
            <a:custGeom>
              <a:avLst/>
              <a:gdLst/>
              <a:ahLst/>
              <a:cxnLst/>
              <a:rect l="l" t="t" r="r" b="b"/>
              <a:pathLst>
                <a:path w="4500" h="2344" extrusionOk="0">
                  <a:moveTo>
                    <a:pt x="2597" y="52"/>
                  </a:moveTo>
                  <a:cubicBezTo>
                    <a:pt x="2677" y="52"/>
                    <a:pt x="2754" y="55"/>
                    <a:pt x="2828" y="64"/>
                  </a:cubicBezTo>
                  <a:cubicBezTo>
                    <a:pt x="3253" y="155"/>
                    <a:pt x="3588" y="276"/>
                    <a:pt x="3861" y="489"/>
                  </a:cubicBezTo>
                  <a:cubicBezTo>
                    <a:pt x="4287" y="884"/>
                    <a:pt x="4469" y="1492"/>
                    <a:pt x="4408" y="2283"/>
                  </a:cubicBezTo>
                  <a:cubicBezTo>
                    <a:pt x="4165" y="2252"/>
                    <a:pt x="3132" y="2039"/>
                    <a:pt x="2524" y="1675"/>
                  </a:cubicBezTo>
                  <a:cubicBezTo>
                    <a:pt x="2148" y="1445"/>
                    <a:pt x="1802" y="1360"/>
                    <a:pt x="1496" y="1360"/>
                  </a:cubicBezTo>
                  <a:cubicBezTo>
                    <a:pt x="786" y="1360"/>
                    <a:pt x="283" y="1818"/>
                    <a:pt x="92" y="2009"/>
                  </a:cubicBezTo>
                  <a:cubicBezTo>
                    <a:pt x="183" y="1644"/>
                    <a:pt x="518" y="368"/>
                    <a:pt x="1916" y="124"/>
                  </a:cubicBezTo>
                  <a:cubicBezTo>
                    <a:pt x="2138" y="80"/>
                    <a:pt x="2377" y="52"/>
                    <a:pt x="2597" y="52"/>
                  </a:cubicBezTo>
                  <a:close/>
                  <a:moveTo>
                    <a:pt x="2548" y="1"/>
                  </a:moveTo>
                  <a:cubicBezTo>
                    <a:pt x="2340" y="1"/>
                    <a:pt x="2118" y="22"/>
                    <a:pt x="1885" y="64"/>
                  </a:cubicBezTo>
                  <a:cubicBezTo>
                    <a:pt x="214" y="368"/>
                    <a:pt x="1" y="2131"/>
                    <a:pt x="31" y="2161"/>
                  </a:cubicBezTo>
                  <a:cubicBezTo>
                    <a:pt x="54" y="2161"/>
                    <a:pt x="628" y="1456"/>
                    <a:pt x="1518" y="1456"/>
                  </a:cubicBezTo>
                  <a:cubicBezTo>
                    <a:pt x="1812" y="1456"/>
                    <a:pt x="2140" y="1532"/>
                    <a:pt x="2493" y="1735"/>
                  </a:cubicBezTo>
                  <a:cubicBezTo>
                    <a:pt x="3162" y="2161"/>
                    <a:pt x="4378" y="2343"/>
                    <a:pt x="4378" y="2343"/>
                  </a:cubicBezTo>
                  <a:lnTo>
                    <a:pt x="4439" y="2343"/>
                  </a:lnTo>
                  <a:lnTo>
                    <a:pt x="4439" y="2313"/>
                  </a:lnTo>
                  <a:cubicBezTo>
                    <a:pt x="4500" y="1492"/>
                    <a:pt x="4348" y="884"/>
                    <a:pt x="3892" y="459"/>
                  </a:cubicBezTo>
                  <a:cubicBezTo>
                    <a:pt x="3560" y="150"/>
                    <a:pt x="3101" y="1"/>
                    <a:pt x="254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44"/>
            <p:cNvSpPr/>
            <p:nvPr/>
          </p:nvSpPr>
          <p:spPr>
            <a:xfrm>
              <a:off x="6657847" y="1450678"/>
              <a:ext cx="208498" cy="148987"/>
            </a:xfrm>
            <a:custGeom>
              <a:avLst/>
              <a:gdLst/>
              <a:ahLst/>
              <a:cxnLst/>
              <a:rect l="l" t="t" r="r" b="b"/>
              <a:pathLst>
                <a:path w="3952" h="2824" extrusionOk="0">
                  <a:moveTo>
                    <a:pt x="2015" y="0"/>
                  </a:moveTo>
                  <a:cubicBezTo>
                    <a:pt x="1706" y="0"/>
                    <a:pt x="1396" y="64"/>
                    <a:pt x="1125" y="210"/>
                  </a:cubicBezTo>
                  <a:cubicBezTo>
                    <a:pt x="304" y="635"/>
                    <a:pt x="0" y="1122"/>
                    <a:pt x="0" y="1122"/>
                  </a:cubicBezTo>
                  <a:cubicBezTo>
                    <a:pt x="0" y="1122"/>
                    <a:pt x="2371" y="1577"/>
                    <a:pt x="2554" y="2824"/>
                  </a:cubicBezTo>
                  <a:cubicBezTo>
                    <a:pt x="2554" y="2824"/>
                    <a:pt x="3952" y="1122"/>
                    <a:pt x="3496" y="574"/>
                  </a:cubicBezTo>
                  <a:cubicBezTo>
                    <a:pt x="3196" y="235"/>
                    <a:pt x="2607" y="0"/>
                    <a:pt x="20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4"/>
            <p:cNvSpPr/>
            <p:nvPr/>
          </p:nvSpPr>
          <p:spPr>
            <a:xfrm>
              <a:off x="6547217" y="1376450"/>
              <a:ext cx="298291" cy="187922"/>
            </a:xfrm>
            <a:custGeom>
              <a:avLst/>
              <a:gdLst/>
              <a:ahLst/>
              <a:cxnLst/>
              <a:rect l="l" t="t" r="r" b="b"/>
              <a:pathLst>
                <a:path w="5654" h="3562" extrusionOk="0">
                  <a:moveTo>
                    <a:pt x="2951" y="93"/>
                  </a:moveTo>
                  <a:cubicBezTo>
                    <a:pt x="4576" y="93"/>
                    <a:pt x="5326" y="1477"/>
                    <a:pt x="5532" y="1860"/>
                  </a:cubicBezTo>
                  <a:cubicBezTo>
                    <a:pt x="5311" y="1724"/>
                    <a:pt x="4784" y="1444"/>
                    <a:pt x="4138" y="1444"/>
                  </a:cubicBezTo>
                  <a:cubicBezTo>
                    <a:pt x="3632" y="1444"/>
                    <a:pt x="3054" y="1616"/>
                    <a:pt x="2492" y="2164"/>
                  </a:cubicBezTo>
                  <a:cubicBezTo>
                    <a:pt x="1824" y="2802"/>
                    <a:pt x="669" y="3319"/>
                    <a:pt x="426" y="3440"/>
                  </a:cubicBezTo>
                  <a:cubicBezTo>
                    <a:pt x="122" y="2498"/>
                    <a:pt x="182" y="1677"/>
                    <a:pt x="547" y="1130"/>
                  </a:cubicBezTo>
                  <a:cubicBezTo>
                    <a:pt x="790" y="766"/>
                    <a:pt x="1155" y="522"/>
                    <a:pt x="1641" y="310"/>
                  </a:cubicBezTo>
                  <a:cubicBezTo>
                    <a:pt x="1976" y="158"/>
                    <a:pt x="2371" y="127"/>
                    <a:pt x="2796" y="97"/>
                  </a:cubicBezTo>
                  <a:cubicBezTo>
                    <a:pt x="2849" y="94"/>
                    <a:pt x="2900" y="93"/>
                    <a:pt x="2951" y="93"/>
                  </a:cubicBezTo>
                  <a:close/>
                  <a:moveTo>
                    <a:pt x="2915" y="1"/>
                  </a:moveTo>
                  <a:cubicBezTo>
                    <a:pt x="2856" y="1"/>
                    <a:pt x="2796" y="2"/>
                    <a:pt x="2736" y="6"/>
                  </a:cubicBezTo>
                  <a:cubicBezTo>
                    <a:pt x="1733" y="97"/>
                    <a:pt x="882" y="431"/>
                    <a:pt x="456" y="1070"/>
                  </a:cubicBezTo>
                  <a:cubicBezTo>
                    <a:pt x="61" y="1738"/>
                    <a:pt x="0" y="2529"/>
                    <a:pt x="365" y="3501"/>
                  </a:cubicBezTo>
                  <a:lnTo>
                    <a:pt x="395" y="3562"/>
                  </a:lnTo>
                  <a:lnTo>
                    <a:pt x="426" y="3562"/>
                  </a:lnTo>
                  <a:cubicBezTo>
                    <a:pt x="486" y="3562"/>
                    <a:pt x="1854" y="2954"/>
                    <a:pt x="2553" y="2255"/>
                  </a:cubicBezTo>
                  <a:cubicBezTo>
                    <a:pt x="3104" y="1726"/>
                    <a:pt x="3664" y="1560"/>
                    <a:pt x="4150" y="1560"/>
                  </a:cubicBezTo>
                  <a:cubicBezTo>
                    <a:pt x="4978" y="1560"/>
                    <a:pt x="5593" y="2042"/>
                    <a:pt x="5593" y="2042"/>
                  </a:cubicBezTo>
                  <a:cubicBezTo>
                    <a:pt x="5654" y="2042"/>
                    <a:pt x="5654" y="2042"/>
                    <a:pt x="5623" y="1981"/>
                  </a:cubicBezTo>
                  <a:lnTo>
                    <a:pt x="5623" y="1951"/>
                  </a:lnTo>
                  <a:cubicBezTo>
                    <a:pt x="5623" y="1951"/>
                    <a:pt x="4906" y="1"/>
                    <a:pt x="29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44"/>
            <p:cNvSpPr/>
            <p:nvPr/>
          </p:nvSpPr>
          <p:spPr>
            <a:xfrm>
              <a:off x="6518306" y="1411692"/>
              <a:ext cx="235826" cy="340339"/>
            </a:xfrm>
            <a:custGeom>
              <a:avLst/>
              <a:gdLst/>
              <a:ahLst/>
              <a:cxnLst/>
              <a:rect l="l" t="t" r="r" b="b"/>
              <a:pathLst>
                <a:path w="4470" h="6451" extrusionOk="0">
                  <a:moveTo>
                    <a:pt x="4331" y="1"/>
                  </a:moveTo>
                  <a:cubicBezTo>
                    <a:pt x="4009" y="1"/>
                    <a:pt x="3175" y="75"/>
                    <a:pt x="2341" y="766"/>
                  </a:cubicBezTo>
                  <a:cubicBezTo>
                    <a:pt x="1065" y="1769"/>
                    <a:pt x="274" y="3715"/>
                    <a:pt x="1" y="6450"/>
                  </a:cubicBezTo>
                  <a:lnTo>
                    <a:pt x="62" y="6450"/>
                  </a:lnTo>
                  <a:cubicBezTo>
                    <a:pt x="335" y="3715"/>
                    <a:pt x="1126" y="1830"/>
                    <a:pt x="2402" y="797"/>
                  </a:cubicBezTo>
                  <a:cubicBezTo>
                    <a:pt x="3230" y="135"/>
                    <a:pt x="4002" y="61"/>
                    <a:pt x="4319" y="61"/>
                  </a:cubicBezTo>
                  <a:cubicBezTo>
                    <a:pt x="4409" y="61"/>
                    <a:pt x="4462" y="67"/>
                    <a:pt x="4469" y="67"/>
                  </a:cubicBezTo>
                  <a:lnTo>
                    <a:pt x="4469" y="6"/>
                  </a:lnTo>
                  <a:cubicBezTo>
                    <a:pt x="4469" y="6"/>
                    <a:pt x="4419" y="1"/>
                    <a:pt x="433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44"/>
            <p:cNvSpPr/>
            <p:nvPr/>
          </p:nvSpPr>
          <p:spPr>
            <a:xfrm>
              <a:off x="6191217" y="1342370"/>
              <a:ext cx="208498" cy="149884"/>
            </a:xfrm>
            <a:custGeom>
              <a:avLst/>
              <a:gdLst/>
              <a:ahLst/>
              <a:cxnLst/>
              <a:rect l="l" t="t" r="r" b="b"/>
              <a:pathLst>
                <a:path w="3952" h="2841" extrusionOk="0">
                  <a:moveTo>
                    <a:pt x="1967" y="1"/>
                  </a:moveTo>
                  <a:cubicBezTo>
                    <a:pt x="1363" y="1"/>
                    <a:pt x="757" y="230"/>
                    <a:pt x="456" y="591"/>
                  </a:cubicBezTo>
                  <a:cubicBezTo>
                    <a:pt x="0" y="1108"/>
                    <a:pt x="1398" y="2840"/>
                    <a:pt x="1398" y="2840"/>
                  </a:cubicBezTo>
                  <a:cubicBezTo>
                    <a:pt x="1611" y="1564"/>
                    <a:pt x="3952" y="1108"/>
                    <a:pt x="3952" y="1108"/>
                  </a:cubicBezTo>
                  <a:cubicBezTo>
                    <a:pt x="3952" y="1108"/>
                    <a:pt x="3648" y="621"/>
                    <a:pt x="2857" y="196"/>
                  </a:cubicBezTo>
                  <a:cubicBezTo>
                    <a:pt x="2589" y="62"/>
                    <a:pt x="2278" y="1"/>
                    <a:pt x="196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44"/>
            <p:cNvSpPr/>
            <p:nvPr/>
          </p:nvSpPr>
          <p:spPr>
            <a:xfrm>
              <a:off x="6212056" y="1270621"/>
              <a:ext cx="296708" cy="186339"/>
            </a:xfrm>
            <a:custGeom>
              <a:avLst/>
              <a:gdLst/>
              <a:ahLst/>
              <a:cxnLst/>
              <a:rect l="l" t="t" r="r" b="b"/>
              <a:pathLst>
                <a:path w="5624" h="3532" extrusionOk="0">
                  <a:moveTo>
                    <a:pt x="2777" y="34"/>
                  </a:moveTo>
                  <a:cubicBezTo>
                    <a:pt x="2814" y="34"/>
                    <a:pt x="2851" y="35"/>
                    <a:pt x="2888" y="36"/>
                  </a:cubicBezTo>
                  <a:cubicBezTo>
                    <a:pt x="3283" y="97"/>
                    <a:pt x="3678" y="158"/>
                    <a:pt x="4013" y="279"/>
                  </a:cubicBezTo>
                  <a:cubicBezTo>
                    <a:pt x="4499" y="462"/>
                    <a:pt x="4894" y="735"/>
                    <a:pt x="5107" y="1069"/>
                  </a:cubicBezTo>
                  <a:cubicBezTo>
                    <a:pt x="5502" y="1677"/>
                    <a:pt x="5532" y="2437"/>
                    <a:pt x="5228" y="3379"/>
                  </a:cubicBezTo>
                  <a:cubicBezTo>
                    <a:pt x="5016" y="3288"/>
                    <a:pt x="3830" y="2741"/>
                    <a:pt x="3192" y="2133"/>
                  </a:cubicBezTo>
                  <a:cubicBezTo>
                    <a:pt x="2611" y="1579"/>
                    <a:pt x="2018" y="1404"/>
                    <a:pt x="1506" y="1404"/>
                  </a:cubicBezTo>
                  <a:cubicBezTo>
                    <a:pt x="867" y="1404"/>
                    <a:pt x="355" y="1677"/>
                    <a:pt x="152" y="1829"/>
                  </a:cubicBezTo>
                  <a:cubicBezTo>
                    <a:pt x="331" y="1383"/>
                    <a:pt x="1092" y="34"/>
                    <a:pt x="2777" y="34"/>
                  </a:cubicBezTo>
                  <a:close/>
                  <a:moveTo>
                    <a:pt x="2706" y="0"/>
                  </a:moveTo>
                  <a:cubicBezTo>
                    <a:pt x="717" y="0"/>
                    <a:pt x="0" y="1921"/>
                    <a:pt x="0" y="1951"/>
                  </a:cubicBezTo>
                  <a:cubicBezTo>
                    <a:pt x="0" y="1951"/>
                    <a:pt x="0" y="1981"/>
                    <a:pt x="31" y="1981"/>
                  </a:cubicBezTo>
                  <a:cubicBezTo>
                    <a:pt x="68" y="1963"/>
                    <a:pt x="662" y="1492"/>
                    <a:pt x="1453" y="1492"/>
                  </a:cubicBezTo>
                  <a:cubicBezTo>
                    <a:pt x="1944" y="1492"/>
                    <a:pt x="2512" y="1673"/>
                    <a:pt x="3070" y="2255"/>
                  </a:cubicBezTo>
                  <a:cubicBezTo>
                    <a:pt x="3800" y="2924"/>
                    <a:pt x="5198" y="3531"/>
                    <a:pt x="5198" y="3531"/>
                  </a:cubicBezTo>
                  <a:lnTo>
                    <a:pt x="5228" y="3531"/>
                  </a:lnTo>
                  <a:lnTo>
                    <a:pt x="5259" y="3501"/>
                  </a:lnTo>
                  <a:cubicBezTo>
                    <a:pt x="5624" y="2468"/>
                    <a:pt x="5563" y="1677"/>
                    <a:pt x="5168" y="1069"/>
                  </a:cubicBezTo>
                  <a:cubicBezTo>
                    <a:pt x="4742" y="431"/>
                    <a:pt x="3952" y="36"/>
                    <a:pt x="2888" y="6"/>
                  </a:cubicBezTo>
                  <a:cubicBezTo>
                    <a:pt x="2826" y="2"/>
                    <a:pt x="2766" y="0"/>
                    <a:pt x="270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44"/>
            <p:cNvSpPr/>
            <p:nvPr/>
          </p:nvSpPr>
          <p:spPr>
            <a:xfrm>
              <a:off x="6303430" y="1302644"/>
              <a:ext cx="237409" cy="341921"/>
            </a:xfrm>
            <a:custGeom>
              <a:avLst/>
              <a:gdLst/>
              <a:ahLst/>
              <a:cxnLst/>
              <a:rect l="l" t="t" r="r" b="b"/>
              <a:pathLst>
                <a:path w="4500" h="6481" extrusionOk="0">
                  <a:moveTo>
                    <a:pt x="139" y="1"/>
                  </a:moveTo>
                  <a:cubicBezTo>
                    <a:pt x="51" y="1"/>
                    <a:pt x="1" y="7"/>
                    <a:pt x="1" y="7"/>
                  </a:cubicBezTo>
                  <a:lnTo>
                    <a:pt x="1" y="98"/>
                  </a:lnTo>
                  <a:cubicBezTo>
                    <a:pt x="8" y="98"/>
                    <a:pt x="66" y="91"/>
                    <a:pt x="163" y="91"/>
                  </a:cubicBezTo>
                  <a:cubicBezTo>
                    <a:pt x="493" y="91"/>
                    <a:pt x="1278" y="164"/>
                    <a:pt x="2098" y="797"/>
                  </a:cubicBezTo>
                  <a:cubicBezTo>
                    <a:pt x="3344" y="1830"/>
                    <a:pt x="4135" y="3745"/>
                    <a:pt x="4408" y="6481"/>
                  </a:cubicBezTo>
                  <a:lnTo>
                    <a:pt x="4499" y="6481"/>
                  </a:lnTo>
                  <a:cubicBezTo>
                    <a:pt x="4226" y="3745"/>
                    <a:pt x="3436" y="1800"/>
                    <a:pt x="2129" y="766"/>
                  </a:cubicBezTo>
                  <a:cubicBezTo>
                    <a:pt x="1295" y="76"/>
                    <a:pt x="461" y="1"/>
                    <a:pt x="1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44"/>
            <p:cNvSpPr/>
            <p:nvPr/>
          </p:nvSpPr>
          <p:spPr>
            <a:xfrm>
              <a:off x="6321103" y="1547856"/>
              <a:ext cx="69007" cy="77659"/>
            </a:xfrm>
            <a:custGeom>
              <a:avLst/>
              <a:gdLst/>
              <a:ahLst/>
              <a:cxnLst/>
              <a:rect l="l" t="t" r="r" b="b"/>
              <a:pathLst>
                <a:path w="1308" h="1472" extrusionOk="0">
                  <a:moveTo>
                    <a:pt x="1205" y="1"/>
                  </a:moveTo>
                  <a:cubicBezTo>
                    <a:pt x="1088" y="1"/>
                    <a:pt x="879" y="26"/>
                    <a:pt x="608" y="161"/>
                  </a:cubicBezTo>
                  <a:cubicBezTo>
                    <a:pt x="243" y="343"/>
                    <a:pt x="0" y="830"/>
                    <a:pt x="91" y="1164"/>
                  </a:cubicBezTo>
                  <a:cubicBezTo>
                    <a:pt x="137" y="1438"/>
                    <a:pt x="747" y="1472"/>
                    <a:pt x="1049" y="1472"/>
                  </a:cubicBezTo>
                  <a:cubicBezTo>
                    <a:pt x="1150" y="1472"/>
                    <a:pt x="1216" y="1468"/>
                    <a:pt x="1216" y="1468"/>
                  </a:cubicBezTo>
                  <a:cubicBezTo>
                    <a:pt x="821" y="1012"/>
                    <a:pt x="1307" y="9"/>
                    <a:pt x="1307" y="9"/>
                  </a:cubicBezTo>
                  <a:cubicBezTo>
                    <a:pt x="1307" y="9"/>
                    <a:pt x="1271" y="1"/>
                    <a:pt x="120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44"/>
            <p:cNvSpPr/>
            <p:nvPr/>
          </p:nvSpPr>
          <p:spPr>
            <a:xfrm>
              <a:off x="6293828" y="1492198"/>
              <a:ext cx="230972" cy="121923"/>
            </a:xfrm>
            <a:custGeom>
              <a:avLst/>
              <a:gdLst/>
              <a:ahLst/>
              <a:cxnLst/>
              <a:rect l="l" t="t" r="r" b="b"/>
              <a:pathLst>
                <a:path w="4378" h="2311" extrusionOk="0">
                  <a:moveTo>
                    <a:pt x="1733" y="0"/>
                  </a:moveTo>
                  <a:cubicBezTo>
                    <a:pt x="1642" y="0"/>
                    <a:pt x="1551" y="31"/>
                    <a:pt x="1429" y="61"/>
                  </a:cubicBezTo>
                  <a:cubicBezTo>
                    <a:pt x="1551" y="31"/>
                    <a:pt x="1642" y="31"/>
                    <a:pt x="1733" y="31"/>
                  </a:cubicBezTo>
                  <a:cubicBezTo>
                    <a:pt x="2098" y="31"/>
                    <a:pt x="2341" y="243"/>
                    <a:pt x="2615" y="638"/>
                  </a:cubicBezTo>
                  <a:cubicBezTo>
                    <a:pt x="2387" y="590"/>
                    <a:pt x="2176" y="558"/>
                    <a:pt x="1979" y="558"/>
                  </a:cubicBezTo>
                  <a:cubicBezTo>
                    <a:pt x="1807" y="558"/>
                    <a:pt x="1645" y="582"/>
                    <a:pt x="1490" y="638"/>
                  </a:cubicBezTo>
                  <a:cubicBezTo>
                    <a:pt x="821" y="790"/>
                    <a:pt x="578" y="1246"/>
                    <a:pt x="578" y="1246"/>
                  </a:cubicBezTo>
                  <a:lnTo>
                    <a:pt x="608" y="1246"/>
                  </a:lnTo>
                  <a:cubicBezTo>
                    <a:pt x="608" y="1246"/>
                    <a:pt x="882" y="821"/>
                    <a:pt x="1490" y="669"/>
                  </a:cubicBezTo>
                  <a:cubicBezTo>
                    <a:pt x="1640" y="642"/>
                    <a:pt x="1797" y="627"/>
                    <a:pt x="1962" y="627"/>
                  </a:cubicBezTo>
                  <a:cubicBezTo>
                    <a:pt x="2164" y="627"/>
                    <a:pt x="2380" y="649"/>
                    <a:pt x="2615" y="699"/>
                  </a:cubicBezTo>
                  <a:cubicBezTo>
                    <a:pt x="2493" y="790"/>
                    <a:pt x="1976" y="1064"/>
                    <a:pt x="1551" y="1125"/>
                  </a:cubicBezTo>
                  <a:cubicBezTo>
                    <a:pt x="669" y="1277"/>
                    <a:pt x="578" y="2006"/>
                    <a:pt x="578" y="2219"/>
                  </a:cubicBezTo>
                  <a:cubicBezTo>
                    <a:pt x="456" y="2037"/>
                    <a:pt x="153" y="1307"/>
                    <a:pt x="669" y="669"/>
                  </a:cubicBezTo>
                  <a:cubicBezTo>
                    <a:pt x="791" y="517"/>
                    <a:pt x="943" y="395"/>
                    <a:pt x="1095" y="304"/>
                  </a:cubicBezTo>
                  <a:cubicBezTo>
                    <a:pt x="1216" y="213"/>
                    <a:pt x="1277" y="183"/>
                    <a:pt x="1399" y="152"/>
                  </a:cubicBezTo>
                  <a:lnTo>
                    <a:pt x="1399" y="152"/>
                  </a:lnTo>
                  <a:cubicBezTo>
                    <a:pt x="1125" y="213"/>
                    <a:pt x="882" y="365"/>
                    <a:pt x="639" y="638"/>
                  </a:cubicBezTo>
                  <a:cubicBezTo>
                    <a:pt x="1" y="1429"/>
                    <a:pt x="578" y="2310"/>
                    <a:pt x="578" y="2310"/>
                  </a:cubicBezTo>
                  <a:lnTo>
                    <a:pt x="608" y="2310"/>
                  </a:lnTo>
                  <a:cubicBezTo>
                    <a:pt x="608" y="2310"/>
                    <a:pt x="578" y="1368"/>
                    <a:pt x="1551" y="1216"/>
                  </a:cubicBezTo>
                  <a:cubicBezTo>
                    <a:pt x="2007" y="1125"/>
                    <a:pt x="2645" y="760"/>
                    <a:pt x="2645" y="760"/>
                  </a:cubicBezTo>
                  <a:cubicBezTo>
                    <a:pt x="3192" y="790"/>
                    <a:pt x="3770" y="1003"/>
                    <a:pt x="4378" y="1368"/>
                  </a:cubicBezTo>
                  <a:cubicBezTo>
                    <a:pt x="3770" y="973"/>
                    <a:pt x="3192" y="760"/>
                    <a:pt x="2706" y="638"/>
                  </a:cubicBezTo>
                  <a:cubicBezTo>
                    <a:pt x="2432" y="213"/>
                    <a:pt x="2098" y="31"/>
                    <a:pt x="173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4"/>
            <p:cNvSpPr/>
            <p:nvPr/>
          </p:nvSpPr>
          <p:spPr>
            <a:xfrm>
              <a:off x="6298787" y="1492198"/>
              <a:ext cx="222795" cy="121923"/>
            </a:xfrm>
            <a:custGeom>
              <a:avLst/>
              <a:gdLst/>
              <a:ahLst/>
              <a:cxnLst/>
              <a:rect l="l" t="t" r="r" b="b"/>
              <a:pathLst>
                <a:path w="4223" h="2311" extrusionOk="0">
                  <a:moveTo>
                    <a:pt x="1578" y="61"/>
                  </a:moveTo>
                  <a:cubicBezTo>
                    <a:pt x="1882" y="91"/>
                    <a:pt x="2156" y="243"/>
                    <a:pt x="2399" y="608"/>
                  </a:cubicBezTo>
                  <a:cubicBezTo>
                    <a:pt x="2186" y="562"/>
                    <a:pt x="1996" y="540"/>
                    <a:pt x="1821" y="540"/>
                  </a:cubicBezTo>
                  <a:cubicBezTo>
                    <a:pt x="1647" y="540"/>
                    <a:pt x="1487" y="562"/>
                    <a:pt x="1335" y="608"/>
                  </a:cubicBezTo>
                  <a:cubicBezTo>
                    <a:pt x="727" y="760"/>
                    <a:pt x="484" y="1155"/>
                    <a:pt x="423" y="1216"/>
                  </a:cubicBezTo>
                  <a:lnTo>
                    <a:pt x="423" y="1246"/>
                  </a:lnTo>
                  <a:lnTo>
                    <a:pt x="514" y="1277"/>
                  </a:lnTo>
                  <a:lnTo>
                    <a:pt x="514" y="1246"/>
                  </a:lnTo>
                  <a:cubicBezTo>
                    <a:pt x="514" y="1246"/>
                    <a:pt x="788" y="821"/>
                    <a:pt x="1396" y="669"/>
                  </a:cubicBezTo>
                  <a:cubicBezTo>
                    <a:pt x="1548" y="638"/>
                    <a:pt x="1707" y="623"/>
                    <a:pt x="1882" y="623"/>
                  </a:cubicBezTo>
                  <a:cubicBezTo>
                    <a:pt x="2057" y="623"/>
                    <a:pt x="2247" y="638"/>
                    <a:pt x="2460" y="669"/>
                  </a:cubicBezTo>
                  <a:cubicBezTo>
                    <a:pt x="2247" y="790"/>
                    <a:pt x="1852" y="1003"/>
                    <a:pt x="1457" y="1064"/>
                  </a:cubicBezTo>
                  <a:cubicBezTo>
                    <a:pt x="666" y="1216"/>
                    <a:pt x="484" y="1763"/>
                    <a:pt x="423" y="2067"/>
                  </a:cubicBezTo>
                  <a:cubicBezTo>
                    <a:pt x="332" y="1824"/>
                    <a:pt x="119" y="1216"/>
                    <a:pt x="575" y="638"/>
                  </a:cubicBezTo>
                  <a:cubicBezTo>
                    <a:pt x="727" y="487"/>
                    <a:pt x="849" y="335"/>
                    <a:pt x="1001" y="243"/>
                  </a:cubicBezTo>
                  <a:cubicBezTo>
                    <a:pt x="1122" y="183"/>
                    <a:pt x="1183" y="152"/>
                    <a:pt x="1305" y="91"/>
                  </a:cubicBezTo>
                  <a:lnTo>
                    <a:pt x="1305" y="84"/>
                  </a:lnTo>
                  <a:lnTo>
                    <a:pt x="1305" y="84"/>
                  </a:lnTo>
                  <a:cubicBezTo>
                    <a:pt x="1407" y="61"/>
                    <a:pt x="1467" y="61"/>
                    <a:pt x="1578" y="61"/>
                  </a:cubicBezTo>
                  <a:close/>
                  <a:moveTo>
                    <a:pt x="1578" y="0"/>
                  </a:moveTo>
                  <a:cubicBezTo>
                    <a:pt x="1487" y="0"/>
                    <a:pt x="1426" y="0"/>
                    <a:pt x="1335" y="31"/>
                  </a:cubicBezTo>
                  <a:cubicBezTo>
                    <a:pt x="1305" y="61"/>
                    <a:pt x="1305" y="61"/>
                    <a:pt x="1274" y="61"/>
                  </a:cubicBezTo>
                  <a:lnTo>
                    <a:pt x="1274" y="70"/>
                  </a:lnTo>
                  <a:lnTo>
                    <a:pt x="1274" y="70"/>
                  </a:lnTo>
                  <a:cubicBezTo>
                    <a:pt x="986" y="162"/>
                    <a:pt x="780" y="312"/>
                    <a:pt x="545" y="547"/>
                  </a:cubicBezTo>
                  <a:cubicBezTo>
                    <a:pt x="0" y="1247"/>
                    <a:pt x="318" y="1970"/>
                    <a:pt x="461" y="2204"/>
                  </a:cubicBezTo>
                  <a:lnTo>
                    <a:pt x="461" y="2204"/>
                  </a:lnTo>
                  <a:cubicBezTo>
                    <a:pt x="495" y="1944"/>
                    <a:pt x="660" y="1344"/>
                    <a:pt x="1426" y="1216"/>
                  </a:cubicBezTo>
                  <a:cubicBezTo>
                    <a:pt x="1882" y="1125"/>
                    <a:pt x="2429" y="790"/>
                    <a:pt x="2521" y="760"/>
                  </a:cubicBezTo>
                  <a:cubicBezTo>
                    <a:pt x="3007" y="851"/>
                    <a:pt x="3584" y="1094"/>
                    <a:pt x="4162" y="1429"/>
                  </a:cubicBezTo>
                  <a:lnTo>
                    <a:pt x="4192" y="1429"/>
                  </a:lnTo>
                  <a:lnTo>
                    <a:pt x="4223" y="1368"/>
                  </a:lnTo>
                  <a:lnTo>
                    <a:pt x="4192" y="1368"/>
                  </a:lnTo>
                  <a:cubicBezTo>
                    <a:pt x="3615" y="1003"/>
                    <a:pt x="3068" y="760"/>
                    <a:pt x="2521" y="638"/>
                  </a:cubicBezTo>
                  <a:cubicBezTo>
                    <a:pt x="2247" y="213"/>
                    <a:pt x="1913" y="0"/>
                    <a:pt x="1578" y="0"/>
                  </a:cubicBezTo>
                  <a:close/>
                  <a:moveTo>
                    <a:pt x="525" y="2260"/>
                  </a:moveTo>
                  <a:cubicBezTo>
                    <a:pt x="521" y="2260"/>
                    <a:pt x="514" y="2262"/>
                    <a:pt x="504" y="2268"/>
                  </a:cubicBezTo>
                  <a:lnTo>
                    <a:pt x="504" y="2268"/>
                  </a:lnTo>
                  <a:cubicBezTo>
                    <a:pt x="508" y="2273"/>
                    <a:pt x="512" y="2277"/>
                    <a:pt x="514" y="2280"/>
                  </a:cubicBezTo>
                  <a:cubicBezTo>
                    <a:pt x="532" y="2280"/>
                    <a:pt x="539" y="2260"/>
                    <a:pt x="525" y="2260"/>
                  </a:cubicBezTo>
                  <a:close/>
                  <a:moveTo>
                    <a:pt x="461" y="2204"/>
                  </a:moveTo>
                  <a:cubicBezTo>
                    <a:pt x="455" y="2254"/>
                    <a:pt x="454" y="2291"/>
                    <a:pt x="454" y="2310"/>
                  </a:cubicBezTo>
                  <a:cubicBezTo>
                    <a:pt x="475" y="2288"/>
                    <a:pt x="492" y="2275"/>
                    <a:pt x="504" y="2268"/>
                  </a:cubicBezTo>
                  <a:lnTo>
                    <a:pt x="504" y="2268"/>
                  </a:lnTo>
                  <a:cubicBezTo>
                    <a:pt x="494" y="2255"/>
                    <a:pt x="479" y="2233"/>
                    <a:pt x="461" y="220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4"/>
            <p:cNvSpPr/>
            <p:nvPr/>
          </p:nvSpPr>
          <p:spPr>
            <a:xfrm>
              <a:off x="6449354" y="1617283"/>
              <a:ext cx="52969" cy="52969"/>
            </a:xfrm>
            <a:custGeom>
              <a:avLst/>
              <a:gdLst/>
              <a:ahLst/>
              <a:cxnLst/>
              <a:rect l="l" t="t" r="r" b="b"/>
              <a:pathLst>
                <a:path w="1004" h="1004" extrusionOk="0">
                  <a:moveTo>
                    <a:pt x="518" y="0"/>
                  </a:moveTo>
                  <a:cubicBezTo>
                    <a:pt x="244" y="0"/>
                    <a:pt x="1" y="243"/>
                    <a:pt x="1" y="517"/>
                  </a:cubicBezTo>
                  <a:cubicBezTo>
                    <a:pt x="1" y="760"/>
                    <a:pt x="244" y="1003"/>
                    <a:pt x="518" y="1003"/>
                  </a:cubicBezTo>
                  <a:cubicBezTo>
                    <a:pt x="761" y="1003"/>
                    <a:pt x="1004" y="760"/>
                    <a:pt x="1004" y="517"/>
                  </a:cubicBezTo>
                  <a:cubicBezTo>
                    <a:pt x="1004" y="243"/>
                    <a:pt x="761" y="61"/>
                    <a:pt x="5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4"/>
            <p:cNvSpPr/>
            <p:nvPr/>
          </p:nvSpPr>
          <p:spPr>
            <a:xfrm>
              <a:off x="6212056" y="1535458"/>
              <a:ext cx="51333" cy="52969"/>
            </a:xfrm>
            <a:custGeom>
              <a:avLst/>
              <a:gdLst/>
              <a:ahLst/>
              <a:cxnLst/>
              <a:rect l="l" t="t" r="r" b="b"/>
              <a:pathLst>
                <a:path w="973" h="1004" extrusionOk="0">
                  <a:moveTo>
                    <a:pt x="487" y="1"/>
                  </a:moveTo>
                  <a:cubicBezTo>
                    <a:pt x="213" y="1"/>
                    <a:pt x="0" y="244"/>
                    <a:pt x="0" y="487"/>
                  </a:cubicBezTo>
                  <a:cubicBezTo>
                    <a:pt x="0" y="761"/>
                    <a:pt x="213" y="1004"/>
                    <a:pt x="487" y="1004"/>
                  </a:cubicBezTo>
                  <a:cubicBezTo>
                    <a:pt x="760" y="1004"/>
                    <a:pt x="973" y="761"/>
                    <a:pt x="973" y="487"/>
                  </a:cubicBezTo>
                  <a:cubicBezTo>
                    <a:pt x="973" y="244"/>
                    <a:pt x="791" y="31"/>
                    <a:pt x="4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44"/>
            <p:cNvSpPr/>
            <p:nvPr/>
          </p:nvSpPr>
          <p:spPr>
            <a:xfrm>
              <a:off x="6539198" y="1317416"/>
              <a:ext cx="52969" cy="51333"/>
            </a:xfrm>
            <a:custGeom>
              <a:avLst/>
              <a:gdLst/>
              <a:ahLst/>
              <a:cxnLst/>
              <a:rect l="l" t="t" r="r" b="b"/>
              <a:pathLst>
                <a:path w="1004" h="973" extrusionOk="0">
                  <a:moveTo>
                    <a:pt x="517" y="0"/>
                  </a:moveTo>
                  <a:cubicBezTo>
                    <a:pt x="243" y="0"/>
                    <a:pt x="0" y="213"/>
                    <a:pt x="0" y="486"/>
                  </a:cubicBezTo>
                  <a:cubicBezTo>
                    <a:pt x="0" y="760"/>
                    <a:pt x="243" y="973"/>
                    <a:pt x="517" y="973"/>
                  </a:cubicBezTo>
                  <a:cubicBezTo>
                    <a:pt x="790" y="973"/>
                    <a:pt x="1003" y="760"/>
                    <a:pt x="1003" y="486"/>
                  </a:cubicBezTo>
                  <a:cubicBezTo>
                    <a:pt x="1003" y="213"/>
                    <a:pt x="790" y="0"/>
                    <a:pt x="5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4"/>
            <p:cNvSpPr/>
            <p:nvPr/>
          </p:nvSpPr>
          <p:spPr>
            <a:xfrm>
              <a:off x="6611316" y="1599610"/>
              <a:ext cx="24110" cy="24110"/>
            </a:xfrm>
            <a:custGeom>
              <a:avLst/>
              <a:gdLst/>
              <a:ahLst/>
              <a:cxnLst/>
              <a:rect l="l" t="t" r="r" b="b"/>
              <a:pathLst>
                <a:path w="457" h="457" extrusionOk="0">
                  <a:moveTo>
                    <a:pt x="244" y="1"/>
                  </a:moveTo>
                  <a:cubicBezTo>
                    <a:pt x="122" y="1"/>
                    <a:pt x="1" y="92"/>
                    <a:pt x="1" y="213"/>
                  </a:cubicBezTo>
                  <a:cubicBezTo>
                    <a:pt x="1" y="365"/>
                    <a:pt x="122" y="457"/>
                    <a:pt x="244" y="457"/>
                  </a:cubicBezTo>
                  <a:cubicBezTo>
                    <a:pt x="366" y="457"/>
                    <a:pt x="457" y="365"/>
                    <a:pt x="457" y="213"/>
                  </a:cubicBezTo>
                  <a:cubicBezTo>
                    <a:pt x="457" y="92"/>
                    <a:pt x="366" y="1"/>
                    <a:pt x="2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4"/>
            <p:cNvSpPr/>
            <p:nvPr/>
          </p:nvSpPr>
          <p:spPr>
            <a:xfrm>
              <a:off x="6127065" y="1368695"/>
              <a:ext cx="24110" cy="24110"/>
            </a:xfrm>
            <a:custGeom>
              <a:avLst/>
              <a:gdLst/>
              <a:ahLst/>
              <a:cxnLst/>
              <a:rect l="l" t="t" r="r" b="b"/>
              <a:pathLst>
                <a:path w="457" h="457" extrusionOk="0">
                  <a:moveTo>
                    <a:pt x="244" y="1"/>
                  </a:moveTo>
                  <a:cubicBezTo>
                    <a:pt x="92" y="1"/>
                    <a:pt x="0" y="122"/>
                    <a:pt x="0" y="244"/>
                  </a:cubicBezTo>
                  <a:cubicBezTo>
                    <a:pt x="0" y="365"/>
                    <a:pt x="92" y="457"/>
                    <a:pt x="244" y="457"/>
                  </a:cubicBezTo>
                  <a:cubicBezTo>
                    <a:pt x="365" y="457"/>
                    <a:pt x="456" y="365"/>
                    <a:pt x="456" y="244"/>
                  </a:cubicBezTo>
                  <a:cubicBezTo>
                    <a:pt x="456" y="122"/>
                    <a:pt x="365" y="1"/>
                    <a:pt x="2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4"/>
            <p:cNvSpPr/>
            <p:nvPr/>
          </p:nvSpPr>
          <p:spPr>
            <a:xfrm>
              <a:off x="5846455" y="3913555"/>
              <a:ext cx="1420812" cy="692811"/>
            </a:xfrm>
            <a:custGeom>
              <a:avLst/>
              <a:gdLst/>
              <a:ahLst/>
              <a:cxnLst/>
              <a:rect l="l" t="t" r="r" b="b"/>
              <a:pathLst>
                <a:path w="26931" h="13132" extrusionOk="0">
                  <a:moveTo>
                    <a:pt x="31" y="1"/>
                  </a:moveTo>
                  <a:lnTo>
                    <a:pt x="0" y="92"/>
                  </a:lnTo>
                  <a:lnTo>
                    <a:pt x="26870" y="13131"/>
                  </a:lnTo>
                  <a:lnTo>
                    <a:pt x="26931" y="13010"/>
                  </a:lnTo>
                  <a:lnTo>
                    <a:pt x="3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4"/>
            <p:cNvSpPr/>
            <p:nvPr/>
          </p:nvSpPr>
          <p:spPr>
            <a:xfrm>
              <a:off x="5844819" y="3689077"/>
              <a:ext cx="1425666" cy="939717"/>
            </a:xfrm>
            <a:custGeom>
              <a:avLst/>
              <a:gdLst/>
              <a:ahLst/>
              <a:cxnLst/>
              <a:rect l="l" t="t" r="r" b="b"/>
              <a:pathLst>
                <a:path w="27023" h="17812" extrusionOk="0">
                  <a:moveTo>
                    <a:pt x="1" y="0"/>
                  </a:moveTo>
                  <a:lnTo>
                    <a:pt x="1" y="17812"/>
                  </a:lnTo>
                  <a:lnTo>
                    <a:pt x="122" y="17812"/>
                  </a:lnTo>
                  <a:lnTo>
                    <a:pt x="122" y="91"/>
                  </a:lnTo>
                  <a:lnTo>
                    <a:pt x="26871" y="91"/>
                  </a:lnTo>
                  <a:lnTo>
                    <a:pt x="26871" y="17356"/>
                  </a:lnTo>
                  <a:lnTo>
                    <a:pt x="27023" y="17356"/>
                  </a:lnTo>
                  <a:lnTo>
                    <a:pt x="2702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4"/>
            <p:cNvSpPr/>
            <p:nvPr/>
          </p:nvSpPr>
          <p:spPr>
            <a:xfrm>
              <a:off x="6191217" y="3103112"/>
              <a:ext cx="731272" cy="629291"/>
            </a:xfrm>
            <a:custGeom>
              <a:avLst/>
              <a:gdLst/>
              <a:ahLst/>
              <a:cxnLst/>
              <a:rect l="l" t="t" r="r" b="b"/>
              <a:pathLst>
                <a:path w="13861" h="11928" extrusionOk="0">
                  <a:moveTo>
                    <a:pt x="3565" y="1"/>
                  </a:moveTo>
                  <a:cubicBezTo>
                    <a:pt x="1693" y="1"/>
                    <a:pt x="247" y="66"/>
                    <a:pt x="0" y="256"/>
                  </a:cubicBezTo>
                  <a:cubicBezTo>
                    <a:pt x="0" y="256"/>
                    <a:pt x="669" y="10530"/>
                    <a:pt x="4772" y="11745"/>
                  </a:cubicBezTo>
                  <a:lnTo>
                    <a:pt x="8693" y="11928"/>
                  </a:lnTo>
                  <a:cubicBezTo>
                    <a:pt x="11642" y="10104"/>
                    <a:pt x="13861" y="317"/>
                    <a:pt x="13861" y="317"/>
                  </a:cubicBezTo>
                  <a:cubicBezTo>
                    <a:pt x="13861" y="317"/>
                    <a:pt x="7683" y="1"/>
                    <a:pt x="356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4"/>
            <p:cNvSpPr/>
            <p:nvPr/>
          </p:nvSpPr>
          <p:spPr>
            <a:xfrm>
              <a:off x="6919202" y="2189742"/>
              <a:ext cx="384919" cy="646279"/>
            </a:xfrm>
            <a:custGeom>
              <a:avLst/>
              <a:gdLst/>
              <a:ahLst/>
              <a:cxnLst/>
              <a:rect l="l" t="t" r="r" b="b"/>
              <a:pathLst>
                <a:path w="7296" h="12250" extrusionOk="0">
                  <a:moveTo>
                    <a:pt x="761" y="0"/>
                  </a:moveTo>
                  <a:lnTo>
                    <a:pt x="1" y="11003"/>
                  </a:lnTo>
                  <a:lnTo>
                    <a:pt x="2645" y="12250"/>
                  </a:lnTo>
                  <a:cubicBezTo>
                    <a:pt x="2645" y="12250"/>
                    <a:pt x="5685" y="7964"/>
                    <a:pt x="6506" y="6505"/>
                  </a:cubicBezTo>
                  <a:cubicBezTo>
                    <a:pt x="7296" y="5076"/>
                    <a:pt x="761" y="0"/>
                    <a:pt x="76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4"/>
            <p:cNvSpPr/>
            <p:nvPr/>
          </p:nvSpPr>
          <p:spPr>
            <a:xfrm>
              <a:off x="6111027" y="2189742"/>
              <a:ext cx="848341" cy="942935"/>
            </a:xfrm>
            <a:custGeom>
              <a:avLst/>
              <a:gdLst/>
              <a:ahLst/>
              <a:cxnLst/>
              <a:rect l="l" t="t" r="r" b="b"/>
              <a:pathLst>
                <a:path w="16080" h="17873" extrusionOk="0">
                  <a:moveTo>
                    <a:pt x="0" y="0"/>
                  </a:moveTo>
                  <a:lnTo>
                    <a:pt x="1520" y="17873"/>
                  </a:lnTo>
                  <a:lnTo>
                    <a:pt x="15381" y="17873"/>
                  </a:lnTo>
                  <a:lnTo>
                    <a:pt x="1608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4"/>
            <p:cNvSpPr/>
            <p:nvPr/>
          </p:nvSpPr>
          <p:spPr>
            <a:xfrm>
              <a:off x="6237695" y="2189742"/>
              <a:ext cx="296708" cy="210133"/>
            </a:xfrm>
            <a:custGeom>
              <a:avLst/>
              <a:gdLst/>
              <a:ahLst/>
              <a:cxnLst/>
              <a:rect l="l" t="t" r="r" b="b"/>
              <a:pathLst>
                <a:path w="5624" h="3983" extrusionOk="0">
                  <a:moveTo>
                    <a:pt x="1" y="0"/>
                  </a:moveTo>
                  <a:lnTo>
                    <a:pt x="1" y="0"/>
                  </a:lnTo>
                  <a:cubicBezTo>
                    <a:pt x="1" y="0"/>
                    <a:pt x="2128" y="3982"/>
                    <a:pt x="5624" y="3982"/>
                  </a:cubicBezTo>
                  <a:lnTo>
                    <a:pt x="5624" y="61"/>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4"/>
            <p:cNvSpPr/>
            <p:nvPr/>
          </p:nvSpPr>
          <p:spPr>
            <a:xfrm>
              <a:off x="6534344" y="2189742"/>
              <a:ext cx="296761" cy="210133"/>
            </a:xfrm>
            <a:custGeom>
              <a:avLst/>
              <a:gdLst/>
              <a:ahLst/>
              <a:cxnLst/>
              <a:rect l="l" t="t" r="r" b="b"/>
              <a:pathLst>
                <a:path w="5625" h="3983" extrusionOk="0">
                  <a:moveTo>
                    <a:pt x="5624" y="0"/>
                  </a:moveTo>
                  <a:lnTo>
                    <a:pt x="1" y="61"/>
                  </a:lnTo>
                  <a:lnTo>
                    <a:pt x="1" y="3982"/>
                  </a:lnTo>
                  <a:cubicBezTo>
                    <a:pt x="3496" y="3982"/>
                    <a:pt x="5624" y="0"/>
                    <a:pt x="56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4"/>
            <p:cNvSpPr/>
            <p:nvPr/>
          </p:nvSpPr>
          <p:spPr>
            <a:xfrm>
              <a:off x="6712344" y="4628719"/>
              <a:ext cx="190877" cy="129942"/>
            </a:xfrm>
            <a:custGeom>
              <a:avLst/>
              <a:gdLst/>
              <a:ahLst/>
              <a:cxnLst/>
              <a:rect l="l" t="t" r="r" b="b"/>
              <a:pathLst>
                <a:path w="3618" h="2463" extrusionOk="0">
                  <a:moveTo>
                    <a:pt x="1" y="1"/>
                  </a:moveTo>
                  <a:lnTo>
                    <a:pt x="153" y="2463"/>
                  </a:lnTo>
                  <a:lnTo>
                    <a:pt x="3162" y="2463"/>
                  </a:lnTo>
                  <a:lnTo>
                    <a:pt x="361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4"/>
            <p:cNvSpPr/>
            <p:nvPr/>
          </p:nvSpPr>
          <p:spPr>
            <a:xfrm>
              <a:off x="6139885" y="4628719"/>
              <a:ext cx="189294" cy="129942"/>
            </a:xfrm>
            <a:custGeom>
              <a:avLst/>
              <a:gdLst/>
              <a:ahLst/>
              <a:cxnLst/>
              <a:rect l="l" t="t" r="r" b="b"/>
              <a:pathLst>
                <a:path w="3588" h="2463" extrusionOk="0">
                  <a:moveTo>
                    <a:pt x="1" y="1"/>
                  </a:moveTo>
                  <a:lnTo>
                    <a:pt x="487" y="2463"/>
                  </a:lnTo>
                  <a:lnTo>
                    <a:pt x="3435" y="2463"/>
                  </a:lnTo>
                  <a:lnTo>
                    <a:pt x="358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4"/>
            <p:cNvSpPr/>
            <p:nvPr/>
          </p:nvSpPr>
          <p:spPr>
            <a:xfrm>
              <a:off x="6645080" y="4726582"/>
              <a:ext cx="407077" cy="274286"/>
            </a:xfrm>
            <a:custGeom>
              <a:avLst/>
              <a:gdLst/>
              <a:ahLst/>
              <a:cxnLst/>
              <a:rect l="l" t="t" r="r" b="b"/>
              <a:pathLst>
                <a:path w="7716" h="5199" extrusionOk="0">
                  <a:moveTo>
                    <a:pt x="1397" y="0"/>
                  </a:moveTo>
                  <a:lnTo>
                    <a:pt x="1397" y="30"/>
                  </a:lnTo>
                  <a:lnTo>
                    <a:pt x="1400" y="30"/>
                  </a:lnTo>
                  <a:cubicBezTo>
                    <a:pt x="1399" y="20"/>
                    <a:pt x="1398" y="10"/>
                    <a:pt x="1397" y="0"/>
                  </a:cubicBezTo>
                  <a:close/>
                  <a:moveTo>
                    <a:pt x="1400" y="30"/>
                  </a:moveTo>
                  <a:cubicBezTo>
                    <a:pt x="1690" y="3062"/>
                    <a:pt x="1" y="1926"/>
                    <a:pt x="455" y="5137"/>
                  </a:cubicBezTo>
                  <a:lnTo>
                    <a:pt x="4163" y="5198"/>
                  </a:lnTo>
                  <a:cubicBezTo>
                    <a:pt x="4208" y="5198"/>
                    <a:pt x="4251" y="5199"/>
                    <a:pt x="4294" y="5199"/>
                  </a:cubicBezTo>
                  <a:cubicBezTo>
                    <a:pt x="7715" y="5199"/>
                    <a:pt x="6321" y="2827"/>
                    <a:pt x="6321" y="2827"/>
                  </a:cubicBezTo>
                  <a:lnTo>
                    <a:pt x="4407" y="3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4"/>
            <p:cNvSpPr/>
            <p:nvPr/>
          </p:nvSpPr>
          <p:spPr>
            <a:xfrm>
              <a:off x="7276837" y="1505123"/>
              <a:ext cx="319130" cy="222848"/>
            </a:xfrm>
            <a:custGeom>
              <a:avLst/>
              <a:gdLst/>
              <a:ahLst/>
              <a:cxnLst/>
              <a:rect l="l" t="t" r="r" b="b"/>
              <a:pathLst>
                <a:path w="6049" h="4224" extrusionOk="0">
                  <a:moveTo>
                    <a:pt x="2338" y="1"/>
                  </a:moveTo>
                  <a:cubicBezTo>
                    <a:pt x="1838" y="1"/>
                    <a:pt x="1368" y="103"/>
                    <a:pt x="1003" y="302"/>
                  </a:cubicBezTo>
                  <a:cubicBezTo>
                    <a:pt x="0" y="880"/>
                    <a:pt x="1277" y="4223"/>
                    <a:pt x="1277" y="4223"/>
                  </a:cubicBezTo>
                  <a:cubicBezTo>
                    <a:pt x="1900" y="3114"/>
                    <a:pt x="3682" y="2914"/>
                    <a:pt x="4883" y="2914"/>
                  </a:cubicBezTo>
                  <a:cubicBezTo>
                    <a:pt x="5558" y="2914"/>
                    <a:pt x="6049" y="2977"/>
                    <a:pt x="6049" y="2977"/>
                  </a:cubicBezTo>
                  <a:cubicBezTo>
                    <a:pt x="6049" y="2977"/>
                    <a:pt x="5866" y="2035"/>
                    <a:pt x="4833" y="971"/>
                  </a:cubicBezTo>
                  <a:cubicBezTo>
                    <a:pt x="4176" y="314"/>
                    <a:pt x="3211" y="1"/>
                    <a:pt x="23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4"/>
            <p:cNvSpPr/>
            <p:nvPr/>
          </p:nvSpPr>
          <p:spPr>
            <a:xfrm>
              <a:off x="7324898" y="1426041"/>
              <a:ext cx="460309" cy="364449"/>
            </a:xfrm>
            <a:custGeom>
              <a:avLst/>
              <a:gdLst/>
              <a:ahLst/>
              <a:cxnLst/>
              <a:rect l="l" t="t" r="r" b="b"/>
              <a:pathLst>
                <a:path w="8725" h="6908" extrusionOk="0">
                  <a:moveTo>
                    <a:pt x="3764" y="85"/>
                  </a:moveTo>
                  <a:cubicBezTo>
                    <a:pt x="4267" y="85"/>
                    <a:pt x="4809" y="177"/>
                    <a:pt x="5381" y="403"/>
                  </a:cubicBezTo>
                  <a:cubicBezTo>
                    <a:pt x="6019" y="677"/>
                    <a:pt x="6566" y="981"/>
                    <a:pt x="7022" y="1315"/>
                  </a:cubicBezTo>
                  <a:cubicBezTo>
                    <a:pt x="7661" y="1862"/>
                    <a:pt x="8117" y="2470"/>
                    <a:pt x="8269" y="3108"/>
                  </a:cubicBezTo>
                  <a:cubicBezTo>
                    <a:pt x="8573" y="4172"/>
                    <a:pt x="8238" y="5388"/>
                    <a:pt x="7235" y="6665"/>
                  </a:cubicBezTo>
                  <a:cubicBezTo>
                    <a:pt x="6931" y="6421"/>
                    <a:pt x="5381" y="4993"/>
                    <a:pt x="4743" y="3716"/>
                  </a:cubicBezTo>
                  <a:cubicBezTo>
                    <a:pt x="3827" y="1948"/>
                    <a:pt x="2399" y="1561"/>
                    <a:pt x="1355" y="1561"/>
                  </a:cubicBezTo>
                  <a:cubicBezTo>
                    <a:pt x="874" y="1561"/>
                    <a:pt x="474" y="1643"/>
                    <a:pt x="244" y="1710"/>
                  </a:cubicBezTo>
                  <a:cubicBezTo>
                    <a:pt x="671" y="1259"/>
                    <a:pt x="1970" y="85"/>
                    <a:pt x="3764" y="85"/>
                  </a:cubicBezTo>
                  <a:close/>
                  <a:moveTo>
                    <a:pt x="3736" y="0"/>
                  </a:moveTo>
                  <a:cubicBezTo>
                    <a:pt x="1505" y="0"/>
                    <a:pt x="86" y="1777"/>
                    <a:pt x="62" y="1801"/>
                  </a:cubicBezTo>
                  <a:cubicBezTo>
                    <a:pt x="1" y="1801"/>
                    <a:pt x="1" y="1862"/>
                    <a:pt x="62" y="1892"/>
                  </a:cubicBezTo>
                  <a:cubicBezTo>
                    <a:pt x="62" y="1892"/>
                    <a:pt x="92" y="1892"/>
                    <a:pt x="123" y="1953"/>
                  </a:cubicBezTo>
                  <a:cubicBezTo>
                    <a:pt x="148" y="1953"/>
                    <a:pt x="686" y="1759"/>
                    <a:pt x="1415" y="1759"/>
                  </a:cubicBezTo>
                  <a:cubicBezTo>
                    <a:pt x="2418" y="1759"/>
                    <a:pt x="3784" y="2126"/>
                    <a:pt x="4682" y="3868"/>
                  </a:cubicBezTo>
                  <a:cubicBezTo>
                    <a:pt x="5442" y="5266"/>
                    <a:pt x="7266" y="6908"/>
                    <a:pt x="7266" y="6908"/>
                  </a:cubicBezTo>
                  <a:lnTo>
                    <a:pt x="7326" y="6908"/>
                  </a:lnTo>
                  <a:lnTo>
                    <a:pt x="7357" y="6877"/>
                  </a:lnTo>
                  <a:cubicBezTo>
                    <a:pt x="8360" y="5540"/>
                    <a:pt x="8725" y="4294"/>
                    <a:pt x="8421" y="3139"/>
                  </a:cubicBezTo>
                  <a:cubicBezTo>
                    <a:pt x="8117" y="1953"/>
                    <a:pt x="7053" y="950"/>
                    <a:pt x="5442" y="342"/>
                  </a:cubicBezTo>
                  <a:cubicBezTo>
                    <a:pt x="4833" y="99"/>
                    <a:pt x="4262" y="0"/>
                    <a:pt x="37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4"/>
            <p:cNvSpPr/>
            <p:nvPr/>
          </p:nvSpPr>
          <p:spPr>
            <a:xfrm>
              <a:off x="7498097" y="1461705"/>
              <a:ext cx="240627" cy="643114"/>
            </a:xfrm>
            <a:custGeom>
              <a:avLst/>
              <a:gdLst/>
              <a:ahLst/>
              <a:cxnLst/>
              <a:rect l="l" t="t" r="r" b="b"/>
              <a:pathLst>
                <a:path w="4561" h="12190" extrusionOk="0">
                  <a:moveTo>
                    <a:pt x="31" y="1"/>
                  </a:moveTo>
                  <a:lnTo>
                    <a:pt x="1" y="92"/>
                  </a:lnTo>
                  <a:cubicBezTo>
                    <a:pt x="31" y="92"/>
                    <a:pt x="1642" y="487"/>
                    <a:pt x="2797" y="2311"/>
                  </a:cubicBezTo>
                  <a:cubicBezTo>
                    <a:pt x="4226" y="4530"/>
                    <a:pt x="4438" y="7812"/>
                    <a:pt x="3466" y="12159"/>
                  </a:cubicBezTo>
                  <a:lnTo>
                    <a:pt x="3557" y="12189"/>
                  </a:lnTo>
                  <a:cubicBezTo>
                    <a:pt x="4560" y="7812"/>
                    <a:pt x="4317" y="4469"/>
                    <a:pt x="2919" y="2220"/>
                  </a:cubicBezTo>
                  <a:cubicBezTo>
                    <a:pt x="1703" y="365"/>
                    <a:pt x="31" y="1"/>
                    <a:pt x="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4"/>
            <p:cNvSpPr/>
            <p:nvPr/>
          </p:nvSpPr>
          <p:spPr>
            <a:xfrm>
              <a:off x="7618381" y="1974865"/>
              <a:ext cx="147563" cy="129942"/>
            </a:xfrm>
            <a:custGeom>
              <a:avLst/>
              <a:gdLst/>
              <a:ahLst/>
              <a:cxnLst/>
              <a:rect l="l" t="t" r="r" b="b"/>
              <a:pathLst>
                <a:path w="2797" h="2463" extrusionOk="0">
                  <a:moveTo>
                    <a:pt x="0" y="0"/>
                  </a:moveTo>
                  <a:lnTo>
                    <a:pt x="669" y="2462"/>
                  </a:lnTo>
                  <a:lnTo>
                    <a:pt x="2797" y="2462"/>
                  </a:lnTo>
                  <a:lnTo>
                    <a:pt x="279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4"/>
            <p:cNvSpPr/>
            <p:nvPr/>
          </p:nvSpPr>
          <p:spPr>
            <a:xfrm>
              <a:off x="7652040" y="1530657"/>
              <a:ext cx="32129" cy="33712"/>
            </a:xfrm>
            <a:custGeom>
              <a:avLst/>
              <a:gdLst/>
              <a:ahLst/>
              <a:cxnLst/>
              <a:rect l="l" t="t" r="r" b="b"/>
              <a:pathLst>
                <a:path w="609" h="639" extrusionOk="0">
                  <a:moveTo>
                    <a:pt x="305" y="1"/>
                  </a:moveTo>
                  <a:cubicBezTo>
                    <a:pt x="153" y="1"/>
                    <a:pt x="1" y="122"/>
                    <a:pt x="1" y="335"/>
                  </a:cubicBezTo>
                  <a:cubicBezTo>
                    <a:pt x="1" y="487"/>
                    <a:pt x="122" y="639"/>
                    <a:pt x="305" y="639"/>
                  </a:cubicBezTo>
                  <a:cubicBezTo>
                    <a:pt x="457" y="639"/>
                    <a:pt x="609" y="517"/>
                    <a:pt x="609" y="335"/>
                  </a:cubicBezTo>
                  <a:cubicBezTo>
                    <a:pt x="609" y="122"/>
                    <a:pt x="457" y="31"/>
                    <a:pt x="3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4"/>
            <p:cNvSpPr/>
            <p:nvPr/>
          </p:nvSpPr>
          <p:spPr>
            <a:xfrm>
              <a:off x="7552647" y="1711875"/>
              <a:ext cx="32129" cy="32129"/>
            </a:xfrm>
            <a:custGeom>
              <a:avLst/>
              <a:gdLst/>
              <a:ahLst/>
              <a:cxnLst/>
              <a:rect l="l" t="t" r="r" b="b"/>
              <a:pathLst>
                <a:path w="609" h="609" extrusionOk="0">
                  <a:moveTo>
                    <a:pt x="304" y="0"/>
                  </a:moveTo>
                  <a:cubicBezTo>
                    <a:pt x="152" y="0"/>
                    <a:pt x="0" y="122"/>
                    <a:pt x="0" y="304"/>
                  </a:cubicBezTo>
                  <a:cubicBezTo>
                    <a:pt x="0" y="456"/>
                    <a:pt x="122" y="608"/>
                    <a:pt x="304" y="608"/>
                  </a:cubicBezTo>
                  <a:cubicBezTo>
                    <a:pt x="456" y="608"/>
                    <a:pt x="608" y="487"/>
                    <a:pt x="608" y="304"/>
                  </a:cubicBezTo>
                  <a:cubicBezTo>
                    <a:pt x="608" y="152"/>
                    <a:pt x="456" y="0"/>
                    <a:pt x="3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4"/>
            <p:cNvSpPr/>
            <p:nvPr/>
          </p:nvSpPr>
          <p:spPr>
            <a:xfrm>
              <a:off x="7711391" y="1609264"/>
              <a:ext cx="14456" cy="16091"/>
            </a:xfrm>
            <a:custGeom>
              <a:avLst/>
              <a:gdLst/>
              <a:ahLst/>
              <a:cxnLst/>
              <a:rect l="l" t="t" r="r" b="b"/>
              <a:pathLst>
                <a:path w="274" h="305" extrusionOk="0">
                  <a:moveTo>
                    <a:pt x="152" y="0"/>
                  </a:moveTo>
                  <a:cubicBezTo>
                    <a:pt x="61" y="0"/>
                    <a:pt x="0" y="91"/>
                    <a:pt x="0" y="152"/>
                  </a:cubicBezTo>
                  <a:cubicBezTo>
                    <a:pt x="0" y="243"/>
                    <a:pt x="61" y="304"/>
                    <a:pt x="152" y="304"/>
                  </a:cubicBezTo>
                  <a:cubicBezTo>
                    <a:pt x="213" y="304"/>
                    <a:pt x="274" y="243"/>
                    <a:pt x="274" y="152"/>
                  </a:cubicBezTo>
                  <a:cubicBezTo>
                    <a:pt x="274" y="61"/>
                    <a:pt x="213" y="0"/>
                    <a:pt x="1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4"/>
            <p:cNvSpPr/>
            <p:nvPr/>
          </p:nvSpPr>
          <p:spPr>
            <a:xfrm>
              <a:off x="7767523" y="1788847"/>
              <a:ext cx="16091" cy="16091"/>
            </a:xfrm>
            <a:custGeom>
              <a:avLst/>
              <a:gdLst/>
              <a:ahLst/>
              <a:cxnLst/>
              <a:rect l="l" t="t" r="r" b="b"/>
              <a:pathLst>
                <a:path w="305" h="305" extrusionOk="0">
                  <a:moveTo>
                    <a:pt x="152" y="0"/>
                  </a:moveTo>
                  <a:cubicBezTo>
                    <a:pt x="61" y="0"/>
                    <a:pt x="0" y="61"/>
                    <a:pt x="0" y="152"/>
                  </a:cubicBezTo>
                  <a:cubicBezTo>
                    <a:pt x="0" y="213"/>
                    <a:pt x="61" y="304"/>
                    <a:pt x="152" y="304"/>
                  </a:cubicBezTo>
                  <a:cubicBezTo>
                    <a:pt x="213" y="304"/>
                    <a:pt x="304" y="213"/>
                    <a:pt x="304" y="152"/>
                  </a:cubicBezTo>
                  <a:cubicBezTo>
                    <a:pt x="304" y="61"/>
                    <a:pt x="213" y="0"/>
                    <a:pt x="1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4"/>
            <p:cNvSpPr/>
            <p:nvPr/>
          </p:nvSpPr>
          <p:spPr>
            <a:xfrm>
              <a:off x="6970533" y="2127173"/>
              <a:ext cx="684792" cy="724677"/>
            </a:xfrm>
            <a:custGeom>
              <a:avLst/>
              <a:gdLst/>
              <a:ahLst/>
              <a:cxnLst/>
              <a:rect l="l" t="t" r="r" b="b"/>
              <a:pathLst>
                <a:path w="12980" h="13736" extrusionOk="0">
                  <a:moveTo>
                    <a:pt x="8937" y="1"/>
                  </a:moveTo>
                  <a:cubicBezTo>
                    <a:pt x="4499" y="3770"/>
                    <a:pt x="1581" y="6414"/>
                    <a:pt x="578" y="8633"/>
                  </a:cubicBezTo>
                  <a:cubicBezTo>
                    <a:pt x="1" y="9849"/>
                    <a:pt x="669" y="12585"/>
                    <a:pt x="1672" y="13436"/>
                  </a:cubicBezTo>
                  <a:cubicBezTo>
                    <a:pt x="1916" y="13644"/>
                    <a:pt x="2192" y="13736"/>
                    <a:pt x="2491" y="13736"/>
                  </a:cubicBezTo>
                  <a:cubicBezTo>
                    <a:pt x="4507" y="13736"/>
                    <a:pt x="7526" y="9552"/>
                    <a:pt x="8055" y="8572"/>
                  </a:cubicBezTo>
                  <a:lnTo>
                    <a:pt x="12979" y="1429"/>
                  </a:lnTo>
                  <a:lnTo>
                    <a:pt x="893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4"/>
            <p:cNvSpPr/>
            <p:nvPr/>
          </p:nvSpPr>
          <p:spPr>
            <a:xfrm>
              <a:off x="7764305" y="2025564"/>
              <a:ext cx="121923" cy="124138"/>
            </a:xfrm>
            <a:custGeom>
              <a:avLst/>
              <a:gdLst/>
              <a:ahLst/>
              <a:cxnLst/>
              <a:rect l="l" t="t" r="r" b="b"/>
              <a:pathLst>
                <a:path w="2311" h="2353" extrusionOk="0">
                  <a:moveTo>
                    <a:pt x="2204" y="1"/>
                  </a:moveTo>
                  <a:cubicBezTo>
                    <a:pt x="2008" y="1"/>
                    <a:pt x="0" y="1896"/>
                    <a:pt x="0" y="1896"/>
                  </a:cubicBezTo>
                  <a:lnTo>
                    <a:pt x="1307" y="2352"/>
                  </a:lnTo>
                  <a:cubicBezTo>
                    <a:pt x="1307" y="2352"/>
                    <a:pt x="2310" y="772"/>
                    <a:pt x="2219" y="12"/>
                  </a:cubicBezTo>
                  <a:cubicBezTo>
                    <a:pt x="2218" y="4"/>
                    <a:pt x="2213" y="1"/>
                    <a:pt x="22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4"/>
            <p:cNvSpPr/>
            <p:nvPr/>
          </p:nvSpPr>
          <p:spPr>
            <a:xfrm>
              <a:off x="7753068" y="1985997"/>
              <a:ext cx="131577" cy="142867"/>
            </a:xfrm>
            <a:custGeom>
              <a:avLst/>
              <a:gdLst/>
              <a:ahLst/>
              <a:cxnLst/>
              <a:rect l="l" t="t" r="r" b="b"/>
              <a:pathLst>
                <a:path w="2494" h="2708" extrusionOk="0">
                  <a:moveTo>
                    <a:pt x="1847" y="1"/>
                  </a:moveTo>
                  <a:cubicBezTo>
                    <a:pt x="1629" y="1"/>
                    <a:pt x="1" y="2221"/>
                    <a:pt x="1" y="2221"/>
                  </a:cubicBezTo>
                  <a:lnTo>
                    <a:pt x="730" y="2707"/>
                  </a:lnTo>
                  <a:cubicBezTo>
                    <a:pt x="730" y="2707"/>
                    <a:pt x="2493" y="336"/>
                    <a:pt x="1855" y="2"/>
                  </a:cubicBezTo>
                  <a:cubicBezTo>
                    <a:pt x="1852" y="1"/>
                    <a:pt x="1850" y="1"/>
                    <a:pt x="18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4"/>
            <p:cNvSpPr/>
            <p:nvPr/>
          </p:nvSpPr>
          <p:spPr>
            <a:xfrm>
              <a:off x="7712973" y="1989162"/>
              <a:ext cx="131577" cy="141285"/>
            </a:xfrm>
            <a:custGeom>
              <a:avLst/>
              <a:gdLst/>
              <a:ahLst/>
              <a:cxnLst/>
              <a:rect l="l" t="t" r="r" b="b"/>
              <a:pathLst>
                <a:path w="2494" h="2678" extrusionOk="0">
                  <a:moveTo>
                    <a:pt x="1842" y="0"/>
                  </a:moveTo>
                  <a:cubicBezTo>
                    <a:pt x="1608" y="0"/>
                    <a:pt x="1" y="2191"/>
                    <a:pt x="1" y="2191"/>
                  </a:cubicBezTo>
                  <a:lnTo>
                    <a:pt x="730" y="2678"/>
                  </a:lnTo>
                  <a:cubicBezTo>
                    <a:pt x="730" y="2678"/>
                    <a:pt x="2493" y="337"/>
                    <a:pt x="1855" y="3"/>
                  </a:cubicBezTo>
                  <a:cubicBezTo>
                    <a:pt x="1851" y="1"/>
                    <a:pt x="1847" y="0"/>
                    <a:pt x="18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4"/>
            <p:cNvSpPr/>
            <p:nvPr/>
          </p:nvSpPr>
          <p:spPr>
            <a:xfrm>
              <a:off x="7602343" y="2053419"/>
              <a:ext cx="264632" cy="153999"/>
            </a:xfrm>
            <a:custGeom>
              <a:avLst/>
              <a:gdLst/>
              <a:ahLst/>
              <a:cxnLst/>
              <a:rect l="l" t="t" r="r" b="b"/>
              <a:pathLst>
                <a:path w="5016" h="2919" extrusionOk="0">
                  <a:moveTo>
                    <a:pt x="3162" y="1"/>
                  </a:moveTo>
                  <a:cubicBezTo>
                    <a:pt x="3162" y="1"/>
                    <a:pt x="2007" y="92"/>
                    <a:pt x="2159" y="92"/>
                  </a:cubicBezTo>
                  <a:cubicBezTo>
                    <a:pt x="2310" y="92"/>
                    <a:pt x="2250" y="92"/>
                    <a:pt x="2098" y="153"/>
                  </a:cubicBezTo>
                  <a:cubicBezTo>
                    <a:pt x="1429" y="213"/>
                    <a:pt x="821" y="517"/>
                    <a:pt x="335" y="973"/>
                  </a:cubicBezTo>
                  <a:lnTo>
                    <a:pt x="0" y="1308"/>
                  </a:lnTo>
                  <a:lnTo>
                    <a:pt x="973" y="2797"/>
                  </a:lnTo>
                  <a:lnTo>
                    <a:pt x="2584" y="2919"/>
                  </a:lnTo>
                  <a:cubicBezTo>
                    <a:pt x="2584" y="2919"/>
                    <a:pt x="3618" y="2371"/>
                    <a:pt x="4073" y="2128"/>
                  </a:cubicBezTo>
                  <a:cubicBezTo>
                    <a:pt x="4560" y="1855"/>
                    <a:pt x="5016" y="457"/>
                    <a:pt x="5016" y="457"/>
                  </a:cubicBezTo>
                  <a:lnTo>
                    <a:pt x="31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4"/>
            <p:cNvSpPr/>
            <p:nvPr/>
          </p:nvSpPr>
          <p:spPr>
            <a:xfrm>
              <a:off x="7496514" y="2120789"/>
              <a:ext cx="160383" cy="78609"/>
            </a:xfrm>
            <a:custGeom>
              <a:avLst/>
              <a:gdLst/>
              <a:ahLst/>
              <a:cxnLst/>
              <a:rect l="l" t="t" r="r" b="b"/>
              <a:pathLst>
                <a:path w="3040" h="1490" extrusionOk="0">
                  <a:moveTo>
                    <a:pt x="2006" y="0"/>
                  </a:moveTo>
                  <a:lnTo>
                    <a:pt x="0" y="487"/>
                  </a:lnTo>
                  <a:lnTo>
                    <a:pt x="1824" y="1155"/>
                  </a:lnTo>
                  <a:lnTo>
                    <a:pt x="3040" y="1490"/>
                  </a:lnTo>
                  <a:lnTo>
                    <a:pt x="20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4"/>
            <p:cNvSpPr/>
            <p:nvPr/>
          </p:nvSpPr>
          <p:spPr>
            <a:xfrm>
              <a:off x="5764629" y="2189742"/>
              <a:ext cx="400957" cy="699195"/>
            </a:xfrm>
            <a:custGeom>
              <a:avLst/>
              <a:gdLst/>
              <a:ahLst/>
              <a:cxnLst/>
              <a:rect l="l" t="t" r="r" b="b"/>
              <a:pathLst>
                <a:path w="7600" h="13253" extrusionOk="0">
                  <a:moveTo>
                    <a:pt x="6536" y="0"/>
                  </a:moveTo>
                  <a:cubicBezTo>
                    <a:pt x="6536" y="0"/>
                    <a:pt x="1" y="5076"/>
                    <a:pt x="791" y="6505"/>
                  </a:cubicBezTo>
                  <a:cubicBezTo>
                    <a:pt x="1582" y="7964"/>
                    <a:pt x="4165" y="13253"/>
                    <a:pt x="4165" y="13253"/>
                  </a:cubicBezTo>
                  <a:lnTo>
                    <a:pt x="7600" y="10578"/>
                  </a:lnTo>
                  <a:lnTo>
                    <a:pt x="653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4"/>
            <p:cNvSpPr/>
            <p:nvPr/>
          </p:nvSpPr>
          <p:spPr>
            <a:xfrm>
              <a:off x="5415066" y="2165685"/>
              <a:ext cx="684792" cy="724572"/>
            </a:xfrm>
            <a:custGeom>
              <a:avLst/>
              <a:gdLst/>
              <a:ahLst/>
              <a:cxnLst/>
              <a:rect l="l" t="t" r="r" b="b"/>
              <a:pathLst>
                <a:path w="12980" h="13734" extrusionOk="0">
                  <a:moveTo>
                    <a:pt x="4043" y="0"/>
                  </a:moveTo>
                  <a:lnTo>
                    <a:pt x="1" y="1429"/>
                  </a:lnTo>
                  <a:lnTo>
                    <a:pt x="4925" y="8572"/>
                  </a:lnTo>
                  <a:cubicBezTo>
                    <a:pt x="5455" y="9525"/>
                    <a:pt x="8477" y="13734"/>
                    <a:pt x="10493" y="13734"/>
                  </a:cubicBezTo>
                  <a:cubicBezTo>
                    <a:pt x="10790" y="13734"/>
                    <a:pt x="11066" y="13642"/>
                    <a:pt x="11308" y="13435"/>
                  </a:cubicBezTo>
                  <a:cubicBezTo>
                    <a:pt x="12311" y="12554"/>
                    <a:pt x="12980" y="9818"/>
                    <a:pt x="12402" y="8602"/>
                  </a:cubicBezTo>
                  <a:cubicBezTo>
                    <a:pt x="11399" y="6383"/>
                    <a:pt x="8451" y="3709"/>
                    <a:pt x="40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4"/>
            <p:cNvSpPr/>
            <p:nvPr/>
          </p:nvSpPr>
          <p:spPr>
            <a:xfrm>
              <a:off x="6317885" y="1655690"/>
              <a:ext cx="570942" cy="488060"/>
            </a:xfrm>
            <a:custGeom>
              <a:avLst/>
              <a:gdLst/>
              <a:ahLst/>
              <a:cxnLst/>
              <a:rect l="l" t="t" r="r" b="b"/>
              <a:pathLst>
                <a:path w="10822" h="9251" extrusionOk="0">
                  <a:moveTo>
                    <a:pt x="3282" y="1"/>
                  </a:moveTo>
                  <a:cubicBezTo>
                    <a:pt x="3252" y="1"/>
                    <a:pt x="3222" y="1"/>
                    <a:pt x="3192" y="2"/>
                  </a:cubicBezTo>
                  <a:cubicBezTo>
                    <a:pt x="2797" y="2"/>
                    <a:pt x="2432" y="93"/>
                    <a:pt x="2159" y="184"/>
                  </a:cubicBezTo>
                  <a:cubicBezTo>
                    <a:pt x="1855" y="305"/>
                    <a:pt x="1520" y="457"/>
                    <a:pt x="1368" y="731"/>
                  </a:cubicBezTo>
                  <a:cubicBezTo>
                    <a:pt x="1216" y="913"/>
                    <a:pt x="1399" y="1217"/>
                    <a:pt x="1429" y="1461"/>
                  </a:cubicBezTo>
                  <a:cubicBezTo>
                    <a:pt x="1520" y="2220"/>
                    <a:pt x="1277" y="2980"/>
                    <a:pt x="1004" y="3649"/>
                  </a:cubicBezTo>
                  <a:cubicBezTo>
                    <a:pt x="669" y="4530"/>
                    <a:pt x="213" y="5351"/>
                    <a:pt x="92" y="6263"/>
                  </a:cubicBezTo>
                  <a:cubicBezTo>
                    <a:pt x="0" y="7175"/>
                    <a:pt x="274" y="8239"/>
                    <a:pt x="1095" y="8695"/>
                  </a:cubicBezTo>
                  <a:cubicBezTo>
                    <a:pt x="1429" y="8907"/>
                    <a:pt x="1855" y="8968"/>
                    <a:pt x="2280" y="8999"/>
                  </a:cubicBezTo>
                  <a:cubicBezTo>
                    <a:pt x="3241" y="9130"/>
                    <a:pt x="4213" y="9251"/>
                    <a:pt x="5190" y="9251"/>
                  </a:cubicBezTo>
                  <a:cubicBezTo>
                    <a:pt x="5789" y="9251"/>
                    <a:pt x="6390" y="9205"/>
                    <a:pt x="6991" y="9090"/>
                  </a:cubicBezTo>
                  <a:cubicBezTo>
                    <a:pt x="8542" y="8816"/>
                    <a:pt x="10061" y="7965"/>
                    <a:pt x="10821" y="6567"/>
                  </a:cubicBezTo>
                  <a:cubicBezTo>
                    <a:pt x="9879" y="6324"/>
                    <a:pt x="9180" y="5473"/>
                    <a:pt x="8694" y="4591"/>
                  </a:cubicBezTo>
                  <a:cubicBezTo>
                    <a:pt x="8207" y="3710"/>
                    <a:pt x="7873" y="2768"/>
                    <a:pt x="7265" y="1977"/>
                  </a:cubicBezTo>
                  <a:cubicBezTo>
                    <a:pt x="6311" y="755"/>
                    <a:pt x="4802" y="1"/>
                    <a:pt x="328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4"/>
            <p:cNvSpPr/>
            <p:nvPr/>
          </p:nvSpPr>
          <p:spPr>
            <a:xfrm>
              <a:off x="6321103" y="1954027"/>
              <a:ext cx="176421" cy="178057"/>
            </a:xfrm>
            <a:custGeom>
              <a:avLst/>
              <a:gdLst/>
              <a:ahLst/>
              <a:cxnLst/>
              <a:rect l="l" t="t" r="r" b="b"/>
              <a:pathLst>
                <a:path w="3344" h="3375" extrusionOk="0">
                  <a:moveTo>
                    <a:pt x="1307" y="122"/>
                  </a:moveTo>
                  <a:cubicBezTo>
                    <a:pt x="1307" y="122"/>
                    <a:pt x="1338" y="1125"/>
                    <a:pt x="578" y="1155"/>
                  </a:cubicBezTo>
                  <a:cubicBezTo>
                    <a:pt x="91" y="1186"/>
                    <a:pt x="0" y="1368"/>
                    <a:pt x="0" y="1520"/>
                  </a:cubicBezTo>
                  <a:cubicBezTo>
                    <a:pt x="122" y="2128"/>
                    <a:pt x="426" y="2736"/>
                    <a:pt x="973" y="3009"/>
                  </a:cubicBezTo>
                  <a:cubicBezTo>
                    <a:pt x="1307" y="3192"/>
                    <a:pt x="1733" y="3252"/>
                    <a:pt x="2128" y="3313"/>
                  </a:cubicBezTo>
                  <a:cubicBezTo>
                    <a:pt x="2371" y="3344"/>
                    <a:pt x="2553" y="3344"/>
                    <a:pt x="2797" y="3374"/>
                  </a:cubicBezTo>
                  <a:cubicBezTo>
                    <a:pt x="3131" y="3131"/>
                    <a:pt x="3283" y="2857"/>
                    <a:pt x="3313" y="2766"/>
                  </a:cubicBezTo>
                  <a:cubicBezTo>
                    <a:pt x="3344" y="2705"/>
                    <a:pt x="2675" y="0"/>
                    <a:pt x="267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4"/>
            <p:cNvSpPr/>
            <p:nvPr/>
          </p:nvSpPr>
          <p:spPr>
            <a:xfrm>
              <a:off x="6553600" y="1809685"/>
              <a:ext cx="333586" cy="333586"/>
            </a:xfrm>
            <a:custGeom>
              <a:avLst/>
              <a:gdLst/>
              <a:ahLst/>
              <a:cxnLst/>
              <a:rect l="l" t="t" r="r" b="b"/>
              <a:pathLst>
                <a:path w="6323" h="6323" extrusionOk="0">
                  <a:moveTo>
                    <a:pt x="2493" y="6171"/>
                  </a:moveTo>
                  <a:cubicBezTo>
                    <a:pt x="4043" y="5867"/>
                    <a:pt x="5563" y="5016"/>
                    <a:pt x="6323" y="3648"/>
                  </a:cubicBezTo>
                  <a:cubicBezTo>
                    <a:pt x="5441" y="3435"/>
                    <a:pt x="4773" y="2675"/>
                    <a:pt x="4317" y="1885"/>
                  </a:cubicBezTo>
                  <a:cubicBezTo>
                    <a:pt x="4256" y="2219"/>
                    <a:pt x="4074" y="2523"/>
                    <a:pt x="3557" y="2523"/>
                  </a:cubicBezTo>
                  <a:cubicBezTo>
                    <a:pt x="2371" y="2523"/>
                    <a:pt x="1308" y="578"/>
                    <a:pt x="1308" y="578"/>
                  </a:cubicBezTo>
                  <a:cubicBezTo>
                    <a:pt x="274" y="1"/>
                    <a:pt x="1" y="3314"/>
                    <a:pt x="92" y="3405"/>
                  </a:cubicBezTo>
                  <a:cubicBezTo>
                    <a:pt x="122" y="3466"/>
                    <a:pt x="1004" y="5229"/>
                    <a:pt x="1520" y="6323"/>
                  </a:cubicBezTo>
                  <a:cubicBezTo>
                    <a:pt x="1885" y="6232"/>
                    <a:pt x="2189" y="6201"/>
                    <a:pt x="2493" y="617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4"/>
            <p:cNvSpPr/>
            <p:nvPr/>
          </p:nvSpPr>
          <p:spPr>
            <a:xfrm>
              <a:off x="6420496" y="1789585"/>
              <a:ext cx="290325" cy="468487"/>
            </a:xfrm>
            <a:custGeom>
              <a:avLst/>
              <a:gdLst/>
              <a:ahLst/>
              <a:cxnLst/>
              <a:rect l="l" t="t" r="r" b="b"/>
              <a:pathLst>
                <a:path w="5503" h="8880" extrusionOk="0">
                  <a:moveTo>
                    <a:pt x="3566" y="1"/>
                  </a:moveTo>
                  <a:cubicBezTo>
                    <a:pt x="3292" y="1"/>
                    <a:pt x="3040" y="503"/>
                    <a:pt x="3040" y="503"/>
                  </a:cubicBezTo>
                  <a:cubicBezTo>
                    <a:pt x="2888" y="807"/>
                    <a:pt x="2828" y="1020"/>
                    <a:pt x="2797" y="1233"/>
                  </a:cubicBezTo>
                  <a:cubicBezTo>
                    <a:pt x="2007" y="594"/>
                    <a:pt x="669" y="78"/>
                    <a:pt x="669" y="78"/>
                  </a:cubicBezTo>
                  <a:cubicBezTo>
                    <a:pt x="669" y="78"/>
                    <a:pt x="1" y="6126"/>
                    <a:pt x="1" y="7251"/>
                  </a:cubicBezTo>
                  <a:cubicBezTo>
                    <a:pt x="1" y="8159"/>
                    <a:pt x="1" y="8880"/>
                    <a:pt x="696" y="8880"/>
                  </a:cubicBezTo>
                  <a:cubicBezTo>
                    <a:pt x="885" y="8880"/>
                    <a:pt x="1124" y="8827"/>
                    <a:pt x="1429" y="8710"/>
                  </a:cubicBezTo>
                  <a:cubicBezTo>
                    <a:pt x="2676" y="8254"/>
                    <a:pt x="5502" y="7616"/>
                    <a:pt x="5502" y="7616"/>
                  </a:cubicBezTo>
                  <a:cubicBezTo>
                    <a:pt x="5229" y="7160"/>
                    <a:pt x="3435" y="2053"/>
                    <a:pt x="3435" y="2053"/>
                  </a:cubicBezTo>
                  <a:cubicBezTo>
                    <a:pt x="3405" y="1992"/>
                    <a:pt x="3375" y="1871"/>
                    <a:pt x="3344" y="1780"/>
                  </a:cubicBezTo>
                  <a:lnTo>
                    <a:pt x="3679" y="1141"/>
                  </a:lnTo>
                  <a:cubicBezTo>
                    <a:pt x="4256" y="564"/>
                    <a:pt x="3952" y="108"/>
                    <a:pt x="3648" y="17"/>
                  </a:cubicBezTo>
                  <a:cubicBezTo>
                    <a:pt x="3621" y="6"/>
                    <a:pt x="3593" y="1"/>
                    <a:pt x="3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4"/>
            <p:cNvSpPr/>
            <p:nvPr/>
          </p:nvSpPr>
          <p:spPr>
            <a:xfrm>
              <a:off x="6377236" y="1759883"/>
              <a:ext cx="250756" cy="268747"/>
            </a:xfrm>
            <a:custGeom>
              <a:avLst/>
              <a:gdLst/>
              <a:ahLst/>
              <a:cxnLst/>
              <a:rect l="l" t="t" r="r" b="b"/>
              <a:pathLst>
                <a:path w="4753" h="5094" extrusionOk="0">
                  <a:moveTo>
                    <a:pt x="1082" y="1"/>
                  </a:moveTo>
                  <a:cubicBezTo>
                    <a:pt x="1026" y="1"/>
                    <a:pt x="970" y="1"/>
                    <a:pt x="912" y="2"/>
                  </a:cubicBezTo>
                  <a:cubicBezTo>
                    <a:pt x="912" y="2"/>
                    <a:pt x="730" y="154"/>
                    <a:pt x="669" y="580"/>
                  </a:cubicBezTo>
                  <a:cubicBezTo>
                    <a:pt x="395" y="1948"/>
                    <a:pt x="0" y="4379"/>
                    <a:pt x="426" y="4866"/>
                  </a:cubicBezTo>
                  <a:cubicBezTo>
                    <a:pt x="543" y="4983"/>
                    <a:pt x="825" y="5094"/>
                    <a:pt x="1205" y="5094"/>
                  </a:cubicBezTo>
                  <a:cubicBezTo>
                    <a:pt x="1610" y="5094"/>
                    <a:pt x="2126" y="4968"/>
                    <a:pt x="2675" y="4592"/>
                  </a:cubicBezTo>
                  <a:cubicBezTo>
                    <a:pt x="3739" y="3893"/>
                    <a:pt x="4104" y="1948"/>
                    <a:pt x="4104" y="1948"/>
                  </a:cubicBezTo>
                  <a:cubicBezTo>
                    <a:pt x="4104" y="1948"/>
                    <a:pt x="4752" y="1"/>
                    <a:pt x="10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4"/>
            <p:cNvSpPr/>
            <p:nvPr/>
          </p:nvSpPr>
          <p:spPr>
            <a:xfrm>
              <a:off x="6422290" y="1809052"/>
              <a:ext cx="44211" cy="23635"/>
            </a:xfrm>
            <a:custGeom>
              <a:avLst/>
              <a:gdLst/>
              <a:ahLst/>
              <a:cxnLst/>
              <a:rect l="l" t="t" r="r" b="b"/>
              <a:pathLst>
                <a:path w="838" h="448" extrusionOk="0">
                  <a:moveTo>
                    <a:pt x="395" y="1"/>
                  </a:moveTo>
                  <a:cubicBezTo>
                    <a:pt x="253" y="1"/>
                    <a:pt x="119" y="73"/>
                    <a:pt x="119" y="73"/>
                  </a:cubicBezTo>
                  <a:cubicBezTo>
                    <a:pt x="1" y="191"/>
                    <a:pt x="66" y="236"/>
                    <a:pt x="101" y="236"/>
                  </a:cubicBezTo>
                  <a:cubicBezTo>
                    <a:pt x="111" y="236"/>
                    <a:pt x="119" y="232"/>
                    <a:pt x="119" y="225"/>
                  </a:cubicBezTo>
                  <a:cubicBezTo>
                    <a:pt x="142" y="207"/>
                    <a:pt x="171" y="199"/>
                    <a:pt x="202" y="199"/>
                  </a:cubicBezTo>
                  <a:cubicBezTo>
                    <a:pt x="375" y="199"/>
                    <a:pt x="640" y="438"/>
                    <a:pt x="666" y="438"/>
                  </a:cubicBezTo>
                  <a:cubicBezTo>
                    <a:pt x="678" y="444"/>
                    <a:pt x="693" y="448"/>
                    <a:pt x="708" y="448"/>
                  </a:cubicBezTo>
                  <a:cubicBezTo>
                    <a:pt x="772" y="448"/>
                    <a:pt x="837" y="385"/>
                    <a:pt x="666" y="164"/>
                  </a:cubicBezTo>
                  <a:cubicBezTo>
                    <a:pt x="603" y="38"/>
                    <a:pt x="497" y="1"/>
                    <a:pt x="39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4"/>
            <p:cNvSpPr/>
            <p:nvPr/>
          </p:nvSpPr>
          <p:spPr>
            <a:xfrm>
              <a:off x="6407676" y="1934771"/>
              <a:ext cx="48168" cy="19309"/>
            </a:xfrm>
            <a:custGeom>
              <a:avLst/>
              <a:gdLst/>
              <a:ahLst/>
              <a:cxnLst/>
              <a:rect l="l" t="t" r="r" b="b"/>
              <a:pathLst>
                <a:path w="913" h="366" extrusionOk="0">
                  <a:moveTo>
                    <a:pt x="882" y="0"/>
                  </a:moveTo>
                  <a:cubicBezTo>
                    <a:pt x="821" y="0"/>
                    <a:pt x="791" y="0"/>
                    <a:pt x="791" y="31"/>
                  </a:cubicBezTo>
                  <a:cubicBezTo>
                    <a:pt x="791" y="31"/>
                    <a:pt x="690" y="253"/>
                    <a:pt x="357" y="253"/>
                  </a:cubicBezTo>
                  <a:cubicBezTo>
                    <a:pt x="281" y="253"/>
                    <a:pt x="193" y="241"/>
                    <a:pt x="92" y="213"/>
                  </a:cubicBezTo>
                  <a:cubicBezTo>
                    <a:pt x="31" y="213"/>
                    <a:pt x="1" y="213"/>
                    <a:pt x="1" y="274"/>
                  </a:cubicBezTo>
                  <a:cubicBezTo>
                    <a:pt x="1" y="304"/>
                    <a:pt x="1" y="335"/>
                    <a:pt x="31" y="335"/>
                  </a:cubicBezTo>
                  <a:cubicBezTo>
                    <a:pt x="183" y="365"/>
                    <a:pt x="274" y="365"/>
                    <a:pt x="335" y="365"/>
                  </a:cubicBezTo>
                  <a:cubicBezTo>
                    <a:pt x="791" y="365"/>
                    <a:pt x="912" y="61"/>
                    <a:pt x="912" y="61"/>
                  </a:cubicBezTo>
                  <a:cubicBezTo>
                    <a:pt x="912" y="31"/>
                    <a:pt x="912" y="0"/>
                    <a:pt x="8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4"/>
            <p:cNvSpPr/>
            <p:nvPr/>
          </p:nvSpPr>
          <p:spPr>
            <a:xfrm>
              <a:off x="6420496" y="1849780"/>
              <a:ext cx="28911" cy="6436"/>
            </a:xfrm>
            <a:custGeom>
              <a:avLst/>
              <a:gdLst/>
              <a:ahLst/>
              <a:cxnLst/>
              <a:rect l="l" t="t" r="r" b="b"/>
              <a:pathLst>
                <a:path w="548" h="122" extrusionOk="0">
                  <a:moveTo>
                    <a:pt x="1" y="0"/>
                  </a:moveTo>
                  <a:cubicBezTo>
                    <a:pt x="1" y="0"/>
                    <a:pt x="95" y="122"/>
                    <a:pt x="257" y="122"/>
                  </a:cubicBezTo>
                  <a:cubicBezTo>
                    <a:pt x="339" y="122"/>
                    <a:pt x="436" y="92"/>
                    <a:pt x="5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4"/>
            <p:cNvSpPr/>
            <p:nvPr/>
          </p:nvSpPr>
          <p:spPr>
            <a:xfrm>
              <a:off x="6374018" y="1838543"/>
              <a:ext cx="30494" cy="86628"/>
            </a:xfrm>
            <a:custGeom>
              <a:avLst/>
              <a:gdLst/>
              <a:ahLst/>
              <a:cxnLst/>
              <a:rect l="l" t="t" r="r" b="b"/>
              <a:pathLst>
                <a:path w="578" h="1642" extrusionOk="0">
                  <a:moveTo>
                    <a:pt x="578" y="1"/>
                  </a:moveTo>
                  <a:lnTo>
                    <a:pt x="578" y="1"/>
                  </a:lnTo>
                  <a:cubicBezTo>
                    <a:pt x="578" y="1"/>
                    <a:pt x="61" y="1065"/>
                    <a:pt x="0" y="1368"/>
                  </a:cubicBezTo>
                  <a:cubicBezTo>
                    <a:pt x="0" y="1490"/>
                    <a:pt x="365" y="1642"/>
                    <a:pt x="365" y="1642"/>
                  </a:cubicBezTo>
                  <a:lnTo>
                    <a:pt x="5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4"/>
            <p:cNvSpPr/>
            <p:nvPr/>
          </p:nvSpPr>
          <p:spPr>
            <a:xfrm>
              <a:off x="6404986" y="1746430"/>
              <a:ext cx="180747" cy="110844"/>
            </a:xfrm>
            <a:custGeom>
              <a:avLst/>
              <a:gdLst/>
              <a:ahLst/>
              <a:cxnLst/>
              <a:rect l="l" t="t" r="r" b="b"/>
              <a:pathLst>
                <a:path w="3426" h="2101" extrusionOk="0">
                  <a:moveTo>
                    <a:pt x="767" y="0"/>
                  </a:moveTo>
                  <a:cubicBezTo>
                    <a:pt x="553" y="0"/>
                    <a:pt x="325" y="14"/>
                    <a:pt x="82" y="44"/>
                  </a:cubicBezTo>
                  <a:cubicBezTo>
                    <a:pt x="0" y="44"/>
                    <a:pt x="846" y="1093"/>
                    <a:pt x="1634" y="1093"/>
                  </a:cubicBezTo>
                  <a:cubicBezTo>
                    <a:pt x="1726" y="1093"/>
                    <a:pt x="1817" y="1079"/>
                    <a:pt x="1906" y="1048"/>
                  </a:cubicBezTo>
                  <a:cubicBezTo>
                    <a:pt x="1908" y="1047"/>
                    <a:pt x="1909" y="1047"/>
                    <a:pt x="1911" y="1047"/>
                  </a:cubicBezTo>
                  <a:cubicBezTo>
                    <a:pt x="2010" y="1047"/>
                    <a:pt x="2337" y="1781"/>
                    <a:pt x="2605" y="1959"/>
                  </a:cubicBezTo>
                  <a:cubicBezTo>
                    <a:pt x="2769" y="2074"/>
                    <a:pt x="2950" y="2100"/>
                    <a:pt x="3082" y="2100"/>
                  </a:cubicBezTo>
                  <a:cubicBezTo>
                    <a:pt x="3196" y="2100"/>
                    <a:pt x="3274" y="2081"/>
                    <a:pt x="3274" y="2081"/>
                  </a:cubicBezTo>
                  <a:lnTo>
                    <a:pt x="3426" y="1108"/>
                  </a:lnTo>
                  <a:cubicBezTo>
                    <a:pt x="3426" y="1108"/>
                    <a:pt x="2687" y="0"/>
                    <a:pt x="7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4"/>
            <p:cNvSpPr/>
            <p:nvPr/>
          </p:nvSpPr>
          <p:spPr>
            <a:xfrm>
              <a:off x="6590477" y="1881856"/>
              <a:ext cx="121923" cy="309528"/>
            </a:xfrm>
            <a:custGeom>
              <a:avLst/>
              <a:gdLst/>
              <a:ahLst/>
              <a:cxnLst/>
              <a:rect l="l" t="t" r="r" b="b"/>
              <a:pathLst>
                <a:path w="2311" h="5867" extrusionOk="0">
                  <a:moveTo>
                    <a:pt x="153" y="0"/>
                  </a:moveTo>
                  <a:lnTo>
                    <a:pt x="1" y="61"/>
                  </a:lnTo>
                  <a:lnTo>
                    <a:pt x="2159" y="5867"/>
                  </a:lnTo>
                  <a:lnTo>
                    <a:pt x="2311" y="5836"/>
                  </a:lnTo>
                  <a:lnTo>
                    <a:pt x="15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4"/>
            <p:cNvSpPr/>
            <p:nvPr/>
          </p:nvSpPr>
          <p:spPr>
            <a:xfrm>
              <a:off x="6425297" y="2011742"/>
              <a:ext cx="77026" cy="19309"/>
            </a:xfrm>
            <a:custGeom>
              <a:avLst/>
              <a:gdLst/>
              <a:ahLst/>
              <a:cxnLst/>
              <a:rect l="l" t="t" r="r" b="b"/>
              <a:pathLst>
                <a:path w="1460" h="366" extrusionOk="0">
                  <a:moveTo>
                    <a:pt x="1460" y="0"/>
                  </a:moveTo>
                  <a:cubicBezTo>
                    <a:pt x="1052" y="249"/>
                    <a:pt x="624" y="300"/>
                    <a:pt x="337" y="300"/>
                  </a:cubicBezTo>
                  <a:cubicBezTo>
                    <a:pt x="133" y="300"/>
                    <a:pt x="1" y="274"/>
                    <a:pt x="1" y="274"/>
                  </a:cubicBezTo>
                  <a:lnTo>
                    <a:pt x="1" y="335"/>
                  </a:lnTo>
                  <a:cubicBezTo>
                    <a:pt x="1" y="335"/>
                    <a:pt x="123" y="365"/>
                    <a:pt x="366" y="365"/>
                  </a:cubicBezTo>
                  <a:cubicBezTo>
                    <a:pt x="670" y="365"/>
                    <a:pt x="1065" y="335"/>
                    <a:pt x="1460" y="61"/>
                  </a:cubicBezTo>
                  <a:lnTo>
                    <a:pt x="14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4"/>
            <p:cNvSpPr/>
            <p:nvPr/>
          </p:nvSpPr>
          <p:spPr>
            <a:xfrm>
              <a:off x="6662648" y="4925421"/>
              <a:ext cx="332003" cy="75390"/>
            </a:xfrm>
            <a:custGeom>
              <a:avLst/>
              <a:gdLst/>
              <a:ahLst/>
              <a:cxnLst/>
              <a:rect l="l" t="t" r="r" b="b"/>
              <a:pathLst>
                <a:path w="6293" h="1429" extrusionOk="0">
                  <a:moveTo>
                    <a:pt x="122" y="1368"/>
                  </a:moveTo>
                  <a:lnTo>
                    <a:pt x="3830" y="1429"/>
                  </a:lnTo>
                  <a:cubicBezTo>
                    <a:pt x="5837" y="1429"/>
                    <a:pt x="6292" y="669"/>
                    <a:pt x="6262" y="0"/>
                  </a:cubicBezTo>
                  <a:lnTo>
                    <a:pt x="61" y="0"/>
                  </a:lnTo>
                  <a:cubicBezTo>
                    <a:pt x="1" y="334"/>
                    <a:pt x="31" y="760"/>
                    <a:pt x="122" y="136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4"/>
            <p:cNvSpPr/>
            <p:nvPr/>
          </p:nvSpPr>
          <p:spPr>
            <a:xfrm>
              <a:off x="5990954" y="4726582"/>
              <a:ext cx="407077" cy="274286"/>
            </a:xfrm>
            <a:custGeom>
              <a:avLst/>
              <a:gdLst/>
              <a:ahLst/>
              <a:cxnLst/>
              <a:rect l="l" t="t" r="r" b="b"/>
              <a:pathLst>
                <a:path w="7716" h="5199" extrusionOk="0">
                  <a:moveTo>
                    <a:pt x="6319" y="0"/>
                  </a:moveTo>
                  <a:cubicBezTo>
                    <a:pt x="6318" y="10"/>
                    <a:pt x="6317" y="20"/>
                    <a:pt x="6316" y="30"/>
                  </a:cubicBezTo>
                  <a:lnTo>
                    <a:pt x="6319" y="30"/>
                  </a:lnTo>
                  <a:lnTo>
                    <a:pt x="6319" y="0"/>
                  </a:lnTo>
                  <a:close/>
                  <a:moveTo>
                    <a:pt x="3310" y="30"/>
                  </a:moveTo>
                  <a:lnTo>
                    <a:pt x="1365" y="2827"/>
                  </a:lnTo>
                  <a:cubicBezTo>
                    <a:pt x="1365" y="2827"/>
                    <a:pt x="1" y="5199"/>
                    <a:pt x="3393" y="5199"/>
                  </a:cubicBezTo>
                  <a:cubicBezTo>
                    <a:pt x="3436" y="5199"/>
                    <a:pt x="3479" y="5198"/>
                    <a:pt x="3523" y="5198"/>
                  </a:cubicBezTo>
                  <a:lnTo>
                    <a:pt x="7261" y="5137"/>
                  </a:lnTo>
                  <a:cubicBezTo>
                    <a:pt x="7716" y="1926"/>
                    <a:pt x="6026" y="3062"/>
                    <a:pt x="6316" y="3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4"/>
            <p:cNvSpPr/>
            <p:nvPr/>
          </p:nvSpPr>
          <p:spPr>
            <a:xfrm>
              <a:off x="6046876" y="4925421"/>
              <a:ext cx="330420" cy="75390"/>
            </a:xfrm>
            <a:custGeom>
              <a:avLst/>
              <a:gdLst/>
              <a:ahLst/>
              <a:cxnLst/>
              <a:rect l="l" t="t" r="r" b="b"/>
              <a:pathLst>
                <a:path w="6263" h="1429" extrusionOk="0">
                  <a:moveTo>
                    <a:pt x="6201" y="1368"/>
                  </a:moveTo>
                  <a:lnTo>
                    <a:pt x="2463" y="1429"/>
                  </a:lnTo>
                  <a:cubicBezTo>
                    <a:pt x="457" y="1429"/>
                    <a:pt x="1" y="669"/>
                    <a:pt x="31" y="0"/>
                  </a:cubicBezTo>
                  <a:lnTo>
                    <a:pt x="6232" y="0"/>
                  </a:lnTo>
                  <a:cubicBezTo>
                    <a:pt x="6262" y="334"/>
                    <a:pt x="6262" y="760"/>
                    <a:pt x="6201" y="1368"/>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4"/>
            <p:cNvSpPr/>
            <p:nvPr/>
          </p:nvSpPr>
          <p:spPr>
            <a:xfrm>
              <a:off x="5804724" y="3031574"/>
              <a:ext cx="675190" cy="1640547"/>
            </a:xfrm>
            <a:custGeom>
              <a:avLst/>
              <a:gdLst/>
              <a:ahLst/>
              <a:cxnLst/>
              <a:rect l="l" t="t" r="r" b="b"/>
              <a:pathLst>
                <a:path w="12798" h="31096" extrusionOk="0">
                  <a:moveTo>
                    <a:pt x="7144" y="1"/>
                  </a:moveTo>
                  <a:cubicBezTo>
                    <a:pt x="4165" y="1"/>
                    <a:pt x="1" y="1065"/>
                    <a:pt x="1" y="6262"/>
                  </a:cubicBezTo>
                  <a:lnTo>
                    <a:pt x="5199" y="31096"/>
                  </a:lnTo>
                  <a:lnTo>
                    <a:pt x="11095" y="30275"/>
                  </a:lnTo>
                  <a:cubicBezTo>
                    <a:pt x="11095" y="30275"/>
                    <a:pt x="12797" y="7144"/>
                    <a:pt x="11430" y="1916"/>
                  </a:cubicBezTo>
                  <a:cubicBezTo>
                    <a:pt x="11430" y="1916"/>
                    <a:pt x="9940" y="1"/>
                    <a:pt x="714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44"/>
            <p:cNvSpPr/>
            <p:nvPr/>
          </p:nvSpPr>
          <p:spPr>
            <a:xfrm>
              <a:off x="6612951" y="3031574"/>
              <a:ext cx="652716" cy="1640547"/>
            </a:xfrm>
            <a:custGeom>
              <a:avLst/>
              <a:gdLst/>
              <a:ahLst/>
              <a:cxnLst/>
              <a:rect l="l" t="t" r="r" b="b"/>
              <a:pathLst>
                <a:path w="12372" h="31096" extrusionOk="0">
                  <a:moveTo>
                    <a:pt x="5228" y="1"/>
                  </a:moveTo>
                  <a:cubicBezTo>
                    <a:pt x="1915" y="1"/>
                    <a:pt x="1368" y="1916"/>
                    <a:pt x="1368" y="1916"/>
                  </a:cubicBezTo>
                  <a:cubicBezTo>
                    <a:pt x="0" y="7144"/>
                    <a:pt x="1216" y="30275"/>
                    <a:pt x="1216" y="30275"/>
                  </a:cubicBezTo>
                  <a:lnTo>
                    <a:pt x="7082" y="31096"/>
                  </a:lnTo>
                  <a:lnTo>
                    <a:pt x="12371" y="6262"/>
                  </a:lnTo>
                  <a:cubicBezTo>
                    <a:pt x="12371" y="1065"/>
                    <a:pt x="8207" y="1"/>
                    <a:pt x="522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4"/>
            <p:cNvSpPr/>
            <p:nvPr/>
          </p:nvSpPr>
          <p:spPr>
            <a:xfrm>
              <a:off x="5883331" y="2386945"/>
              <a:ext cx="157165" cy="174891"/>
            </a:xfrm>
            <a:custGeom>
              <a:avLst/>
              <a:gdLst/>
              <a:ahLst/>
              <a:cxnLst/>
              <a:rect l="l" t="t" r="r" b="b"/>
              <a:pathLst>
                <a:path w="2979" h="3315" extrusionOk="0">
                  <a:moveTo>
                    <a:pt x="91" y="1"/>
                  </a:moveTo>
                  <a:lnTo>
                    <a:pt x="0" y="122"/>
                  </a:lnTo>
                  <a:cubicBezTo>
                    <a:pt x="31" y="153"/>
                    <a:pt x="2189" y="2220"/>
                    <a:pt x="2827" y="3314"/>
                  </a:cubicBezTo>
                  <a:lnTo>
                    <a:pt x="2979" y="3253"/>
                  </a:lnTo>
                  <a:cubicBezTo>
                    <a:pt x="2341" y="2098"/>
                    <a:pt x="183" y="92"/>
                    <a:pt x="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4"/>
            <p:cNvSpPr/>
            <p:nvPr/>
          </p:nvSpPr>
          <p:spPr>
            <a:xfrm>
              <a:off x="7017012" y="2367742"/>
              <a:ext cx="158853" cy="174838"/>
            </a:xfrm>
            <a:custGeom>
              <a:avLst/>
              <a:gdLst/>
              <a:ahLst/>
              <a:cxnLst/>
              <a:rect l="l" t="t" r="r" b="b"/>
              <a:pathLst>
                <a:path w="3011" h="3314" extrusionOk="0">
                  <a:moveTo>
                    <a:pt x="2889" y="0"/>
                  </a:moveTo>
                  <a:cubicBezTo>
                    <a:pt x="2767" y="122"/>
                    <a:pt x="639" y="2128"/>
                    <a:pt x="1" y="3222"/>
                  </a:cubicBezTo>
                  <a:lnTo>
                    <a:pt x="123" y="3313"/>
                  </a:lnTo>
                  <a:cubicBezTo>
                    <a:pt x="761" y="2189"/>
                    <a:pt x="2919" y="152"/>
                    <a:pt x="3010" y="122"/>
                  </a:cubicBezTo>
                  <a:lnTo>
                    <a:pt x="28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4"/>
            <p:cNvSpPr/>
            <p:nvPr/>
          </p:nvSpPr>
          <p:spPr>
            <a:xfrm>
              <a:off x="5851255" y="3167897"/>
              <a:ext cx="291907" cy="1496203"/>
            </a:xfrm>
            <a:custGeom>
              <a:avLst/>
              <a:gdLst/>
              <a:ahLst/>
              <a:cxnLst/>
              <a:rect l="l" t="t" r="r" b="b"/>
              <a:pathLst>
                <a:path w="5533" h="28360" extrusionOk="0">
                  <a:moveTo>
                    <a:pt x="91" y="1"/>
                  </a:moveTo>
                  <a:cubicBezTo>
                    <a:pt x="61" y="31"/>
                    <a:pt x="31" y="92"/>
                    <a:pt x="0" y="122"/>
                  </a:cubicBezTo>
                  <a:lnTo>
                    <a:pt x="5380" y="28360"/>
                  </a:lnTo>
                  <a:lnTo>
                    <a:pt x="5532" y="28360"/>
                  </a:lnTo>
                  <a:lnTo>
                    <a:pt x="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4"/>
            <p:cNvSpPr/>
            <p:nvPr/>
          </p:nvSpPr>
          <p:spPr>
            <a:xfrm>
              <a:off x="6935240" y="3177498"/>
              <a:ext cx="290325" cy="1486601"/>
            </a:xfrm>
            <a:custGeom>
              <a:avLst/>
              <a:gdLst/>
              <a:ahLst/>
              <a:cxnLst/>
              <a:rect l="l" t="t" r="r" b="b"/>
              <a:pathLst>
                <a:path w="5503" h="28178" extrusionOk="0">
                  <a:moveTo>
                    <a:pt x="5381" y="1"/>
                  </a:moveTo>
                  <a:lnTo>
                    <a:pt x="1" y="28147"/>
                  </a:lnTo>
                  <a:lnTo>
                    <a:pt x="153" y="28178"/>
                  </a:lnTo>
                  <a:lnTo>
                    <a:pt x="5502" y="183"/>
                  </a:lnTo>
                  <a:cubicBezTo>
                    <a:pt x="5472" y="123"/>
                    <a:pt x="5442" y="62"/>
                    <a:pt x="538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4"/>
            <p:cNvSpPr/>
            <p:nvPr/>
          </p:nvSpPr>
          <p:spPr>
            <a:xfrm>
              <a:off x="7467656" y="1828678"/>
              <a:ext cx="163601" cy="125405"/>
            </a:xfrm>
            <a:custGeom>
              <a:avLst/>
              <a:gdLst/>
              <a:ahLst/>
              <a:cxnLst/>
              <a:rect l="l" t="t" r="r" b="b"/>
              <a:pathLst>
                <a:path w="3101" h="2377" extrusionOk="0">
                  <a:moveTo>
                    <a:pt x="1736" y="1"/>
                  </a:moveTo>
                  <a:cubicBezTo>
                    <a:pt x="1127" y="1"/>
                    <a:pt x="505" y="333"/>
                    <a:pt x="274" y="796"/>
                  </a:cubicBezTo>
                  <a:cubicBezTo>
                    <a:pt x="0" y="1312"/>
                    <a:pt x="1429" y="2376"/>
                    <a:pt x="1429" y="2376"/>
                  </a:cubicBezTo>
                  <a:cubicBezTo>
                    <a:pt x="1338" y="1373"/>
                    <a:pt x="3101" y="552"/>
                    <a:pt x="3101" y="552"/>
                  </a:cubicBezTo>
                  <a:cubicBezTo>
                    <a:pt x="3101" y="552"/>
                    <a:pt x="2797" y="218"/>
                    <a:pt x="2067" y="36"/>
                  </a:cubicBezTo>
                  <a:cubicBezTo>
                    <a:pt x="1959" y="12"/>
                    <a:pt x="1848" y="1"/>
                    <a:pt x="17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4"/>
            <p:cNvSpPr/>
            <p:nvPr/>
          </p:nvSpPr>
          <p:spPr>
            <a:xfrm>
              <a:off x="7478841" y="1758248"/>
              <a:ext cx="237409" cy="123664"/>
            </a:xfrm>
            <a:custGeom>
              <a:avLst/>
              <a:gdLst/>
              <a:ahLst/>
              <a:cxnLst/>
              <a:rect l="l" t="t" r="r" b="b"/>
              <a:pathLst>
                <a:path w="4500" h="2344" extrusionOk="0">
                  <a:moveTo>
                    <a:pt x="2597" y="52"/>
                  </a:moveTo>
                  <a:cubicBezTo>
                    <a:pt x="2677" y="52"/>
                    <a:pt x="2754" y="55"/>
                    <a:pt x="2828" y="64"/>
                  </a:cubicBezTo>
                  <a:cubicBezTo>
                    <a:pt x="3253" y="155"/>
                    <a:pt x="3588" y="276"/>
                    <a:pt x="3861" y="489"/>
                  </a:cubicBezTo>
                  <a:cubicBezTo>
                    <a:pt x="4287" y="884"/>
                    <a:pt x="4469" y="1492"/>
                    <a:pt x="4408" y="2283"/>
                  </a:cubicBezTo>
                  <a:cubicBezTo>
                    <a:pt x="4165" y="2252"/>
                    <a:pt x="3132" y="2039"/>
                    <a:pt x="2524" y="1675"/>
                  </a:cubicBezTo>
                  <a:cubicBezTo>
                    <a:pt x="2148" y="1445"/>
                    <a:pt x="1802" y="1360"/>
                    <a:pt x="1496" y="1360"/>
                  </a:cubicBezTo>
                  <a:cubicBezTo>
                    <a:pt x="786" y="1360"/>
                    <a:pt x="283" y="1818"/>
                    <a:pt x="92" y="2009"/>
                  </a:cubicBezTo>
                  <a:cubicBezTo>
                    <a:pt x="183" y="1644"/>
                    <a:pt x="518" y="368"/>
                    <a:pt x="1916" y="124"/>
                  </a:cubicBezTo>
                  <a:cubicBezTo>
                    <a:pt x="2138" y="80"/>
                    <a:pt x="2377" y="52"/>
                    <a:pt x="2597" y="52"/>
                  </a:cubicBezTo>
                  <a:close/>
                  <a:moveTo>
                    <a:pt x="2548" y="1"/>
                  </a:moveTo>
                  <a:cubicBezTo>
                    <a:pt x="2340" y="1"/>
                    <a:pt x="2118" y="22"/>
                    <a:pt x="1885" y="64"/>
                  </a:cubicBezTo>
                  <a:cubicBezTo>
                    <a:pt x="214" y="368"/>
                    <a:pt x="1" y="2131"/>
                    <a:pt x="31" y="2161"/>
                  </a:cubicBezTo>
                  <a:cubicBezTo>
                    <a:pt x="54" y="2161"/>
                    <a:pt x="628" y="1456"/>
                    <a:pt x="1518" y="1456"/>
                  </a:cubicBezTo>
                  <a:cubicBezTo>
                    <a:pt x="1812" y="1456"/>
                    <a:pt x="2140" y="1532"/>
                    <a:pt x="2493" y="1735"/>
                  </a:cubicBezTo>
                  <a:cubicBezTo>
                    <a:pt x="3162" y="2161"/>
                    <a:pt x="4378" y="2343"/>
                    <a:pt x="4378" y="2343"/>
                  </a:cubicBezTo>
                  <a:lnTo>
                    <a:pt x="4439" y="2343"/>
                  </a:lnTo>
                  <a:lnTo>
                    <a:pt x="4439" y="2313"/>
                  </a:lnTo>
                  <a:cubicBezTo>
                    <a:pt x="4500" y="1492"/>
                    <a:pt x="4348" y="884"/>
                    <a:pt x="3892" y="459"/>
                  </a:cubicBezTo>
                  <a:cubicBezTo>
                    <a:pt x="3560" y="150"/>
                    <a:pt x="3101" y="1"/>
                    <a:pt x="25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4"/>
            <p:cNvSpPr/>
            <p:nvPr/>
          </p:nvSpPr>
          <p:spPr>
            <a:xfrm>
              <a:off x="6657847" y="1450678"/>
              <a:ext cx="208498" cy="148987"/>
            </a:xfrm>
            <a:custGeom>
              <a:avLst/>
              <a:gdLst/>
              <a:ahLst/>
              <a:cxnLst/>
              <a:rect l="l" t="t" r="r" b="b"/>
              <a:pathLst>
                <a:path w="3952" h="2824" extrusionOk="0">
                  <a:moveTo>
                    <a:pt x="2015" y="0"/>
                  </a:moveTo>
                  <a:cubicBezTo>
                    <a:pt x="1706" y="0"/>
                    <a:pt x="1396" y="64"/>
                    <a:pt x="1125" y="210"/>
                  </a:cubicBezTo>
                  <a:cubicBezTo>
                    <a:pt x="304" y="635"/>
                    <a:pt x="0" y="1122"/>
                    <a:pt x="0" y="1122"/>
                  </a:cubicBezTo>
                  <a:cubicBezTo>
                    <a:pt x="0" y="1122"/>
                    <a:pt x="2371" y="1577"/>
                    <a:pt x="2554" y="2824"/>
                  </a:cubicBezTo>
                  <a:cubicBezTo>
                    <a:pt x="2554" y="2824"/>
                    <a:pt x="3952" y="1122"/>
                    <a:pt x="3496" y="574"/>
                  </a:cubicBezTo>
                  <a:cubicBezTo>
                    <a:pt x="3196" y="235"/>
                    <a:pt x="2607" y="0"/>
                    <a:pt x="20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4"/>
            <p:cNvSpPr/>
            <p:nvPr/>
          </p:nvSpPr>
          <p:spPr>
            <a:xfrm>
              <a:off x="6547217" y="1376450"/>
              <a:ext cx="298291" cy="187922"/>
            </a:xfrm>
            <a:custGeom>
              <a:avLst/>
              <a:gdLst/>
              <a:ahLst/>
              <a:cxnLst/>
              <a:rect l="l" t="t" r="r" b="b"/>
              <a:pathLst>
                <a:path w="5654" h="3562" extrusionOk="0">
                  <a:moveTo>
                    <a:pt x="2951" y="93"/>
                  </a:moveTo>
                  <a:cubicBezTo>
                    <a:pt x="4576" y="93"/>
                    <a:pt x="5326" y="1477"/>
                    <a:pt x="5532" y="1860"/>
                  </a:cubicBezTo>
                  <a:cubicBezTo>
                    <a:pt x="5311" y="1724"/>
                    <a:pt x="4784" y="1444"/>
                    <a:pt x="4138" y="1444"/>
                  </a:cubicBezTo>
                  <a:cubicBezTo>
                    <a:pt x="3632" y="1444"/>
                    <a:pt x="3054" y="1616"/>
                    <a:pt x="2492" y="2164"/>
                  </a:cubicBezTo>
                  <a:cubicBezTo>
                    <a:pt x="1824" y="2802"/>
                    <a:pt x="669" y="3319"/>
                    <a:pt x="426" y="3440"/>
                  </a:cubicBezTo>
                  <a:cubicBezTo>
                    <a:pt x="122" y="2498"/>
                    <a:pt x="182" y="1677"/>
                    <a:pt x="547" y="1130"/>
                  </a:cubicBezTo>
                  <a:cubicBezTo>
                    <a:pt x="790" y="766"/>
                    <a:pt x="1155" y="522"/>
                    <a:pt x="1641" y="310"/>
                  </a:cubicBezTo>
                  <a:cubicBezTo>
                    <a:pt x="1976" y="158"/>
                    <a:pt x="2371" y="127"/>
                    <a:pt x="2796" y="97"/>
                  </a:cubicBezTo>
                  <a:cubicBezTo>
                    <a:pt x="2849" y="94"/>
                    <a:pt x="2900" y="93"/>
                    <a:pt x="2951" y="93"/>
                  </a:cubicBezTo>
                  <a:close/>
                  <a:moveTo>
                    <a:pt x="2915" y="1"/>
                  </a:moveTo>
                  <a:cubicBezTo>
                    <a:pt x="2856" y="1"/>
                    <a:pt x="2796" y="2"/>
                    <a:pt x="2736" y="6"/>
                  </a:cubicBezTo>
                  <a:cubicBezTo>
                    <a:pt x="1733" y="97"/>
                    <a:pt x="882" y="431"/>
                    <a:pt x="456" y="1070"/>
                  </a:cubicBezTo>
                  <a:cubicBezTo>
                    <a:pt x="61" y="1738"/>
                    <a:pt x="0" y="2529"/>
                    <a:pt x="365" y="3501"/>
                  </a:cubicBezTo>
                  <a:lnTo>
                    <a:pt x="395" y="3562"/>
                  </a:lnTo>
                  <a:lnTo>
                    <a:pt x="426" y="3562"/>
                  </a:lnTo>
                  <a:cubicBezTo>
                    <a:pt x="486" y="3562"/>
                    <a:pt x="1854" y="2954"/>
                    <a:pt x="2553" y="2255"/>
                  </a:cubicBezTo>
                  <a:cubicBezTo>
                    <a:pt x="3104" y="1726"/>
                    <a:pt x="3664" y="1560"/>
                    <a:pt x="4150" y="1560"/>
                  </a:cubicBezTo>
                  <a:cubicBezTo>
                    <a:pt x="4978" y="1560"/>
                    <a:pt x="5593" y="2042"/>
                    <a:pt x="5593" y="2042"/>
                  </a:cubicBezTo>
                  <a:cubicBezTo>
                    <a:pt x="5654" y="2042"/>
                    <a:pt x="5654" y="2042"/>
                    <a:pt x="5623" y="1981"/>
                  </a:cubicBezTo>
                  <a:lnTo>
                    <a:pt x="5623" y="1951"/>
                  </a:lnTo>
                  <a:cubicBezTo>
                    <a:pt x="5623" y="1951"/>
                    <a:pt x="4906" y="1"/>
                    <a:pt x="29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4"/>
            <p:cNvSpPr/>
            <p:nvPr/>
          </p:nvSpPr>
          <p:spPr>
            <a:xfrm>
              <a:off x="6518306" y="1411692"/>
              <a:ext cx="235826" cy="340339"/>
            </a:xfrm>
            <a:custGeom>
              <a:avLst/>
              <a:gdLst/>
              <a:ahLst/>
              <a:cxnLst/>
              <a:rect l="l" t="t" r="r" b="b"/>
              <a:pathLst>
                <a:path w="4470" h="6451" extrusionOk="0">
                  <a:moveTo>
                    <a:pt x="4331" y="1"/>
                  </a:moveTo>
                  <a:cubicBezTo>
                    <a:pt x="4009" y="1"/>
                    <a:pt x="3175" y="75"/>
                    <a:pt x="2341" y="766"/>
                  </a:cubicBezTo>
                  <a:cubicBezTo>
                    <a:pt x="1065" y="1769"/>
                    <a:pt x="274" y="3715"/>
                    <a:pt x="1" y="6450"/>
                  </a:cubicBezTo>
                  <a:lnTo>
                    <a:pt x="62" y="6450"/>
                  </a:lnTo>
                  <a:cubicBezTo>
                    <a:pt x="335" y="3715"/>
                    <a:pt x="1126" y="1830"/>
                    <a:pt x="2402" y="797"/>
                  </a:cubicBezTo>
                  <a:cubicBezTo>
                    <a:pt x="3230" y="135"/>
                    <a:pt x="4002" y="61"/>
                    <a:pt x="4319" y="61"/>
                  </a:cubicBezTo>
                  <a:cubicBezTo>
                    <a:pt x="4409" y="61"/>
                    <a:pt x="4462" y="67"/>
                    <a:pt x="4469" y="67"/>
                  </a:cubicBezTo>
                  <a:lnTo>
                    <a:pt x="4469" y="6"/>
                  </a:lnTo>
                  <a:cubicBezTo>
                    <a:pt x="4469" y="6"/>
                    <a:pt x="4419" y="1"/>
                    <a:pt x="43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4"/>
            <p:cNvSpPr/>
            <p:nvPr/>
          </p:nvSpPr>
          <p:spPr>
            <a:xfrm>
              <a:off x="6191217" y="1342370"/>
              <a:ext cx="208498" cy="149884"/>
            </a:xfrm>
            <a:custGeom>
              <a:avLst/>
              <a:gdLst/>
              <a:ahLst/>
              <a:cxnLst/>
              <a:rect l="l" t="t" r="r" b="b"/>
              <a:pathLst>
                <a:path w="3952" h="2841" extrusionOk="0">
                  <a:moveTo>
                    <a:pt x="1967" y="1"/>
                  </a:moveTo>
                  <a:cubicBezTo>
                    <a:pt x="1363" y="1"/>
                    <a:pt x="757" y="230"/>
                    <a:pt x="456" y="591"/>
                  </a:cubicBezTo>
                  <a:cubicBezTo>
                    <a:pt x="0" y="1108"/>
                    <a:pt x="1398" y="2840"/>
                    <a:pt x="1398" y="2840"/>
                  </a:cubicBezTo>
                  <a:cubicBezTo>
                    <a:pt x="1611" y="1564"/>
                    <a:pt x="3952" y="1108"/>
                    <a:pt x="3952" y="1108"/>
                  </a:cubicBezTo>
                  <a:cubicBezTo>
                    <a:pt x="3952" y="1108"/>
                    <a:pt x="3648" y="621"/>
                    <a:pt x="2857" y="196"/>
                  </a:cubicBezTo>
                  <a:cubicBezTo>
                    <a:pt x="2589" y="62"/>
                    <a:pt x="2278" y="1"/>
                    <a:pt x="19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4"/>
            <p:cNvSpPr/>
            <p:nvPr/>
          </p:nvSpPr>
          <p:spPr>
            <a:xfrm>
              <a:off x="6212056" y="1270621"/>
              <a:ext cx="296708" cy="186339"/>
            </a:xfrm>
            <a:custGeom>
              <a:avLst/>
              <a:gdLst/>
              <a:ahLst/>
              <a:cxnLst/>
              <a:rect l="l" t="t" r="r" b="b"/>
              <a:pathLst>
                <a:path w="5624" h="3532" extrusionOk="0">
                  <a:moveTo>
                    <a:pt x="2777" y="34"/>
                  </a:moveTo>
                  <a:cubicBezTo>
                    <a:pt x="2814" y="34"/>
                    <a:pt x="2851" y="35"/>
                    <a:pt x="2888" y="36"/>
                  </a:cubicBezTo>
                  <a:cubicBezTo>
                    <a:pt x="3283" y="97"/>
                    <a:pt x="3678" y="158"/>
                    <a:pt x="4013" y="279"/>
                  </a:cubicBezTo>
                  <a:cubicBezTo>
                    <a:pt x="4499" y="462"/>
                    <a:pt x="4894" y="735"/>
                    <a:pt x="5107" y="1069"/>
                  </a:cubicBezTo>
                  <a:cubicBezTo>
                    <a:pt x="5502" y="1677"/>
                    <a:pt x="5532" y="2437"/>
                    <a:pt x="5228" y="3379"/>
                  </a:cubicBezTo>
                  <a:cubicBezTo>
                    <a:pt x="5016" y="3288"/>
                    <a:pt x="3830" y="2741"/>
                    <a:pt x="3192" y="2133"/>
                  </a:cubicBezTo>
                  <a:cubicBezTo>
                    <a:pt x="2611" y="1579"/>
                    <a:pt x="2018" y="1404"/>
                    <a:pt x="1506" y="1404"/>
                  </a:cubicBezTo>
                  <a:cubicBezTo>
                    <a:pt x="867" y="1404"/>
                    <a:pt x="355" y="1677"/>
                    <a:pt x="152" y="1829"/>
                  </a:cubicBezTo>
                  <a:cubicBezTo>
                    <a:pt x="331" y="1383"/>
                    <a:pt x="1092" y="34"/>
                    <a:pt x="2777" y="34"/>
                  </a:cubicBezTo>
                  <a:close/>
                  <a:moveTo>
                    <a:pt x="2706" y="0"/>
                  </a:moveTo>
                  <a:cubicBezTo>
                    <a:pt x="717" y="0"/>
                    <a:pt x="0" y="1921"/>
                    <a:pt x="0" y="1951"/>
                  </a:cubicBezTo>
                  <a:cubicBezTo>
                    <a:pt x="0" y="1951"/>
                    <a:pt x="0" y="1981"/>
                    <a:pt x="31" y="1981"/>
                  </a:cubicBezTo>
                  <a:cubicBezTo>
                    <a:pt x="68" y="1963"/>
                    <a:pt x="662" y="1492"/>
                    <a:pt x="1453" y="1492"/>
                  </a:cubicBezTo>
                  <a:cubicBezTo>
                    <a:pt x="1944" y="1492"/>
                    <a:pt x="2512" y="1673"/>
                    <a:pt x="3070" y="2255"/>
                  </a:cubicBezTo>
                  <a:cubicBezTo>
                    <a:pt x="3800" y="2924"/>
                    <a:pt x="5198" y="3531"/>
                    <a:pt x="5198" y="3531"/>
                  </a:cubicBezTo>
                  <a:lnTo>
                    <a:pt x="5228" y="3531"/>
                  </a:lnTo>
                  <a:lnTo>
                    <a:pt x="5259" y="3501"/>
                  </a:lnTo>
                  <a:cubicBezTo>
                    <a:pt x="5624" y="2468"/>
                    <a:pt x="5563" y="1677"/>
                    <a:pt x="5168" y="1069"/>
                  </a:cubicBezTo>
                  <a:cubicBezTo>
                    <a:pt x="4742" y="431"/>
                    <a:pt x="3952" y="36"/>
                    <a:pt x="2888" y="6"/>
                  </a:cubicBezTo>
                  <a:cubicBezTo>
                    <a:pt x="2826" y="2"/>
                    <a:pt x="2766" y="0"/>
                    <a:pt x="27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4"/>
            <p:cNvSpPr/>
            <p:nvPr/>
          </p:nvSpPr>
          <p:spPr>
            <a:xfrm>
              <a:off x="6303430" y="1302644"/>
              <a:ext cx="237409" cy="341921"/>
            </a:xfrm>
            <a:custGeom>
              <a:avLst/>
              <a:gdLst/>
              <a:ahLst/>
              <a:cxnLst/>
              <a:rect l="l" t="t" r="r" b="b"/>
              <a:pathLst>
                <a:path w="4500" h="6481" extrusionOk="0">
                  <a:moveTo>
                    <a:pt x="139" y="1"/>
                  </a:moveTo>
                  <a:cubicBezTo>
                    <a:pt x="51" y="1"/>
                    <a:pt x="1" y="7"/>
                    <a:pt x="1" y="7"/>
                  </a:cubicBezTo>
                  <a:lnTo>
                    <a:pt x="1" y="98"/>
                  </a:lnTo>
                  <a:cubicBezTo>
                    <a:pt x="8" y="98"/>
                    <a:pt x="66" y="91"/>
                    <a:pt x="163" y="91"/>
                  </a:cubicBezTo>
                  <a:cubicBezTo>
                    <a:pt x="493" y="91"/>
                    <a:pt x="1278" y="164"/>
                    <a:pt x="2098" y="797"/>
                  </a:cubicBezTo>
                  <a:cubicBezTo>
                    <a:pt x="3344" y="1830"/>
                    <a:pt x="4135" y="3745"/>
                    <a:pt x="4408" y="6481"/>
                  </a:cubicBezTo>
                  <a:lnTo>
                    <a:pt x="4499" y="6481"/>
                  </a:lnTo>
                  <a:cubicBezTo>
                    <a:pt x="4226" y="3745"/>
                    <a:pt x="3436" y="1800"/>
                    <a:pt x="2129" y="766"/>
                  </a:cubicBezTo>
                  <a:cubicBezTo>
                    <a:pt x="1295" y="76"/>
                    <a:pt x="461" y="1"/>
                    <a:pt x="1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4"/>
            <p:cNvSpPr/>
            <p:nvPr/>
          </p:nvSpPr>
          <p:spPr>
            <a:xfrm>
              <a:off x="6321103" y="1547856"/>
              <a:ext cx="69007" cy="77659"/>
            </a:xfrm>
            <a:custGeom>
              <a:avLst/>
              <a:gdLst/>
              <a:ahLst/>
              <a:cxnLst/>
              <a:rect l="l" t="t" r="r" b="b"/>
              <a:pathLst>
                <a:path w="1308" h="1472" extrusionOk="0">
                  <a:moveTo>
                    <a:pt x="1205" y="1"/>
                  </a:moveTo>
                  <a:cubicBezTo>
                    <a:pt x="1088" y="1"/>
                    <a:pt x="879" y="26"/>
                    <a:pt x="608" y="161"/>
                  </a:cubicBezTo>
                  <a:cubicBezTo>
                    <a:pt x="243" y="343"/>
                    <a:pt x="0" y="830"/>
                    <a:pt x="91" y="1164"/>
                  </a:cubicBezTo>
                  <a:cubicBezTo>
                    <a:pt x="137" y="1438"/>
                    <a:pt x="747" y="1472"/>
                    <a:pt x="1049" y="1472"/>
                  </a:cubicBezTo>
                  <a:cubicBezTo>
                    <a:pt x="1150" y="1472"/>
                    <a:pt x="1216" y="1468"/>
                    <a:pt x="1216" y="1468"/>
                  </a:cubicBezTo>
                  <a:cubicBezTo>
                    <a:pt x="821" y="1012"/>
                    <a:pt x="1307" y="9"/>
                    <a:pt x="1307" y="9"/>
                  </a:cubicBezTo>
                  <a:cubicBezTo>
                    <a:pt x="1307" y="9"/>
                    <a:pt x="1271" y="1"/>
                    <a:pt x="12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4"/>
            <p:cNvSpPr/>
            <p:nvPr/>
          </p:nvSpPr>
          <p:spPr>
            <a:xfrm>
              <a:off x="6293828" y="1492198"/>
              <a:ext cx="230972" cy="121923"/>
            </a:xfrm>
            <a:custGeom>
              <a:avLst/>
              <a:gdLst/>
              <a:ahLst/>
              <a:cxnLst/>
              <a:rect l="l" t="t" r="r" b="b"/>
              <a:pathLst>
                <a:path w="4378" h="2311" extrusionOk="0">
                  <a:moveTo>
                    <a:pt x="1733" y="0"/>
                  </a:moveTo>
                  <a:cubicBezTo>
                    <a:pt x="1642" y="0"/>
                    <a:pt x="1551" y="31"/>
                    <a:pt x="1429" y="61"/>
                  </a:cubicBezTo>
                  <a:cubicBezTo>
                    <a:pt x="1551" y="31"/>
                    <a:pt x="1642" y="31"/>
                    <a:pt x="1733" y="31"/>
                  </a:cubicBezTo>
                  <a:cubicBezTo>
                    <a:pt x="2098" y="31"/>
                    <a:pt x="2341" y="243"/>
                    <a:pt x="2615" y="638"/>
                  </a:cubicBezTo>
                  <a:cubicBezTo>
                    <a:pt x="2387" y="590"/>
                    <a:pt x="2176" y="558"/>
                    <a:pt x="1979" y="558"/>
                  </a:cubicBezTo>
                  <a:cubicBezTo>
                    <a:pt x="1807" y="558"/>
                    <a:pt x="1645" y="582"/>
                    <a:pt x="1490" y="638"/>
                  </a:cubicBezTo>
                  <a:cubicBezTo>
                    <a:pt x="821" y="790"/>
                    <a:pt x="578" y="1246"/>
                    <a:pt x="578" y="1246"/>
                  </a:cubicBezTo>
                  <a:lnTo>
                    <a:pt x="608" y="1246"/>
                  </a:lnTo>
                  <a:cubicBezTo>
                    <a:pt x="608" y="1246"/>
                    <a:pt x="882" y="821"/>
                    <a:pt x="1490" y="669"/>
                  </a:cubicBezTo>
                  <a:cubicBezTo>
                    <a:pt x="1640" y="642"/>
                    <a:pt x="1797" y="627"/>
                    <a:pt x="1962" y="627"/>
                  </a:cubicBezTo>
                  <a:cubicBezTo>
                    <a:pt x="2164" y="627"/>
                    <a:pt x="2380" y="649"/>
                    <a:pt x="2615" y="699"/>
                  </a:cubicBezTo>
                  <a:cubicBezTo>
                    <a:pt x="2493" y="790"/>
                    <a:pt x="1976" y="1064"/>
                    <a:pt x="1551" y="1125"/>
                  </a:cubicBezTo>
                  <a:cubicBezTo>
                    <a:pt x="669" y="1277"/>
                    <a:pt x="578" y="2006"/>
                    <a:pt x="578" y="2219"/>
                  </a:cubicBezTo>
                  <a:cubicBezTo>
                    <a:pt x="456" y="2037"/>
                    <a:pt x="153" y="1307"/>
                    <a:pt x="669" y="669"/>
                  </a:cubicBezTo>
                  <a:cubicBezTo>
                    <a:pt x="791" y="517"/>
                    <a:pt x="943" y="395"/>
                    <a:pt x="1095" y="304"/>
                  </a:cubicBezTo>
                  <a:cubicBezTo>
                    <a:pt x="1216" y="213"/>
                    <a:pt x="1277" y="183"/>
                    <a:pt x="1399" y="152"/>
                  </a:cubicBezTo>
                  <a:lnTo>
                    <a:pt x="1399" y="152"/>
                  </a:lnTo>
                  <a:cubicBezTo>
                    <a:pt x="1125" y="213"/>
                    <a:pt x="882" y="365"/>
                    <a:pt x="639" y="638"/>
                  </a:cubicBezTo>
                  <a:cubicBezTo>
                    <a:pt x="1" y="1429"/>
                    <a:pt x="578" y="2310"/>
                    <a:pt x="578" y="2310"/>
                  </a:cubicBezTo>
                  <a:lnTo>
                    <a:pt x="608" y="2310"/>
                  </a:lnTo>
                  <a:cubicBezTo>
                    <a:pt x="608" y="2310"/>
                    <a:pt x="578" y="1368"/>
                    <a:pt x="1551" y="1216"/>
                  </a:cubicBezTo>
                  <a:cubicBezTo>
                    <a:pt x="2007" y="1125"/>
                    <a:pt x="2645" y="760"/>
                    <a:pt x="2645" y="760"/>
                  </a:cubicBezTo>
                  <a:cubicBezTo>
                    <a:pt x="3192" y="790"/>
                    <a:pt x="3770" y="1003"/>
                    <a:pt x="4378" y="1368"/>
                  </a:cubicBezTo>
                  <a:cubicBezTo>
                    <a:pt x="3770" y="973"/>
                    <a:pt x="3192" y="760"/>
                    <a:pt x="2706" y="638"/>
                  </a:cubicBezTo>
                  <a:cubicBezTo>
                    <a:pt x="2432" y="213"/>
                    <a:pt x="2098" y="31"/>
                    <a:pt x="1733" y="0"/>
                  </a:cubicBezTo>
                  <a:close/>
                </a:path>
              </a:pathLst>
            </a:custGeom>
            <a:solidFill>
              <a:srgbClr val="0067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4"/>
            <p:cNvSpPr/>
            <p:nvPr/>
          </p:nvSpPr>
          <p:spPr>
            <a:xfrm>
              <a:off x="6298787" y="1492198"/>
              <a:ext cx="222795" cy="121923"/>
            </a:xfrm>
            <a:custGeom>
              <a:avLst/>
              <a:gdLst/>
              <a:ahLst/>
              <a:cxnLst/>
              <a:rect l="l" t="t" r="r" b="b"/>
              <a:pathLst>
                <a:path w="4223" h="2311" extrusionOk="0">
                  <a:moveTo>
                    <a:pt x="1578" y="61"/>
                  </a:moveTo>
                  <a:cubicBezTo>
                    <a:pt x="1882" y="91"/>
                    <a:pt x="2156" y="243"/>
                    <a:pt x="2399" y="608"/>
                  </a:cubicBezTo>
                  <a:cubicBezTo>
                    <a:pt x="2186" y="562"/>
                    <a:pt x="1996" y="540"/>
                    <a:pt x="1821" y="540"/>
                  </a:cubicBezTo>
                  <a:cubicBezTo>
                    <a:pt x="1647" y="540"/>
                    <a:pt x="1487" y="562"/>
                    <a:pt x="1335" y="608"/>
                  </a:cubicBezTo>
                  <a:cubicBezTo>
                    <a:pt x="727" y="760"/>
                    <a:pt x="484" y="1155"/>
                    <a:pt x="423" y="1216"/>
                  </a:cubicBezTo>
                  <a:lnTo>
                    <a:pt x="423" y="1246"/>
                  </a:lnTo>
                  <a:lnTo>
                    <a:pt x="514" y="1277"/>
                  </a:lnTo>
                  <a:lnTo>
                    <a:pt x="514" y="1246"/>
                  </a:lnTo>
                  <a:cubicBezTo>
                    <a:pt x="514" y="1246"/>
                    <a:pt x="788" y="821"/>
                    <a:pt x="1396" y="669"/>
                  </a:cubicBezTo>
                  <a:cubicBezTo>
                    <a:pt x="1548" y="638"/>
                    <a:pt x="1707" y="623"/>
                    <a:pt x="1882" y="623"/>
                  </a:cubicBezTo>
                  <a:cubicBezTo>
                    <a:pt x="2057" y="623"/>
                    <a:pt x="2247" y="638"/>
                    <a:pt x="2460" y="669"/>
                  </a:cubicBezTo>
                  <a:cubicBezTo>
                    <a:pt x="2247" y="790"/>
                    <a:pt x="1852" y="1003"/>
                    <a:pt x="1457" y="1064"/>
                  </a:cubicBezTo>
                  <a:cubicBezTo>
                    <a:pt x="666" y="1216"/>
                    <a:pt x="484" y="1763"/>
                    <a:pt x="423" y="2067"/>
                  </a:cubicBezTo>
                  <a:cubicBezTo>
                    <a:pt x="332" y="1824"/>
                    <a:pt x="119" y="1216"/>
                    <a:pt x="575" y="638"/>
                  </a:cubicBezTo>
                  <a:cubicBezTo>
                    <a:pt x="727" y="487"/>
                    <a:pt x="849" y="335"/>
                    <a:pt x="1001" y="243"/>
                  </a:cubicBezTo>
                  <a:cubicBezTo>
                    <a:pt x="1122" y="183"/>
                    <a:pt x="1183" y="152"/>
                    <a:pt x="1305" y="91"/>
                  </a:cubicBezTo>
                  <a:lnTo>
                    <a:pt x="1305" y="84"/>
                  </a:lnTo>
                  <a:lnTo>
                    <a:pt x="1305" y="84"/>
                  </a:lnTo>
                  <a:cubicBezTo>
                    <a:pt x="1407" y="61"/>
                    <a:pt x="1467" y="61"/>
                    <a:pt x="1578" y="61"/>
                  </a:cubicBezTo>
                  <a:close/>
                  <a:moveTo>
                    <a:pt x="1578" y="0"/>
                  </a:moveTo>
                  <a:cubicBezTo>
                    <a:pt x="1487" y="0"/>
                    <a:pt x="1426" y="0"/>
                    <a:pt x="1335" y="31"/>
                  </a:cubicBezTo>
                  <a:cubicBezTo>
                    <a:pt x="1305" y="61"/>
                    <a:pt x="1305" y="61"/>
                    <a:pt x="1274" y="61"/>
                  </a:cubicBezTo>
                  <a:lnTo>
                    <a:pt x="1274" y="70"/>
                  </a:lnTo>
                  <a:lnTo>
                    <a:pt x="1274" y="70"/>
                  </a:lnTo>
                  <a:cubicBezTo>
                    <a:pt x="986" y="162"/>
                    <a:pt x="780" y="312"/>
                    <a:pt x="545" y="547"/>
                  </a:cubicBezTo>
                  <a:cubicBezTo>
                    <a:pt x="0" y="1247"/>
                    <a:pt x="318" y="1970"/>
                    <a:pt x="461" y="2204"/>
                  </a:cubicBezTo>
                  <a:lnTo>
                    <a:pt x="461" y="2204"/>
                  </a:lnTo>
                  <a:cubicBezTo>
                    <a:pt x="495" y="1944"/>
                    <a:pt x="660" y="1344"/>
                    <a:pt x="1426" y="1216"/>
                  </a:cubicBezTo>
                  <a:cubicBezTo>
                    <a:pt x="1882" y="1125"/>
                    <a:pt x="2429" y="790"/>
                    <a:pt x="2521" y="760"/>
                  </a:cubicBezTo>
                  <a:cubicBezTo>
                    <a:pt x="3007" y="851"/>
                    <a:pt x="3584" y="1094"/>
                    <a:pt x="4162" y="1429"/>
                  </a:cubicBezTo>
                  <a:lnTo>
                    <a:pt x="4192" y="1429"/>
                  </a:lnTo>
                  <a:lnTo>
                    <a:pt x="4223" y="1368"/>
                  </a:lnTo>
                  <a:lnTo>
                    <a:pt x="4192" y="1368"/>
                  </a:lnTo>
                  <a:cubicBezTo>
                    <a:pt x="3615" y="1003"/>
                    <a:pt x="3068" y="760"/>
                    <a:pt x="2521" y="638"/>
                  </a:cubicBezTo>
                  <a:cubicBezTo>
                    <a:pt x="2247" y="213"/>
                    <a:pt x="1913" y="0"/>
                    <a:pt x="1578" y="0"/>
                  </a:cubicBezTo>
                  <a:close/>
                  <a:moveTo>
                    <a:pt x="525" y="2260"/>
                  </a:moveTo>
                  <a:cubicBezTo>
                    <a:pt x="521" y="2260"/>
                    <a:pt x="514" y="2262"/>
                    <a:pt x="504" y="2268"/>
                  </a:cubicBezTo>
                  <a:lnTo>
                    <a:pt x="504" y="2268"/>
                  </a:lnTo>
                  <a:cubicBezTo>
                    <a:pt x="508" y="2273"/>
                    <a:pt x="512" y="2277"/>
                    <a:pt x="514" y="2280"/>
                  </a:cubicBezTo>
                  <a:cubicBezTo>
                    <a:pt x="532" y="2280"/>
                    <a:pt x="539" y="2260"/>
                    <a:pt x="525" y="2260"/>
                  </a:cubicBezTo>
                  <a:close/>
                  <a:moveTo>
                    <a:pt x="461" y="2204"/>
                  </a:moveTo>
                  <a:cubicBezTo>
                    <a:pt x="455" y="2254"/>
                    <a:pt x="454" y="2291"/>
                    <a:pt x="454" y="2310"/>
                  </a:cubicBezTo>
                  <a:cubicBezTo>
                    <a:pt x="475" y="2288"/>
                    <a:pt x="492" y="2275"/>
                    <a:pt x="504" y="2268"/>
                  </a:cubicBezTo>
                  <a:lnTo>
                    <a:pt x="504" y="2268"/>
                  </a:lnTo>
                  <a:cubicBezTo>
                    <a:pt x="494" y="2255"/>
                    <a:pt x="479" y="2233"/>
                    <a:pt x="461" y="220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4"/>
            <p:cNvSpPr/>
            <p:nvPr/>
          </p:nvSpPr>
          <p:spPr>
            <a:xfrm>
              <a:off x="6449354" y="1617283"/>
              <a:ext cx="52969" cy="52969"/>
            </a:xfrm>
            <a:custGeom>
              <a:avLst/>
              <a:gdLst/>
              <a:ahLst/>
              <a:cxnLst/>
              <a:rect l="l" t="t" r="r" b="b"/>
              <a:pathLst>
                <a:path w="1004" h="1004" extrusionOk="0">
                  <a:moveTo>
                    <a:pt x="518" y="0"/>
                  </a:moveTo>
                  <a:cubicBezTo>
                    <a:pt x="244" y="0"/>
                    <a:pt x="1" y="243"/>
                    <a:pt x="1" y="517"/>
                  </a:cubicBezTo>
                  <a:cubicBezTo>
                    <a:pt x="1" y="760"/>
                    <a:pt x="244" y="1003"/>
                    <a:pt x="518" y="1003"/>
                  </a:cubicBezTo>
                  <a:cubicBezTo>
                    <a:pt x="761" y="1003"/>
                    <a:pt x="1004" y="760"/>
                    <a:pt x="1004" y="517"/>
                  </a:cubicBezTo>
                  <a:cubicBezTo>
                    <a:pt x="1004" y="243"/>
                    <a:pt x="761" y="61"/>
                    <a:pt x="5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4"/>
            <p:cNvSpPr/>
            <p:nvPr/>
          </p:nvSpPr>
          <p:spPr>
            <a:xfrm>
              <a:off x="6212056" y="1535458"/>
              <a:ext cx="51333" cy="52969"/>
            </a:xfrm>
            <a:custGeom>
              <a:avLst/>
              <a:gdLst/>
              <a:ahLst/>
              <a:cxnLst/>
              <a:rect l="l" t="t" r="r" b="b"/>
              <a:pathLst>
                <a:path w="973" h="1004" extrusionOk="0">
                  <a:moveTo>
                    <a:pt x="487" y="1"/>
                  </a:moveTo>
                  <a:cubicBezTo>
                    <a:pt x="213" y="1"/>
                    <a:pt x="0" y="244"/>
                    <a:pt x="0" y="487"/>
                  </a:cubicBezTo>
                  <a:cubicBezTo>
                    <a:pt x="0" y="761"/>
                    <a:pt x="213" y="1004"/>
                    <a:pt x="487" y="1004"/>
                  </a:cubicBezTo>
                  <a:cubicBezTo>
                    <a:pt x="760" y="1004"/>
                    <a:pt x="973" y="761"/>
                    <a:pt x="973" y="487"/>
                  </a:cubicBezTo>
                  <a:cubicBezTo>
                    <a:pt x="973" y="244"/>
                    <a:pt x="791" y="3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4"/>
            <p:cNvSpPr/>
            <p:nvPr/>
          </p:nvSpPr>
          <p:spPr>
            <a:xfrm>
              <a:off x="6539198" y="1317416"/>
              <a:ext cx="52969" cy="51333"/>
            </a:xfrm>
            <a:custGeom>
              <a:avLst/>
              <a:gdLst/>
              <a:ahLst/>
              <a:cxnLst/>
              <a:rect l="l" t="t" r="r" b="b"/>
              <a:pathLst>
                <a:path w="1004" h="973" extrusionOk="0">
                  <a:moveTo>
                    <a:pt x="517" y="0"/>
                  </a:moveTo>
                  <a:cubicBezTo>
                    <a:pt x="243" y="0"/>
                    <a:pt x="0" y="213"/>
                    <a:pt x="0" y="486"/>
                  </a:cubicBezTo>
                  <a:cubicBezTo>
                    <a:pt x="0" y="760"/>
                    <a:pt x="243" y="973"/>
                    <a:pt x="517" y="973"/>
                  </a:cubicBezTo>
                  <a:cubicBezTo>
                    <a:pt x="790" y="973"/>
                    <a:pt x="1003" y="760"/>
                    <a:pt x="1003" y="486"/>
                  </a:cubicBezTo>
                  <a:cubicBezTo>
                    <a:pt x="1003" y="213"/>
                    <a:pt x="790" y="0"/>
                    <a:pt x="5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4"/>
            <p:cNvSpPr/>
            <p:nvPr/>
          </p:nvSpPr>
          <p:spPr>
            <a:xfrm>
              <a:off x="6611316" y="1599610"/>
              <a:ext cx="24110" cy="24110"/>
            </a:xfrm>
            <a:custGeom>
              <a:avLst/>
              <a:gdLst/>
              <a:ahLst/>
              <a:cxnLst/>
              <a:rect l="l" t="t" r="r" b="b"/>
              <a:pathLst>
                <a:path w="457" h="457" extrusionOk="0">
                  <a:moveTo>
                    <a:pt x="244" y="1"/>
                  </a:moveTo>
                  <a:cubicBezTo>
                    <a:pt x="122" y="1"/>
                    <a:pt x="1" y="92"/>
                    <a:pt x="1" y="213"/>
                  </a:cubicBezTo>
                  <a:cubicBezTo>
                    <a:pt x="1" y="365"/>
                    <a:pt x="122" y="457"/>
                    <a:pt x="244" y="457"/>
                  </a:cubicBezTo>
                  <a:cubicBezTo>
                    <a:pt x="366" y="457"/>
                    <a:pt x="457" y="365"/>
                    <a:pt x="457" y="213"/>
                  </a:cubicBezTo>
                  <a:cubicBezTo>
                    <a:pt x="457" y="92"/>
                    <a:pt x="366" y="1"/>
                    <a:pt x="2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4"/>
            <p:cNvSpPr/>
            <p:nvPr/>
          </p:nvSpPr>
          <p:spPr>
            <a:xfrm>
              <a:off x="6127065" y="1368695"/>
              <a:ext cx="24110" cy="24110"/>
            </a:xfrm>
            <a:custGeom>
              <a:avLst/>
              <a:gdLst/>
              <a:ahLst/>
              <a:cxnLst/>
              <a:rect l="l" t="t" r="r" b="b"/>
              <a:pathLst>
                <a:path w="457" h="457" extrusionOk="0">
                  <a:moveTo>
                    <a:pt x="244" y="1"/>
                  </a:moveTo>
                  <a:cubicBezTo>
                    <a:pt x="92" y="1"/>
                    <a:pt x="0" y="122"/>
                    <a:pt x="0" y="244"/>
                  </a:cubicBezTo>
                  <a:cubicBezTo>
                    <a:pt x="0" y="365"/>
                    <a:pt x="92" y="457"/>
                    <a:pt x="244" y="457"/>
                  </a:cubicBezTo>
                  <a:cubicBezTo>
                    <a:pt x="365" y="457"/>
                    <a:pt x="456" y="365"/>
                    <a:pt x="456" y="244"/>
                  </a:cubicBezTo>
                  <a:cubicBezTo>
                    <a:pt x="456" y="122"/>
                    <a:pt x="365" y="1"/>
                    <a:pt x="2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3" name="Google Shape;723;p44"/>
          <p:cNvSpPr/>
          <p:nvPr/>
        </p:nvSpPr>
        <p:spPr>
          <a:xfrm flipH="1">
            <a:off x="5307800" y="2800350"/>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45"/>
          <p:cNvSpPr/>
          <p:nvPr/>
        </p:nvSpPr>
        <p:spPr>
          <a:xfrm>
            <a:off x="6196016" y="576078"/>
            <a:ext cx="926897" cy="9269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5"/>
          <p:cNvSpPr txBox="1">
            <a:spLocks noGrp="1"/>
          </p:cNvSpPr>
          <p:nvPr>
            <p:ph type="title"/>
          </p:nvPr>
        </p:nvSpPr>
        <p:spPr>
          <a:xfrm>
            <a:off x="834175" y="1381150"/>
            <a:ext cx="6147734" cy="868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200" dirty="0" smtClean="0"/>
              <a:t>What is </a:t>
            </a:r>
            <a:br>
              <a:rPr lang="en" sz="3200" dirty="0" smtClean="0"/>
            </a:br>
            <a:r>
              <a:rPr lang="en" sz="3200" dirty="0" smtClean="0"/>
              <a:t>Self-Awareness?</a:t>
            </a:r>
            <a:endParaRPr sz="3200" dirty="0"/>
          </a:p>
        </p:txBody>
      </p:sp>
      <p:sp>
        <p:nvSpPr>
          <p:cNvPr id="730" name="Google Shape;730;p45"/>
          <p:cNvSpPr txBox="1">
            <a:spLocks noGrp="1"/>
          </p:cNvSpPr>
          <p:nvPr>
            <p:ph type="subTitle" idx="1"/>
          </p:nvPr>
        </p:nvSpPr>
        <p:spPr>
          <a:xfrm>
            <a:off x="843853" y="2244067"/>
            <a:ext cx="3840600" cy="145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Self-awareness is the ability to </a:t>
            </a:r>
            <a:r>
              <a:rPr lang="en" dirty="0" smtClean="0"/>
              <a:t>focus on yourself and interpret your actions, feelings and thoughts objectively.</a:t>
            </a:r>
            <a:endParaRPr dirty="0"/>
          </a:p>
        </p:txBody>
      </p:sp>
      <p:sp>
        <p:nvSpPr>
          <p:cNvPr id="731" name="Google Shape;731;p45"/>
          <p:cNvSpPr/>
          <p:nvPr/>
        </p:nvSpPr>
        <p:spPr>
          <a:xfrm flipH="1">
            <a:off x="5277247" y="1581100"/>
            <a:ext cx="2977552" cy="2986334"/>
          </a:xfrm>
          <a:custGeom>
            <a:avLst/>
            <a:gdLst/>
            <a:ahLst/>
            <a:cxnLst/>
            <a:rect l="l" t="t" r="r" b="b"/>
            <a:pathLst>
              <a:path w="82727" h="82971" extrusionOk="0">
                <a:moveTo>
                  <a:pt x="38848" y="0"/>
                </a:moveTo>
                <a:cubicBezTo>
                  <a:pt x="36614" y="0"/>
                  <a:pt x="34291" y="696"/>
                  <a:pt x="31957" y="2431"/>
                </a:cubicBezTo>
                <a:cubicBezTo>
                  <a:pt x="15345" y="19543"/>
                  <a:pt x="14611" y="11771"/>
                  <a:pt x="5671" y="22912"/>
                </a:cubicBezTo>
                <a:cubicBezTo>
                  <a:pt x="1602" y="27916"/>
                  <a:pt x="0" y="32253"/>
                  <a:pt x="0" y="38824"/>
                </a:cubicBezTo>
                <a:cubicBezTo>
                  <a:pt x="0" y="47096"/>
                  <a:pt x="6105" y="51600"/>
                  <a:pt x="9440" y="58738"/>
                </a:cubicBezTo>
                <a:cubicBezTo>
                  <a:pt x="12276" y="64809"/>
                  <a:pt x="13510" y="72448"/>
                  <a:pt x="18414" y="77485"/>
                </a:cubicBezTo>
                <a:cubicBezTo>
                  <a:pt x="21582" y="80787"/>
                  <a:pt x="25719" y="80987"/>
                  <a:pt x="29922" y="81788"/>
                </a:cubicBezTo>
                <a:cubicBezTo>
                  <a:pt x="33823" y="82555"/>
                  <a:pt x="37724" y="82970"/>
                  <a:pt x="41632" y="82970"/>
                </a:cubicBezTo>
                <a:cubicBezTo>
                  <a:pt x="45878" y="82970"/>
                  <a:pt x="50133" y="82481"/>
                  <a:pt x="54406" y="81421"/>
                </a:cubicBezTo>
                <a:cubicBezTo>
                  <a:pt x="63279" y="79153"/>
                  <a:pt x="71885" y="69713"/>
                  <a:pt x="76288" y="62074"/>
                </a:cubicBezTo>
                <a:cubicBezTo>
                  <a:pt x="82726" y="51033"/>
                  <a:pt x="81625" y="37356"/>
                  <a:pt x="74320" y="27115"/>
                </a:cubicBezTo>
                <a:cubicBezTo>
                  <a:pt x="69083" y="19777"/>
                  <a:pt x="60944" y="16608"/>
                  <a:pt x="54973" y="10103"/>
                </a:cubicBezTo>
                <a:cubicBezTo>
                  <a:pt x="52132" y="7009"/>
                  <a:pt x="45936" y="0"/>
                  <a:pt x="388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32" name="Google Shape;732;p45"/>
          <p:cNvGrpSpPr/>
          <p:nvPr/>
        </p:nvGrpSpPr>
        <p:grpSpPr>
          <a:xfrm>
            <a:off x="5110923" y="708534"/>
            <a:ext cx="2885211" cy="4882058"/>
            <a:chOff x="5110923" y="708534"/>
            <a:chExt cx="2885211" cy="4882058"/>
          </a:xfrm>
        </p:grpSpPr>
        <p:grpSp>
          <p:nvGrpSpPr>
            <p:cNvPr id="733" name="Google Shape;733;p45"/>
            <p:cNvGrpSpPr/>
            <p:nvPr/>
          </p:nvGrpSpPr>
          <p:grpSpPr>
            <a:xfrm>
              <a:off x="5110923" y="708534"/>
              <a:ext cx="2885211" cy="4882058"/>
              <a:chOff x="5110923" y="708534"/>
              <a:chExt cx="2885211" cy="4882058"/>
            </a:xfrm>
          </p:grpSpPr>
          <p:grpSp>
            <p:nvGrpSpPr>
              <p:cNvPr id="734" name="Google Shape;734;p45"/>
              <p:cNvGrpSpPr/>
              <p:nvPr/>
            </p:nvGrpSpPr>
            <p:grpSpPr>
              <a:xfrm>
                <a:off x="5110923" y="708534"/>
                <a:ext cx="2885211" cy="4882058"/>
                <a:chOff x="5110923" y="708534"/>
                <a:chExt cx="2885211" cy="4882058"/>
              </a:xfrm>
            </p:grpSpPr>
            <p:grpSp>
              <p:nvGrpSpPr>
                <p:cNvPr id="735" name="Google Shape;735;p45"/>
                <p:cNvGrpSpPr/>
                <p:nvPr/>
              </p:nvGrpSpPr>
              <p:grpSpPr>
                <a:xfrm>
                  <a:off x="5110923" y="708534"/>
                  <a:ext cx="2885211" cy="4882058"/>
                  <a:chOff x="5428545" y="1323462"/>
                  <a:chExt cx="2108456" cy="3567713"/>
                </a:xfrm>
              </p:grpSpPr>
              <p:sp>
                <p:nvSpPr>
                  <p:cNvPr id="736" name="Google Shape;736;p45"/>
                  <p:cNvSpPr/>
                  <p:nvPr/>
                </p:nvSpPr>
                <p:spPr>
                  <a:xfrm flipH="1">
                    <a:off x="5874325" y="2218100"/>
                    <a:ext cx="23375" cy="37550"/>
                  </a:xfrm>
                  <a:custGeom>
                    <a:avLst/>
                    <a:gdLst/>
                    <a:ahLst/>
                    <a:cxnLst/>
                    <a:rect l="l" t="t" r="r" b="b"/>
                    <a:pathLst>
                      <a:path w="935" h="1502" extrusionOk="0">
                        <a:moveTo>
                          <a:pt x="400" y="1"/>
                        </a:moveTo>
                        <a:lnTo>
                          <a:pt x="0" y="1502"/>
                        </a:lnTo>
                        <a:lnTo>
                          <a:pt x="934" y="1302"/>
                        </a:lnTo>
                        <a:lnTo>
                          <a:pt x="400" y="1"/>
                        </a:lnTo>
                        <a:close/>
                      </a:path>
                    </a:pathLst>
                  </a:custGeom>
                  <a:solidFill>
                    <a:srgbClr val="E7716C"/>
                  </a:solidFill>
                  <a:ln w="9525" cap="flat" cmpd="sng">
                    <a:solidFill>
                      <a:srgbClr val="E7716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5"/>
                  <p:cNvSpPr/>
                  <p:nvPr/>
                </p:nvSpPr>
                <p:spPr>
                  <a:xfrm flipH="1">
                    <a:off x="5825975" y="4727400"/>
                    <a:ext cx="295225" cy="163775"/>
                  </a:xfrm>
                  <a:custGeom>
                    <a:avLst/>
                    <a:gdLst/>
                    <a:ahLst/>
                    <a:cxnLst/>
                    <a:rect l="l" t="t" r="r" b="b"/>
                    <a:pathLst>
                      <a:path w="11809" h="6551" extrusionOk="0">
                        <a:moveTo>
                          <a:pt x="134" y="1"/>
                        </a:moveTo>
                        <a:cubicBezTo>
                          <a:pt x="134" y="1"/>
                          <a:pt x="34" y="1235"/>
                          <a:pt x="34" y="2069"/>
                        </a:cubicBezTo>
                        <a:cubicBezTo>
                          <a:pt x="0" y="2669"/>
                          <a:pt x="0" y="3236"/>
                          <a:pt x="0" y="3737"/>
                        </a:cubicBezTo>
                        <a:cubicBezTo>
                          <a:pt x="0" y="4704"/>
                          <a:pt x="667" y="5504"/>
                          <a:pt x="1568" y="5605"/>
                        </a:cubicBezTo>
                        <a:cubicBezTo>
                          <a:pt x="3941" y="5952"/>
                          <a:pt x="8247" y="6550"/>
                          <a:pt x="10130" y="6550"/>
                        </a:cubicBezTo>
                        <a:cubicBezTo>
                          <a:pt x="10418" y="6550"/>
                          <a:pt x="10649" y="6536"/>
                          <a:pt x="10808" y="6505"/>
                        </a:cubicBezTo>
                        <a:cubicBezTo>
                          <a:pt x="11575" y="6338"/>
                          <a:pt x="11809" y="5871"/>
                          <a:pt x="11809" y="5504"/>
                        </a:cubicBezTo>
                        <a:cubicBezTo>
                          <a:pt x="11809" y="5071"/>
                          <a:pt x="11542" y="4804"/>
                          <a:pt x="11208" y="4704"/>
                        </a:cubicBezTo>
                        <a:cubicBezTo>
                          <a:pt x="9374" y="4337"/>
                          <a:pt x="4370" y="34"/>
                          <a:pt x="4370" y="34"/>
                        </a:cubicBezTo>
                        <a:lnTo>
                          <a:pt x="134" y="1"/>
                        </a:ln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5"/>
                  <p:cNvSpPr/>
                  <p:nvPr/>
                </p:nvSpPr>
                <p:spPr>
                  <a:xfrm flipH="1">
                    <a:off x="6011925" y="4551450"/>
                    <a:ext cx="169325" cy="176800"/>
                  </a:xfrm>
                  <a:custGeom>
                    <a:avLst/>
                    <a:gdLst/>
                    <a:ahLst/>
                    <a:cxnLst/>
                    <a:rect l="l" t="t" r="r" b="b"/>
                    <a:pathLst>
                      <a:path w="6773" h="7072" extrusionOk="0">
                        <a:moveTo>
                          <a:pt x="1" y="0"/>
                        </a:moveTo>
                        <a:lnTo>
                          <a:pt x="2502" y="7005"/>
                        </a:lnTo>
                        <a:lnTo>
                          <a:pt x="6772" y="7072"/>
                        </a:lnTo>
                        <a:lnTo>
                          <a:pt x="6338" y="234"/>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5"/>
                  <p:cNvSpPr/>
                  <p:nvPr/>
                </p:nvSpPr>
                <p:spPr>
                  <a:xfrm flipH="1">
                    <a:off x="6679900" y="4699875"/>
                    <a:ext cx="302750" cy="153300"/>
                  </a:xfrm>
                  <a:custGeom>
                    <a:avLst/>
                    <a:gdLst/>
                    <a:ahLst/>
                    <a:cxnLst/>
                    <a:rect l="l" t="t" r="r" b="b"/>
                    <a:pathLst>
                      <a:path w="12110" h="6132" extrusionOk="0">
                        <a:moveTo>
                          <a:pt x="4370" y="1"/>
                        </a:moveTo>
                        <a:lnTo>
                          <a:pt x="301" y="401"/>
                        </a:lnTo>
                        <a:cubicBezTo>
                          <a:pt x="301" y="401"/>
                          <a:pt x="0" y="1435"/>
                          <a:pt x="67" y="2269"/>
                        </a:cubicBezTo>
                        <a:cubicBezTo>
                          <a:pt x="100" y="2836"/>
                          <a:pt x="100" y="3437"/>
                          <a:pt x="134" y="3937"/>
                        </a:cubicBezTo>
                        <a:cubicBezTo>
                          <a:pt x="201" y="4838"/>
                          <a:pt x="934" y="5605"/>
                          <a:pt x="1868" y="5671"/>
                        </a:cubicBezTo>
                        <a:cubicBezTo>
                          <a:pt x="3839" y="5866"/>
                          <a:pt x="7213" y="6132"/>
                          <a:pt x="9360" y="6132"/>
                        </a:cubicBezTo>
                        <a:cubicBezTo>
                          <a:pt x="10156" y="6132"/>
                          <a:pt x="10783" y="6095"/>
                          <a:pt x="11108" y="6005"/>
                        </a:cubicBezTo>
                        <a:cubicBezTo>
                          <a:pt x="11942" y="5805"/>
                          <a:pt x="12109" y="5338"/>
                          <a:pt x="12076" y="4971"/>
                        </a:cubicBezTo>
                        <a:cubicBezTo>
                          <a:pt x="12042" y="4571"/>
                          <a:pt x="11775" y="4270"/>
                          <a:pt x="11442" y="4237"/>
                        </a:cubicBezTo>
                        <a:cubicBezTo>
                          <a:pt x="9607" y="3970"/>
                          <a:pt x="4370" y="1"/>
                          <a:pt x="4370" y="1"/>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5"/>
                  <p:cNvSpPr/>
                  <p:nvPr/>
                </p:nvSpPr>
                <p:spPr>
                  <a:xfrm flipH="1">
                    <a:off x="6830850" y="4538925"/>
                    <a:ext cx="153475" cy="169325"/>
                  </a:xfrm>
                  <a:custGeom>
                    <a:avLst/>
                    <a:gdLst/>
                    <a:ahLst/>
                    <a:cxnLst/>
                    <a:rect l="l" t="t" r="r" b="b"/>
                    <a:pathLst>
                      <a:path w="6139" h="6773" extrusionOk="0">
                        <a:moveTo>
                          <a:pt x="6138" y="1"/>
                        </a:moveTo>
                        <a:lnTo>
                          <a:pt x="1" y="668"/>
                        </a:lnTo>
                        <a:lnTo>
                          <a:pt x="401" y="6772"/>
                        </a:lnTo>
                        <a:lnTo>
                          <a:pt x="4437" y="6439"/>
                        </a:lnTo>
                        <a:lnTo>
                          <a:pt x="61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5"/>
                  <p:cNvSpPr/>
                  <p:nvPr/>
                </p:nvSpPr>
                <p:spPr>
                  <a:xfrm flipH="1">
                    <a:off x="6343000" y="2927775"/>
                    <a:ext cx="728875" cy="1732925"/>
                  </a:xfrm>
                  <a:custGeom>
                    <a:avLst/>
                    <a:gdLst/>
                    <a:ahLst/>
                    <a:cxnLst/>
                    <a:rect l="l" t="t" r="r" b="b"/>
                    <a:pathLst>
                      <a:path w="29155" h="69317" extrusionOk="0">
                        <a:moveTo>
                          <a:pt x="6838" y="1"/>
                        </a:moveTo>
                        <a:cubicBezTo>
                          <a:pt x="6838" y="1"/>
                          <a:pt x="3536" y="4637"/>
                          <a:pt x="4103" y="13977"/>
                        </a:cubicBezTo>
                        <a:cubicBezTo>
                          <a:pt x="4704" y="24952"/>
                          <a:pt x="0" y="36293"/>
                          <a:pt x="1535" y="68183"/>
                        </a:cubicBezTo>
                        <a:lnTo>
                          <a:pt x="9807" y="69317"/>
                        </a:lnTo>
                        <a:cubicBezTo>
                          <a:pt x="9807" y="69317"/>
                          <a:pt x="17179" y="45100"/>
                          <a:pt x="21449" y="23784"/>
                        </a:cubicBezTo>
                        <a:cubicBezTo>
                          <a:pt x="23617" y="12943"/>
                          <a:pt x="29154" y="3170"/>
                          <a:pt x="29154" y="3170"/>
                        </a:cubicBezTo>
                        <a:lnTo>
                          <a:pt x="17613" y="1535"/>
                        </a:lnTo>
                        <a:lnTo>
                          <a:pt x="683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45"/>
                  <p:cNvSpPr/>
                  <p:nvPr/>
                </p:nvSpPr>
                <p:spPr>
                  <a:xfrm flipH="1">
                    <a:off x="5883500" y="2929450"/>
                    <a:ext cx="1060800" cy="1756275"/>
                  </a:xfrm>
                  <a:custGeom>
                    <a:avLst/>
                    <a:gdLst/>
                    <a:ahLst/>
                    <a:cxnLst/>
                    <a:rect l="l" t="t" r="r" b="b"/>
                    <a:pathLst>
                      <a:path w="42432" h="70251" extrusionOk="0">
                        <a:moveTo>
                          <a:pt x="1735" y="0"/>
                        </a:moveTo>
                        <a:lnTo>
                          <a:pt x="1735" y="0"/>
                        </a:lnTo>
                        <a:cubicBezTo>
                          <a:pt x="1735" y="0"/>
                          <a:pt x="1" y="5905"/>
                          <a:pt x="2603" y="12676"/>
                        </a:cubicBezTo>
                        <a:cubicBezTo>
                          <a:pt x="5571" y="20282"/>
                          <a:pt x="9841" y="13844"/>
                          <a:pt x="12576" y="20415"/>
                        </a:cubicBezTo>
                        <a:cubicBezTo>
                          <a:pt x="15178" y="26619"/>
                          <a:pt x="24218" y="37894"/>
                          <a:pt x="24218" y="37894"/>
                        </a:cubicBezTo>
                        <a:cubicBezTo>
                          <a:pt x="25219" y="39062"/>
                          <a:pt x="30589" y="68049"/>
                          <a:pt x="30289" y="69950"/>
                        </a:cubicBezTo>
                        <a:lnTo>
                          <a:pt x="37794" y="70251"/>
                        </a:lnTo>
                        <a:cubicBezTo>
                          <a:pt x="37794" y="70217"/>
                          <a:pt x="42431" y="48068"/>
                          <a:pt x="34926" y="24518"/>
                        </a:cubicBezTo>
                        <a:lnTo>
                          <a:pt x="24051" y="3169"/>
                        </a:lnTo>
                        <a:lnTo>
                          <a:pt x="17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45"/>
                  <p:cNvSpPr/>
                  <p:nvPr/>
                </p:nvSpPr>
                <p:spPr>
                  <a:xfrm flipH="1">
                    <a:off x="6823350" y="3053850"/>
                    <a:ext cx="128450" cy="1593525"/>
                  </a:xfrm>
                  <a:custGeom>
                    <a:avLst/>
                    <a:gdLst/>
                    <a:ahLst/>
                    <a:cxnLst/>
                    <a:rect l="l" t="t" r="r" b="b"/>
                    <a:pathLst>
                      <a:path w="5138" h="63741" extrusionOk="0">
                        <a:moveTo>
                          <a:pt x="4962" y="0"/>
                        </a:moveTo>
                        <a:cubicBezTo>
                          <a:pt x="4921" y="0"/>
                          <a:pt x="4871" y="47"/>
                          <a:pt x="4871" y="95"/>
                        </a:cubicBezTo>
                        <a:cubicBezTo>
                          <a:pt x="4871" y="195"/>
                          <a:pt x="3470" y="8567"/>
                          <a:pt x="3503" y="15072"/>
                        </a:cubicBezTo>
                        <a:cubicBezTo>
                          <a:pt x="3536" y="21543"/>
                          <a:pt x="2135" y="34920"/>
                          <a:pt x="1068" y="37788"/>
                        </a:cubicBezTo>
                        <a:cubicBezTo>
                          <a:pt x="34" y="40590"/>
                          <a:pt x="1" y="62639"/>
                          <a:pt x="1" y="63607"/>
                        </a:cubicBezTo>
                        <a:cubicBezTo>
                          <a:pt x="1" y="63673"/>
                          <a:pt x="34" y="63740"/>
                          <a:pt x="134" y="63740"/>
                        </a:cubicBezTo>
                        <a:cubicBezTo>
                          <a:pt x="201" y="63740"/>
                          <a:pt x="234" y="63673"/>
                          <a:pt x="234" y="63607"/>
                        </a:cubicBezTo>
                        <a:cubicBezTo>
                          <a:pt x="234" y="63407"/>
                          <a:pt x="301" y="40624"/>
                          <a:pt x="1302" y="37888"/>
                        </a:cubicBezTo>
                        <a:cubicBezTo>
                          <a:pt x="2336" y="34986"/>
                          <a:pt x="3737" y="21577"/>
                          <a:pt x="3703" y="15072"/>
                        </a:cubicBezTo>
                        <a:cubicBezTo>
                          <a:pt x="3670" y="8567"/>
                          <a:pt x="5071" y="228"/>
                          <a:pt x="5071" y="128"/>
                        </a:cubicBezTo>
                        <a:cubicBezTo>
                          <a:pt x="5138" y="95"/>
                          <a:pt x="5071" y="28"/>
                          <a:pt x="5004" y="28"/>
                        </a:cubicBezTo>
                        <a:cubicBezTo>
                          <a:pt x="4994" y="8"/>
                          <a:pt x="4979" y="0"/>
                          <a:pt x="496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5"/>
                  <p:cNvSpPr/>
                  <p:nvPr/>
                </p:nvSpPr>
                <p:spPr>
                  <a:xfrm flipH="1">
                    <a:off x="6022775" y="3056875"/>
                    <a:ext cx="373625" cy="1623850"/>
                  </a:xfrm>
                  <a:custGeom>
                    <a:avLst/>
                    <a:gdLst/>
                    <a:ahLst/>
                    <a:cxnLst/>
                    <a:rect l="l" t="t" r="r" b="b"/>
                    <a:pathLst>
                      <a:path w="14945" h="64954" extrusionOk="0">
                        <a:moveTo>
                          <a:pt x="13942" y="64879"/>
                        </a:moveTo>
                        <a:cubicBezTo>
                          <a:pt x="13943" y="64882"/>
                          <a:pt x="13943" y="64884"/>
                          <a:pt x="13944" y="64887"/>
                        </a:cubicBezTo>
                        <a:cubicBezTo>
                          <a:pt x="13944" y="64884"/>
                          <a:pt x="13943" y="64881"/>
                          <a:pt x="13942" y="64879"/>
                        </a:cubicBezTo>
                        <a:close/>
                        <a:moveTo>
                          <a:pt x="105" y="0"/>
                        </a:moveTo>
                        <a:cubicBezTo>
                          <a:pt x="94" y="0"/>
                          <a:pt x="81" y="2"/>
                          <a:pt x="67" y="7"/>
                        </a:cubicBezTo>
                        <a:cubicBezTo>
                          <a:pt x="34" y="7"/>
                          <a:pt x="0" y="74"/>
                          <a:pt x="0" y="140"/>
                        </a:cubicBezTo>
                        <a:cubicBezTo>
                          <a:pt x="367" y="2109"/>
                          <a:pt x="1201" y="3977"/>
                          <a:pt x="2002" y="5778"/>
                        </a:cubicBezTo>
                        <a:cubicBezTo>
                          <a:pt x="2335" y="6512"/>
                          <a:pt x="2702" y="7312"/>
                          <a:pt x="3003" y="8113"/>
                        </a:cubicBezTo>
                        <a:cubicBezTo>
                          <a:pt x="4170" y="11082"/>
                          <a:pt x="5471" y="14017"/>
                          <a:pt x="6872" y="16952"/>
                        </a:cubicBezTo>
                        <a:cubicBezTo>
                          <a:pt x="7472" y="18087"/>
                          <a:pt x="8140" y="19254"/>
                          <a:pt x="8807" y="20322"/>
                        </a:cubicBezTo>
                        <a:cubicBezTo>
                          <a:pt x="10174" y="22590"/>
                          <a:pt x="11609" y="24958"/>
                          <a:pt x="12009" y="27593"/>
                        </a:cubicBezTo>
                        <a:cubicBezTo>
                          <a:pt x="12176" y="28627"/>
                          <a:pt x="12476" y="29695"/>
                          <a:pt x="12710" y="30762"/>
                        </a:cubicBezTo>
                        <a:cubicBezTo>
                          <a:pt x="12976" y="31696"/>
                          <a:pt x="13210" y="32664"/>
                          <a:pt x="13377" y="33664"/>
                        </a:cubicBezTo>
                        <a:cubicBezTo>
                          <a:pt x="13710" y="35599"/>
                          <a:pt x="13877" y="37534"/>
                          <a:pt x="14044" y="39435"/>
                        </a:cubicBezTo>
                        <a:cubicBezTo>
                          <a:pt x="14144" y="39969"/>
                          <a:pt x="14177" y="40503"/>
                          <a:pt x="14211" y="41036"/>
                        </a:cubicBezTo>
                        <a:cubicBezTo>
                          <a:pt x="14678" y="45673"/>
                          <a:pt x="14344" y="50843"/>
                          <a:pt x="14044" y="55380"/>
                        </a:cubicBezTo>
                        <a:cubicBezTo>
                          <a:pt x="14010" y="56214"/>
                          <a:pt x="13944" y="57148"/>
                          <a:pt x="13810" y="58049"/>
                        </a:cubicBezTo>
                        <a:cubicBezTo>
                          <a:pt x="13543" y="60350"/>
                          <a:pt x="13277" y="62785"/>
                          <a:pt x="13677" y="64853"/>
                        </a:cubicBezTo>
                        <a:cubicBezTo>
                          <a:pt x="13677" y="64887"/>
                          <a:pt x="13744" y="64953"/>
                          <a:pt x="13810" y="64953"/>
                        </a:cubicBezTo>
                        <a:cubicBezTo>
                          <a:pt x="13859" y="64905"/>
                          <a:pt x="13908" y="64874"/>
                          <a:pt x="13931" y="64874"/>
                        </a:cubicBezTo>
                        <a:cubicBezTo>
                          <a:pt x="13936" y="64874"/>
                          <a:pt x="13940" y="64876"/>
                          <a:pt x="13942" y="64879"/>
                        </a:cubicBezTo>
                        <a:lnTo>
                          <a:pt x="13942" y="64879"/>
                        </a:lnTo>
                        <a:cubicBezTo>
                          <a:pt x="13511" y="62813"/>
                          <a:pt x="13811" y="60448"/>
                          <a:pt x="14044" y="58149"/>
                        </a:cubicBezTo>
                        <a:cubicBezTo>
                          <a:pt x="14144" y="57215"/>
                          <a:pt x="14277" y="56314"/>
                          <a:pt x="14311" y="55480"/>
                        </a:cubicBezTo>
                        <a:cubicBezTo>
                          <a:pt x="14611" y="50943"/>
                          <a:pt x="14944" y="45773"/>
                          <a:pt x="14477" y="41103"/>
                        </a:cubicBezTo>
                        <a:cubicBezTo>
                          <a:pt x="14377" y="40536"/>
                          <a:pt x="14344" y="40002"/>
                          <a:pt x="14311" y="39469"/>
                        </a:cubicBezTo>
                        <a:cubicBezTo>
                          <a:pt x="14144" y="37534"/>
                          <a:pt x="13977" y="35599"/>
                          <a:pt x="13644" y="33664"/>
                        </a:cubicBezTo>
                        <a:cubicBezTo>
                          <a:pt x="13477" y="32664"/>
                          <a:pt x="13210" y="31663"/>
                          <a:pt x="12976" y="30696"/>
                        </a:cubicBezTo>
                        <a:cubicBezTo>
                          <a:pt x="12710" y="29662"/>
                          <a:pt x="12443" y="28627"/>
                          <a:pt x="12276" y="27527"/>
                        </a:cubicBezTo>
                        <a:cubicBezTo>
                          <a:pt x="11842" y="24858"/>
                          <a:pt x="10375" y="22490"/>
                          <a:pt x="9007" y="20188"/>
                        </a:cubicBezTo>
                        <a:cubicBezTo>
                          <a:pt x="8340" y="19121"/>
                          <a:pt x="7639" y="17953"/>
                          <a:pt x="7072" y="16819"/>
                        </a:cubicBezTo>
                        <a:cubicBezTo>
                          <a:pt x="5671" y="13950"/>
                          <a:pt x="4370" y="10982"/>
                          <a:pt x="3203" y="8013"/>
                        </a:cubicBezTo>
                        <a:cubicBezTo>
                          <a:pt x="2903" y="7246"/>
                          <a:pt x="2536" y="6445"/>
                          <a:pt x="2202" y="5644"/>
                        </a:cubicBezTo>
                        <a:cubicBezTo>
                          <a:pt x="1401" y="3843"/>
                          <a:pt x="634" y="2008"/>
                          <a:pt x="201" y="107"/>
                        </a:cubicBezTo>
                        <a:cubicBezTo>
                          <a:pt x="201" y="78"/>
                          <a:pt x="176" y="0"/>
                          <a:pt x="1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5"/>
                  <p:cNvSpPr/>
                  <p:nvPr/>
                </p:nvSpPr>
                <p:spPr>
                  <a:xfrm flipH="1">
                    <a:off x="6689925" y="1885775"/>
                    <a:ext cx="487025" cy="458275"/>
                  </a:xfrm>
                  <a:custGeom>
                    <a:avLst/>
                    <a:gdLst/>
                    <a:ahLst/>
                    <a:cxnLst/>
                    <a:rect l="l" t="t" r="r" b="b"/>
                    <a:pathLst>
                      <a:path w="19481" h="18331" extrusionOk="0">
                        <a:moveTo>
                          <a:pt x="19343" y="1"/>
                        </a:moveTo>
                        <a:cubicBezTo>
                          <a:pt x="19314" y="1"/>
                          <a:pt x="19281" y="17"/>
                          <a:pt x="19247" y="51"/>
                        </a:cubicBezTo>
                        <a:cubicBezTo>
                          <a:pt x="18747" y="451"/>
                          <a:pt x="18347" y="985"/>
                          <a:pt x="17913" y="1485"/>
                        </a:cubicBezTo>
                        <a:cubicBezTo>
                          <a:pt x="17813" y="1719"/>
                          <a:pt x="17646" y="1885"/>
                          <a:pt x="17479" y="2086"/>
                        </a:cubicBezTo>
                        <a:cubicBezTo>
                          <a:pt x="16846" y="2819"/>
                          <a:pt x="15912" y="3453"/>
                          <a:pt x="14711" y="3987"/>
                        </a:cubicBezTo>
                        <a:cubicBezTo>
                          <a:pt x="14144" y="4254"/>
                          <a:pt x="13543" y="4421"/>
                          <a:pt x="12909" y="4621"/>
                        </a:cubicBezTo>
                        <a:cubicBezTo>
                          <a:pt x="11542" y="5088"/>
                          <a:pt x="10141" y="5555"/>
                          <a:pt x="9073" y="6589"/>
                        </a:cubicBezTo>
                        <a:cubicBezTo>
                          <a:pt x="8506" y="7123"/>
                          <a:pt x="8173" y="7890"/>
                          <a:pt x="7872" y="8557"/>
                        </a:cubicBezTo>
                        <a:cubicBezTo>
                          <a:pt x="7539" y="9224"/>
                          <a:pt x="7239" y="9891"/>
                          <a:pt x="6705" y="10425"/>
                        </a:cubicBezTo>
                        <a:cubicBezTo>
                          <a:pt x="6171" y="10959"/>
                          <a:pt x="5471" y="11292"/>
                          <a:pt x="4804" y="11592"/>
                        </a:cubicBezTo>
                        <a:cubicBezTo>
                          <a:pt x="3970" y="11959"/>
                          <a:pt x="3069" y="12326"/>
                          <a:pt x="2502" y="13127"/>
                        </a:cubicBezTo>
                        <a:cubicBezTo>
                          <a:pt x="1968" y="13794"/>
                          <a:pt x="1568" y="14628"/>
                          <a:pt x="1334" y="15662"/>
                        </a:cubicBezTo>
                        <a:lnTo>
                          <a:pt x="1201" y="16162"/>
                        </a:lnTo>
                        <a:cubicBezTo>
                          <a:pt x="1034" y="16963"/>
                          <a:pt x="867" y="17663"/>
                          <a:pt x="67" y="18097"/>
                        </a:cubicBezTo>
                        <a:cubicBezTo>
                          <a:pt x="34" y="18130"/>
                          <a:pt x="0" y="18231"/>
                          <a:pt x="34" y="18264"/>
                        </a:cubicBezTo>
                        <a:cubicBezTo>
                          <a:pt x="67" y="18297"/>
                          <a:pt x="134" y="18331"/>
                          <a:pt x="167" y="18331"/>
                        </a:cubicBezTo>
                        <a:lnTo>
                          <a:pt x="267" y="18297"/>
                        </a:lnTo>
                        <a:cubicBezTo>
                          <a:pt x="1201" y="17797"/>
                          <a:pt x="1368" y="17063"/>
                          <a:pt x="1535" y="16229"/>
                        </a:cubicBezTo>
                        <a:lnTo>
                          <a:pt x="1668" y="15729"/>
                        </a:lnTo>
                        <a:cubicBezTo>
                          <a:pt x="1902" y="14728"/>
                          <a:pt x="2235" y="13894"/>
                          <a:pt x="2735" y="13260"/>
                        </a:cubicBezTo>
                        <a:cubicBezTo>
                          <a:pt x="3303" y="12560"/>
                          <a:pt x="4070" y="12160"/>
                          <a:pt x="4904" y="11793"/>
                        </a:cubicBezTo>
                        <a:cubicBezTo>
                          <a:pt x="5604" y="11492"/>
                          <a:pt x="6338" y="11159"/>
                          <a:pt x="6905" y="10592"/>
                        </a:cubicBezTo>
                        <a:cubicBezTo>
                          <a:pt x="7506" y="10058"/>
                          <a:pt x="7772" y="9324"/>
                          <a:pt x="8106" y="8624"/>
                        </a:cubicBezTo>
                        <a:cubicBezTo>
                          <a:pt x="8473" y="7956"/>
                          <a:pt x="8740" y="7256"/>
                          <a:pt x="9307" y="6722"/>
                        </a:cubicBezTo>
                        <a:cubicBezTo>
                          <a:pt x="10274" y="5722"/>
                          <a:pt x="11675" y="5288"/>
                          <a:pt x="13043" y="4821"/>
                        </a:cubicBezTo>
                        <a:cubicBezTo>
                          <a:pt x="13643" y="4654"/>
                          <a:pt x="14244" y="4454"/>
                          <a:pt x="14844" y="4220"/>
                        </a:cubicBezTo>
                        <a:cubicBezTo>
                          <a:pt x="16045" y="3653"/>
                          <a:pt x="17012" y="2986"/>
                          <a:pt x="17679" y="2219"/>
                        </a:cubicBezTo>
                        <a:cubicBezTo>
                          <a:pt x="17813" y="2052"/>
                          <a:pt x="17980" y="1819"/>
                          <a:pt x="18146" y="1619"/>
                        </a:cubicBezTo>
                        <a:cubicBezTo>
                          <a:pt x="18547" y="1118"/>
                          <a:pt x="18914" y="585"/>
                          <a:pt x="19414" y="218"/>
                        </a:cubicBezTo>
                        <a:cubicBezTo>
                          <a:pt x="19481" y="151"/>
                          <a:pt x="19481" y="84"/>
                          <a:pt x="19414" y="51"/>
                        </a:cubicBezTo>
                        <a:cubicBezTo>
                          <a:pt x="19397" y="17"/>
                          <a:pt x="19372" y="1"/>
                          <a:pt x="1934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5"/>
                  <p:cNvSpPr/>
                  <p:nvPr/>
                </p:nvSpPr>
                <p:spPr>
                  <a:xfrm flipH="1">
                    <a:off x="5779275" y="2250625"/>
                    <a:ext cx="118425" cy="84250"/>
                  </a:xfrm>
                  <a:custGeom>
                    <a:avLst/>
                    <a:gdLst/>
                    <a:ahLst/>
                    <a:cxnLst/>
                    <a:rect l="l" t="t" r="r" b="b"/>
                    <a:pathLst>
                      <a:path w="4737" h="3370" extrusionOk="0">
                        <a:moveTo>
                          <a:pt x="934" y="1"/>
                        </a:moveTo>
                        <a:lnTo>
                          <a:pt x="0" y="201"/>
                        </a:lnTo>
                        <a:lnTo>
                          <a:pt x="1501" y="3370"/>
                        </a:lnTo>
                        <a:lnTo>
                          <a:pt x="4737" y="2302"/>
                        </a:lnTo>
                        <a:lnTo>
                          <a:pt x="934" y="1"/>
                        </a:lnTo>
                        <a:close/>
                      </a:path>
                    </a:pathLst>
                  </a:custGeom>
                  <a:solidFill>
                    <a:srgbClr val="E7716C"/>
                  </a:solidFill>
                  <a:ln w="9525" cap="flat" cmpd="sng">
                    <a:solidFill>
                      <a:srgbClr val="E7716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5"/>
                  <p:cNvSpPr/>
                  <p:nvPr/>
                </p:nvSpPr>
                <p:spPr>
                  <a:xfrm flipH="1">
                    <a:off x="5721725" y="2206800"/>
                    <a:ext cx="131800" cy="106400"/>
                  </a:xfrm>
                  <a:custGeom>
                    <a:avLst/>
                    <a:gdLst/>
                    <a:ahLst/>
                    <a:cxnLst/>
                    <a:rect l="l" t="t" r="r" b="b"/>
                    <a:pathLst>
                      <a:path w="5272" h="4256" extrusionOk="0">
                        <a:moveTo>
                          <a:pt x="3640" y="1"/>
                        </a:moveTo>
                        <a:cubicBezTo>
                          <a:pt x="2402" y="1"/>
                          <a:pt x="60" y="1453"/>
                          <a:pt x="1" y="1453"/>
                        </a:cubicBezTo>
                        <a:lnTo>
                          <a:pt x="1235" y="4255"/>
                        </a:lnTo>
                        <a:cubicBezTo>
                          <a:pt x="1235" y="4255"/>
                          <a:pt x="1242" y="4255"/>
                          <a:pt x="1254" y="4255"/>
                        </a:cubicBezTo>
                        <a:cubicBezTo>
                          <a:pt x="1473" y="4255"/>
                          <a:pt x="3517" y="4226"/>
                          <a:pt x="4337" y="3121"/>
                        </a:cubicBezTo>
                        <a:cubicBezTo>
                          <a:pt x="5271" y="1954"/>
                          <a:pt x="4071" y="86"/>
                          <a:pt x="4071" y="86"/>
                        </a:cubicBezTo>
                        <a:cubicBezTo>
                          <a:pt x="3952" y="27"/>
                          <a:pt x="3806" y="1"/>
                          <a:pt x="3640" y="1"/>
                        </a:cubicBezTo>
                        <a:close/>
                      </a:path>
                    </a:pathLst>
                  </a:custGeom>
                  <a:solidFill>
                    <a:srgbClr val="E7716C"/>
                  </a:solidFill>
                  <a:ln w="9525" cap="flat" cmpd="sng">
                    <a:solidFill>
                      <a:srgbClr val="E7716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5"/>
                  <p:cNvSpPr/>
                  <p:nvPr/>
                </p:nvSpPr>
                <p:spPr>
                  <a:xfrm flipH="1">
                    <a:off x="5734225" y="2206425"/>
                    <a:ext cx="105100" cy="89400"/>
                  </a:xfrm>
                  <a:custGeom>
                    <a:avLst/>
                    <a:gdLst/>
                    <a:ahLst/>
                    <a:cxnLst/>
                    <a:rect l="l" t="t" r="r" b="b"/>
                    <a:pathLst>
                      <a:path w="4204" h="3576" extrusionOk="0">
                        <a:moveTo>
                          <a:pt x="3002" y="1"/>
                        </a:moveTo>
                        <a:cubicBezTo>
                          <a:pt x="3002" y="1"/>
                          <a:pt x="0" y="301"/>
                          <a:pt x="100" y="1435"/>
                        </a:cubicBezTo>
                        <a:cubicBezTo>
                          <a:pt x="159" y="1875"/>
                          <a:pt x="2251" y="3575"/>
                          <a:pt x="3188" y="3575"/>
                        </a:cubicBezTo>
                        <a:cubicBezTo>
                          <a:pt x="3318" y="3575"/>
                          <a:pt x="3426" y="3543"/>
                          <a:pt x="3503" y="3470"/>
                        </a:cubicBezTo>
                        <a:cubicBezTo>
                          <a:pt x="4203" y="2836"/>
                          <a:pt x="3002" y="1"/>
                          <a:pt x="3002" y="1"/>
                        </a:cubicBezTo>
                        <a:close/>
                      </a:path>
                    </a:pathLst>
                  </a:custGeom>
                  <a:solidFill>
                    <a:srgbClr val="E7716C"/>
                  </a:solidFill>
                  <a:ln w="9525" cap="flat" cmpd="sng">
                    <a:solidFill>
                      <a:srgbClr val="E7716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5"/>
                  <p:cNvSpPr/>
                  <p:nvPr/>
                </p:nvSpPr>
                <p:spPr>
                  <a:xfrm flipH="1">
                    <a:off x="6182900" y="1808675"/>
                    <a:ext cx="1037425" cy="761200"/>
                  </a:xfrm>
                  <a:custGeom>
                    <a:avLst/>
                    <a:gdLst/>
                    <a:ahLst/>
                    <a:cxnLst/>
                    <a:rect l="l" t="t" r="r" b="b"/>
                    <a:pathLst>
                      <a:path w="41497" h="30448" extrusionOk="0">
                        <a:moveTo>
                          <a:pt x="26825" y="0"/>
                        </a:moveTo>
                        <a:cubicBezTo>
                          <a:pt x="25130" y="0"/>
                          <a:pt x="23914" y="1622"/>
                          <a:pt x="21716" y="2501"/>
                        </a:cubicBezTo>
                        <a:cubicBezTo>
                          <a:pt x="20115" y="3502"/>
                          <a:pt x="19481" y="5570"/>
                          <a:pt x="18114" y="6837"/>
                        </a:cubicBezTo>
                        <a:cubicBezTo>
                          <a:pt x="16979" y="7838"/>
                          <a:pt x="15912" y="8339"/>
                          <a:pt x="14511" y="8906"/>
                        </a:cubicBezTo>
                        <a:cubicBezTo>
                          <a:pt x="13644" y="9306"/>
                          <a:pt x="11976" y="9673"/>
                          <a:pt x="11342" y="10373"/>
                        </a:cubicBezTo>
                        <a:cubicBezTo>
                          <a:pt x="10842" y="10974"/>
                          <a:pt x="11075" y="11808"/>
                          <a:pt x="10908" y="12475"/>
                        </a:cubicBezTo>
                        <a:cubicBezTo>
                          <a:pt x="10675" y="13309"/>
                          <a:pt x="10108" y="14009"/>
                          <a:pt x="9474" y="14543"/>
                        </a:cubicBezTo>
                        <a:cubicBezTo>
                          <a:pt x="8106" y="15744"/>
                          <a:pt x="5438" y="16011"/>
                          <a:pt x="4804" y="17845"/>
                        </a:cubicBezTo>
                        <a:cubicBezTo>
                          <a:pt x="4437" y="18879"/>
                          <a:pt x="5238" y="19547"/>
                          <a:pt x="4637" y="20681"/>
                        </a:cubicBezTo>
                        <a:cubicBezTo>
                          <a:pt x="3670" y="22515"/>
                          <a:pt x="1268" y="23716"/>
                          <a:pt x="634" y="25651"/>
                        </a:cubicBezTo>
                        <a:cubicBezTo>
                          <a:pt x="1" y="27519"/>
                          <a:pt x="2336" y="29854"/>
                          <a:pt x="4003" y="30021"/>
                        </a:cubicBezTo>
                        <a:cubicBezTo>
                          <a:pt x="4114" y="30035"/>
                          <a:pt x="4224" y="30041"/>
                          <a:pt x="4333" y="30041"/>
                        </a:cubicBezTo>
                        <a:cubicBezTo>
                          <a:pt x="5278" y="30041"/>
                          <a:pt x="6175" y="29570"/>
                          <a:pt x="7072" y="29420"/>
                        </a:cubicBezTo>
                        <a:cubicBezTo>
                          <a:pt x="7355" y="29378"/>
                          <a:pt x="7623" y="29358"/>
                          <a:pt x="7881" y="29358"/>
                        </a:cubicBezTo>
                        <a:cubicBezTo>
                          <a:pt x="8838" y="29358"/>
                          <a:pt x="9655" y="29634"/>
                          <a:pt x="10575" y="30054"/>
                        </a:cubicBezTo>
                        <a:cubicBezTo>
                          <a:pt x="11183" y="30326"/>
                          <a:pt x="11795" y="30448"/>
                          <a:pt x="12399" y="30448"/>
                        </a:cubicBezTo>
                        <a:cubicBezTo>
                          <a:pt x="14015" y="30448"/>
                          <a:pt x="15565" y="29576"/>
                          <a:pt x="16779" y="28386"/>
                        </a:cubicBezTo>
                        <a:cubicBezTo>
                          <a:pt x="18013" y="27185"/>
                          <a:pt x="18581" y="25918"/>
                          <a:pt x="19581" y="24584"/>
                        </a:cubicBezTo>
                        <a:cubicBezTo>
                          <a:pt x="20515" y="23349"/>
                          <a:pt x="22183" y="22582"/>
                          <a:pt x="23584" y="21982"/>
                        </a:cubicBezTo>
                        <a:cubicBezTo>
                          <a:pt x="24496" y="21578"/>
                          <a:pt x="25379" y="21457"/>
                          <a:pt x="26258" y="21457"/>
                        </a:cubicBezTo>
                        <a:cubicBezTo>
                          <a:pt x="27559" y="21457"/>
                          <a:pt x="28849" y="21721"/>
                          <a:pt x="30206" y="21721"/>
                        </a:cubicBezTo>
                        <a:cubicBezTo>
                          <a:pt x="30583" y="21721"/>
                          <a:pt x="30967" y="21700"/>
                          <a:pt x="31356" y="21648"/>
                        </a:cubicBezTo>
                        <a:cubicBezTo>
                          <a:pt x="31439" y="21636"/>
                          <a:pt x="31526" y="21630"/>
                          <a:pt x="31616" y="21630"/>
                        </a:cubicBezTo>
                        <a:cubicBezTo>
                          <a:pt x="33509" y="21630"/>
                          <a:pt x="36904" y="24246"/>
                          <a:pt x="38755" y="24246"/>
                        </a:cubicBezTo>
                        <a:cubicBezTo>
                          <a:pt x="39188" y="24246"/>
                          <a:pt x="39537" y="24103"/>
                          <a:pt x="39762" y="23750"/>
                        </a:cubicBezTo>
                        <a:cubicBezTo>
                          <a:pt x="41497" y="20914"/>
                          <a:pt x="38628" y="12842"/>
                          <a:pt x="36160" y="10907"/>
                        </a:cubicBezTo>
                        <a:cubicBezTo>
                          <a:pt x="35626" y="10473"/>
                          <a:pt x="35126" y="10006"/>
                          <a:pt x="34759" y="9373"/>
                        </a:cubicBezTo>
                        <a:cubicBezTo>
                          <a:pt x="34459" y="8872"/>
                          <a:pt x="34325" y="8138"/>
                          <a:pt x="33958" y="7671"/>
                        </a:cubicBezTo>
                        <a:cubicBezTo>
                          <a:pt x="33424" y="7071"/>
                          <a:pt x="32490" y="7004"/>
                          <a:pt x="31890" y="6571"/>
                        </a:cubicBezTo>
                        <a:cubicBezTo>
                          <a:pt x="29622" y="5070"/>
                          <a:pt x="30956" y="1801"/>
                          <a:pt x="28454" y="466"/>
                        </a:cubicBezTo>
                        <a:cubicBezTo>
                          <a:pt x="27847" y="137"/>
                          <a:pt x="27316" y="0"/>
                          <a:pt x="2682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5"/>
                  <p:cNvSpPr/>
                  <p:nvPr/>
                </p:nvSpPr>
                <p:spPr>
                  <a:xfrm flipH="1">
                    <a:off x="6795825" y="1807800"/>
                    <a:ext cx="690525" cy="648000"/>
                  </a:xfrm>
                  <a:custGeom>
                    <a:avLst/>
                    <a:gdLst/>
                    <a:ahLst/>
                    <a:cxnLst/>
                    <a:rect l="l" t="t" r="r" b="b"/>
                    <a:pathLst>
                      <a:path w="27621" h="25920" extrusionOk="0">
                        <a:moveTo>
                          <a:pt x="3503" y="1"/>
                        </a:moveTo>
                        <a:lnTo>
                          <a:pt x="1" y="4504"/>
                        </a:lnTo>
                        <a:cubicBezTo>
                          <a:pt x="5938" y="22550"/>
                          <a:pt x="23718" y="25919"/>
                          <a:pt x="23718" y="25919"/>
                        </a:cubicBezTo>
                        <a:lnTo>
                          <a:pt x="27620" y="10775"/>
                        </a:lnTo>
                        <a:lnTo>
                          <a:pt x="27620" y="10775"/>
                        </a:lnTo>
                        <a:cubicBezTo>
                          <a:pt x="25697" y="11340"/>
                          <a:pt x="23873" y="11586"/>
                          <a:pt x="22153" y="11586"/>
                        </a:cubicBezTo>
                        <a:cubicBezTo>
                          <a:pt x="10363" y="11586"/>
                          <a:pt x="3503" y="1"/>
                          <a:pt x="35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5"/>
                  <p:cNvSpPr/>
                  <p:nvPr/>
                </p:nvSpPr>
                <p:spPr>
                  <a:xfrm flipH="1">
                    <a:off x="5818475" y="2058825"/>
                    <a:ext cx="703025" cy="547925"/>
                  </a:xfrm>
                  <a:custGeom>
                    <a:avLst/>
                    <a:gdLst/>
                    <a:ahLst/>
                    <a:cxnLst/>
                    <a:rect l="l" t="t" r="r" b="b"/>
                    <a:pathLst>
                      <a:path w="28121" h="21917" extrusionOk="0">
                        <a:moveTo>
                          <a:pt x="1602" y="0"/>
                        </a:moveTo>
                        <a:lnTo>
                          <a:pt x="1602" y="0"/>
                        </a:lnTo>
                        <a:cubicBezTo>
                          <a:pt x="1602" y="1"/>
                          <a:pt x="1" y="10008"/>
                          <a:pt x="2303" y="13644"/>
                        </a:cubicBezTo>
                        <a:cubicBezTo>
                          <a:pt x="4555" y="17221"/>
                          <a:pt x="5130" y="21917"/>
                          <a:pt x="12879" y="21917"/>
                        </a:cubicBezTo>
                        <a:cubicBezTo>
                          <a:pt x="12934" y="21917"/>
                          <a:pt x="12988" y="21917"/>
                          <a:pt x="13044" y="21916"/>
                        </a:cubicBezTo>
                        <a:cubicBezTo>
                          <a:pt x="19648" y="21916"/>
                          <a:pt x="28121" y="14211"/>
                          <a:pt x="28121" y="14211"/>
                        </a:cubicBezTo>
                        <a:lnTo>
                          <a:pt x="24285" y="6538"/>
                        </a:lnTo>
                        <a:cubicBezTo>
                          <a:pt x="24285" y="6538"/>
                          <a:pt x="17406" y="11241"/>
                          <a:pt x="14328" y="11241"/>
                        </a:cubicBezTo>
                        <a:cubicBezTo>
                          <a:pt x="13731" y="11241"/>
                          <a:pt x="13277" y="11064"/>
                          <a:pt x="13044" y="10641"/>
                        </a:cubicBezTo>
                        <a:cubicBezTo>
                          <a:pt x="8474" y="2202"/>
                          <a:pt x="1602" y="1"/>
                          <a:pt x="16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5"/>
                  <p:cNvSpPr/>
                  <p:nvPr/>
                </p:nvSpPr>
                <p:spPr>
                  <a:xfrm flipH="1">
                    <a:off x="6413900" y="1851175"/>
                    <a:ext cx="112600" cy="163575"/>
                  </a:xfrm>
                  <a:custGeom>
                    <a:avLst/>
                    <a:gdLst/>
                    <a:ahLst/>
                    <a:cxnLst/>
                    <a:rect l="l" t="t" r="r" b="b"/>
                    <a:pathLst>
                      <a:path w="4504" h="6543" extrusionOk="0">
                        <a:moveTo>
                          <a:pt x="1969" y="0"/>
                        </a:moveTo>
                        <a:cubicBezTo>
                          <a:pt x="1969" y="0"/>
                          <a:pt x="1728" y="349"/>
                          <a:pt x="1173" y="349"/>
                        </a:cubicBezTo>
                        <a:cubicBezTo>
                          <a:pt x="1109" y="349"/>
                          <a:pt x="1041" y="344"/>
                          <a:pt x="968" y="334"/>
                        </a:cubicBezTo>
                        <a:cubicBezTo>
                          <a:pt x="966" y="334"/>
                          <a:pt x="964" y="334"/>
                          <a:pt x="962" y="334"/>
                        </a:cubicBezTo>
                        <a:cubicBezTo>
                          <a:pt x="233" y="334"/>
                          <a:pt x="1" y="6538"/>
                          <a:pt x="1" y="6538"/>
                        </a:cubicBezTo>
                        <a:cubicBezTo>
                          <a:pt x="1" y="6538"/>
                          <a:pt x="203" y="6543"/>
                          <a:pt x="516" y="6543"/>
                        </a:cubicBezTo>
                        <a:cubicBezTo>
                          <a:pt x="1456" y="6543"/>
                          <a:pt x="3395" y="6505"/>
                          <a:pt x="3870" y="6205"/>
                        </a:cubicBezTo>
                        <a:cubicBezTo>
                          <a:pt x="4504" y="5871"/>
                          <a:pt x="4070" y="5771"/>
                          <a:pt x="4070" y="5771"/>
                        </a:cubicBezTo>
                        <a:cubicBezTo>
                          <a:pt x="2736" y="5204"/>
                          <a:pt x="1969" y="0"/>
                          <a:pt x="19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5"/>
                  <p:cNvSpPr/>
                  <p:nvPr/>
                </p:nvSpPr>
                <p:spPr>
                  <a:xfrm flipH="1">
                    <a:off x="6213750" y="2035500"/>
                    <a:ext cx="769725" cy="1070250"/>
                  </a:xfrm>
                  <a:custGeom>
                    <a:avLst/>
                    <a:gdLst/>
                    <a:ahLst/>
                    <a:cxnLst/>
                    <a:rect l="l" t="t" r="r" b="b"/>
                    <a:pathLst>
                      <a:path w="30789" h="42810" extrusionOk="0">
                        <a:moveTo>
                          <a:pt x="15705" y="1"/>
                        </a:moveTo>
                        <a:cubicBezTo>
                          <a:pt x="15210" y="1"/>
                          <a:pt x="14684" y="19"/>
                          <a:pt x="14143" y="66"/>
                        </a:cubicBezTo>
                        <a:cubicBezTo>
                          <a:pt x="12275" y="166"/>
                          <a:pt x="10074" y="1134"/>
                          <a:pt x="9473" y="1334"/>
                        </a:cubicBezTo>
                        <a:cubicBezTo>
                          <a:pt x="7272" y="2101"/>
                          <a:pt x="0" y="433"/>
                          <a:pt x="3936" y="18313"/>
                        </a:cubicBezTo>
                        <a:cubicBezTo>
                          <a:pt x="6305" y="29087"/>
                          <a:pt x="867" y="29954"/>
                          <a:pt x="1134" y="36259"/>
                        </a:cubicBezTo>
                        <a:cubicBezTo>
                          <a:pt x="1302" y="39692"/>
                          <a:pt x="9455" y="42809"/>
                          <a:pt x="16413" y="42809"/>
                        </a:cubicBezTo>
                        <a:cubicBezTo>
                          <a:pt x="20543" y="42809"/>
                          <a:pt x="24252" y="41711"/>
                          <a:pt x="25618" y="38927"/>
                        </a:cubicBezTo>
                        <a:lnTo>
                          <a:pt x="25351" y="23249"/>
                        </a:lnTo>
                        <a:cubicBezTo>
                          <a:pt x="25351" y="21915"/>
                          <a:pt x="25085" y="18279"/>
                          <a:pt x="25085" y="18279"/>
                        </a:cubicBezTo>
                        <a:cubicBezTo>
                          <a:pt x="27353" y="17178"/>
                          <a:pt x="30789" y="8739"/>
                          <a:pt x="19180" y="300"/>
                        </a:cubicBezTo>
                        <a:cubicBezTo>
                          <a:pt x="19180" y="300"/>
                          <a:pt x="17686" y="1"/>
                          <a:pt x="157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5"/>
                  <p:cNvSpPr/>
                  <p:nvPr/>
                </p:nvSpPr>
                <p:spPr>
                  <a:xfrm flipH="1">
                    <a:off x="6502275" y="1862600"/>
                    <a:ext cx="128450" cy="249200"/>
                  </a:xfrm>
                  <a:custGeom>
                    <a:avLst/>
                    <a:gdLst/>
                    <a:ahLst/>
                    <a:cxnLst/>
                    <a:rect l="l" t="t" r="r" b="b"/>
                    <a:pathLst>
                      <a:path w="5138" h="9968" extrusionOk="0">
                        <a:moveTo>
                          <a:pt x="1471" y="0"/>
                        </a:moveTo>
                        <a:cubicBezTo>
                          <a:pt x="1448" y="0"/>
                          <a:pt x="1424" y="3"/>
                          <a:pt x="1401" y="10"/>
                        </a:cubicBezTo>
                        <a:cubicBezTo>
                          <a:pt x="1068" y="111"/>
                          <a:pt x="701" y="578"/>
                          <a:pt x="1334" y="1211"/>
                        </a:cubicBezTo>
                        <a:lnTo>
                          <a:pt x="1668" y="1912"/>
                        </a:lnTo>
                        <a:cubicBezTo>
                          <a:pt x="1568" y="2012"/>
                          <a:pt x="1535" y="2112"/>
                          <a:pt x="1535" y="2212"/>
                        </a:cubicBezTo>
                        <a:cubicBezTo>
                          <a:pt x="1535" y="2212"/>
                          <a:pt x="300" y="6415"/>
                          <a:pt x="0" y="6915"/>
                        </a:cubicBezTo>
                        <a:cubicBezTo>
                          <a:pt x="0" y="6915"/>
                          <a:pt x="1234" y="9751"/>
                          <a:pt x="2535" y="9918"/>
                        </a:cubicBezTo>
                        <a:cubicBezTo>
                          <a:pt x="2745" y="9951"/>
                          <a:pt x="2942" y="9967"/>
                          <a:pt x="3126" y="9967"/>
                        </a:cubicBezTo>
                        <a:cubicBezTo>
                          <a:pt x="4401" y="9967"/>
                          <a:pt x="5041" y="9191"/>
                          <a:pt x="5070" y="8083"/>
                        </a:cubicBezTo>
                        <a:cubicBezTo>
                          <a:pt x="5137" y="6882"/>
                          <a:pt x="4670" y="244"/>
                          <a:pt x="4670" y="244"/>
                        </a:cubicBezTo>
                        <a:cubicBezTo>
                          <a:pt x="4670" y="244"/>
                          <a:pt x="3202" y="711"/>
                          <a:pt x="2302" y="1378"/>
                        </a:cubicBezTo>
                        <a:cubicBezTo>
                          <a:pt x="2302" y="1178"/>
                          <a:pt x="2202" y="911"/>
                          <a:pt x="2068" y="578"/>
                        </a:cubicBezTo>
                        <a:cubicBezTo>
                          <a:pt x="2068" y="578"/>
                          <a:pt x="1780" y="0"/>
                          <a:pt x="1471"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5"/>
                  <p:cNvSpPr/>
                  <p:nvPr/>
                </p:nvSpPr>
                <p:spPr>
                  <a:xfrm flipH="1">
                    <a:off x="6481425" y="1850750"/>
                    <a:ext cx="119575" cy="139325"/>
                  </a:xfrm>
                  <a:custGeom>
                    <a:avLst/>
                    <a:gdLst/>
                    <a:ahLst/>
                    <a:cxnLst/>
                    <a:rect l="l" t="t" r="r" b="b"/>
                    <a:pathLst>
                      <a:path w="4783" h="5573" extrusionOk="0">
                        <a:moveTo>
                          <a:pt x="3520" y="0"/>
                        </a:moveTo>
                        <a:cubicBezTo>
                          <a:pt x="1" y="0"/>
                          <a:pt x="512" y="1986"/>
                          <a:pt x="512" y="1986"/>
                        </a:cubicBezTo>
                        <a:cubicBezTo>
                          <a:pt x="512" y="1986"/>
                          <a:pt x="846" y="4087"/>
                          <a:pt x="1980" y="4921"/>
                        </a:cubicBezTo>
                        <a:cubicBezTo>
                          <a:pt x="2635" y="5403"/>
                          <a:pt x="3268" y="5573"/>
                          <a:pt x="3724" y="5573"/>
                        </a:cubicBezTo>
                        <a:cubicBezTo>
                          <a:pt x="4058" y="5573"/>
                          <a:pt x="4297" y="5481"/>
                          <a:pt x="4382" y="5355"/>
                        </a:cubicBezTo>
                        <a:cubicBezTo>
                          <a:pt x="4782" y="4788"/>
                          <a:pt x="4682" y="2152"/>
                          <a:pt x="4382" y="1719"/>
                        </a:cubicBezTo>
                        <a:cubicBezTo>
                          <a:pt x="4148" y="1318"/>
                          <a:pt x="4115" y="17"/>
                          <a:pt x="4115" y="17"/>
                        </a:cubicBezTo>
                        <a:cubicBezTo>
                          <a:pt x="3905" y="6"/>
                          <a:pt x="3707" y="0"/>
                          <a:pt x="3520"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5"/>
                  <p:cNvSpPr/>
                  <p:nvPr/>
                </p:nvSpPr>
                <p:spPr>
                  <a:xfrm flipH="1">
                    <a:off x="6450500" y="1775375"/>
                    <a:ext cx="278925" cy="274350"/>
                  </a:xfrm>
                  <a:custGeom>
                    <a:avLst/>
                    <a:gdLst/>
                    <a:ahLst/>
                    <a:cxnLst/>
                    <a:rect l="l" t="t" r="r" b="b"/>
                    <a:pathLst>
                      <a:path w="11157" h="10974" extrusionOk="0">
                        <a:moveTo>
                          <a:pt x="6765" y="0"/>
                        </a:moveTo>
                        <a:cubicBezTo>
                          <a:pt x="5526" y="0"/>
                          <a:pt x="4267" y="415"/>
                          <a:pt x="3414" y="1064"/>
                        </a:cubicBezTo>
                        <a:cubicBezTo>
                          <a:pt x="1146" y="2832"/>
                          <a:pt x="1980" y="7169"/>
                          <a:pt x="746" y="8403"/>
                        </a:cubicBezTo>
                        <a:cubicBezTo>
                          <a:pt x="0" y="9124"/>
                          <a:pt x="2328" y="10974"/>
                          <a:pt x="3619" y="10974"/>
                        </a:cubicBezTo>
                        <a:cubicBezTo>
                          <a:pt x="4061" y="10974"/>
                          <a:pt x="4381" y="10757"/>
                          <a:pt x="4415" y="10204"/>
                        </a:cubicBezTo>
                        <a:cubicBezTo>
                          <a:pt x="4577" y="7240"/>
                          <a:pt x="3672" y="3340"/>
                          <a:pt x="4848" y="3340"/>
                        </a:cubicBezTo>
                        <a:cubicBezTo>
                          <a:pt x="5128" y="3340"/>
                          <a:pt x="5525" y="3560"/>
                          <a:pt x="6083" y="4067"/>
                        </a:cubicBezTo>
                        <a:cubicBezTo>
                          <a:pt x="6121" y="4066"/>
                          <a:pt x="6160" y="4066"/>
                          <a:pt x="6199" y="4066"/>
                        </a:cubicBezTo>
                        <a:cubicBezTo>
                          <a:pt x="6851" y="4066"/>
                          <a:pt x="7690" y="4153"/>
                          <a:pt x="8461" y="4153"/>
                        </a:cubicBezTo>
                        <a:cubicBezTo>
                          <a:pt x="9935" y="4153"/>
                          <a:pt x="11157" y="3833"/>
                          <a:pt x="10319" y="1965"/>
                        </a:cubicBezTo>
                        <a:cubicBezTo>
                          <a:pt x="10153" y="1531"/>
                          <a:pt x="9619" y="898"/>
                          <a:pt x="9018" y="564"/>
                        </a:cubicBezTo>
                        <a:cubicBezTo>
                          <a:pt x="8352" y="172"/>
                          <a:pt x="7563" y="0"/>
                          <a:pt x="67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5"/>
                  <p:cNvSpPr/>
                  <p:nvPr/>
                </p:nvSpPr>
                <p:spPr>
                  <a:xfrm flipH="1">
                    <a:off x="6301300" y="2230275"/>
                    <a:ext cx="82600" cy="780075"/>
                  </a:xfrm>
                  <a:custGeom>
                    <a:avLst/>
                    <a:gdLst/>
                    <a:ahLst/>
                    <a:cxnLst/>
                    <a:rect l="l" t="t" r="r" b="b"/>
                    <a:pathLst>
                      <a:path w="3304" h="31203" extrusionOk="0">
                        <a:moveTo>
                          <a:pt x="164" y="0"/>
                        </a:moveTo>
                        <a:cubicBezTo>
                          <a:pt x="129" y="0"/>
                          <a:pt x="81" y="24"/>
                          <a:pt x="34" y="47"/>
                        </a:cubicBezTo>
                        <a:cubicBezTo>
                          <a:pt x="1" y="114"/>
                          <a:pt x="34" y="181"/>
                          <a:pt x="101" y="214"/>
                        </a:cubicBezTo>
                        <a:cubicBezTo>
                          <a:pt x="134" y="214"/>
                          <a:pt x="2302" y="1782"/>
                          <a:pt x="2769" y="4451"/>
                        </a:cubicBezTo>
                        <a:cubicBezTo>
                          <a:pt x="3103" y="6319"/>
                          <a:pt x="2503" y="8320"/>
                          <a:pt x="1002" y="10355"/>
                        </a:cubicBezTo>
                        <a:cubicBezTo>
                          <a:pt x="968" y="10388"/>
                          <a:pt x="968" y="10388"/>
                          <a:pt x="968" y="10455"/>
                        </a:cubicBezTo>
                        <a:cubicBezTo>
                          <a:pt x="968" y="10488"/>
                          <a:pt x="1168" y="14057"/>
                          <a:pt x="1235" y="15392"/>
                        </a:cubicBezTo>
                        <a:cubicBezTo>
                          <a:pt x="1302" y="16726"/>
                          <a:pt x="1502" y="30969"/>
                          <a:pt x="1502" y="31070"/>
                        </a:cubicBezTo>
                        <a:cubicBezTo>
                          <a:pt x="1502" y="31170"/>
                          <a:pt x="1535" y="31203"/>
                          <a:pt x="1635" y="31203"/>
                        </a:cubicBezTo>
                        <a:cubicBezTo>
                          <a:pt x="1702" y="31203"/>
                          <a:pt x="1769" y="31170"/>
                          <a:pt x="1702" y="31036"/>
                        </a:cubicBezTo>
                        <a:cubicBezTo>
                          <a:pt x="1702" y="30903"/>
                          <a:pt x="1535" y="16693"/>
                          <a:pt x="1469" y="15358"/>
                        </a:cubicBezTo>
                        <a:cubicBezTo>
                          <a:pt x="1435" y="14124"/>
                          <a:pt x="1202" y="10855"/>
                          <a:pt x="1168" y="10455"/>
                        </a:cubicBezTo>
                        <a:cubicBezTo>
                          <a:pt x="2669" y="8353"/>
                          <a:pt x="3303" y="6319"/>
                          <a:pt x="2970" y="4384"/>
                        </a:cubicBezTo>
                        <a:cubicBezTo>
                          <a:pt x="2503" y="1649"/>
                          <a:pt x="268" y="14"/>
                          <a:pt x="201" y="14"/>
                        </a:cubicBezTo>
                        <a:cubicBezTo>
                          <a:pt x="191" y="4"/>
                          <a:pt x="179" y="0"/>
                          <a:pt x="16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5"/>
                  <p:cNvSpPr/>
                  <p:nvPr/>
                </p:nvSpPr>
                <p:spPr>
                  <a:xfrm flipH="1">
                    <a:off x="6546475" y="2010450"/>
                    <a:ext cx="129300" cy="104250"/>
                  </a:xfrm>
                  <a:custGeom>
                    <a:avLst/>
                    <a:gdLst/>
                    <a:ahLst/>
                    <a:cxnLst/>
                    <a:rect l="l" t="t" r="r" b="b"/>
                    <a:pathLst>
                      <a:path w="5172" h="4170" extrusionOk="0">
                        <a:moveTo>
                          <a:pt x="2269" y="1"/>
                        </a:moveTo>
                        <a:lnTo>
                          <a:pt x="1" y="1402"/>
                        </a:lnTo>
                        <a:cubicBezTo>
                          <a:pt x="1" y="1402"/>
                          <a:pt x="2769" y="4170"/>
                          <a:pt x="4692" y="4170"/>
                        </a:cubicBezTo>
                        <a:cubicBezTo>
                          <a:pt x="4859" y="4170"/>
                          <a:pt x="5019" y="4149"/>
                          <a:pt x="5171" y="4104"/>
                        </a:cubicBezTo>
                        <a:lnTo>
                          <a:pt x="226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5"/>
                  <p:cNvSpPr/>
                  <p:nvPr/>
                </p:nvSpPr>
                <p:spPr>
                  <a:xfrm flipH="1">
                    <a:off x="6481425" y="2022975"/>
                    <a:ext cx="65075" cy="90800"/>
                  </a:xfrm>
                  <a:custGeom>
                    <a:avLst/>
                    <a:gdLst/>
                    <a:ahLst/>
                    <a:cxnLst/>
                    <a:rect l="l" t="t" r="r" b="b"/>
                    <a:pathLst>
                      <a:path w="2603" h="3632" extrusionOk="0">
                        <a:moveTo>
                          <a:pt x="1701" y="0"/>
                        </a:moveTo>
                        <a:cubicBezTo>
                          <a:pt x="1701" y="0"/>
                          <a:pt x="1701" y="1134"/>
                          <a:pt x="0" y="3569"/>
                        </a:cubicBezTo>
                        <a:cubicBezTo>
                          <a:pt x="0" y="3569"/>
                          <a:pt x="86" y="3632"/>
                          <a:pt x="257" y="3632"/>
                        </a:cubicBezTo>
                        <a:cubicBezTo>
                          <a:pt x="630" y="3632"/>
                          <a:pt x="1412" y="3334"/>
                          <a:pt x="2602" y="1434"/>
                        </a:cubicBezTo>
                        <a:lnTo>
                          <a:pt x="17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5"/>
                  <p:cNvSpPr/>
                  <p:nvPr/>
                </p:nvSpPr>
                <p:spPr>
                  <a:xfrm flipH="1">
                    <a:off x="6794150" y="2077175"/>
                    <a:ext cx="25" cy="25"/>
                  </a:xfrm>
                  <a:custGeom>
                    <a:avLst/>
                    <a:gdLst/>
                    <a:ahLst/>
                    <a:cxnLst/>
                    <a:rect l="l" t="t" r="r" b="b"/>
                    <a:pathLst>
                      <a:path w="1" h="1" extrusionOk="0">
                        <a:moveTo>
                          <a:pt x="0" y="0"/>
                        </a:moveTo>
                        <a:close/>
                      </a:path>
                    </a:pathLst>
                  </a:custGeom>
                  <a:solidFill>
                    <a:srgbClr val="A42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5"/>
                  <p:cNvSpPr/>
                  <p:nvPr/>
                </p:nvSpPr>
                <p:spPr>
                  <a:xfrm flipH="1">
                    <a:off x="6791650" y="2453400"/>
                    <a:ext cx="105100" cy="92475"/>
                  </a:xfrm>
                  <a:custGeom>
                    <a:avLst/>
                    <a:gdLst/>
                    <a:ahLst/>
                    <a:cxnLst/>
                    <a:rect l="l" t="t" r="r" b="b"/>
                    <a:pathLst>
                      <a:path w="4204" h="3699" extrusionOk="0">
                        <a:moveTo>
                          <a:pt x="146" y="0"/>
                        </a:moveTo>
                        <a:cubicBezTo>
                          <a:pt x="110" y="0"/>
                          <a:pt x="80" y="39"/>
                          <a:pt x="34" y="62"/>
                        </a:cubicBezTo>
                        <a:cubicBezTo>
                          <a:pt x="0" y="129"/>
                          <a:pt x="34" y="196"/>
                          <a:pt x="100" y="229"/>
                        </a:cubicBezTo>
                        <a:cubicBezTo>
                          <a:pt x="134" y="229"/>
                          <a:pt x="3336" y="1897"/>
                          <a:pt x="3970" y="3598"/>
                        </a:cubicBezTo>
                        <a:cubicBezTo>
                          <a:pt x="4003" y="3631"/>
                          <a:pt x="4036" y="3698"/>
                          <a:pt x="4103" y="3698"/>
                        </a:cubicBezTo>
                        <a:cubicBezTo>
                          <a:pt x="4170" y="3698"/>
                          <a:pt x="4203" y="3598"/>
                          <a:pt x="4170" y="3531"/>
                        </a:cubicBezTo>
                        <a:cubicBezTo>
                          <a:pt x="3536" y="1730"/>
                          <a:pt x="334" y="95"/>
                          <a:pt x="200" y="29"/>
                        </a:cubicBezTo>
                        <a:cubicBezTo>
                          <a:pt x="180" y="8"/>
                          <a:pt x="162" y="0"/>
                          <a:pt x="1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5"/>
                  <p:cNvSpPr/>
                  <p:nvPr/>
                </p:nvSpPr>
                <p:spPr>
                  <a:xfrm flipH="1">
                    <a:off x="7460475" y="4234550"/>
                    <a:ext cx="25" cy="25"/>
                  </a:xfrm>
                  <a:custGeom>
                    <a:avLst/>
                    <a:gdLst/>
                    <a:ahLst/>
                    <a:cxnLst/>
                    <a:rect l="l" t="t" r="r" b="b"/>
                    <a:pathLst>
                      <a:path w="1" h="1" extrusionOk="0">
                        <a:moveTo>
                          <a:pt x="1" y="0"/>
                        </a:move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5"/>
                  <p:cNvSpPr/>
                  <p:nvPr/>
                </p:nvSpPr>
                <p:spPr>
                  <a:xfrm rot="5122974">
                    <a:off x="7411430" y="1773450"/>
                    <a:ext cx="123456" cy="118130"/>
                  </a:xfrm>
                  <a:custGeom>
                    <a:avLst/>
                    <a:gdLst/>
                    <a:ahLst/>
                    <a:cxnLst/>
                    <a:rect l="l" t="t" r="r" b="b"/>
                    <a:pathLst>
                      <a:path w="4938" h="4725" extrusionOk="0">
                        <a:moveTo>
                          <a:pt x="2530" y="1"/>
                        </a:moveTo>
                        <a:cubicBezTo>
                          <a:pt x="1424" y="1"/>
                          <a:pt x="301" y="1055"/>
                          <a:pt x="301" y="1055"/>
                        </a:cubicBezTo>
                        <a:cubicBezTo>
                          <a:pt x="1" y="2156"/>
                          <a:pt x="2469" y="4691"/>
                          <a:pt x="2436" y="4724"/>
                        </a:cubicBezTo>
                        <a:lnTo>
                          <a:pt x="4938" y="2990"/>
                        </a:lnTo>
                        <a:cubicBezTo>
                          <a:pt x="4938" y="2990"/>
                          <a:pt x="4537" y="755"/>
                          <a:pt x="3203" y="154"/>
                        </a:cubicBezTo>
                        <a:cubicBezTo>
                          <a:pt x="2986" y="46"/>
                          <a:pt x="2758" y="1"/>
                          <a:pt x="2530"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4" name="Google Shape;764;p45"/>
                  <p:cNvGrpSpPr/>
                  <p:nvPr/>
                </p:nvGrpSpPr>
                <p:grpSpPr>
                  <a:xfrm>
                    <a:off x="5428545" y="1323462"/>
                    <a:ext cx="835174" cy="1367192"/>
                    <a:chOff x="5332025" y="1107288"/>
                    <a:chExt cx="886032" cy="1450448"/>
                  </a:xfrm>
                </p:grpSpPr>
                <p:sp>
                  <p:nvSpPr>
                    <p:cNvPr id="765" name="Google Shape;765;p45"/>
                    <p:cNvSpPr/>
                    <p:nvPr/>
                  </p:nvSpPr>
                  <p:spPr>
                    <a:xfrm>
                      <a:off x="5332025" y="1107288"/>
                      <a:ext cx="886032" cy="1450448"/>
                    </a:xfrm>
                    <a:custGeom>
                      <a:avLst/>
                      <a:gdLst/>
                      <a:ahLst/>
                      <a:cxnLst/>
                      <a:rect l="l" t="t" r="r" b="b"/>
                      <a:pathLst>
                        <a:path w="60377" h="98838" extrusionOk="0">
                          <a:moveTo>
                            <a:pt x="30189" y="3370"/>
                          </a:moveTo>
                          <a:cubicBezTo>
                            <a:pt x="32190" y="3370"/>
                            <a:pt x="34091" y="3536"/>
                            <a:pt x="35926" y="3937"/>
                          </a:cubicBezTo>
                          <a:cubicBezTo>
                            <a:pt x="36960" y="4137"/>
                            <a:pt x="37928" y="4404"/>
                            <a:pt x="38895" y="4704"/>
                          </a:cubicBezTo>
                          <a:cubicBezTo>
                            <a:pt x="40363" y="5204"/>
                            <a:pt x="41797" y="5838"/>
                            <a:pt x="43131" y="6572"/>
                          </a:cubicBezTo>
                          <a:cubicBezTo>
                            <a:pt x="45299" y="7806"/>
                            <a:pt x="47301" y="9340"/>
                            <a:pt x="49169" y="11208"/>
                          </a:cubicBezTo>
                          <a:cubicBezTo>
                            <a:pt x="50136" y="12176"/>
                            <a:pt x="51037" y="13210"/>
                            <a:pt x="51837" y="14277"/>
                          </a:cubicBezTo>
                          <a:cubicBezTo>
                            <a:pt x="53005" y="15845"/>
                            <a:pt x="53972" y="17446"/>
                            <a:pt x="54706" y="19147"/>
                          </a:cubicBezTo>
                          <a:cubicBezTo>
                            <a:pt x="55573" y="21015"/>
                            <a:pt x="56174" y="22950"/>
                            <a:pt x="56541" y="24985"/>
                          </a:cubicBezTo>
                          <a:cubicBezTo>
                            <a:pt x="56841" y="26653"/>
                            <a:pt x="57008" y="28387"/>
                            <a:pt x="57008" y="30189"/>
                          </a:cubicBezTo>
                          <a:cubicBezTo>
                            <a:pt x="57008" y="37594"/>
                            <a:pt x="54373" y="43899"/>
                            <a:pt x="49169" y="49136"/>
                          </a:cubicBezTo>
                          <a:lnTo>
                            <a:pt x="49136" y="49169"/>
                          </a:lnTo>
                          <a:cubicBezTo>
                            <a:pt x="44732" y="53572"/>
                            <a:pt x="39529" y="56107"/>
                            <a:pt x="33591" y="56808"/>
                          </a:cubicBezTo>
                          <a:cubicBezTo>
                            <a:pt x="32457" y="56941"/>
                            <a:pt x="31323" y="57008"/>
                            <a:pt x="30189" y="57008"/>
                          </a:cubicBezTo>
                          <a:cubicBezTo>
                            <a:pt x="29021" y="57008"/>
                            <a:pt x="27920" y="56941"/>
                            <a:pt x="26820" y="56808"/>
                          </a:cubicBezTo>
                          <a:lnTo>
                            <a:pt x="26786" y="56808"/>
                          </a:lnTo>
                          <a:cubicBezTo>
                            <a:pt x="24518" y="56541"/>
                            <a:pt x="22416" y="56007"/>
                            <a:pt x="20382" y="55207"/>
                          </a:cubicBezTo>
                          <a:cubicBezTo>
                            <a:pt x="18414" y="54473"/>
                            <a:pt x="16546" y="53472"/>
                            <a:pt x="14744" y="52204"/>
                          </a:cubicBezTo>
                          <a:cubicBezTo>
                            <a:pt x="13510" y="51304"/>
                            <a:pt x="12343" y="50303"/>
                            <a:pt x="11208" y="49169"/>
                          </a:cubicBezTo>
                          <a:cubicBezTo>
                            <a:pt x="9074" y="47034"/>
                            <a:pt x="7372" y="44732"/>
                            <a:pt x="6105" y="42231"/>
                          </a:cubicBezTo>
                          <a:cubicBezTo>
                            <a:pt x="5404" y="40863"/>
                            <a:pt x="4871" y="39429"/>
                            <a:pt x="4437" y="37961"/>
                          </a:cubicBezTo>
                          <a:cubicBezTo>
                            <a:pt x="4137" y="36960"/>
                            <a:pt x="3903" y="35960"/>
                            <a:pt x="3736" y="34892"/>
                          </a:cubicBezTo>
                          <a:cubicBezTo>
                            <a:pt x="3470" y="33391"/>
                            <a:pt x="3336" y="31823"/>
                            <a:pt x="3336" y="30189"/>
                          </a:cubicBezTo>
                          <a:cubicBezTo>
                            <a:pt x="3336" y="22783"/>
                            <a:pt x="5971" y="16446"/>
                            <a:pt x="11208" y="11208"/>
                          </a:cubicBezTo>
                          <a:cubicBezTo>
                            <a:pt x="16446" y="5971"/>
                            <a:pt x="22783" y="3370"/>
                            <a:pt x="30189" y="3370"/>
                          </a:cubicBezTo>
                          <a:close/>
                          <a:moveTo>
                            <a:pt x="30189" y="0"/>
                          </a:moveTo>
                          <a:cubicBezTo>
                            <a:pt x="21816" y="0"/>
                            <a:pt x="14711" y="2936"/>
                            <a:pt x="8807" y="8807"/>
                          </a:cubicBezTo>
                          <a:cubicBezTo>
                            <a:pt x="2936" y="14711"/>
                            <a:pt x="0" y="21816"/>
                            <a:pt x="0" y="30189"/>
                          </a:cubicBezTo>
                          <a:cubicBezTo>
                            <a:pt x="0" y="38528"/>
                            <a:pt x="2936" y="45633"/>
                            <a:pt x="8807" y="51504"/>
                          </a:cubicBezTo>
                          <a:cubicBezTo>
                            <a:pt x="11208" y="53906"/>
                            <a:pt x="13777" y="55807"/>
                            <a:pt x="16579" y="57241"/>
                          </a:cubicBezTo>
                          <a:cubicBezTo>
                            <a:pt x="21049" y="58542"/>
                            <a:pt x="25544" y="59193"/>
                            <a:pt x="30068" y="59193"/>
                          </a:cubicBezTo>
                          <a:cubicBezTo>
                            <a:pt x="34592" y="59193"/>
                            <a:pt x="39145" y="58542"/>
                            <a:pt x="43732" y="57241"/>
                          </a:cubicBezTo>
                          <a:cubicBezTo>
                            <a:pt x="46534" y="55807"/>
                            <a:pt x="49136" y="53906"/>
                            <a:pt x="51504" y="51504"/>
                          </a:cubicBezTo>
                          <a:cubicBezTo>
                            <a:pt x="57408" y="45633"/>
                            <a:pt x="60377" y="38528"/>
                            <a:pt x="60377" y="30189"/>
                          </a:cubicBezTo>
                          <a:cubicBezTo>
                            <a:pt x="60377" y="21816"/>
                            <a:pt x="57408" y="14711"/>
                            <a:pt x="51504" y="8807"/>
                          </a:cubicBezTo>
                          <a:cubicBezTo>
                            <a:pt x="45633" y="2936"/>
                            <a:pt x="38528" y="0"/>
                            <a:pt x="30189" y="0"/>
                          </a:cubicBezTo>
                          <a:close/>
                          <a:moveTo>
                            <a:pt x="34292" y="62712"/>
                          </a:moveTo>
                          <a:cubicBezTo>
                            <a:pt x="34158" y="62745"/>
                            <a:pt x="34058" y="62779"/>
                            <a:pt x="33991" y="62779"/>
                          </a:cubicBezTo>
                          <a:cubicBezTo>
                            <a:pt x="32123" y="63112"/>
                            <a:pt x="30556" y="63279"/>
                            <a:pt x="29288" y="63279"/>
                          </a:cubicBezTo>
                          <a:cubicBezTo>
                            <a:pt x="27720" y="63279"/>
                            <a:pt x="26753" y="63246"/>
                            <a:pt x="26419" y="63246"/>
                          </a:cubicBezTo>
                          <a:cubicBezTo>
                            <a:pt x="26286" y="63212"/>
                            <a:pt x="26152" y="63212"/>
                            <a:pt x="26052" y="63212"/>
                          </a:cubicBezTo>
                          <a:cubicBezTo>
                            <a:pt x="25619" y="66581"/>
                            <a:pt x="25085" y="70951"/>
                            <a:pt x="24418" y="76322"/>
                          </a:cubicBezTo>
                          <a:cubicBezTo>
                            <a:pt x="23417" y="84394"/>
                            <a:pt x="22950" y="89565"/>
                            <a:pt x="22950" y="91800"/>
                          </a:cubicBezTo>
                          <a:cubicBezTo>
                            <a:pt x="22950" y="94034"/>
                            <a:pt x="23551" y="95802"/>
                            <a:pt x="24751" y="97103"/>
                          </a:cubicBezTo>
                          <a:cubicBezTo>
                            <a:pt x="25819" y="98271"/>
                            <a:pt x="27654" y="98838"/>
                            <a:pt x="30189" y="98838"/>
                          </a:cubicBezTo>
                          <a:cubicBezTo>
                            <a:pt x="32724" y="98838"/>
                            <a:pt x="34525" y="98271"/>
                            <a:pt x="35593" y="97103"/>
                          </a:cubicBezTo>
                          <a:cubicBezTo>
                            <a:pt x="36793" y="95802"/>
                            <a:pt x="37427" y="94034"/>
                            <a:pt x="37427" y="91800"/>
                          </a:cubicBezTo>
                          <a:cubicBezTo>
                            <a:pt x="37427" y="89565"/>
                            <a:pt x="36927" y="84394"/>
                            <a:pt x="35926" y="76322"/>
                          </a:cubicBezTo>
                          <a:cubicBezTo>
                            <a:pt x="35259" y="70684"/>
                            <a:pt x="34692" y="66181"/>
                            <a:pt x="34292" y="62712"/>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5"/>
                    <p:cNvSpPr/>
                    <p:nvPr/>
                  </p:nvSpPr>
                  <p:spPr>
                    <a:xfrm>
                      <a:off x="5380983" y="1156729"/>
                      <a:ext cx="787637" cy="787152"/>
                    </a:xfrm>
                    <a:custGeom>
                      <a:avLst/>
                      <a:gdLst/>
                      <a:ahLst/>
                      <a:cxnLst/>
                      <a:rect l="l" t="t" r="r" b="b"/>
                      <a:pathLst>
                        <a:path w="53672" h="53639" extrusionOk="0">
                          <a:moveTo>
                            <a:pt x="26853" y="1"/>
                          </a:moveTo>
                          <a:cubicBezTo>
                            <a:pt x="19447" y="1"/>
                            <a:pt x="13110" y="2602"/>
                            <a:pt x="7872" y="7839"/>
                          </a:cubicBezTo>
                          <a:cubicBezTo>
                            <a:pt x="2635" y="13077"/>
                            <a:pt x="0" y="19414"/>
                            <a:pt x="0" y="26820"/>
                          </a:cubicBezTo>
                          <a:cubicBezTo>
                            <a:pt x="0" y="28454"/>
                            <a:pt x="134" y="30022"/>
                            <a:pt x="400" y="31523"/>
                          </a:cubicBezTo>
                          <a:lnTo>
                            <a:pt x="32590" y="568"/>
                          </a:lnTo>
                          <a:cubicBezTo>
                            <a:pt x="30755" y="167"/>
                            <a:pt x="28854" y="1"/>
                            <a:pt x="26853" y="1"/>
                          </a:cubicBezTo>
                          <a:close/>
                          <a:moveTo>
                            <a:pt x="35559" y="1335"/>
                          </a:moveTo>
                          <a:lnTo>
                            <a:pt x="1101" y="34592"/>
                          </a:lnTo>
                          <a:cubicBezTo>
                            <a:pt x="1535" y="36060"/>
                            <a:pt x="2068" y="37494"/>
                            <a:pt x="2769" y="38862"/>
                          </a:cubicBezTo>
                          <a:lnTo>
                            <a:pt x="39795" y="3203"/>
                          </a:lnTo>
                          <a:cubicBezTo>
                            <a:pt x="38461" y="2469"/>
                            <a:pt x="37027" y="1835"/>
                            <a:pt x="35559" y="1335"/>
                          </a:cubicBezTo>
                          <a:close/>
                          <a:moveTo>
                            <a:pt x="48501" y="10908"/>
                          </a:moveTo>
                          <a:lnTo>
                            <a:pt x="11442" y="48835"/>
                          </a:lnTo>
                          <a:cubicBezTo>
                            <a:pt x="13210" y="50103"/>
                            <a:pt x="15078" y="51104"/>
                            <a:pt x="17046" y="51838"/>
                          </a:cubicBezTo>
                          <a:lnTo>
                            <a:pt x="51370" y="15778"/>
                          </a:lnTo>
                          <a:cubicBezTo>
                            <a:pt x="50636" y="14077"/>
                            <a:pt x="49669" y="12476"/>
                            <a:pt x="48501" y="10908"/>
                          </a:cubicBezTo>
                          <a:close/>
                          <a:moveTo>
                            <a:pt x="53205" y="21616"/>
                          </a:moveTo>
                          <a:lnTo>
                            <a:pt x="23450" y="53439"/>
                          </a:lnTo>
                          <a:lnTo>
                            <a:pt x="23484" y="53439"/>
                          </a:lnTo>
                          <a:cubicBezTo>
                            <a:pt x="24584" y="53572"/>
                            <a:pt x="25685" y="53639"/>
                            <a:pt x="26853" y="53639"/>
                          </a:cubicBezTo>
                          <a:cubicBezTo>
                            <a:pt x="27987" y="53639"/>
                            <a:pt x="29121" y="53572"/>
                            <a:pt x="30255" y="53439"/>
                          </a:cubicBezTo>
                          <a:cubicBezTo>
                            <a:pt x="36193" y="52738"/>
                            <a:pt x="41396" y="50203"/>
                            <a:pt x="45800" y="45800"/>
                          </a:cubicBezTo>
                          <a:lnTo>
                            <a:pt x="45833" y="45767"/>
                          </a:lnTo>
                          <a:cubicBezTo>
                            <a:pt x="51037" y="40530"/>
                            <a:pt x="53672" y="34225"/>
                            <a:pt x="53672" y="26820"/>
                          </a:cubicBezTo>
                          <a:cubicBezTo>
                            <a:pt x="53672" y="25018"/>
                            <a:pt x="53505" y="23284"/>
                            <a:pt x="53205" y="21616"/>
                          </a:cubicBezTo>
                          <a:close/>
                        </a:path>
                      </a:pathLst>
                    </a:custGeom>
                    <a:solidFill>
                      <a:srgbClr val="D6F3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5"/>
                    <p:cNvSpPr/>
                    <p:nvPr/>
                  </p:nvSpPr>
                  <p:spPr>
                    <a:xfrm>
                      <a:off x="5386853" y="1165050"/>
                      <a:ext cx="774913" cy="775897"/>
                    </a:xfrm>
                    <a:custGeom>
                      <a:avLst/>
                      <a:gdLst/>
                      <a:ahLst/>
                      <a:cxnLst/>
                      <a:rect l="l" t="t" r="r" b="b"/>
                      <a:pathLst>
                        <a:path w="52805" h="52872" extrusionOk="0">
                          <a:moveTo>
                            <a:pt x="32190" y="1"/>
                          </a:moveTo>
                          <a:lnTo>
                            <a:pt x="0" y="30956"/>
                          </a:lnTo>
                          <a:cubicBezTo>
                            <a:pt x="167" y="32024"/>
                            <a:pt x="401" y="33024"/>
                            <a:pt x="701" y="34025"/>
                          </a:cubicBezTo>
                          <a:lnTo>
                            <a:pt x="35159" y="768"/>
                          </a:lnTo>
                          <a:cubicBezTo>
                            <a:pt x="34192" y="468"/>
                            <a:pt x="33191" y="201"/>
                            <a:pt x="32190" y="1"/>
                          </a:cubicBezTo>
                          <a:close/>
                          <a:moveTo>
                            <a:pt x="39395" y="2636"/>
                          </a:moveTo>
                          <a:lnTo>
                            <a:pt x="2369" y="38295"/>
                          </a:lnTo>
                          <a:cubicBezTo>
                            <a:pt x="3636" y="40796"/>
                            <a:pt x="5338" y="43098"/>
                            <a:pt x="7472" y="45233"/>
                          </a:cubicBezTo>
                          <a:cubicBezTo>
                            <a:pt x="8607" y="46367"/>
                            <a:pt x="9774" y="47368"/>
                            <a:pt x="11008" y="48268"/>
                          </a:cubicBezTo>
                          <a:lnTo>
                            <a:pt x="48101" y="10341"/>
                          </a:lnTo>
                          <a:cubicBezTo>
                            <a:pt x="47301" y="9274"/>
                            <a:pt x="46400" y="8240"/>
                            <a:pt x="45433" y="7272"/>
                          </a:cubicBezTo>
                          <a:cubicBezTo>
                            <a:pt x="43565" y="5404"/>
                            <a:pt x="41563" y="3870"/>
                            <a:pt x="39395" y="2636"/>
                          </a:cubicBezTo>
                          <a:close/>
                          <a:moveTo>
                            <a:pt x="50970" y="15211"/>
                          </a:moveTo>
                          <a:lnTo>
                            <a:pt x="16646" y="51271"/>
                          </a:lnTo>
                          <a:cubicBezTo>
                            <a:pt x="18680" y="52071"/>
                            <a:pt x="20782" y="52605"/>
                            <a:pt x="23050" y="52872"/>
                          </a:cubicBezTo>
                          <a:lnTo>
                            <a:pt x="52805" y="21049"/>
                          </a:lnTo>
                          <a:cubicBezTo>
                            <a:pt x="52438" y="19014"/>
                            <a:pt x="51837" y="17079"/>
                            <a:pt x="50970" y="1521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5"/>
                    <p:cNvSpPr/>
                    <p:nvPr/>
                  </p:nvSpPr>
                  <p:spPr>
                    <a:xfrm>
                      <a:off x="5575316" y="1947329"/>
                      <a:ext cx="398485" cy="88622"/>
                    </a:xfrm>
                    <a:custGeom>
                      <a:avLst/>
                      <a:gdLst/>
                      <a:ahLst/>
                      <a:cxnLst/>
                      <a:rect l="l" t="t" r="r" b="b"/>
                      <a:pathLst>
                        <a:path w="27154" h="6039" extrusionOk="0">
                          <a:moveTo>
                            <a:pt x="1" y="0"/>
                          </a:moveTo>
                          <a:cubicBezTo>
                            <a:pt x="3036" y="1535"/>
                            <a:pt x="6305" y="2502"/>
                            <a:pt x="9841" y="2936"/>
                          </a:cubicBezTo>
                          <a:cubicBezTo>
                            <a:pt x="9708" y="3837"/>
                            <a:pt x="9608" y="4837"/>
                            <a:pt x="9474" y="5971"/>
                          </a:cubicBezTo>
                          <a:cubicBezTo>
                            <a:pt x="9574" y="5971"/>
                            <a:pt x="9708" y="5971"/>
                            <a:pt x="9841" y="6005"/>
                          </a:cubicBezTo>
                          <a:cubicBezTo>
                            <a:pt x="10175" y="6005"/>
                            <a:pt x="11142" y="6038"/>
                            <a:pt x="12710" y="6038"/>
                          </a:cubicBezTo>
                          <a:cubicBezTo>
                            <a:pt x="13978" y="6038"/>
                            <a:pt x="15545" y="5871"/>
                            <a:pt x="17413" y="5538"/>
                          </a:cubicBezTo>
                          <a:cubicBezTo>
                            <a:pt x="17480" y="5538"/>
                            <a:pt x="17580" y="5504"/>
                            <a:pt x="17714" y="5471"/>
                          </a:cubicBezTo>
                          <a:cubicBezTo>
                            <a:pt x="17580" y="4537"/>
                            <a:pt x="17480" y="3703"/>
                            <a:pt x="17413" y="2936"/>
                          </a:cubicBezTo>
                          <a:cubicBezTo>
                            <a:pt x="20916" y="2502"/>
                            <a:pt x="24152" y="1535"/>
                            <a:pt x="27154" y="0"/>
                          </a:cubicBezTo>
                          <a:lnTo>
                            <a:pt x="27154" y="0"/>
                          </a:lnTo>
                          <a:cubicBezTo>
                            <a:pt x="22567" y="1301"/>
                            <a:pt x="18014" y="1952"/>
                            <a:pt x="13490" y="1952"/>
                          </a:cubicBezTo>
                          <a:cubicBezTo>
                            <a:pt x="8966" y="1952"/>
                            <a:pt x="4471" y="1301"/>
                            <a:pt x="1"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69" name="Google Shape;769;p45"/>
                <p:cNvSpPr/>
                <p:nvPr/>
              </p:nvSpPr>
              <p:spPr>
                <a:xfrm flipH="1">
                  <a:off x="6539750" y="1487275"/>
                  <a:ext cx="31050" cy="84077"/>
                </a:xfrm>
                <a:custGeom>
                  <a:avLst/>
                  <a:gdLst/>
                  <a:ahLst/>
                  <a:cxnLst/>
                  <a:rect l="l" t="t" r="r" b="b"/>
                  <a:pathLst>
                    <a:path w="548" h="1672" extrusionOk="0">
                      <a:moveTo>
                        <a:pt x="0" y="0"/>
                      </a:moveTo>
                      <a:lnTo>
                        <a:pt x="243" y="1672"/>
                      </a:lnTo>
                      <a:lnTo>
                        <a:pt x="547" y="1581"/>
                      </a:lnTo>
                      <a:lnTo>
                        <a:pt x="0"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0" name="Google Shape;770;p45"/>
                <p:cNvGrpSpPr/>
                <p:nvPr/>
              </p:nvGrpSpPr>
              <p:grpSpPr>
                <a:xfrm>
                  <a:off x="6570801" y="1508705"/>
                  <a:ext cx="48168" cy="82875"/>
                  <a:chOff x="6712476" y="1871205"/>
                  <a:chExt cx="48168" cy="82875"/>
                </a:xfrm>
              </p:grpSpPr>
              <p:sp>
                <p:nvSpPr>
                  <p:cNvPr id="771" name="Google Shape;771;p45"/>
                  <p:cNvSpPr/>
                  <p:nvPr/>
                </p:nvSpPr>
                <p:spPr>
                  <a:xfrm>
                    <a:off x="6712476" y="1934771"/>
                    <a:ext cx="48168" cy="19309"/>
                  </a:xfrm>
                  <a:custGeom>
                    <a:avLst/>
                    <a:gdLst/>
                    <a:ahLst/>
                    <a:cxnLst/>
                    <a:rect l="l" t="t" r="r" b="b"/>
                    <a:pathLst>
                      <a:path w="913" h="366" extrusionOk="0">
                        <a:moveTo>
                          <a:pt x="882" y="0"/>
                        </a:moveTo>
                        <a:cubicBezTo>
                          <a:pt x="821" y="0"/>
                          <a:pt x="791" y="0"/>
                          <a:pt x="791" y="31"/>
                        </a:cubicBezTo>
                        <a:cubicBezTo>
                          <a:pt x="791" y="31"/>
                          <a:pt x="690" y="253"/>
                          <a:pt x="357" y="253"/>
                        </a:cubicBezTo>
                        <a:cubicBezTo>
                          <a:pt x="281" y="253"/>
                          <a:pt x="193" y="241"/>
                          <a:pt x="92" y="213"/>
                        </a:cubicBezTo>
                        <a:cubicBezTo>
                          <a:pt x="31" y="213"/>
                          <a:pt x="1" y="213"/>
                          <a:pt x="1" y="274"/>
                        </a:cubicBezTo>
                        <a:cubicBezTo>
                          <a:pt x="1" y="304"/>
                          <a:pt x="1" y="335"/>
                          <a:pt x="31" y="335"/>
                        </a:cubicBezTo>
                        <a:cubicBezTo>
                          <a:pt x="183" y="365"/>
                          <a:pt x="274" y="365"/>
                          <a:pt x="335" y="365"/>
                        </a:cubicBezTo>
                        <a:cubicBezTo>
                          <a:pt x="791" y="365"/>
                          <a:pt x="912" y="61"/>
                          <a:pt x="912" y="61"/>
                        </a:cubicBezTo>
                        <a:cubicBezTo>
                          <a:pt x="912" y="31"/>
                          <a:pt x="912" y="0"/>
                          <a:pt x="8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5"/>
                  <p:cNvSpPr/>
                  <p:nvPr/>
                </p:nvSpPr>
                <p:spPr>
                  <a:xfrm>
                    <a:off x="6722109" y="1871205"/>
                    <a:ext cx="28911" cy="6436"/>
                  </a:xfrm>
                  <a:custGeom>
                    <a:avLst/>
                    <a:gdLst/>
                    <a:ahLst/>
                    <a:cxnLst/>
                    <a:rect l="l" t="t" r="r" b="b"/>
                    <a:pathLst>
                      <a:path w="548" h="122" extrusionOk="0">
                        <a:moveTo>
                          <a:pt x="1" y="0"/>
                        </a:moveTo>
                        <a:cubicBezTo>
                          <a:pt x="1" y="0"/>
                          <a:pt x="95" y="122"/>
                          <a:pt x="257" y="122"/>
                        </a:cubicBezTo>
                        <a:cubicBezTo>
                          <a:pt x="339" y="122"/>
                          <a:pt x="436" y="92"/>
                          <a:pt x="5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73" name="Google Shape;773;p45"/>
              <p:cNvSpPr/>
              <p:nvPr/>
            </p:nvSpPr>
            <p:spPr>
              <a:xfrm rot="10800000" flipH="1">
                <a:off x="6544450" y="1327600"/>
                <a:ext cx="230024" cy="107102"/>
              </a:xfrm>
              <a:custGeom>
                <a:avLst/>
                <a:gdLst/>
                <a:ahLst/>
                <a:cxnLst/>
                <a:rect l="l" t="t" r="r" b="b"/>
                <a:pathLst>
                  <a:path w="5381" h="2130" extrusionOk="0">
                    <a:moveTo>
                      <a:pt x="2906" y="0"/>
                    </a:moveTo>
                    <a:cubicBezTo>
                      <a:pt x="2104" y="0"/>
                      <a:pt x="1127" y="221"/>
                      <a:pt x="0" y="886"/>
                    </a:cubicBezTo>
                    <a:cubicBezTo>
                      <a:pt x="0" y="886"/>
                      <a:pt x="337" y="2129"/>
                      <a:pt x="2708" y="2129"/>
                    </a:cubicBezTo>
                    <a:cubicBezTo>
                      <a:pt x="2906" y="2129"/>
                      <a:pt x="3117" y="2121"/>
                      <a:pt x="3344" y="2102"/>
                    </a:cubicBezTo>
                    <a:cubicBezTo>
                      <a:pt x="5259" y="1950"/>
                      <a:pt x="5381" y="856"/>
                      <a:pt x="5381" y="856"/>
                    </a:cubicBezTo>
                    <a:cubicBezTo>
                      <a:pt x="5381" y="856"/>
                      <a:pt x="4485" y="0"/>
                      <a:pt x="29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4" name="Google Shape;774;p45"/>
            <p:cNvGrpSpPr/>
            <p:nvPr/>
          </p:nvGrpSpPr>
          <p:grpSpPr>
            <a:xfrm flipH="1">
              <a:off x="6332707" y="951933"/>
              <a:ext cx="643564" cy="460375"/>
              <a:chOff x="856007" y="1660319"/>
              <a:chExt cx="587837" cy="420511"/>
            </a:xfrm>
          </p:grpSpPr>
          <p:sp>
            <p:nvSpPr>
              <p:cNvPr id="775" name="Google Shape;775;p45"/>
              <p:cNvSpPr/>
              <p:nvPr/>
            </p:nvSpPr>
            <p:spPr>
              <a:xfrm>
                <a:off x="1262273" y="1818509"/>
                <a:ext cx="181571" cy="129667"/>
              </a:xfrm>
              <a:custGeom>
                <a:avLst/>
                <a:gdLst/>
                <a:ahLst/>
                <a:cxnLst/>
                <a:rect l="l" t="t" r="r" b="b"/>
                <a:pathLst>
                  <a:path w="3953" h="2823" extrusionOk="0">
                    <a:moveTo>
                      <a:pt x="1984" y="0"/>
                    </a:moveTo>
                    <a:cubicBezTo>
                      <a:pt x="1674" y="0"/>
                      <a:pt x="1363" y="64"/>
                      <a:pt x="1095" y="209"/>
                    </a:cubicBezTo>
                    <a:cubicBezTo>
                      <a:pt x="335" y="604"/>
                      <a:pt x="1" y="1121"/>
                      <a:pt x="1" y="1121"/>
                    </a:cubicBezTo>
                    <a:cubicBezTo>
                      <a:pt x="1" y="1121"/>
                      <a:pt x="2341" y="1577"/>
                      <a:pt x="2554" y="2823"/>
                    </a:cubicBezTo>
                    <a:cubicBezTo>
                      <a:pt x="2554" y="2823"/>
                      <a:pt x="3952" y="1121"/>
                      <a:pt x="3496" y="604"/>
                    </a:cubicBezTo>
                    <a:cubicBezTo>
                      <a:pt x="3195" y="242"/>
                      <a:pt x="2589" y="0"/>
                      <a:pt x="198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5"/>
              <p:cNvSpPr/>
              <p:nvPr/>
            </p:nvSpPr>
            <p:spPr>
              <a:xfrm>
                <a:off x="1165954" y="1752459"/>
                <a:ext cx="258324" cy="163612"/>
              </a:xfrm>
              <a:custGeom>
                <a:avLst/>
                <a:gdLst/>
                <a:ahLst/>
                <a:cxnLst/>
                <a:rect l="l" t="t" r="r" b="b"/>
                <a:pathLst>
                  <a:path w="5624" h="3562" extrusionOk="0">
                    <a:moveTo>
                      <a:pt x="2924" y="123"/>
                    </a:moveTo>
                    <a:cubicBezTo>
                      <a:pt x="4577" y="123"/>
                      <a:pt x="5325" y="1508"/>
                      <a:pt x="5502" y="1920"/>
                    </a:cubicBezTo>
                    <a:cubicBezTo>
                      <a:pt x="5299" y="1768"/>
                      <a:pt x="4782" y="1482"/>
                      <a:pt x="4138" y="1482"/>
                    </a:cubicBezTo>
                    <a:cubicBezTo>
                      <a:pt x="3629" y="1482"/>
                      <a:pt x="3040" y="1661"/>
                      <a:pt x="2463" y="2224"/>
                    </a:cubicBezTo>
                    <a:cubicBezTo>
                      <a:pt x="1824" y="2832"/>
                      <a:pt x="639" y="3349"/>
                      <a:pt x="426" y="3470"/>
                    </a:cubicBezTo>
                    <a:cubicBezTo>
                      <a:pt x="122" y="2528"/>
                      <a:pt x="153" y="1738"/>
                      <a:pt x="548" y="1160"/>
                    </a:cubicBezTo>
                    <a:cubicBezTo>
                      <a:pt x="761" y="765"/>
                      <a:pt x="1156" y="522"/>
                      <a:pt x="1642" y="340"/>
                    </a:cubicBezTo>
                    <a:cubicBezTo>
                      <a:pt x="1976" y="188"/>
                      <a:pt x="2371" y="157"/>
                      <a:pt x="2767" y="127"/>
                    </a:cubicBezTo>
                    <a:cubicBezTo>
                      <a:pt x="2820" y="124"/>
                      <a:pt x="2872" y="123"/>
                      <a:pt x="2924" y="123"/>
                    </a:cubicBezTo>
                    <a:close/>
                    <a:moveTo>
                      <a:pt x="2915" y="0"/>
                    </a:moveTo>
                    <a:cubicBezTo>
                      <a:pt x="2857" y="0"/>
                      <a:pt x="2797" y="2"/>
                      <a:pt x="2736" y="5"/>
                    </a:cubicBezTo>
                    <a:cubicBezTo>
                      <a:pt x="1703" y="97"/>
                      <a:pt x="882" y="431"/>
                      <a:pt x="457" y="1069"/>
                    </a:cubicBezTo>
                    <a:cubicBezTo>
                      <a:pt x="31" y="1738"/>
                      <a:pt x="1" y="2528"/>
                      <a:pt x="335" y="3501"/>
                    </a:cubicBezTo>
                    <a:lnTo>
                      <a:pt x="396" y="3562"/>
                    </a:lnTo>
                    <a:lnTo>
                      <a:pt x="426" y="3562"/>
                    </a:lnTo>
                    <a:cubicBezTo>
                      <a:pt x="457" y="3562"/>
                      <a:pt x="1824" y="2954"/>
                      <a:pt x="2554" y="2255"/>
                    </a:cubicBezTo>
                    <a:cubicBezTo>
                      <a:pt x="3105" y="1726"/>
                      <a:pt x="3665" y="1559"/>
                      <a:pt x="4151" y="1559"/>
                    </a:cubicBezTo>
                    <a:cubicBezTo>
                      <a:pt x="4978" y="1559"/>
                      <a:pt x="5593" y="2042"/>
                      <a:pt x="5593" y="2042"/>
                    </a:cubicBezTo>
                    <a:cubicBezTo>
                      <a:pt x="5624" y="2042"/>
                      <a:pt x="5624" y="2042"/>
                      <a:pt x="5624" y="1981"/>
                    </a:cubicBezTo>
                    <a:lnTo>
                      <a:pt x="5624" y="1951"/>
                    </a:lnTo>
                    <a:cubicBezTo>
                      <a:pt x="5624" y="1951"/>
                      <a:pt x="4907" y="0"/>
                      <a:pt x="29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5"/>
              <p:cNvSpPr/>
              <p:nvPr/>
            </p:nvSpPr>
            <p:spPr>
              <a:xfrm>
                <a:off x="1139451" y="1784519"/>
                <a:ext cx="206650" cy="296311"/>
              </a:xfrm>
              <a:custGeom>
                <a:avLst/>
                <a:gdLst/>
                <a:ahLst/>
                <a:cxnLst/>
                <a:rect l="l" t="t" r="r" b="b"/>
                <a:pathLst>
                  <a:path w="4499" h="6451" extrusionOk="0">
                    <a:moveTo>
                      <a:pt x="4360" y="1"/>
                    </a:moveTo>
                    <a:cubicBezTo>
                      <a:pt x="4039" y="1"/>
                      <a:pt x="3205" y="75"/>
                      <a:pt x="2371" y="766"/>
                    </a:cubicBezTo>
                    <a:cubicBezTo>
                      <a:pt x="1125" y="1800"/>
                      <a:pt x="304" y="3684"/>
                      <a:pt x="0" y="6450"/>
                    </a:cubicBezTo>
                    <a:lnTo>
                      <a:pt x="91" y="6450"/>
                    </a:lnTo>
                    <a:cubicBezTo>
                      <a:pt x="365" y="3715"/>
                      <a:pt x="1155" y="1830"/>
                      <a:pt x="2401" y="797"/>
                    </a:cubicBezTo>
                    <a:cubicBezTo>
                      <a:pt x="3272" y="125"/>
                      <a:pt x="4102" y="64"/>
                      <a:pt x="4391" y="64"/>
                    </a:cubicBezTo>
                    <a:cubicBezTo>
                      <a:pt x="4455" y="64"/>
                      <a:pt x="4493" y="67"/>
                      <a:pt x="4499" y="67"/>
                    </a:cubicBezTo>
                    <a:lnTo>
                      <a:pt x="4499" y="6"/>
                    </a:lnTo>
                    <a:cubicBezTo>
                      <a:pt x="4499" y="6"/>
                      <a:pt x="4449" y="1"/>
                      <a:pt x="436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5"/>
              <p:cNvSpPr/>
              <p:nvPr/>
            </p:nvSpPr>
            <p:spPr>
              <a:xfrm>
                <a:off x="856007" y="1724900"/>
                <a:ext cx="181571" cy="129759"/>
              </a:xfrm>
              <a:custGeom>
                <a:avLst/>
                <a:gdLst/>
                <a:ahLst/>
                <a:cxnLst/>
                <a:rect l="l" t="t" r="r" b="b"/>
                <a:pathLst>
                  <a:path w="3953" h="2825" extrusionOk="0">
                    <a:moveTo>
                      <a:pt x="1938" y="1"/>
                    </a:moveTo>
                    <a:cubicBezTo>
                      <a:pt x="1345" y="1"/>
                      <a:pt x="756" y="235"/>
                      <a:pt x="457" y="575"/>
                    </a:cubicBezTo>
                    <a:cubicBezTo>
                      <a:pt x="1" y="1122"/>
                      <a:pt x="1399" y="2824"/>
                      <a:pt x="1399" y="2824"/>
                    </a:cubicBezTo>
                    <a:cubicBezTo>
                      <a:pt x="1581" y="1578"/>
                      <a:pt x="3952" y="1122"/>
                      <a:pt x="3952" y="1122"/>
                    </a:cubicBezTo>
                    <a:cubicBezTo>
                      <a:pt x="3952" y="1122"/>
                      <a:pt x="3648" y="575"/>
                      <a:pt x="2828" y="210"/>
                    </a:cubicBezTo>
                    <a:cubicBezTo>
                      <a:pt x="2557" y="64"/>
                      <a:pt x="2247" y="1"/>
                      <a:pt x="19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5"/>
              <p:cNvSpPr/>
              <p:nvPr/>
            </p:nvSpPr>
            <p:spPr>
              <a:xfrm>
                <a:off x="874150" y="1660319"/>
                <a:ext cx="258370" cy="162234"/>
              </a:xfrm>
              <a:custGeom>
                <a:avLst/>
                <a:gdLst/>
                <a:ahLst/>
                <a:cxnLst/>
                <a:rect l="l" t="t" r="r" b="b"/>
                <a:pathLst>
                  <a:path w="5625" h="3532" extrusionOk="0">
                    <a:moveTo>
                      <a:pt x="2749" y="34"/>
                    </a:moveTo>
                    <a:cubicBezTo>
                      <a:pt x="2785" y="34"/>
                      <a:pt x="2821" y="34"/>
                      <a:pt x="2858" y="36"/>
                    </a:cubicBezTo>
                    <a:cubicBezTo>
                      <a:pt x="3284" y="96"/>
                      <a:pt x="3648" y="157"/>
                      <a:pt x="4013" y="279"/>
                    </a:cubicBezTo>
                    <a:cubicBezTo>
                      <a:pt x="4499" y="461"/>
                      <a:pt x="4864" y="735"/>
                      <a:pt x="5107" y="1069"/>
                    </a:cubicBezTo>
                    <a:cubicBezTo>
                      <a:pt x="5472" y="1677"/>
                      <a:pt x="5533" y="2437"/>
                      <a:pt x="5229" y="3379"/>
                    </a:cubicBezTo>
                    <a:cubicBezTo>
                      <a:pt x="4986" y="3288"/>
                      <a:pt x="3800" y="2741"/>
                      <a:pt x="3162" y="2133"/>
                    </a:cubicBezTo>
                    <a:cubicBezTo>
                      <a:pt x="2594" y="1579"/>
                      <a:pt x="2009" y="1403"/>
                      <a:pt x="1499" y="1403"/>
                    </a:cubicBezTo>
                    <a:cubicBezTo>
                      <a:pt x="861" y="1403"/>
                      <a:pt x="342" y="1677"/>
                      <a:pt x="122" y="1829"/>
                    </a:cubicBezTo>
                    <a:cubicBezTo>
                      <a:pt x="301" y="1383"/>
                      <a:pt x="1091" y="34"/>
                      <a:pt x="2749" y="34"/>
                    </a:cubicBezTo>
                    <a:close/>
                    <a:moveTo>
                      <a:pt x="2707" y="0"/>
                    </a:moveTo>
                    <a:cubicBezTo>
                      <a:pt x="717" y="0"/>
                      <a:pt x="1" y="1921"/>
                      <a:pt x="1" y="1951"/>
                    </a:cubicBezTo>
                    <a:cubicBezTo>
                      <a:pt x="1" y="1951"/>
                      <a:pt x="1" y="1981"/>
                      <a:pt x="62" y="1981"/>
                    </a:cubicBezTo>
                    <a:cubicBezTo>
                      <a:pt x="81" y="1981"/>
                      <a:pt x="686" y="1500"/>
                      <a:pt x="1492" y="1500"/>
                    </a:cubicBezTo>
                    <a:cubicBezTo>
                      <a:pt x="1983" y="1500"/>
                      <a:pt x="2549" y="1679"/>
                      <a:pt x="3101" y="2255"/>
                    </a:cubicBezTo>
                    <a:cubicBezTo>
                      <a:pt x="3800" y="2923"/>
                      <a:pt x="5229" y="3531"/>
                      <a:pt x="5229" y="3531"/>
                    </a:cubicBezTo>
                    <a:lnTo>
                      <a:pt x="5259" y="3531"/>
                    </a:lnTo>
                    <a:lnTo>
                      <a:pt x="5290" y="3501"/>
                    </a:lnTo>
                    <a:cubicBezTo>
                      <a:pt x="5624" y="2467"/>
                      <a:pt x="5594" y="1677"/>
                      <a:pt x="5168" y="1069"/>
                    </a:cubicBezTo>
                    <a:cubicBezTo>
                      <a:pt x="4773" y="431"/>
                      <a:pt x="3952" y="36"/>
                      <a:pt x="2889" y="5"/>
                    </a:cubicBezTo>
                    <a:cubicBezTo>
                      <a:pt x="2827" y="2"/>
                      <a:pt x="2766" y="0"/>
                      <a:pt x="270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5"/>
              <p:cNvSpPr/>
              <p:nvPr/>
            </p:nvSpPr>
            <p:spPr>
              <a:xfrm>
                <a:off x="953749" y="1688200"/>
                <a:ext cx="205272" cy="297689"/>
              </a:xfrm>
              <a:custGeom>
                <a:avLst/>
                <a:gdLst/>
                <a:ahLst/>
                <a:cxnLst/>
                <a:rect l="l" t="t" r="r" b="b"/>
                <a:pathLst>
                  <a:path w="4469" h="6481" extrusionOk="0">
                    <a:moveTo>
                      <a:pt x="139" y="0"/>
                    </a:moveTo>
                    <a:cubicBezTo>
                      <a:pt x="50" y="0"/>
                      <a:pt x="0" y="6"/>
                      <a:pt x="0" y="6"/>
                    </a:cubicBezTo>
                    <a:lnTo>
                      <a:pt x="0" y="97"/>
                    </a:lnTo>
                    <a:cubicBezTo>
                      <a:pt x="7" y="97"/>
                      <a:pt x="64" y="91"/>
                      <a:pt x="159" y="91"/>
                    </a:cubicBezTo>
                    <a:cubicBezTo>
                      <a:pt x="480" y="91"/>
                      <a:pt x="1247" y="163"/>
                      <a:pt x="2067" y="796"/>
                    </a:cubicBezTo>
                    <a:cubicBezTo>
                      <a:pt x="3344" y="1830"/>
                      <a:pt x="4134" y="3745"/>
                      <a:pt x="4408" y="6480"/>
                    </a:cubicBezTo>
                    <a:lnTo>
                      <a:pt x="4469" y="6480"/>
                    </a:lnTo>
                    <a:cubicBezTo>
                      <a:pt x="4195" y="3745"/>
                      <a:pt x="3405" y="1800"/>
                      <a:pt x="2128" y="766"/>
                    </a:cubicBezTo>
                    <a:cubicBezTo>
                      <a:pt x="1294" y="75"/>
                      <a:pt x="461" y="0"/>
                      <a:pt x="13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5"/>
              <p:cNvSpPr/>
              <p:nvPr/>
            </p:nvSpPr>
            <p:spPr>
              <a:xfrm>
                <a:off x="969090" y="1901692"/>
                <a:ext cx="58702" cy="67613"/>
              </a:xfrm>
              <a:custGeom>
                <a:avLst/>
                <a:gdLst/>
                <a:ahLst/>
                <a:cxnLst/>
                <a:rect l="l" t="t" r="r" b="b"/>
                <a:pathLst>
                  <a:path w="1278" h="1472" extrusionOk="0">
                    <a:moveTo>
                      <a:pt x="1184" y="1"/>
                    </a:moveTo>
                    <a:cubicBezTo>
                      <a:pt x="1076" y="1"/>
                      <a:pt x="880" y="25"/>
                      <a:pt x="609" y="161"/>
                    </a:cubicBezTo>
                    <a:cubicBezTo>
                      <a:pt x="214" y="343"/>
                      <a:pt x="1" y="829"/>
                      <a:pt x="62" y="1164"/>
                    </a:cubicBezTo>
                    <a:cubicBezTo>
                      <a:pt x="130" y="1437"/>
                      <a:pt x="746" y="1471"/>
                      <a:pt x="1049" y="1471"/>
                    </a:cubicBezTo>
                    <a:cubicBezTo>
                      <a:pt x="1150" y="1471"/>
                      <a:pt x="1217" y="1468"/>
                      <a:pt x="1217" y="1468"/>
                    </a:cubicBezTo>
                    <a:cubicBezTo>
                      <a:pt x="791" y="1012"/>
                      <a:pt x="1277" y="9"/>
                      <a:pt x="1277" y="9"/>
                    </a:cubicBezTo>
                    <a:cubicBezTo>
                      <a:pt x="1277" y="9"/>
                      <a:pt x="1245" y="1"/>
                      <a:pt x="11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5"/>
              <p:cNvSpPr/>
              <p:nvPr/>
            </p:nvSpPr>
            <p:spPr>
              <a:xfrm>
                <a:off x="947181" y="1853188"/>
                <a:ext cx="196499" cy="106150"/>
              </a:xfrm>
              <a:custGeom>
                <a:avLst/>
                <a:gdLst/>
                <a:ahLst/>
                <a:cxnLst/>
                <a:rect l="l" t="t" r="r" b="b"/>
                <a:pathLst>
                  <a:path w="4278" h="2311" extrusionOk="0">
                    <a:moveTo>
                      <a:pt x="1602" y="62"/>
                    </a:moveTo>
                    <a:cubicBezTo>
                      <a:pt x="1906" y="92"/>
                      <a:pt x="2180" y="244"/>
                      <a:pt x="2454" y="609"/>
                    </a:cubicBezTo>
                    <a:cubicBezTo>
                      <a:pt x="2241" y="563"/>
                      <a:pt x="2051" y="540"/>
                      <a:pt x="1876" y="540"/>
                    </a:cubicBezTo>
                    <a:cubicBezTo>
                      <a:pt x="1701" y="540"/>
                      <a:pt x="1542" y="563"/>
                      <a:pt x="1390" y="609"/>
                    </a:cubicBezTo>
                    <a:cubicBezTo>
                      <a:pt x="782" y="761"/>
                      <a:pt x="508" y="1156"/>
                      <a:pt x="478" y="1217"/>
                    </a:cubicBezTo>
                    <a:lnTo>
                      <a:pt x="478" y="1247"/>
                    </a:lnTo>
                    <a:lnTo>
                      <a:pt x="539" y="1277"/>
                    </a:lnTo>
                    <a:lnTo>
                      <a:pt x="539" y="1247"/>
                    </a:lnTo>
                    <a:cubicBezTo>
                      <a:pt x="539" y="1247"/>
                      <a:pt x="812" y="822"/>
                      <a:pt x="1420" y="670"/>
                    </a:cubicBezTo>
                    <a:cubicBezTo>
                      <a:pt x="1572" y="639"/>
                      <a:pt x="1732" y="624"/>
                      <a:pt x="1906" y="624"/>
                    </a:cubicBezTo>
                    <a:cubicBezTo>
                      <a:pt x="2081" y="624"/>
                      <a:pt x="2271" y="639"/>
                      <a:pt x="2484" y="670"/>
                    </a:cubicBezTo>
                    <a:cubicBezTo>
                      <a:pt x="2302" y="791"/>
                      <a:pt x="1876" y="1004"/>
                      <a:pt x="1511" y="1065"/>
                    </a:cubicBezTo>
                    <a:cubicBezTo>
                      <a:pt x="691" y="1217"/>
                      <a:pt x="508" y="1764"/>
                      <a:pt x="478" y="2068"/>
                    </a:cubicBezTo>
                    <a:cubicBezTo>
                      <a:pt x="356" y="1825"/>
                      <a:pt x="174" y="1217"/>
                      <a:pt x="630" y="639"/>
                    </a:cubicBezTo>
                    <a:cubicBezTo>
                      <a:pt x="782" y="487"/>
                      <a:pt x="873" y="335"/>
                      <a:pt x="1055" y="244"/>
                    </a:cubicBezTo>
                    <a:cubicBezTo>
                      <a:pt x="1147" y="183"/>
                      <a:pt x="1238" y="153"/>
                      <a:pt x="1329" y="92"/>
                    </a:cubicBezTo>
                    <a:lnTo>
                      <a:pt x="1329" y="85"/>
                    </a:lnTo>
                    <a:lnTo>
                      <a:pt x="1329" y="85"/>
                    </a:lnTo>
                    <a:cubicBezTo>
                      <a:pt x="1436" y="62"/>
                      <a:pt x="1519" y="62"/>
                      <a:pt x="1602" y="62"/>
                    </a:cubicBezTo>
                    <a:close/>
                    <a:moveTo>
                      <a:pt x="1602" y="1"/>
                    </a:moveTo>
                    <a:cubicBezTo>
                      <a:pt x="1542" y="1"/>
                      <a:pt x="1450" y="1"/>
                      <a:pt x="1390" y="31"/>
                    </a:cubicBezTo>
                    <a:cubicBezTo>
                      <a:pt x="1329" y="62"/>
                      <a:pt x="1329" y="62"/>
                      <a:pt x="1299" y="62"/>
                    </a:cubicBezTo>
                    <a:lnTo>
                      <a:pt x="1299" y="72"/>
                    </a:lnTo>
                    <a:lnTo>
                      <a:pt x="1299" y="72"/>
                    </a:lnTo>
                    <a:cubicBezTo>
                      <a:pt x="1037" y="164"/>
                      <a:pt x="803" y="314"/>
                      <a:pt x="569" y="548"/>
                    </a:cubicBezTo>
                    <a:cubicBezTo>
                      <a:pt x="0" y="1279"/>
                      <a:pt x="397" y="2034"/>
                      <a:pt x="511" y="2233"/>
                    </a:cubicBezTo>
                    <a:lnTo>
                      <a:pt x="511" y="2233"/>
                    </a:lnTo>
                    <a:cubicBezTo>
                      <a:pt x="530" y="1992"/>
                      <a:pt x="654" y="1349"/>
                      <a:pt x="1450" y="1217"/>
                    </a:cubicBezTo>
                    <a:cubicBezTo>
                      <a:pt x="1906" y="1125"/>
                      <a:pt x="2484" y="791"/>
                      <a:pt x="2575" y="761"/>
                    </a:cubicBezTo>
                    <a:cubicBezTo>
                      <a:pt x="3061" y="852"/>
                      <a:pt x="3639" y="1095"/>
                      <a:pt x="4186" y="1429"/>
                    </a:cubicBezTo>
                    <a:lnTo>
                      <a:pt x="4247" y="1429"/>
                    </a:lnTo>
                    <a:lnTo>
                      <a:pt x="4277" y="1369"/>
                    </a:lnTo>
                    <a:lnTo>
                      <a:pt x="4247" y="1369"/>
                    </a:lnTo>
                    <a:cubicBezTo>
                      <a:pt x="3669" y="1004"/>
                      <a:pt x="3092" y="761"/>
                      <a:pt x="2575" y="639"/>
                    </a:cubicBezTo>
                    <a:cubicBezTo>
                      <a:pt x="2302" y="214"/>
                      <a:pt x="1967" y="1"/>
                      <a:pt x="1602" y="1"/>
                    </a:cubicBezTo>
                    <a:close/>
                    <a:moveTo>
                      <a:pt x="511" y="2233"/>
                    </a:moveTo>
                    <a:cubicBezTo>
                      <a:pt x="509" y="2269"/>
                      <a:pt x="508" y="2295"/>
                      <a:pt x="508" y="2311"/>
                    </a:cubicBezTo>
                    <a:cubicBezTo>
                      <a:pt x="569" y="2281"/>
                      <a:pt x="569" y="2281"/>
                      <a:pt x="539" y="2281"/>
                    </a:cubicBezTo>
                    <a:cubicBezTo>
                      <a:pt x="535" y="2274"/>
                      <a:pt x="525" y="2258"/>
                      <a:pt x="511" y="2233"/>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5"/>
              <p:cNvSpPr/>
              <p:nvPr/>
            </p:nvSpPr>
            <p:spPr>
              <a:xfrm>
                <a:off x="1082174" y="1964894"/>
                <a:ext cx="46116" cy="44738"/>
              </a:xfrm>
              <a:custGeom>
                <a:avLst/>
                <a:gdLst/>
                <a:ahLst/>
                <a:cxnLst/>
                <a:rect l="l" t="t" r="r" b="b"/>
                <a:pathLst>
                  <a:path w="1004" h="974" extrusionOk="0">
                    <a:moveTo>
                      <a:pt x="487" y="0"/>
                    </a:moveTo>
                    <a:cubicBezTo>
                      <a:pt x="244" y="0"/>
                      <a:pt x="1" y="213"/>
                      <a:pt x="1" y="487"/>
                    </a:cubicBezTo>
                    <a:cubicBezTo>
                      <a:pt x="1" y="760"/>
                      <a:pt x="244" y="973"/>
                      <a:pt x="487" y="973"/>
                    </a:cubicBezTo>
                    <a:cubicBezTo>
                      <a:pt x="761" y="973"/>
                      <a:pt x="1004" y="760"/>
                      <a:pt x="1004" y="487"/>
                    </a:cubicBezTo>
                    <a:cubicBezTo>
                      <a:pt x="1004" y="213"/>
                      <a:pt x="761" y="0"/>
                      <a:pt x="4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5"/>
              <p:cNvSpPr/>
              <p:nvPr/>
            </p:nvSpPr>
            <p:spPr>
              <a:xfrm>
                <a:off x="874150" y="1892276"/>
                <a:ext cx="46116" cy="46116"/>
              </a:xfrm>
              <a:custGeom>
                <a:avLst/>
                <a:gdLst/>
                <a:ahLst/>
                <a:cxnLst/>
                <a:rect l="l" t="t" r="r" b="b"/>
                <a:pathLst>
                  <a:path w="1004" h="1004" extrusionOk="0">
                    <a:moveTo>
                      <a:pt x="487" y="1"/>
                    </a:moveTo>
                    <a:cubicBezTo>
                      <a:pt x="244" y="1"/>
                      <a:pt x="1" y="244"/>
                      <a:pt x="1" y="518"/>
                    </a:cubicBezTo>
                    <a:cubicBezTo>
                      <a:pt x="1" y="761"/>
                      <a:pt x="244" y="1004"/>
                      <a:pt x="487" y="1004"/>
                    </a:cubicBezTo>
                    <a:cubicBezTo>
                      <a:pt x="761" y="1004"/>
                      <a:pt x="1004" y="761"/>
                      <a:pt x="1004" y="518"/>
                    </a:cubicBezTo>
                    <a:cubicBezTo>
                      <a:pt x="1004" y="244"/>
                      <a:pt x="761" y="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5"/>
              <p:cNvSpPr/>
              <p:nvPr/>
            </p:nvSpPr>
            <p:spPr>
              <a:xfrm>
                <a:off x="1160396" y="1701015"/>
                <a:ext cx="46116" cy="44738"/>
              </a:xfrm>
              <a:custGeom>
                <a:avLst/>
                <a:gdLst/>
                <a:ahLst/>
                <a:cxnLst/>
                <a:rect l="l" t="t" r="r" b="b"/>
                <a:pathLst>
                  <a:path w="1004" h="974" extrusionOk="0">
                    <a:moveTo>
                      <a:pt x="517" y="1"/>
                    </a:moveTo>
                    <a:cubicBezTo>
                      <a:pt x="243" y="1"/>
                      <a:pt x="0" y="213"/>
                      <a:pt x="0" y="487"/>
                    </a:cubicBezTo>
                    <a:cubicBezTo>
                      <a:pt x="0" y="761"/>
                      <a:pt x="243" y="973"/>
                      <a:pt x="517" y="973"/>
                    </a:cubicBezTo>
                    <a:cubicBezTo>
                      <a:pt x="760" y="973"/>
                      <a:pt x="1003" y="761"/>
                      <a:pt x="1003" y="487"/>
                    </a:cubicBezTo>
                    <a:cubicBezTo>
                      <a:pt x="1003" y="213"/>
                      <a:pt x="760" y="1"/>
                      <a:pt x="51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5"/>
              <p:cNvSpPr/>
              <p:nvPr/>
            </p:nvSpPr>
            <p:spPr>
              <a:xfrm>
                <a:off x="1221807" y="1946521"/>
                <a:ext cx="20991" cy="21221"/>
              </a:xfrm>
              <a:custGeom>
                <a:avLst/>
                <a:gdLst/>
                <a:ahLst/>
                <a:cxnLst/>
                <a:rect l="l" t="t" r="r" b="b"/>
                <a:pathLst>
                  <a:path w="457" h="462" extrusionOk="0">
                    <a:moveTo>
                      <a:pt x="288" y="1"/>
                    </a:moveTo>
                    <a:cubicBezTo>
                      <a:pt x="274" y="1"/>
                      <a:pt x="259" y="2"/>
                      <a:pt x="244" y="5"/>
                    </a:cubicBezTo>
                    <a:cubicBezTo>
                      <a:pt x="122" y="5"/>
                      <a:pt x="0" y="97"/>
                      <a:pt x="0" y="249"/>
                    </a:cubicBezTo>
                    <a:cubicBezTo>
                      <a:pt x="0" y="340"/>
                      <a:pt x="92" y="461"/>
                      <a:pt x="244" y="461"/>
                    </a:cubicBezTo>
                    <a:cubicBezTo>
                      <a:pt x="335" y="461"/>
                      <a:pt x="456" y="400"/>
                      <a:pt x="456" y="249"/>
                    </a:cubicBezTo>
                    <a:cubicBezTo>
                      <a:pt x="456" y="112"/>
                      <a:pt x="408" y="1"/>
                      <a:pt x="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56"/>
        <p:cNvGrpSpPr/>
        <p:nvPr/>
      </p:nvGrpSpPr>
      <p:grpSpPr>
        <a:xfrm>
          <a:off x="0" y="0"/>
          <a:ext cx="0" cy="0"/>
          <a:chOff x="0" y="0"/>
          <a:chExt cx="0" cy="0"/>
        </a:xfrm>
      </p:grpSpPr>
      <p:cxnSp>
        <p:nvCxnSpPr>
          <p:cNvPr id="1657" name="Google Shape;1657;p67"/>
          <p:cNvCxnSpPr/>
          <p:nvPr/>
        </p:nvCxnSpPr>
        <p:spPr>
          <a:xfrm>
            <a:off x="952325" y="2441225"/>
            <a:ext cx="7239300" cy="0"/>
          </a:xfrm>
          <a:prstGeom prst="straightConnector1">
            <a:avLst/>
          </a:prstGeom>
          <a:noFill/>
          <a:ln w="9525" cap="flat" cmpd="sng">
            <a:solidFill>
              <a:schemeClr val="dk1"/>
            </a:solidFill>
            <a:prstDash val="solid"/>
            <a:round/>
            <a:headEnd type="oval" w="med" len="med"/>
            <a:tailEnd type="oval" w="med" len="med"/>
          </a:ln>
        </p:spPr>
      </p:cxnSp>
      <p:grpSp>
        <p:nvGrpSpPr>
          <p:cNvPr id="1661" name="Google Shape;1661;p67"/>
          <p:cNvGrpSpPr/>
          <p:nvPr/>
        </p:nvGrpSpPr>
        <p:grpSpPr>
          <a:xfrm rot="10800000">
            <a:off x="6333141" y="1975922"/>
            <a:ext cx="650712" cy="650751"/>
            <a:chOff x="6150475" y="1763889"/>
            <a:chExt cx="650712" cy="650751"/>
          </a:xfrm>
        </p:grpSpPr>
        <p:sp>
          <p:nvSpPr>
            <p:cNvPr id="1662" name="Google Shape;1662;p67"/>
            <p:cNvSpPr/>
            <p:nvPr/>
          </p:nvSpPr>
          <p:spPr>
            <a:xfrm>
              <a:off x="6150475" y="1763891"/>
              <a:ext cx="650712" cy="6507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67"/>
            <p:cNvSpPr/>
            <p:nvPr/>
          </p:nvSpPr>
          <p:spPr>
            <a:xfrm>
              <a:off x="6729404" y="1763889"/>
              <a:ext cx="53879" cy="53878"/>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64" name="Google Shape;1664;p67"/>
          <p:cNvGrpSpPr/>
          <p:nvPr/>
        </p:nvGrpSpPr>
        <p:grpSpPr>
          <a:xfrm>
            <a:off x="1822887" y="1974701"/>
            <a:ext cx="650712" cy="650751"/>
            <a:chOff x="6150475" y="1763889"/>
            <a:chExt cx="650712" cy="650751"/>
          </a:xfrm>
        </p:grpSpPr>
        <p:sp>
          <p:nvSpPr>
            <p:cNvPr id="1665" name="Google Shape;1665;p67"/>
            <p:cNvSpPr/>
            <p:nvPr/>
          </p:nvSpPr>
          <p:spPr>
            <a:xfrm>
              <a:off x="6150475" y="1763891"/>
              <a:ext cx="650712" cy="6507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67"/>
            <p:cNvSpPr/>
            <p:nvPr/>
          </p:nvSpPr>
          <p:spPr>
            <a:xfrm>
              <a:off x="6729404" y="1763889"/>
              <a:ext cx="53879" cy="53878"/>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67" name="Google Shape;1667;p67"/>
          <p:cNvSpPr txBox="1">
            <a:spLocks noGrp="1"/>
          </p:cNvSpPr>
          <p:nvPr>
            <p:ph type="title"/>
          </p:nvPr>
        </p:nvSpPr>
        <p:spPr>
          <a:xfrm>
            <a:off x="713225" y="52122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smtClean="0"/>
              <a:t>Types </a:t>
            </a:r>
            <a:r>
              <a:rPr lang="en" dirty="0"/>
              <a:t>of self-awareness</a:t>
            </a:r>
            <a:endParaRPr dirty="0"/>
          </a:p>
        </p:txBody>
      </p:sp>
      <p:sp>
        <p:nvSpPr>
          <p:cNvPr id="1668" name="Google Shape;1668;p67"/>
          <p:cNvSpPr txBox="1"/>
          <p:nvPr/>
        </p:nvSpPr>
        <p:spPr>
          <a:xfrm>
            <a:off x="79799" y="2898187"/>
            <a:ext cx="4136888" cy="426586"/>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dirty="0" smtClean="0">
                <a:solidFill>
                  <a:schemeClr val="lt2"/>
                </a:solidFill>
                <a:latin typeface="Poppins Black"/>
                <a:ea typeface="Poppins Black"/>
                <a:cs typeface="Poppins Black"/>
                <a:sym typeface="Poppins Black"/>
              </a:rPr>
              <a:t>Public Self-Awareness</a:t>
            </a:r>
            <a:endParaRPr sz="2000" dirty="0">
              <a:solidFill>
                <a:schemeClr val="lt2"/>
              </a:solidFill>
              <a:latin typeface="Poppins Black"/>
              <a:ea typeface="Poppins Black"/>
              <a:cs typeface="Poppins Black"/>
              <a:sym typeface="Poppins Black"/>
            </a:endParaRPr>
          </a:p>
        </p:txBody>
      </p:sp>
      <p:sp>
        <p:nvSpPr>
          <p:cNvPr id="1669" name="Google Shape;1669;p67"/>
          <p:cNvSpPr txBox="1"/>
          <p:nvPr/>
        </p:nvSpPr>
        <p:spPr>
          <a:xfrm>
            <a:off x="1068416" y="3324773"/>
            <a:ext cx="2158800" cy="836126"/>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smtClean="0">
                <a:solidFill>
                  <a:schemeClr val="dk1"/>
                </a:solidFill>
                <a:latin typeface="Didact Gothic"/>
                <a:ea typeface="Didact Gothic"/>
                <a:cs typeface="Didact Gothic"/>
                <a:sym typeface="Didact Gothic"/>
              </a:rPr>
              <a:t>B</a:t>
            </a:r>
            <a:r>
              <a:rPr lang="en" sz="1600" dirty="0" smtClean="0">
                <a:solidFill>
                  <a:schemeClr val="dk1"/>
                </a:solidFill>
                <a:latin typeface="Didact Gothic"/>
                <a:ea typeface="Didact Gothic"/>
                <a:cs typeface="Didact Gothic"/>
                <a:sym typeface="Didact Gothic"/>
              </a:rPr>
              <a:t>eing aware of how we can appear to others.</a:t>
            </a:r>
            <a:endParaRPr sz="1600" dirty="0">
              <a:solidFill>
                <a:schemeClr val="dk1"/>
              </a:solidFill>
              <a:latin typeface="Didact Gothic"/>
              <a:ea typeface="Didact Gothic"/>
              <a:cs typeface="Didact Gothic"/>
              <a:sym typeface="Didact Gothic"/>
            </a:endParaRPr>
          </a:p>
        </p:txBody>
      </p:sp>
      <p:sp>
        <p:nvSpPr>
          <p:cNvPr id="1670" name="Google Shape;1670;p67"/>
          <p:cNvSpPr txBox="1"/>
          <p:nvPr/>
        </p:nvSpPr>
        <p:spPr>
          <a:xfrm>
            <a:off x="4743520" y="2898187"/>
            <a:ext cx="3829099" cy="36165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smtClean="0">
                <a:solidFill>
                  <a:schemeClr val="lt2"/>
                </a:solidFill>
                <a:latin typeface="Poppins Black"/>
                <a:ea typeface="Poppins Black"/>
                <a:cs typeface="Poppins Black"/>
                <a:sym typeface="Poppins Black"/>
              </a:rPr>
              <a:t>Private</a:t>
            </a:r>
            <a:r>
              <a:rPr lang="en" sz="2000" dirty="0" smtClean="0">
                <a:solidFill>
                  <a:schemeClr val="lt2"/>
                </a:solidFill>
                <a:latin typeface="Poppins Black"/>
                <a:ea typeface="Poppins Black"/>
                <a:cs typeface="Poppins Black"/>
                <a:sym typeface="Poppins Black"/>
              </a:rPr>
              <a:t> Self-Awareness</a:t>
            </a:r>
            <a:endParaRPr sz="2000" dirty="0">
              <a:solidFill>
                <a:schemeClr val="lt2"/>
              </a:solidFill>
              <a:latin typeface="Poppins Black"/>
              <a:ea typeface="Poppins Black"/>
              <a:cs typeface="Poppins Black"/>
              <a:sym typeface="Poppins Black"/>
            </a:endParaRPr>
          </a:p>
        </p:txBody>
      </p:sp>
      <p:sp>
        <p:nvSpPr>
          <p:cNvPr id="1671" name="Google Shape;1671;p67"/>
          <p:cNvSpPr txBox="1"/>
          <p:nvPr/>
        </p:nvSpPr>
        <p:spPr>
          <a:xfrm>
            <a:off x="5578670" y="3290399"/>
            <a:ext cx="2158800" cy="841985"/>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rgbClr val="45217B"/>
              </a:buClr>
              <a:buSzPts val="1100"/>
              <a:buFont typeface="Arial"/>
              <a:buNone/>
            </a:pPr>
            <a:r>
              <a:rPr lang="en-US" sz="1600" dirty="0" smtClean="0">
                <a:solidFill>
                  <a:schemeClr val="dk1"/>
                </a:solidFill>
                <a:latin typeface="Didact Gothic"/>
                <a:ea typeface="Didact Gothic"/>
                <a:cs typeface="Didact Gothic"/>
                <a:sym typeface="Didact Gothic"/>
              </a:rPr>
              <a:t>B</a:t>
            </a:r>
            <a:r>
              <a:rPr lang="en" sz="1600" dirty="0" smtClean="0">
                <a:solidFill>
                  <a:schemeClr val="dk1"/>
                </a:solidFill>
                <a:latin typeface="Didact Gothic"/>
                <a:ea typeface="Didact Gothic"/>
                <a:cs typeface="Didact Gothic"/>
                <a:sym typeface="Didact Gothic"/>
              </a:rPr>
              <a:t>eing able to notice and reflect on our internal state</a:t>
            </a:r>
            <a:endParaRPr sz="1600" dirty="0">
              <a:solidFill>
                <a:schemeClr val="dk1"/>
              </a:solidFill>
              <a:latin typeface="Didact Gothic"/>
              <a:ea typeface="Didact Gothic"/>
              <a:cs typeface="Didact Gothic"/>
              <a:sym typeface="Didact Gothic"/>
            </a:endParaRPr>
          </a:p>
        </p:txBody>
      </p:sp>
      <p:sp>
        <p:nvSpPr>
          <p:cNvPr id="1672" name="Google Shape;1672;p67"/>
          <p:cNvSpPr txBox="1"/>
          <p:nvPr/>
        </p:nvSpPr>
        <p:spPr>
          <a:xfrm>
            <a:off x="-78240" y="714175"/>
            <a:ext cx="2158800" cy="317456"/>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200" dirty="0">
                <a:solidFill>
                  <a:schemeClr val="bg1"/>
                </a:solidFill>
                <a:latin typeface="Poppins Black"/>
                <a:ea typeface="Poppins Black"/>
                <a:cs typeface="Poppins Black"/>
                <a:sym typeface="Poppins Black"/>
              </a:rPr>
              <a:t>Limit duration</a:t>
            </a:r>
            <a:endParaRPr sz="2200" dirty="0">
              <a:solidFill>
                <a:schemeClr val="bg1"/>
              </a:solidFill>
              <a:latin typeface="Poppins Black"/>
              <a:ea typeface="Poppins Black"/>
              <a:cs typeface="Poppins Black"/>
              <a:sym typeface="Poppins Black"/>
            </a:endParaRPr>
          </a:p>
        </p:txBody>
      </p:sp>
      <p:sp>
        <p:nvSpPr>
          <p:cNvPr id="1673" name="Google Shape;1673;p67"/>
          <p:cNvSpPr txBox="1"/>
          <p:nvPr/>
        </p:nvSpPr>
        <p:spPr>
          <a:xfrm>
            <a:off x="3492575" y="73497"/>
            <a:ext cx="2158800" cy="113804"/>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rgbClr val="45217B"/>
              </a:buClr>
              <a:buSzPts val="1100"/>
              <a:buFont typeface="Arial"/>
              <a:buNone/>
            </a:pPr>
            <a:r>
              <a:rPr lang="en" sz="1600" dirty="0">
                <a:solidFill>
                  <a:schemeClr val="bg1"/>
                </a:solidFill>
                <a:latin typeface="Didact Gothic"/>
                <a:ea typeface="Didact Gothic"/>
                <a:cs typeface="Didact Gothic"/>
                <a:sym typeface="Didact Gothic"/>
              </a:rPr>
              <a:t>Venus is the second planet from the Sun</a:t>
            </a:r>
            <a:endParaRPr sz="1600" dirty="0">
              <a:solidFill>
                <a:schemeClr val="bg1"/>
              </a:solidFill>
              <a:latin typeface="Didact Gothic"/>
              <a:ea typeface="Didact Gothic"/>
              <a:cs typeface="Didact Gothic"/>
              <a:sym typeface="Didact Gothic"/>
            </a:endParaRPr>
          </a:p>
        </p:txBody>
      </p:sp>
      <p:sp>
        <p:nvSpPr>
          <p:cNvPr id="1674" name="Google Shape;1674;p67"/>
          <p:cNvSpPr txBox="1"/>
          <p:nvPr/>
        </p:nvSpPr>
        <p:spPr>
          <a:xfrm>
            <a:off x="968500" y="1437475"/>
            <a:ext cx="2158800" cy="454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200" dirty="0" smtClean="0">
                <a:solidFill>
                  <a:schemeClr val="lt2"/>
                </a:solidFill>
                <a:latin typeface="Poppins Black"/>
                <a:ea typeface="Poppins Black"/>
                <a:cs typeface="Poppins Black"/>
                <a:sym typeface="Poppins Black"/>
              </a:rPr>
              <a:t>Type </a:t>
            </a:r>
            <a:r>
              <a:rPr lang="en" sz="2200" dirty="0">
                <a:solidFill>
                  <a:schemeClr val="lt2"/>
                </a:solidFill>
                <a:latin typeface="Poppins Black"/>
                <a:ea typeface="Poppins Black"/>
                <a:cs typeface="Poppins Black"/>
                <a:sym typeface="Poppins Black"/>
              </a:rPr>
              <a:t>1 </a:t>
            </a:r>
            <a:endParaRPr sz="2200" dirty="0">
              <a:solidFill>
                <a:schemeClr val="lt2"/>
              </a:solidFill>
              <a:latin typeface="Poppins Black"/>
              <a:ea typeface="Poppins Black"/>
              <a:cs typeface="Poppins Black"/>
              <a:sym typeface="Poppins Black"/>
            </a:endParaRPr>
          </a:p>
        </p:txBody>
      </p:sp>
      <p:sp>
        <p:nvSpPr>
          <p:cNvPr id="1675" name="Google Shape;1675;p67"/>
          <p:cNvSpPr txBox="1"/>
          <p:nvPr/>
        </p:nvSpPr>
        <p:spPr>
          <a:xfrm>
            <a:off x="5521353" y="1437475"/>
            <a:ext cx="2158800" cy="454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200" dirty="0" smtClean="0">
                <a:solidFill>
                  <a:schemeClr val="lt2"/>
                </a:solidFill>
                <a:latin typeface="Poppins Black"/>
                <a:ea typeface="Poppins Black"/>
                <a:cs typeface="Poppins Black"/>
                <a:sym typeface="Poppins Black"/>
              </a:rPr>
              <a:t>Type 2</a:t>
            </a:r>
            <a:endParaRPr sz="2200" dirty="0">
              <a:solidFill>
                <a:schemeClr val="lt2"/>
              </a:solidFill>
              <a:latin typeface="Poppins Black"/>
              <a:ea typeface="Poppins Black"/>
              <a:cs typeface="Poppins Black"/>
              <a:sym typeface="Poppins Black"/>
            </a:endParaRPr>
          </a:p>
        </p:txBody>
      </p:sp>
      <p:sp>
        <p:nvSpPr>
          <p:cNvPr id="1676" name="Google Shape;1676;p67"/>
          <p:cNvSpPr txBox="1"/>
          <p:nvPr/>
        </p:nvSpPr>
        <p:spPr>
          <a:xfrm>
            <a:off x="6295266" y="43199"/>
            <a:ext cx="2158800" cy="174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200" dirty="0" smtClean="0">
                <a:solidFill>
                  <a:schemeClr val="bg1"/>
                </a:solidFill>
                <a:latin typeface="Poppins Black"/>
                <a:ea typeface="Poppins Black"/>
                <a:cs typeface="Poppins Black"/>
                <a:sym typeface="Poppins Black"/>
              </a:rPr>
              <a:t>jfhre</a:t>
            </a:r>
            <a:endParaRPr sz="2200" dirty="0">
              <a:solidFill>
                <a:schemeClr val="bg1"/>
              </a:solidFill>
              <a:latin typeface="Poppins Black"/>
              <a:ea typeface="Poppins Black"/>
              <a:cs typeface="Poppins Black"/>
              <a:sym typeface="Poppins Black"/>
            </a:endParaRPr>
          </a:p>
        </p:txBody>
      </p:sp>
      <p:grpSp>
        <p:nvGrpSpPr>
          <p:cNvPr id="1677" name="Google Shape;1677;p67"/>
          <p:cNvGrpSpPr/>
          <p:nvPr/>
        </p:nvGrpSpPr>
        <p:grpSpPr>
          <a:xfrm>
            <a:off x="1890141" y="2007345"/>
            <a:ext cx="516203" cy="845176"/>
            <a:chOff x="5332025" y="1107288"/>
            <a:chExt cx="886032" cy="1450448"/>
          </a:xfrm>
        </p:grpSpPr>
        <p:sp>
          <p:nvSpPr>
            <p:cNvPr id="1678" name="Google Shape;1678;p67"/>
            <p:cNvSpPr/>
            <p:nvPr/>
          </p:nvSpPr>
          <p:spPr>
            <a:xfrm>
              <a:off x="5332025" y="1107288"/>
              <a:ext cx="886032" cy="1450448"/>
            </a:xfrm>
            <a:custGeom>
              <a:avLst/>
              <a:gdLst/>
              <a:ahLst/>
              <a:cxnLst/>
              <a:rect l="l" t="t" r="r" b="b"/>
              <a:pathLst>
                <a:path w="60377" h="98838" extrusionOk="0">
                  <a:moveTo>
                    <a:pt x="30189" y="3370"/>
                  </a:moveTo>
                  <a:cubicBezTo>
                    <a:pt x="32190" y="3370"/>
                    <a:pt x="34091" y="3536"/>
                    <a:pt x="35926" y="3937"/>
                  </a:cubicBezTo>
                  <a:cubicBezTo>
                    <a:pt x="36960" y="4137"/>
                    <a:pt x="37928" y="4404"/>
                    <a:pt x="38895" y="4704"/>
                  </a:cubicBezTo>
                  <a:cubicBezTo>
                    <a:pt x="40363" y="5204"/>
                    <a:pt x="41797" y="5838"/>
                    <a:pt x="43131" y="6572"/>
                  </a:cubicBezTo>
                  <a:cubicBezTo>
                    <a:pt x="45299" y="7806"/>
                    <a:pt x="47301" y="9340"/>
                    <a:pt x="49169" y="11208"/>
                  </a:cubicBezTo>
                  <a:cubicBezTo>
                    <a:pt x="50136" y="12176"/>
                    <a:pt x="51037" y="13210"/>
                    <a:pt x="51837" y="14277"/>
                  </a:cubicBezTo>
                  <a:cubicBezTo>
                    <a:pt x="53005" y="15845"/>
                    <a:pt x="53972" y="17446"/>
                    <a:pt x="54706" y="19147"/>
                  </a:cubicBezTo>
                  <a:cubicBezTo>
                    <a:pt x="55573" y="21015"/>
                    <a:pt x="56174" y="22950"/>
                    <a:pt x="56541" y="24985"/>
                  </a:cubicBezTo>
                  <a:cubicBezTo>
                    <a:pt x="56841" y="26653"/>
                    <a:pt x="57008" y="28387"/>
                    <a:pt x="57008" y="30189"/>
                  </a:cubicBezTo>
                  <a:cubicBezTo>
                    <a:pt x="57008" y="37594"/>
                    <a:pt x="54373" y="43899"/>
                    <a:pt x="49169" y="49136"/>
                  </a:cubicBezTo>
                  <a:lnTo>
                    <a:pt x="49136" y="49169"/>
                  </a:lnTo>
                  <a:cubicBezTo>
                    <a:pt x="44732" y="53572"/>
                    <a:pt x="39529" y="56107"/>
                    <a:pt x="33591" y="56808"/>
                  </a:cubicBezTo>
                  <a:cubicBezTo>
                    <a:pt x="32457" y="56941"/>
                    <a:pt x="31323" y="57008"/>
                    <a:pt x="30189" y="57008"/>
                  </a:cubicBezTo>
                  <a:cubicBezTo>
                    <a:pt x="29021" y="57008"/>
                    <a:pt x="27920" y="56941"/>
                    <a:pt x="26820" y="56808"/>
                  </a:cubicBezTo>
                  <a:lnTo>
                    <a:pt x="26786" y="56808"/>
                  </a:lnTo>
                  <a:cubicBezTo>
                    <a:pt x="24518" y="56541"/>
                    <a:pt x="22416" y="56007"/>
                    <a:pt x="20382" y="55207"/>
                  </a:cubicBezTo>
                  <a:cubicBezTo>
                    <a:pt x="18414" y="54473"/>
                    <a:pt x="16546" y="53472"/>
                    <a:pt x="14744" y="52204"/>
                  </a:cubicBezTo>
                  <a:cubicBezTo>
                    <a:pt x="13510" y="51304"/>
                    <a:pt x="12343" y="50303"/>
                    <a:pt x="11208" y="49169"/>
                  </a:cubicBezTo>
                  <a:cubicBezTo>
                    <a:pt x="9074" y="47034"/>
                    <a:pt x="7372" y="44732"/>
                    <a:pt x="6105" y="42231"/>
                  </a:cubicBezTo>
                  <a:cubicBezTo>
                    <a:pt x="5404" y="40863"/>
                    <a:pt x="4871" y="39429"/>
                    <a:pt x="4437" y="37961"/>
                  </a:cubicBezTo>
                  <a:cubicBezTo>
                    <a:pt x="4137" y="36960"/>
                    <a:pt x="3903" y="35960"/>
                    <a:pt x="3736" y="34892"/>
                  </a:cubicBezTo>
                  <a:cubicBezTo>
                    <a:pt x="3470" y="33391"/>
                    <a:pt x="3336" y="31823"/>
                    <a:pt x="3336" y="30189"/>
                  </a:cubicBezTo>
                  <a:cubicBezTo>
                    <a:pt x="3336" y="22783"/>
                    <a:pt x="5971" y="16446"/>
                    <a:pt x="11208" y="11208"/>
                  </a:cubicBezTo>
                  <a:cubicBezTo>
                    <a:pt x="16446" y="5971"/>
                    <a:pt x="22783" y="3370"/>
                    <a:pt x="30189" y="3370"/>
                  </a:cubicBezTo>
                  <a:close/>
                  <a:moveTo>
                    <a:pt x="30189" y="0"/>
                  </a:moveTo>
                  <a:cubicBezTo>
                    <a:pt x="21816" y="0"/>
                    <a:pt x="14711" y="2936"/>
                    <a:pt x="8807" y="8807"/>
                  </a:cubicBezTo>
                  <a:cubicBezTo>
                    <a:pt x="2936" y="14711"/>
                    <a:pt x="0" y="21816"/>
                    <a:pt x="0" y="30189"/>
                  </a:cubicBezTo>
                  <a:cubicBezTo>
                    <a:pt x="0" y="38528"/>
                    <a:pt x="2936" y="45633"/>
                    <a:pt x="8807" y="51504"/>
                  </a:cubicBezTo>
                  <a:cubicBezTo>
                    <a:pt x="11208" y="53906"/>
                    <a:pt x="13777" y="55807"/>
                    <a:pt x="16579" y="57241"/>
                  </a:cubicBezTo>
                  <a:cubicBezTo>
                    <a:pt x="21049" y="58542"/>
                    <a:pt x="25544" y="59193"/>
                    <a:pt x="30068" y="59193"/>
                  </a:cubicBezTo>
                  <a:cubicBezTo>
                    <a:pt x="34592" y="59193"/>
                    <a:pt x="39145" y="58542"/>
                    <a:pt x="43732" y="57241"/>
                  </a:cubicBezTo>
                  <a:cubicBezTo>
                    <a:pt x="46534" y="55807"/>
                    <a:pt x="49136" y="53906"/>
                    <a:pt x="51504" y="51504"/>
                  </a:cubicBezTo>
                  <a:cubicBezTo>
                    <a:pt x="57408" y="45633"/>
                    <a:pt x="60377" y="38528"/>
                    <a:pt x="60377" y="30189"/>
                  </a:cubicBezTo>
                  <a:cubicBezTo>
                    <a:pt x="60377" y="21816"/>
                    <a:pt x="57408" y="14711"/>
                    <a:pt x="51504" y="8807"/>
                  </a:cubicBezTo>
                  <a:cubicBezTo>
                    <a:pt x="45633" y="2936"/>
                    <a:pt x="38528" y="0"/>
                    <a:pt x="30189" y="0"/>
                  </a:cubicBezTo>
                  <a:close/>
                  <a:moveTo>
                    <a:pt x="34292" y="62712"/>
                  </a:moveTo>
                  <a:cubicBezTo>
                    <a:pt x="34158" y="62745"/>
                    <a:pt x="34058" y="62779"/>
                    <a:pt x="33991" y="62779"/>
                  </a:cubicBezTo>
                  <a:cubicBezTo>
                    <a:pt x="32123" y="63112"/>
                    <a:pt x="30556" y="63279"/>
                    <a:pt x="29288" y="63279"/>
                  </a:cubicBezTo>
                  <a:cubicBezTo>
                    <a:pt x="27720" y="63279"/>
                    <a:pt x="26753" y="63246"/>
                    <a:pt x="26419" y="63246"/>
                  </a:cubicBezTo>
                  <a:cubicBezTo>
                    <a:pt x="26286" y="63212"/>
                    <a:pt x="26152" y="63212"/>
                    <a:pt x="26052" y="63212"/>
                  </a:cubicBezTo>
                  <a:cubicBezTo>
                    <a:pt x="25619" y="66581"/>
                    <a:pt x="25085" y="70951"/>
                    <a:pt x="24418" y="76322"/>
                  </a:cubicBezTo>
                  <a:cubicBezTo>
                    <a:pt x="23417" y="84394"/>
                    <a:pt x="22950" y="89565"/>
                    <a:pt x="22950" y="91800"/>
                  </a:cubicBezTo>
                  <a:cubicBezTo>
                    <a:pt x="22950" y="94034"/>
                    <a:pt x="23551" y="95802"/>
                    <a:pt x="24751" y="97103"/>
                  </a:cubicBezTo>
                  <a:cubicBezTo>
                    <a:pt x="25819" y="98271"/>
                    <a:pt x="27654" y="98838"/>
                    <a:pt x="30189" y="98838"/>
                  </a:cubicBezTo>
                  <a:cubicBezTo>
                    <a:pt x="32724" y="98838"/>
                    <a:pt x="34525" y="98271"/>
                    <a:pt x="35593" y="97103"/>
                  </a:cubicBezTo>
                  <a:cubicBezTo>
                    <a:pt x="36793" y="95802"/>
                    <a:pt x="37427" y="94034"/>
                    <a:pt x="37427" y="91800"/>
                  </a:cubicBezTo>
                  <a:cubicBezTo>
                    <a:pt x="37427" y="89565"/>
                    <a:pt x="36927" y="84394"/>
                    <a:pt x="35926" y="76322"/>
                  </a:cubicBezTo>
                  <a:cubicBezTo>
                    <a:pt x="35259" y="70684"/>
                    <a:pt x="34692" y="66181"/>
                    <a:pt x="34292" y="62712"/>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67"/>
            <p:cNvSpPr/>
            <p:nvPr/>
          </p:nvSpPr>
          <p:spPr>
            <a:xfrm>
              <a:off x="5380983" y="1156729"/>
              <a:ext cx="787637" cy="787152"/>
            </a:xfrm>
            <a:custGeom>
              <a:avLst/>
              <a:gdLst/>
              <a:ahLst/>
              <a:cxnLst/>
              <a:rect l="l" t="t" r="r" b="b"/>
              <a:pathLst>
                <a:path w="53672" h="53639" extrusionOk="0">
                  <a:moveTo>
                    <a:pt x="26853" y="1"/>
                  </a:moveTo>
                  <a:cubicBezTo>
                    <a:pt x="19447" y="1"/>
                    <a:pt x="13110" y="2602"/>
                    <a:pt x="7872" y="7839"/>
                  </a:cubicBezTo>
                  <a:cubicBezTo>
                    <a:pt x="2635" y="13077"/>
                    <a:pt x="0" y="19414"/>
                    <a:pt x="0" y="26820"/>
                  </a:cubicBezTo>
                  <a:cubicBezTo>
                    <a:pt x="0" y="28454"/>
                    <a:pt x="134" y="30022"/>
                    <a:pt x="400" y="31523"/>
                  </a:cubicBezTo>
                  <a:lnTo>
                    <a:pt x="32590" y="568"/>
                  </a:lnTo>
                  <a:cubicBezTo>
                    <a:pt x="30755" y="167"/>
                    <a:pt x="28854" y="1"/>
                    <a:pt x="26853" y="1"/>
                  </a:cubicBezTo>
                  <a:close/>
                  <a:moveTo>
                    <a:pt x="35559" y="1335"/>
                  </a:moveTo>
                  <a:lnTo>
                    <a:pt x="1101" y="34592"/>
                  </a:lnTo>
                  <a:cubicBezTo>
                    <a:pt x="1535" y="36060"/>
                    <a:pt x="2068" y="37494"/>
                    <a:pt x="2769" y="38862"/>
                  </a:cubicBezTo>
                  <a:lnTo>
                    <a:pt x="39795" y="3203"/>
                  </a:lnTo>
                  <a:cubicBezTo>
                    <a:pt x="38461" y="2469"/>
                    <a:pt x="37027" y="1835"/>
                    <a:pt x="35559" y="1335"/>
                  </a:cubicBezTo>
                  <a:close/>
                  <a:moveTo>
                    <a:pt x="48501" y="10908"/>
                  </a:moveTo>
                  <a:lnTo>
                    <a:pt x="11442" y="48835"/>
                  </a:lnTo>
                  <a:cubicBezTo>
                    <a:pt x="13210" y="50103"/>
                    <a:pt x="15078" y="51104"/>
                    <a:pt x="17046" y="51838"/>
                  </a:cubicBezTo>
                  <a:lnTo>
                    <a:pt x="51370" y="15778"/>
                  </a:lnTo>
                  <a:cubicBezTo>
                    <a:pt x="50636" y="14077"/>
                    <a:pt x="49669" y="12476"/>
                    <a:pt x="48501" y="10908"/>
                  </a:cubicBezTo>
                  <a:close/>
                  <a:moveTo>
                    <a:pt x="53205" y="21616"/>
                  </a:moveTo>
                  <a:lnTo>
                    <a:pt x="23450" y="53439"/>
                  </a:lnTo>
                  <a:lnTo>
                    <a:pt x="23484" y="53439"/>
                  </a:lnTo>
                  <a:cubicBezTo>
                    <a:pt x="24584" y="53572"/>
                    <a:pt x="25685" y="53639"/>
                    <a:pt x="26853" y="53639"/>
                  </a:cubicBezTo>
                  <a:cubicBezTo>
                    <a:pt x="27987" y="53639"/>
                    <a:pt x="29121" y="53572"/>
                    <a:pt x="30255" y="53439"/>
                  </a:cubicBezTo>
                  <a:cubicBezTo>
                    <a:pt x="36193" y="52738"/>
                    <a:pt x="41396" y="50203"/>
                    <a:pt x="45800" y="45800"/>
                  </a:cubicBezTo>
                  <a:lnTo>
                    <a:pt x="45833" y="45767"/>
                  </a:lnTo>
                  <a:cubicBezTo>
                    <a:pt x="51037" y="40530"/>
                    <a:pt x="53672" y="34225"/>
                    <a:pt x="53672" y="26820"/>
                  </a:cubicBezTo>
                  <a:cubicBezTo>
                    <a:pt x="53672" y="25018"/>
                    <a:pt x="53505" y="23284"/>
                    <a:pt x="53205" y="21616"/>
                  </a:cubicBezTo>
                  <a:close/>
                </a:path>
              </a:pathLst>
            </a:custGeom>
            <a:solidFill>
              <a:srgbClr val="D6F3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67"/>
            <p:cNvSpPr/>
            <p:nvPr/>
          </p:nvSpPr>
          <p:spPr>
            <a:xfrm>
              <a:off x="5386853" y="1165050"/>
              <a:ext cx="774913" cy="775897"/>
            </a:xfrm>
            <a:custGeom>
              <a:avLst/>
              <a:gdLst/>
              <a:ahLst/>
              <a:cxnLst/>
              <a:rect l="l" t="t" r="r" b="b"/>
              <a:pathLst>
                <a:path w="52805" h="52872" extrusionOk="0">
                  <a:moveTo>
                    <a:pt x="32190" y="1"/>
                  </a:moveTo>
                  <a:lnTo>
                    <a:pt x="0" y="30956"/>
                  </a:lnTo>
                  <a:cubicBezTo>
                    <a:pt x="167" y="32024"/>
                    <a:pt x="401" y="33024"/>
                    <a:pt x="701" y="34025"/>
                  </a:cubicBezTo>
                  <a:lnTo>
                    <a:pt x="35159" y="768"/>
                  </a:lnTo>
                  <a:cubicBezTo>
                    <a:pt x="34192" y="468"/>
                    <a:pt x="33191" y="201"/>
                    <a:pt x="32190" y="1"/>
                  </a:cubicBezTo>
                  <a:close/>
                  <a:moveTo>
                    <a:pt x="39395" y="2636"/>
                  </a:moveTo>
                  <a:lnTo>
                    <a:pt x="2369" y="38295"/>
                  </a:lnTo>
                  <a:cubicBezTo>
                    <a:pt x="3636" y="40796"/>
                    <a:pt x="5338" y="43098"/>
                    <a:pt x="7472" y="45233"/>
                  </a:cubicBezTo>
                  <a:cubicBezTo>
                    <a:pt x="8607" y="46367"/>
                    <a:pt x="9774" y="47368"/>
                    <a:pt x="11008" y="48268"/>
                  </a:cubicBezTo>
                  <a:lnTo>
                    <a:pt x="48101" y="10341"/>
                  </a:lnTo>
                  <a:cubicBezTo>
                    <a:pt x="47301" y="9274"/>
                    <a:pt x="46400" y="8240"/>
                    <a:pt x="45433" y="7272"/>
                  </a:cubicBezTo>
                  <a:cubicBezTo>
                    <a:pt x="43565" y="5404"/>
                    <a:pt x="41563" y="3870"/>
                    <a:pt x="39395" y="2636"/>
                  </a:cubicBezTo>
                  <a:close/>
                  <a:moveTo>
                    <a:pt x="50970" y="15211"/>
                  </a:moveTo>
                  <a:lnTo>
                    <a:pt x="16646" y="51271"/>
                  </a:lnTo>
                  <a:cubicBezTo>
                    <a:pt x="18680" y="52071"/>
                    <a:pt x="20782" y="52605"/>
                    <a:pt x="23050" y="52872"/>
                  </a:cubicBezTo>
                  <a:lnTo>
                    <a:pt x="52805" y="21049"/>
                  </a:lnTo>
                  <a:cubicBezTo>
                    <a:pt x="52438" y="19014"/>
                    <a:pt x="51837" y="17079"/>
                    <a:pt x="50970" y="1521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67"/>
            <p:cNvSpPr/>
            <p:nvPr/>
          </p:nvSpPr>
          <p:spPr>
            <a:xfrm>
              <a:off x="5575316" y="1947329"/>
              <a:ext cx="398485" cy="88622"/>
            </a:xfrm>
            <a:custGeom>
              <a:avLst/>
              <a:gdLst/>
              <a:ahLst/>
              <a:cxnLst/>
              <a:rect l="l" t="t" r="r" b="b"/>
              <a:pathLst>
                <a:path w="27154" h="6039" extrusionOk="0">
                  <a:moveTo>
                    <a:pt x="1" y="0"/>
                  </a:moveTo>
                  <a:cubicBezTo>
                    <a:pt x="3036" y="1535"/>
                    <a:pt x="6305" y="2502"/>
                    <a:pt x="9841" y="2936"/>
                  </a:cubicBezTo>
                  <a:cubicBezTo>
                    <a:pt x="9708" y="3837"/>
                    <a:pt x="9608" y="4837"/>
                    <a:pt x="9474" y="5971"/>
                  </a:cubicBezTo>
                  <a:cubicBezTo>
                    <a:pt x="9574" y="5971"/>
                    <a:pt x="9708" y="5971"/>
                    <a:pt x="9841" y="6005"/>
                  </a:cubicBezTo>
                  <a:cubicBezTo>
                    <a:pt x="10175" y="6005"/>
                    <a:pt x="11142" y="6038"/>
                    <a:pt x="12710" y="6038"/>
                  </a:cubicBezTo>
                  <a:cubicBezTo>
                    <a:pt x="13978" y="6038"/>
                    <a:pt x="15545" y="5871"/>
                    <a:pt x="17413" y="5538"/>
                  </a:cubicBezTo>
                  <a:cubicBezTo>
                    <a:pt x="17480" y="5538"/>
                    <a:pt x="17580" y="5504"/>
                    <a:pt x="17714" y="5471"/>
                  </a:cubicBezTo>
                  <a:cubicBezTo>
                    <a:pt x="17580" y="4537"/>
                    <a:pt x="17480" y="3703"/>
                    <a:pt x="17413" y="2936"/>
                  </a:cubicBezTo>
                  <a:cubicBezTo>
                    <a:pt x="20916" y="2502"/>
                    <a:pt x="24152" y="1535"/>
                    <a:pt x="27154" y="0"/>
                  </a:cubicBezTo>
                  <a:lnTo>
                    <a:pt x="27154" y="0"/>
                  </a:lnTo>
                  <a:cubicBezTo>
                    <a:pt x="22567" y="1301"/>
                    <a:pt x="18014" y="1952"/>
                    <a:pt x="13490" y="1952"/>
                  </a:cubicBezTo>
                  <a:cubicBezTo>
                    <a:pt x="8966" y="1952"/>
                    <a:pt x="4471" y="1301"/>
                    <a:pt x="1" y="0"/>
                  </a:cubicBez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82" name="Google Shape;1682;p67"/>
          <p:cNvGrpSpPr/>
          <p:nvPr/>
        </p:nvGrpSpPr>
        <p:grpSpPr>
          <a:xfrm>
            <a:off x="6400395" y="2018637"/>
            <a:ext cx="516203" cy="845176"/>
            <a:chOff x="5332025" y="1107288"/>
            <a:chExt cx="886032" cy="1450448"/>
          </a:xfrm>
        </p:grpSpPr>
        <p:sp>
          <p:nvSpPr>
            <p:cNvPr id="1683" name="Google Shape;1683;p67"/>
            <p:cNvSpPr/>
            <p:nvPr/>
          </p:nvSpPr>
          <p:spPr>
            <a:xfrm>
              <a:off x="5332025" y="1107288"/>
              <a:ext cx="886032" cy="1450448"/>
            </a:xfrm>
            <a:custGeom>
              <a:avLst/>
              <a:gdLst/>
              <a:ahLst/>
              <a:cxnLst/>
              <a:rect l="l" t="t" r="r" b="b"/>
              <a:pathLst>
                <a:path w="60377" h="98838" extrusionOk="0">
                  <a:moveTo>
                    <a:pt x="30189" y="3370"/>
                  </a:moveTo>
                  <a:cubicBezTo>
                    <a:pt x="32190" y="3370"/>
                    <a:pt x="34091" y="3536"/>
                    <a:pt x="35926" y="3937"/>
                  </a:cubicBezTo>
                  <a:cubicBezTo>
                    <a:pt x="36960" y="4137"/>
                    <a:pt x="37928" y="4404"/>
                    <a:pt x="38895" y="4704"/>
                  </a:cubicBezTo>
                  <a:cubicBezTo>
                    <a:pt x="40363" y="5204"/>
                    <a:pt x="41797" y="5838"/>
                    <a:pt x="43131" y="6572"/>
                  </a:cubicBezTo>
                  <a:cubicBezTo>
                    <a:pt x="45299" y="7806"/>
                    <a:pt x="47301" y="9340"/>
                    <a:pt x="49169" y="11208"/>
                  </a:cubicBezTo>
                  <a:cubicBezTo>
                    <a:pt x="50136" y="12176"/>
                    <a:pt x="51037" y="13210"/>
                    <a:pt x="51837" y="14277"/>
                  </a:cubicBezTo>
                  <a:cubicBezTo>
                    <a:pt x="53005" y="15845"/>
                    <a:pt x="53972" y="17446"/>
                    <a:pt x="54706" y="19147"/>
                  </a:cubicBezTo>
                  <a:cubicBezTo>
                    <a:pt x="55573" y="21015"/>
                    <a:pt x="56174" y="22950"/>
                    <a:pt x="56541" y="24985"/>
                  </a:cubicBezTo>
                  <a:cubicBezTo>
                    <a:pt x="56841" y="26653"/>
                    <a:pt x="57008" y="28387"/>
                    <a:pt x="57008" y="30189"/>
                  </a:cubicBezTo>
                  <a:cubicBezTo>
                    <a:pt x="57008" y="37594"/>
                    <a:pt x="54373" y="43899"/>
                    <a:pt x="49169" y="49136"/>
                  </a:cubicBezTo>
                  <a:lnTo>
                    <a:pt x="49136" y="49169"/>
                  </a:lnTo>
                  <a:cubicBezTo>
                    <a:pt x="44732" y="53572"/>
                    <a:pt x="39529" y="56107"/>
                    <a:pt x="33591" y="56808"/>
                  </a:cubicBezTo>
                  <a:cubicBezTo>
                    <a:pt x="32457" y="56941"/>
                    <a:pt x="31323" y="57008"/>
                    <a:pt x="30189" y="57008"/>
                  </a:cubicBezTo>
                  <a:cubicBezTo>
                    <a:pt x="29021" y="57008"/>
                    <a:pt x="27920" y="56941"/>
                    <a:pt x="26820" y="56808"/>
                  </a:cubicBezTo>
                  <a:lnTo>
                    <a:pt x="26786" y="56808"/>
                  </a:lnTo>
                  <a:cubicBezTo>
                    <a:pt x="24518" y="56541"/>
                    <a:pt x="22416" y="56007"/>
                    <a:pt x="20382" y="55207"/>
                  </a:cubicBezTo>
                  <a:cubicBezTo>
                    <a:pt x="18414" y="54473"/>
                    <a:pt x="16546" y="53472"/>
                    <a:pt x="14744" y="52204"/>
                  </a:cubicBezTo>
                  <a:cubicBezTo>
                    <a:pt x="13510" y="51304"/>
                    <a:pt x="12343" y="50303"/>
                    <a:pt x="11208" y="49169"/>
                  </a:cubicBezTo>
                  <a:cubicBezTo>
                    <a:pt x="9074" y="47034"/>
                    <a:pt x="7372" y="44732"/>
                    <a:pt x="6105" y="42231"/>
                  </a:cubicBezTo>
                  <a:cubicBezTo>
                    <a:pt x="5404" y="40863"/>
                    <a:pt x="4871" y="39429"/>
                    <a:pt x="4437" y="37961"/>
                  </a:cubicBezTo>
                  <a:cubicBezTo>
                    <a:pt x="4137" y="36960"/>
                    <a:pt x="3903" y="35960"/>
                    <a:pt x="3736" y="34892"/>
                  </a:cubicBezTo>
                  <a:cubicBezTo>
                    <a:pt x="3470" y="33391"/>
                    <a:pt x="3336" y="31823"/>
                    <a:pt x="3336" y="30189"/>
                  </a:cubicBezTo>
                  <a:cubicBezTo>
                    <a:pt x="3336" y="22783"/>
                    <a:pt x="5971" y="16446"/>
                    <a:pt x="11208" y="11208"/>
                  </a:cubicBezTo>
                  <a:cubicBezTo>
                    <a:pt x="16446" y="5971"/>
                    <a:pt x="22783" y="3370"/>
                    <a:pt x="30189" y="3370"/>
                  </a:cubicBezTo>
                  <a:close/>
                  <a:moveTo>
                    <a:pt x="30189" y="0"/>
                  </a:moveTo>
                  <a:cubicBezTo>
                    <a:pt x="21816" y="0"/>
                    <a:pt x="14711" y="2936"/>
                    <a:pt x="8807" y="8807"/>
                  </a:cubicBezTo>
                  <a:cubicBezTo>
                    <a:pt x="2936" y="14711"/>
                    <a:pt x="0" y="21816"/>
                    <a:pt x="0" y="30189"/>
                  </a:cubicBezTo>
                  <a:cubicBezTo>
                    <a:pt x="0" y="38528"/>
                    <a:pt x="2936" y="45633"/>
                    <a:pt x="8807" y="51504"/>
                  </a:cubicBezTo>
                  <a:cubicBezTo>
                    <a:pt x="11208" y="53906"/>
                    <a:pt x="13777" y="55807"/>
                    <a:pt x="16579" y="57241"/>
                  </a:cubicBezTo>
                  <a:cubicBezTo>
                    <a:pt x="21049" y="58542"/>
                    <a:pt x="25544" y="59193"/>
                    <a:pt x="30068" y="59193"/>
                  </a:cubicBezTo>
                  <a:cubicBezTo>
                    <a:pt x="34592" y="59193"/>
                    <a:pt x="39145" y="58542"/>
                    <a:pt x="43732" y="57241"/>
                  </a:cubicBezTo>
                  <a:cubicBezTo>
                    <a:pt x="46534" y="55807"/>
                    <a:pt x="49136" y="53906"/>
                    <a:pt x="51504" y="51504"/>
                  </a:cubicBezTo>
                  <a:cubicBezTo>
                    <a:pt x="57408" y="45633"/>
                    <a:pt x="60377" y="38528"/>
                    <a:pt x="60377" y="30189"/>
                  </a:cubicBezTo>
                  <a:cubicBezTo>
                    <a:pt x="60377" y="21816"/>
                    <a:pt x="57408" y="14711"/>
                    <a:pt x="51504" y="8807"/>
                  </a:cubicBezTo>
                  <a:cubicBezTo>
                    <a:pt x="45633" y="2936"/>
                    <a:pt x="38528" y="0"/>
                    <a:pt x="30189" y="0"/>
                  </a:cubicBezTo>
                  <a:close/>
                  <a:moveTo>
                    <a:pt x="34292" y="62712"/>
                  </a:moveTo>
                  <a:cubicBezTo>
                    <a:pt x="34158" y="62745"/>
                    <a:pt x="34058" y="62779"/>
                    <a:pt x="33991" y="62779"/>
                  </a:cubicBezTo>
                  <a:cubicBezTo>
                    <a:pt x="32123" y="63112"/>
                    <a:pt x="30556" y="63279"/>
                    <a:pt x="29288" y="63279"/>
                  </a:cubicBezTo>
                  <a:cubicBezTo>
                    <a:pt x="27720" y="63279"/>
                    <a:pt x="26753" y="63246"/>
                    <a:pt x="26419" y="63246"/>
                  </a:cubicBezTo>
                  <a:cubicBezTo>
                    <a:pt x="26286" y="63212"/>
                    <a:pt x="26152" y="63212"/>
                    <a:pt x="26052" y="63212"/>
                  </a:cubicBezTo>
                  <a:cubicBezTo>
                    <a:pt x="25619" y="66581"/>
                    <a:pt x="25085" y="70951"/>
                    <a:pt x="24418" y="76322"/>
                  </a:cubicBezTo>
                  <a:cubicBezTo>
                    <a:pt x="23417" y="84394"/>
                    <a:pt x="22950" y="89565"/>
                    <a:pt x="22950" y="91800"/>
                  </a:cubicBezTo>
                  <a:cubicBezTo>
                    <a:pt x="22950" y="94034"/>
                    <a:pt x="23551" y="95802"/>
                    <a:pt x="24751" y="97103"/>
                  </a:cubicBezTo>
                  <a:cubicBezTo>
                    <a:pt x="25819" y="98271"/>
                    <a:pt x="27654" y="98838"/>
                    <a:pt x="30189" y="98838"/>
                  </a:cubicBezTo>
                  <a:cubicBezTo>
                    <a:pt x="32724" y="98838"/>
                    <a:pt x="34525" y="98271"/>
                    <a:pt x="35593" y="97103"/>
                  </a:cubicBezTo>
                  <a:cubicBezTo>
                    <a:pt x="36793" y="95802"/>
                    <a:pt x="37427" y="94034"/>
                    <a:pt x="37427" y="91800"/>
                  </a:cubicBezTo>
                  <a:cubicBezTo>
                    <a:pt x="37427" y="89565"/>
                    <a:pt x="36927" y="84394"/>
                    <a:pt x="35926" y="76322"/>
                  </a:cubicBezTo>
                  <a:cubicBezTo>
                    <a:pt x="35259" y="70684"/>
                    <a:pt x="34692" y="66181"/>
                    <a:pt x="34292" y="62712"/>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67"/>
            <p:cNvSpPr/>
            <p:nvPr/>
          </p:nvSpPr>
          <p:spPr>
            <a:xfrm>
              <a:off x="5380983" y="1156729"/>
              <a:ext cx="787637" cy="787152"/>
            </a:xfrm>
            <a:custGeom>
              <a:avLst/>
              <a:gdLst/>
              <a:ahLst/>
              <a:cxnLst/>
              <a:rect l="l" t="t" r="r" b="b"/>
              <a:pathLst>
                <a:path w="53672" h="53639" extrusionOk="0">
                  <a:moveTo>
                    <a:pt x="26853" y="1"/>
                  </a:moveTo>
                  <a:cubicBezTo>
                    <a:pt x="19447" y="1"/>
                    <a:pt x="13110" y="2602"/>
                    <a:pt x="7872" y="7839"/>
                  </a:cubicBezTo>
                  <a:cubicBezTo>
                    <a:pt x="2635" y="13077"/>
                    <a:pt x="0" y="19414"/>
                    <a:pt x="0" y="26820"/>
                  </a:cubicBezTo>
                  <a:cubicBezTo>
                    <a:pt x="0" y="28454"/>
                    <a:pt x="134" y="30022"/>
                    <a:pt x="400" y="31523"/>
                  </a:cubicBezTo>
                  <a:lnTo>
                    <a:pt x="32590" y="568"/>
                  </a:lnTo>
                  <a:cubicBezTo>
                    <a:pt x="30755" y="167"/>
                    <a:pt x="28854" y="1"/>
                    <a:pt x="26853" y="1"/>
                  </a:cubicBezTo>
                  <a:close/>
                  <a:moveTo>
                    <a:pt x="35559" y="1335"/>
                  </a:moveTo>
                  <a:lnTo>
                    <a:pt x="1101" y="34592"/>
                  </a:lnTo>
                  <a:cubicBezTo>
                    <a:pt x="1535" y="36060"/>
                    <a:pt x="2068" y="37494"/>
                    <a:pt x="2769" y="38862"/>
                  </a:cubicBezTo>
                  <a:lnTo>
                    <a:pt x="39795" y="3203"/>
                  </a:lnTo>
                  <a:cubicBezTo>
                    <a:pt x="38461" y="2469"/>
                    <a:pt x="37027" y="1835"/>
                    <a:pt x="35559" y="1335"/>
                  </a:cubicBezTo>
                  <a:close/>
                  <a:moveTo>
                    <a:pt x="48501" y="10908"/>
                  </a:moveTo>
                  <a:lnTo>
                    <a:pt x="11442" y="48835"/>
                  </a:lnTo>
                  <a:cubicBezTo>
                    <a:pt x="13210" y="50103"/>
                    <a:pt x="15078" y="51104"/>
                    <a:pt x="17046" y="51838"/>
                  </a:cubicBezTo>
                  <a:lnTo>
                    <a:pt x="51370" y="15778"/>
                  </a:lnTo>
                  <a:cubicBezTo>
                    <a:pt x="50636" y="14077"/>
                    <a:pt x="49669" y="12476"/>
                    <a:pt x="48501" y="10908"/>
                  </a:cubicBezTo>
                  <a:close/>
                  <a:moveTo>
                    <a:pt x="53205" y="21616"/>
                  </a:moveTo>
                  <a:lnTo>
                    <a:pt x="23450" y="53439"/>
                  </a:lnTo>
                  <a:lnTo>
                    <a:pt x="23484" y="53439"/>
                  </a:lnTo>
                  <a:cubicBezTo>
                    <a:pt x="24584" y="53572"/>
                    <a:pt x="25685" y="53639"/>
                    <a:pt x="26853" y="53639"/>
                  </a:cubicBezTo>
                  <a:cubicBezTo>
                    <a:pt x="27987" y="53639"/>
                    <a:pt x="29121" y="53572"/>
                    <a:pt x="30255" y="53439"/>
                  </a:cubicBezTo>
                  <a:cubicBezTo>
                    <a:pt x="36193" y="52738"/>
                    <a:pt x="41396" y="50203"/>
                    <a:pt x="45800" y="45800"/>
                  </a:cubicBezTo>
                  <a:lnTo>
                    <a:pt x="45833" y="45767"/>
                  </a:lnTo>
                  <a:cubicBezTo>
                    <a:pt x="51037" y="40530"/>
                    <a:pt x="53672" y="34225"/>
                    <a:pt x="53672" y="26820"/>
                  </a:cubicBezTo>
                  <a:cubicBezTo>
                    <a:pt x="53672" y="25018"/>
                    <a:pt x="53505" y="23284"/>
                    <a:pt x="53205" y="21616"/>
                  </a:cubicBezTo>
                  <a:close/>
                </a:path>
              </a:pathLst>
            </a:custGeom>
            <a:solidFill>
              <a:srgbClr val="D6F3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67"/>
            <p:cNvSpPr/>
            <p:nvPr/>
          </p:nvSpPr>
          <p:spPr>
            <a:xfrm>
              <a:off x="5386853" y="1165050"/>
              <a:ext cx="774913" cy="775897"/>
            </a:xfrm>
            <a:custGeom>
              <a:avLst/>
              <a:gdLst/>
              <a:ahLst/>
              <a:cxnLst/>
              <a:rect l="l" t="t" r="r" b="b"/>
              <a:pathLst>
                <a:path w="52805" h="52872" extrusionOk="0">
                  <a:moveTo>
                    <a:pt x="32190" y="1"/>
                  </a:moveTo>
                  <a:lnTo>
                    <a:pt x="0" y="30956"/>
                  </a:lnTo>
                  <a:cubicBezTo>
                    <a:pt x="167" y="32024"/>
                    <a:pt x="401" y="33024"/>
                    <a:pt x="701" y="34025"/>
                  </a:cubicBezTo>
                  <a:lnTo>
                    <a:pt x="35159" y="768"/>
                  </a:lnTo>
                  <a:cubicBezTo>
                    <a:pt x="34192" y="468"/>
                    <a:pt x="33191" y="201"/>
                    <a:pt x="32190" y="1"/>
                  </a:cubicBezTo>
                  <a:close/>
                  <a:moveTo>
                    <a:pt x="39395" y="2636"/>
                  </a:moveTo>
                  <a:lnTo>
                    <a:pt x="2369" y="38295"/>
                  </a:lnTo>
                  <a:cubicBezTo>
                    <a:pt x="3636" y="40796"/>
                    <a:pt x="5338" y="43098"/>
                    <a:pt x="7472" y="45233"/>
                  </a:cubicBezTo>
                  <a:cubicBezTo>
                    <a:pt x="8607" y="46367"/>
                    <a:pt x="9774" y="47368"/>
                    <a:pt x="11008" y="48268"/>
                  </a:cubicBezTo>
                  <a:lnTo>
                    <a:pt x="48101" y="10341"/>
                  </a:lnTo>
                  <a:cubicBezTo>
                    <a:pt x="47301" y="9274"/>
                    <a:pt x="46400" y="8240"/>
                    <a:pt x="45433" y="7272"/>
                  </a:cubicBezTo>
                  <a:cubicBezTo>
                    <a:pt x="43565" y="5404"/>
                    <a:pt x="41563" y="3870"/>
                    <a:pt x="39395" y="2636"/>
                  </a:cubicBezTo>
                  <a:close/>
                  <a:moveTo>
                    <a:pt x="50970" y="15211"/>
                  </a:moveTo>
                  <a:lnTo>
                    <a:pt x="16646" y="51271"/>
                  </a:lnTo>
                  <a:cubicBezTo>
                    <a:pt x="18680" y="52071"/>
                    <a:pt x="20782" y="52605"/>
                    <a:pt x="23050" y="52872"/>
                  </a:cubicBezTo>
                  <a:lnTo>
                    <a:pt x="52805" y="21049"/>
                  </a:lnTo>
                  <a:cubicBezTo>
                    <a:pt x="52438" y="19014"/>
                    <a:pt x="51837" y="17079"/>
                    <a:pt x="50970" y="1521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67"/>
            <p:cNvSpPr/>
            <p:nvPr/>
          </p:nvSpPr>
          <p:spPr>
            <a:xfrm>
              <a:off x="5575316" y="1947329"/>
              <a:ext cx="398485" cy="88622"/>
            </a:xfrm>
            <a:custGeom>
              <a:avLst/>
              <a:gdLst/>
              <a:ahLst/>
              <a:cxnLst/>
              <a:rect l="l" t="t" r="r" b="b"/>
              <a:pathLst>
                <a:path w="27154" h="6039" extrusionOk="0">
                  <a:moveTo>
                    <a:pt x="1" y="0"/>
                  </a:moveTo>
                  <a:cubicBezTo>
                    <a:pt x="3036" y="1535"/>
                    <a:pt x="6305" y="2502"/>
                    <a:pt x="9841" y="2936"/>
                  </a:cubicBezTo>
                  <a:cubicBezTo>
                    <a:pt x="9708" y="3837"/>
                    <a:pt x="9608" y="4837"/>
                    <a:pt x="9474" y="5971"/>
                  </a:cubicBezTo>
                  <a:cubicBezTo>
                    <a:pt x="9574" y="5971"/>
                    <a:pt x="9708" y="5971"/>
                    <a:pt x="9841" y="6005"/>
                  </a:cubicBezTo>
                  <a:cubicBezTo>
                    <a:pt x="10175" y="6005"/>
                    <a:pt x="11142" y="6038"/>
                    <a:pt x="12710" y="6038"/>
                  </a:cubicBezTo>
                  <a:cubicBezTo>
                    <a:pt x="13978" y="6038"/>
                    <a:pt x="15545" y="5871"/>
                    <a:pt x="17413" y="5538"/>
                  </a:cubicBezTo>
                  <a:cubicBezTo>
                    <a:pt x="17480" y="5538"/>
                    <a:pt x="17580" y="5504"/>
                    <a:pt x="17714" y="5471"/>
                  </a:cubicBezTo>
                  <a:cubicBezTo>
                    <a:pt x="17580" y="4537"/>
                    <a:pt x="17480" y="3703"/>
                    <a:pt x="17413" y="2936"/>
                  </a:cubicBezTo>
                  <a:cubicBezTo>
                    <a:pt x="20916" y="2502"/>
                    <a:pt x="24152" y="1535"/>
                    <a:pt x="27154" y="0"/>
                  </a:cubicBezTo>
                  <a:lnTo>
                    <a:pt x="27154" y="0"/>
                  </a:lnTo>
                  <a:cubicBezTo>
                    <a:pt x="22567" y="1301"/>
                    <a:pt x="18014" y="1952"/>
                    <a:pt x="13490" y="1952"/>
                  </a:cubicBezTo>
                  <a:cubicBezTo>
                    <a:pt x="8966" y="1952"/>
                    <a:pt x="4471" y="1301"/>
                    <a:pt x="1" y="0"/>
                  </a:cubicBezTo>
                  <a:close/>
                </a:path>
              </a:pathLst>
            </a:cu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sp>
        <p:nvSpPr>
          <p:cNvPr id="822" name="Google Shape;822;p49"/>
          <p:cNvSpPr/>
          <p:nvPr/>
        </p:nvSpPr>
        <p:spPr>
          <a:xfrm>
            <a:off x="3186620" y="685726"/>
            <a:ext cx="841797" cy="841797"/>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3" name="Google Shape;823;p49"/>
          <p:cNvGrpSpPr/>
          <p:nvPr/>
        </p:nvGrpSpPr>
        <p:grpSpPr>
          <a:xfrm>
            <a:off x="323520" y="1527520"/>
            <a:ext cx="2684463" cy="2523173"/>
            <a:chOff x="6056610" y="652634"/>
            <a:chExt cx="1562097" cy="1468241"/>
          </a:xfrm>
        </p:grpSpPr>
        <p:sp>
          <p:nvSpPr>
            <p:cNvPr id="824" name="Google Shape;824;p49"/>
            <p:cNvSpPr/>
            <p:nvPr/>
          </p:nvSpPr>
          <p:spPr>
            <a:xfrm>
              <a:off x="6063046" y="652634"/>
              <a:ext cx="1555660" cy="1468241"/>
            </a:xfrm>
            <a:custGeom>
              <a:avLst/>
              <a:gdLst/>
              <a:ahLst/>
              <a:cxnLst/>
              <a:rect l="l" t="t" r="r" b="b"/>
              <a:pathLst>
                <a:path w="29487" h="27830" extrusionOk="0">
                  <a:moveTo>
                    <a:pt x="18357" y="0"/>
                  </a:moveTo>
                  <a:cubicBezTo>
                    <a:pt x="14319" y="0"/>
                    <a:pt x="10381" y="2138"/>
                    <a:pt x="9271" y="5519"/>
                  </a:cubicBezTo>
                  <a:cubicBezTo>
                    <a:pt x="6931" y="12783"/>
                    <a:pt x="0" y="7464"/>
                    <a:pt x="882" y="13999"/>
                  </a:cubicBezTo>
                  <a:cubicBezTo>
                    <a:pt x="1915" y="21568"/>
                    <a:pt x="7083" y="27829"/>
                    <a:pt x="14712" y="27829"/>
                  </a:cubicBezTo>
                  <a:cubicBezTo>
                    <a:pt x="22341" y="27829"/>
                    <a:pt x="27843" y="21598"/>
                    <a:pt x="28542" y="13999"/>
                  </a:cubicBezTo>
                  <a:cubicBezTo>
                    <a:pt x="29486" y="3925"/>
                    <a:pt x="23829" y="0"/>
                    <a:pt x="183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49"/>
            <p:cNvSpPr/>
            <p:nvPr/>
          </p:nvSpPr>
          <p:spPr>
            <a:xfrm>
              <a:off x="6149619" y="751341"/>
              <a:ext cx="280670" cy="280670"/>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49"/>
            <p:cNvSpPr/>
            <p:nvPr/>
          </p:nvSpPr>
          <p:spPr>
            <a:xfrm>
              <a:off x="6056610" y="1036752"/>
              <a:ext cx="104302" cy="104302"/>
            </a:xfrm>
            <a:custGeom>
              <a:avLst/>
              <a:gdLst/>
              <a:ahLst/>
              <a:cxnLst/>
              <a:rect l="l" t="t" r="r" b="b"/>
              <a:pathLst>
                <a:path w="1977" h="1977" extrusionOk="0">
                  <a:moveTo>
                    <a:pt x="1004" y="1"/>
                  </a:moveTo>
                  <a:cubicBezTo>
                    <a:pt x="457" y="1"/>
                    <a:pt x="1" y="426"/>
                    <a:pt x="1" y="973"/>
                  </a:cubicBezTo>
                  <a:cubicBezTo>
                    <a:pt x="1" y="1521"/>
                    <a:pt x="457" y="1977"/>
                    <a:pt x="1004" y="1977"/>
                  </a:cubicBezTo>
                  <a:cubicBezTo>
                    <a:pt x="1551" y="1977"/>
                    <a:pt x="1976" y="1521"/>
                    <a:pt x="1976" y="973"/>
                  </a:cubicBezTo>
                  <a:cubicBezTo>
                    <a:pt x="1976" y="426"/>
                    <a:pt x="1551" y="1"/>
                    <a:pt x="100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7" name="Google Shape;827;p49"/>
          <p:cNvSpPr txBox="1">
            <a:spLocks noGrp="1"/>
          </p:cNvSpPr>
          <p:nvPr>
            <p:ph type="title"/>
          </p:nvPr>
        </p:nvSpPr>
        <p:spPr>
          <a:xfrm>
            <a:off x="3988909" y="2366870"/>
            <a:ext cx="4772066" cy="1533104"/>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sz="4400" dirty="0" smtClean="0"/>
              <a:t>I</a:t>
            </a:r>
            <a:r>
              <a:rPr lang="en" sz="4400" dirty="0" smtClean="0"/>
              <a:t>mportance of Self-Awareness</a:t>
            </a:r>
            <a:endParaRPr sz="4400" dirty="0"/>
          </a:p>
        </p:txBody>
      </p:sp>
      <p:sp>
        <p:nvSpPr>
          <p:cNvPr id="828" name="Google Shape;828;p49"/>
          <p:cNvSpPr txBox="1">
            <a:spLocks noGrp="1"/>
          </p:cNvSpPr>
          <p:nvPr>
            <p:ph type="subTitle" idx="1"/>
          </p:nvPr>
        </p:nvSpPr>
        <p:spPr>
          <a:xfrm>
            <a:off x="5757773" y="3878939"/>
            <a:ext cx="2684400" cy="688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r>
              <a:rPr lang="en-US" dirty="0" smtClean="0">
                <a:solidFill>
                  <a:schemeClr val="tx1"/>
                </a:solidFill>
              </a:rPr>
              <a:t>W</a:t>
            </a:r>
            <a:r>
              <a:rPr lang="en" dirty="0" smtClean="0">
                <a:solidFill>
                  <a:schemeClr val="tx1"/>
                </a:solidFill>
              </a:rPr>
              <a:t>hy is it important?</a:t>
            </a:r>
            <a:r>
              <a:rPr lang="en" dirty="0" smtClean="0">
                <a:solidFill>
                  <a:schemeClr val="bg1"/>
                </a:solidFill>
              </a:rPr>
              <a:t>t</a:t>
            </a:r>
            <a:endParaRPr dirty="0">
              <a:solidFill>
                <a:schemeClr val="bg1"/>
              </a:solidFill>
            </a:endParaRPr>
          </a:p>
        </p:txBody>
      </p:sp>
      <p:sp>
        <p:nvSpPr>
          <p:cNvPr id="829" name="Google Shape;829;p49"/>
          <p:cNvSpPr txBox="1">
            <a:spLocks noGrp="1"/>
          </p:cNvSpPr>
          <p:nvPr>
            <p:ph type="title" idx="2"/>
          </p:nvPr>
        </p:nvSpPr>
        <p:spPr>
          <a:xfrm>
            <a:off x="5746059" y="1277238"/>
            <a:ext cx="2684400" cy="1052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02</a:t>
            </a:r>
            <a:endParaRPr dirty="0"/>
          </a:p>
        </p:txBody>
      </p:sp>
      <p:grpSp>
        <p:nvGrpSpPr>
          <p:cNvPr id="830" name="Google Shape;830;p49"/>
          <p:cNvGrpSpPr/>
          <p:nvPr/>
        </p:nvGrpSpPr>
        <p:grpSpPr>
          <a:xfrm>
            <a:off x="1866079" y="874405"/>
            <a:ext cx="2283804" cy="4139208"/>
            <a:chOff x="3245612" y="811116"/>
            <a:chExt cx="2283804" cy="4139208"/>
          </a:xfrm>
        </p:grpSpPr>
        <p:sp>
          <p:nvSpPr>
            <p:cNvPr id="831" name="Google Shape;831;p49"/>
            <p:cNvSpPr/>
            <p:nvPr/>
          </p:nvSpPr>
          <p:spPr>
            <a:xfrm rot="-10345459">
              <a:off x="4536531" y="2203542"/>
              <a:ext cx="241589" cy="231167"/>
            </a:xfrm>
            <a:custGeom>
              <a:avLst/>
              <a:gdLst/>
              <a:ahLst/>
              <a:cxnLst/>
              <a:rect l="l" t="t" r="r" b="b"/>
              <a:pathLst>
                <a:path w="4938" h="4725" extrusionOk="0">
                  <a:moveTo>
                    <a:pt x="2530" y="1"/>
                  </a:moveTo>
                  <a:cubicBezTo>
                    <a:pt x="1424" y="1"/>
                    <a:pt x="301" y="1055"/>
                    <a:pt x="301" y="1055"/>
                  </a:cubicBezTo>
                  <a:cubicBezTo>
                    <a:pt x="1" y="2156"/>
                    <a:pt x="2469" y="4691"/>
                    <a:pt x="2436" y="4724"/>
                  </a:cubicBezTo>
                  <a:lnTo>
                    <a:pt x="4938" y="2990"/>
                  </a:lnTo>
                  <a:cubicBezTo>
                    <a:pt x="4938" y="2990"/>
                    <a:pt x="4537" y="755"/>
                    <a:pt x="3203" y="154"/>
                  </a:cubicBezTo>
                  <a:cubicBezTo>
                    <a:pt x="2986" y="46"/>
                    <a:pt x="2758" y="1"/>
                    <a:pt x="2530"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49"/>
            <p:cNvSpPr/>
            <p:nvPr/>
          </p:nvSpPr>
          <p:spPr>
            <a:xfrm rot="685203">
              <a:off x="3536070" y="1369219"/>
              <a:ext cx="131577" cy="142814"/>
            </a:xfrm>
            <a:custGeom>
              <a:avLst/>
              <a:gdLst/>
              <a:ahLst/>
              <a:cxnLst/>
              <a:rect l="l" t="t" r="r" b="b"/>
              <a:pathLst>
                <a:path w="2494" h="2707" extrusionOk="0">
                  <a:moveTo>
                    <a:pt x="647" y="0"/>
                  </a:moveTo>
                  <a:cubicBezTo>
                    <a:pt x="644" y="0"/>
                    <a:pt x="642" y="1"/>
                    <a:pt x="639" y="2"/>
                  </a:cubicBezTo>
                  <a:cubicBezTo>
                    <a:pt x="1" y="336"/>
                    <a:pt x="1764" y="2707"/>
                    <a:pt x="1764" y="2707"/>
                  </a:cubicBezTo>
                  <a:lnTo>
                    <a:pt x="2493" y="2220"/>
                  </a:lnTo>
                  <a:cubicBezTo>
                    <a:pt x="2493" y="2220"/>
                    <a:pt x="865" y="0"/>
                    <a:pt x="647" y="0"/>
                  </a:cubicBezTo>
                  <a:close/>
                </a:path>
              </a:pathLst>
            </a:custGeom>
            <a:solidFill>
              <a:srgbClr val="E7716C"/>
            </a:solidFill>
            <a:ln w="9525" cap="flat" cmpd="sng">
              <a:solidFill>
                <a:srgbClr val="E7716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3" name="Google Shape;833;p49"/>
            <p:cNvGrpSpPr/>
            <p:nvPr/>
          </p:nvGrpSpPr>
          <p:grpSpPr>
            <a:xfrm>
              <a:off x="3245612" y="811116"/>
              <a:ext cx="508370" cy="678777"/>
              <a:chOff x="7581637" y="1426041"/>
              <a:chExt cx="508370" cy="678777"/>
            </a:xfrm>
          </p:grpSpPr>
          <p:sp>
            <p:nvSpPr>
              <p:cNvPr id="834" name="Google Shape;834;p49"/>
              <p:cNvSpPr/>
              <p:nvPr/>
            </p:nvSpPr>
            <p:spPr>
              <a:xfrm>
                <a:off x="7581637" y="1505123"/>
                <a:ext cx="319130" cy="222848"/>
              </a:xfrm>
              <a:custGeom>
                <a:avLst/>
                <a:gdLst/>
                <a:ahLst/>
                <a:cxnLst/>
                <a:rect l="l" t="t" r="r" b="b"/>
                <a:pathLst>
                  <a:path w="6049" h="4224" extrusionOk="0">
                    <a:moveTo>
                      <a:pt x="2338" y="1"/>
                    </a:moveTo>
                    <a:cubicBezTo>
                      <a:pt x="1838" y="1"/>
                      <a:pt x="1368" y="103"/>
                      <a:pt x="1003" y="302"/>
                    </a:cubicBezTo>
                    <a:cubicBezTo>
                      <a:pt x="0" y="880"/>
                      <a:pt x="1277" y="4223"/>
                      <a:pt x="1277" y="4223"/>
                    </a:cubicBezTo>
                    <a:cubicBezTo>
                      <a:pt x="1900" y="3114"/>
                      <a:pt x="3682" y="2914"/>
                      <a:pt x="4883" y="2914"/>
                    </a:cubicBezTo>
                    <a:cubicBezTo>
                      <a:pt x="5558" y="2914"/>
                      <a:pt x="6049" y="2977"/>
                      <a:pt x="6049" y="2977"/>
                    </a:cubicBezTo>
                    <a:cubicBezTo>
                      <a:pt x="6049" y="2977"/>
                      <a:pt x="5866" y="2035"/>
                      <a:pt x="4833" y="971"/>
                    </a:cubicBezTo>
                    <a:cubicBezTo>
                      <a:pt x="4176" y="314"/>
                      <a:pt x="3211" y="1"/>
                      <a:pt x="23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49"/>
              <p:cNvSpPr/>
              <p:nvPr/>
            </p:nvSpPr>
            <p:spPr>
              <a:xfrm>
                <a:off x="7629698" y="1426041"/>
                <a:ext cx="460309" cy="364449"/>
              </a:xfrm>
              <a:custGeom>
                <a:avLst/>
                <a:gdLst/>
                <a:ahLst/>
                <a:cxnLst/>
                <a:rect l="l" t="t" r="r" b="b"/>
                <a:pathLst>
                  <a:path w="8725" h="6908" extrusionOk="0">
                    <a:moveTo>
                      <a:pt x="3764" y="85"/>
                    </a:moveTo>
                    <a:cubicBezTo>
                      <a:pt x="4267" y="85"/>
                      <a:pt x="4809" y="177"/>
                      <a:pt x="5381" y="403"/>
                    </a:cubicBezTo>
                    <a:cubicBezTo>
                      <a:pt x="6019" y="677"/>
                      <a:pt x="6566" y="981"/>
                      <a:pt x="7022" y="1315"/>
                    </a:cubicBezTo>
                    <a:cubicBezTo>
                      <a:pt x="7661" y="1862"/>
                      <a:pt x="8117" y="2470"/>
                      <a:pt x="8269" y="3108"/>
                    </a:cubicBezTo>
                    <a:cubicBezTo>
                      <a:pt x="8573" y="4172"/>
                      <a:pt x="8238" y="5388"/>
                      <a:pt x="7235" y="6665"/>
                    </a:cubicBezTo>
                    <a:cubicBezTo>
                      <a:pt x="6931" y="6421"/>
                      <a:pt x="5381" y="4993"/>
                      <a:pt x="4743" y="3716"/>
                    </a:cubicBezTo>
                    <a:cubicBezTo>
                      <a:pt x="3827" y="1948"/>
                      <a:pt x="2399" y="1561"/>
                      <a:pt x="1355" y="1561"/>
                    </a:cubicBezTo>
                    <a:cubicBezTo>
                      <a:pt x="874" y="1561"/>
                      <a:pt x="474" y="1643"/>
                      <a:pt x="244" y="1710"/>
                    </a:cubicBezTo>
                    <a:cubicBezTo>
                      <a:pt x="671" y="1259"/>
                      <a:pt x="1970" y="85"/>
                      <a:pt x="3764" y="85"/>
                    </a:cubicBezTo>
                    <a:close/>
                    <a:moveTo>
                      <a:pt x="3736" y="0"/>
                    </a:moveTo>
                    <a:cubicBezTo>
                      <a:pt x="1505" y="0"/>
                      <a:pt x="86" y="1777"/>
                      <a:pt x="62" y="1801"/>
                    </a:cubicBezTo>
                    <a:cubicBezTo>
                      <a:pt x="1" y="1801"/>
                      <a:pt x="1" y="1862"/>
                      <a:pt x="62" y="1892"/>
                    </a:cubicBezTo>
                    <a:cubicBezTo>
                      <a:pt x="62" y="1892"/>
                      <a:pt x="92" y="1892"/>
                      <a:pt x="123" y="1953"/>
                    </a:cubicBezTo>
                    <a:cubicBezTo>
                      <a:pt x="148" y="1953"/>
                      <a:pt x="686" y="1759"/>
                      <a:pt x="1415" y="1759"/>
                    </a:cubicBezTo>
                    <a:cubicBezTo>
                      <a:pt x="2418" y="1759"/>
                      <a:pt x="3784" y="2126"/>
                      <a:pt x="4682" y="3868"/>
                    </a:cubicBezTo>
                    <a:cubicBezTo>
                      <a:pt x="5442" y="5266"/>
                      <a:pt x="7266" y="6908"/>
                      <a:pt x="7266" y="6908"/>
                    </a:cubicBezTo>
                    <a:lnTo>
                      <a:pt x="7326" y="6908"/>
                    </a:lnTo>
                    <a:lnTo>
                      <a:pt x="7357" y="6877"/>
                    </a:lnTo>
                    <a:cubicBezTo>
                      <a:pt x="8360" y="5540"/>
                      <a:pt x="8725" y="4294"/>
                      <a:pt x="8421" y="3139"/>
                    </a:cubicBezTo>
                    <a:cubicBezTo>
                      <a:pt x="8117" y="1953"/>
                      <a:pt x="7053" y="950"/>
                      <a:pt x="5442" y="342"/>
                    </a:cubicBezTo>
                    <a:cubicBezTo>
                      <a:pt x="4833" y="99"/>
                      <a:pt x="4262" y="0"/>
                      <a:pt x="373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49"/>
              <p:cNvSpPr/>
              <p:nvPr/>
            </p:nvSpPr>
            <p:spPr>
              <a:xfrm>
                <a:off x="7802897" y="1461705"/>
                <a:ext cx="240627" cy="643114"/>
              </a:xfrm>
              <a:custGeom>
                <a:avLst/>
                <a:gdLst/>
                <a:ahLst/>
                <a:cxnLst/>
                <a:rect l="l" t="t" r="r" b="b"/>
                <a:pathLst>
                  <a:path w="4561" h="12190" extrusionOk="0">
                    <a:moveTo>
                      <a:pt x="31" y="1"/>
                    </a:moveTo>
                    <a:lnTo>
                      <a:pt x="1" y="92"/>
                    </a:lnTo>
                    <a:cubicBezTo>
                      <a:pt x="31" y="92"/>
                      <a:pt x="1642" y="487"/>
                      <a:pt x="2797" y="2311"/>
                    </a:cubicBezTo>
                    <a:cubicBezTo>
                      <a:pt x="4226" y="4530"/>
                      <a:pt x="4438" y="7812"/>
                      <a:pt x="3466" y="12159"/>
                    </a:cubicBezTo>
                    <a:lnTo>
                      <a:pt x="3557" y="12189"/>
                    </a:lnTo>
                    <a:cubicBezTo>
                      <a:pt x="4560" y="7812"/>
                      <a:pt x="4317" y="4469"/>
                      <a:pt x="2919" y="2220"/>
                    </a:cubicBezTo>
                    <a:cubicBezTo>
                      <a:pt x="1703" y="365"/>
                      <a:pt x="31" y="1"/>
                      <a:pt x="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49"/>
              <p:cNvSpPr/>
              <p:nvPr/>
            </p:nvSpPr>
            <p:spPr>
              <a:xfrm>
                <a:off x="7923181" y="1974865"/>
                <a:ext cx="147563" cy="129942"/>
              </a:xfrm>
              <a:custGeom>
                <a:avLst/>
                <a:gdLst/>
                <a:ahLst/>
                <a:cxnLst/>
                <a:rect l="l" t="t" r="r" b="b"/>
                <a:pathLst>
                  <a:path w="2797" h="2463" extrusionOk="0">
                    <a:moveTo>
                      <a:pt x="0" y="0"/>
                    </a:moveTo>
                    <a:lnTo>
                      <a:pt x="669" y="2462"/>
                    </a:lnTo>
                    <a:lnTo>
                      <a:pt x="2797" y="2462"/>
                    </a:lnTo>
                    <a:lnTo>
                      <a:pt x="279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49"/>
              <p:cNvSpPr/>
              <p:nvPr/>
            </p:nvSpPr>
            <p:spPr>
              <a:xfrm>
                <a:off x="7956840" y="1530657"/>
                <a:ext cx="32129" cy="33712"/>
              </a:xfrm>
              <a:custGeom>
                <a:avLst/>
                <a:gdLst/>
                <a:ahLst/>
                <a:cxnLst/>
                <a:rect l="l" t="t" r="r" b="b"/>
                <a:pathLst>
                  <a:path w="609" h="639" extrusionOk="0">
                    <a:moveTo>
                      <a:pt x="305" y="1"/>
                    </a:moveTo>
                    <a:cubicBezTo>
                      <a:pt x="153" y="1"/>
                      <a:pt x="1" y="122"/>
                      <a:pt x="1" y="335"/>
                    </a:cubicBezTo>
                    <a:cubicBezTo>
                      <a:pt x="1" y="487"/>
                      <a:pt x="122" y="639"/>
                      <a:pt x="305" y="639"/>
                    </a:cubicBezTo>
                    <a:cubicBezTo>
                      <a:pt x="457" y="639"/>
                      <a:pt x="609" y="517"/>
                      <a:pt x="609" y="335"/>
                    </a:cubicBezTo>
                    <a:cubicBezTo>
                      <a:pt x="609" y="122"/>
                      <a:pt x="457" y="31"/>
                      <a:pt x="3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9"/>
              <p:cNvSpPr/>
              <p:nvPr/>
            </p:nvSpPr>
            <p:spPr>
              <a:xfrm>
                <a:off x="7857447" y="1711875"/>
                <a:ext cx="32129" cy="32129"/>
              </a:xfrm>
              <a:custGeom>
                <a:avLst/>
                <a:gdLst/>
                <a:ahLst/>
                <a:cxnLst/>
                <a:rect l="l" t="t" r="r" b="b"/>
                <a:pathLst>
                  <a:path w="609" h="609" extrusionOk="0">
                    <a:moveTo>
                      <a:pt x="304" y="0"/>
                    </a:moveTo>
                    <a:cubicBezTo>
                      <a:pt x="152" y="0"/>
                      <a:pt x="0" y="122"/>
                      <a:pt x="0" y="304"/>
                    </a:cubicBezTo>
                    <a:cubicBezTo>
                      <a:pt x="0" y="456"/>
                      <a:pt x="122" y="608"/>
                      <a:pt x="304" y="608"/>
                    </a:cubicBezTo>
                    <a:cubicBezTo>
                      <a:pt x="456" y="608"/>
                      <a:pt x="608" y="487"/>
                      <a:pt x="608" y="304"/>
                    </a:cubicBezTo>
                    <a:cubicBezTo>
                      <a:pt x="608" y="152"/>
                      <a:pt x="456" y="0"/>
                      <a:pt x="3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9"/>
              <p:cNvSpPr/>
              <p:nvPr/>
            </p:nvSpPr>
            <p:spPr>
              <a:xfrm>
                <a:off x="7772456" y="1828678"/>
                <a:ext cx="163601" cy="125405"/>
              </a:xfrm>
              <a:custGeom>
                <a:avLst/>
                <a:gdLst/>
                <a:ahLst/>
                <a:cxnLst/>
                <a:rect l="l" t="t" r="r" b="b"/>
                <a:pathLst>
                  <a:path w="3101" h="2377" extrusionOk="0">
                    <a:moveTo>
                      <a:pt x="1736" y="1"/>
                    </a:moveTo>
                    <a:cubicBezTo>
                      <a:pt x="1127" y="1"/>
                      <a:pt x="505" y="333"/>
                      <a:pt x="274" y="796"/>
                    </a:cubicBezTo>
                    <a:cubicBezTo>
                      <a:pt x="0" y="1312"/>
                      <a:pt x="1429" y="2376"/>
                      <a:pt x="1429" y="2376"/>
                    </a:cubicBezTo>
                    <a:cubicBezTo>
                      <a:pt x="1338" y="1373"/>
                      <a:pt x="3101" y="552"/>
                      <a:pt x="3101" y="552"/>
                    </a:cubicBezTo>
                    <a:cubicBezTo>
                      <a:pt x="3101" y="552"/>
                      <a:pt x="2797" y="218"/>
                      <a:pt x="2067" y="36"/>
                    </a:cubicBezTo>
                    <a:cubicBezTo>
                      <a:pt x="1959" y="12"/>
                      <a:pt x="1848" y="1"/>
                      <a:pt x="17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49"/>
              <p:cNvSpPr/>
              <p:nvPr/>
            </p:nvSpPr>
            <p:spPr>
              <a:xfrm>
                <a:off x="7783641" y="1758248"/>
                <a:ext cx="237409" cy="123664"/>
              </a:xfrm>
              <a:custGeom>
                <a:avLst/>
                <a:gdLst/>
                <a:ahLst/>
                <a:cxnLst/>
                <a:rect l="l" t="t" r="r" b="b"/>
                <a:pathLst>
                  <a:path w="4500" h="2344" extrusionOk="0">
                    <a:moveTo>
                      <a:pt x="2597" y="52"/>
                    </a:moveTo>
                    <a:cubicBezTo>
                      <a:pt x="2677" y="52"/>
                      <a:pt x="2754" y="55"/>
                      <a:pt x="2828" y="64"/>
                    </a:cubicBezTo>
                    <a:cubicBezTo>
                      <a:pt x="3253" y="155"/>
                      <a:pt x="3588" y="276"/>
                      <a:pt x="3861" y="489"/>
                    </a:cubicBezTo>
                    <a:cubicBezTo>
                      <a:pt x="4287" y="884"/>
                      <a:pt x="4469" y="1492"/>
                      <a:pt x="4408" y="2283"/>
                    </a:cubicBezTo>
                    <a:cubicBezTo>
                      <a:pt x="4165" y="2252"/>
                      <a:pt x="3132" y="2039"/>
                      <a:pt x="2524" y="1675"/>
                    </a:cubicBezTo>
                    <a:cubicBezTo>
                      <a:pt x="2148" y="1445"/>
                      <a:pt x="1802" y="1360"/>
                      <a:pt x="1496" y="1360"/>
                    </a:cubicBezTo>
                    <a:cubicBezTo>
                      <a:pt x="786" y="1360"/>
                      <a:pt x="283" y="1818"/>
                      <a:pt x="92" y="2009"/>
                    </a:cubicBezTo>
                    <a:cubicBezTo>
                      <a:pt x="183" y="1644"/>
                      <a:pt x="518" y="368"/>
                      <a:pt x="1916" y="124"/>
                    </a:cubicBezTo>
                    <a:cubicBezTo>
                      <a:pt x="2138" y="80"/>
                      <a:pt x="2377" y="52"/>
                      <a:pt x="2597" y="52"/>
                    </a:cubicBezTo>
                    <a:close/>
                    <a:moveTo>
                      <a:pt x="2548" y="1"/>
                    </a:moveTo>
                    <a:cubicBezTo>
                      <a:pt x="2340" y="1"/>
                      <a:pt x="2118" y="22"/>
                      <a:pt x="1885" y="64"/>
                    </a:cubicBezTo>
                    <a:cubicBezTo>
                      <a:pt x="214" y="368"/>
                      <a:pt x="1" y="2131"/>
                      <a:pt x="31" y="2161"/>
                    </a:cubicBezTo>
                    <a:cubicBezTo>
                      <a:pt x="54" y="2161"/>
                      <a:pt x="628" y="1456"/>
                      <a:pt x="1518" y="1456"/>
                    </a:cubicBezTo>
                    <a:cubicBezTo>
                      <a:pt x="1812" y="1456"/>
                      <a:pt x="2140" y="1532"/>
                      <a:pt x="2493" y="1735"/>
                    </a:cubicBezTo>
                    <a:cubicBezTo>
                      <a:pt x="3162" y="2161"/>
                      <a:pt x="4378" y="2343"/>
                      <a:pt x="4378" y="2343"/>
                    </a:cubicBezTo>
                    <a:lnTo>
                      <a:pt x="4439" y="2343"/>
                    </a:lnTo>
                    <a:lnTo>
                      <a:pt x="4439" y="2313"/>
                    </a:lnTo>
                    <a:cubicBezTo>
                      <a:pt x="4500" y="1492"/>
                      <a:pt x="4348" y="884"/>
                      <a:pt x="3892" y="459"/>
                    </a:cubicBezTo>
                    <a:cubicBezTo>
                      <a:pt x="3560" y="150"/>
                      <a:pt x="3101" y="1"/>
                      <a:pt x="25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2" name="Google Shape;842;p49"/>
            <p:cNvSpPr/>
            <p:nvPr/>
          </p:nvSpPr>
          <p:spPr>
            <a:xfrm>
              <a:off x="4099300" y="1164076"/>
              <a:ext cx="271222" cy="238693"/>
            </a:xfrm>
            <a:custGeom>
              <a:avLst/>
              <a:gdLst/>
              <a:ahLst/>
              <a:cxnLst/>
              <a:rect l="l" t="t" r="r" b="b"/>
              <a:pathLst>
                <a:path w="7266" h="6395" extrusionOk="0">
                  <a:moveTo>
                    <a:pt x="3640" y="0"/>
                  </a:moveTo>
                  <a:cubicBezTo>
                    <a:pt x="3229" y="0"/>
                    <a:pt x="2809" y="82"/>
                    <a:pt x="2402" y="255"/>
                  </a:cubicBezTo>
                  <a:cubicBezTo>
                    <a:pt x="761" y="924"/>
                    <a:pt x="1" y="2778"/>
                    <a:pt x="669" y="4419"/>
                  </a:cubicBezTo>
                  <a:cubicBezTo>
                    <a:pt x="1174" y="5658"/>
                    <a:pt x="2353" y="6394"/>
                    <a:pt x="3607" y="6394"/>
                  </a:cubicBezTo>
                  <a:cubicBezTo>
                    <a:pt x="4015" y="6394"/>
                    <a:pt x="4431" y="6316"/>
                    <a:pt x="4834" y="6152"/>
                  </a:cubicBezTo>
                  <a:cubicBezTo>
                    <a:pt x="6475" y="5483"/>
                    <a:pt x="7265" y="3629"/>
                    <a:pt x="6566" y="1988"/>
                  </a:cubicBezTo>
                  <a:cubicBezTo>
                    <a:pt x="6063" y="753"/>
                    <a:pt x="4890" y="0"/>
                    <a:pt x="364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9"/>
            <p:cNvSpPr/>
            <p:nvPr/>
          </p:nvSpPr>
          <p:spPr>
            <a:xfrm>
              <a:off x="3910392" y="1489901"/>
              <a:ext cx="848140" cy="798351"/>
            </a:xfrm>
            <a:custGeom>
              <a:avLst/>
              <a:gdLst/>
              <a:ahLst/>
              <a:cxnLst/>
              <a:rect l="l" t="t" r="r" b="b"/>
              <a:pathLst>
                <a:path w="25382" h="23892" extrusionOk="0">
                  <a:moveTo>
                    <a:pt x="3891" y="0"/>
                  </a:moveTo>
                  <a:cubicBezTo>
                    <a:pt x="1" y="1003"/>
                    <a:pt x="761" y="7934"/>
                    <a:pt x="791" y="8724"/>
                  </a:cubicBezTo>
                  <a:lnTo>
                    <a:pt x="1824" y="23344"/>
                  </a:lnTo>
                  <a:lnTo>
                    <a:pt x="24652" y="23891"/>
                  </a:lnTo>
                  <a:cubicBezTo>
                    <a:pt x="25381" y="5836"/>
                    <a:pt x="17661" y="821"/>
                    <a:pt x="17661" y="821"/>
                  </a:cubicBezTo>
                  <a:lnTo>
                    <a:pt x="389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49"/>
            <p:cNvSpPr/>
            <p:nvPr/>
          </p:nvSpPr>
          <p:spPr>
            <a:xfrm>
              <a:off x="4122143" y="1365998"/>
              <a:ext cx="184417" cy="211417"/>
            </a:xfrm>
            <a:custGeom>
              <a:avLst/>
              <a:gdLst/>
              <a:ahLst/>
              <a:cxnLst/>
              <a:rect l="l" t="t" r="r" b="b"/>
              <a:pathLst>
                <a:path w="5519" h="6327" extrusionOk="0">
                  <a:moveTo>
                    <a:pt x="4606" y="0"/>
                  </a:moveTo>
                  <a:lnTo>
                    <a:pt x="1202" y="152"/>
                  </a:lnTo>
                  <a:cubicBezTo>
                    <a:pt x="928" y="1520"/>
                    <a:pt x="503" y="3526"/>
                    <a:pt x="290" y="3891"/>
                  </a:cubicBezTo>
                  <a:cubicBezTo>
                    <a:pt x="290" y="3891"/>
                    <a:pt x="0" y="6327"/>
                    <a:pt x="2621" y="6327"/>
                  </a:cubicBezTo>
                  <a:cubicBezTo>
                    <a:pt x="2683" y="6327"/>
                    <a:pt x="2747" y="6325"/>
                    <a:pt x="2813" y="6322"/>
                  </a:cubicBezTo>
                  <a:cubicBezTo>
                    <a:pt x="4059" y="6262"/>
                    <a:pt x="5518" y="5380"/>
                    <a:pt x="5245" y="3830"/>
                  </a:cubicBezTo>
                  <a:cubicBezTo>
                    <a:pt x="5093" y="3192"/>
                    <a:pt x="4819" y="1885"/>
                    <a:pt x="4606"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9"/>
            <p:cNvSpPr/>
            <p:nvPr/>
          </p:nvSpPr>
          <p:spPr>
            <a:xfrm>
              <a:off x="4140956" y="1233808"/>
              <a:ext cx="168646" cy="196213"/>
            </a:xfrm>
            <a:custGeom>
              <a:avLst/>
              <a:gdLst/>
              <a:ahLst/>
              <a:cxnLst/>
              <a:rect l="l" t="t" r="r" b="b"/>
              <a:pathLst>
                <a:path w="5047" h="5872" extrusionOk="0">
                  <a:moveTo>
                    <a:pt x="2077" y="1"/>
                  </a:moveTo>
                  <a:cubicBezTo>
                    <a:pt x="625" y="1"/>
                    <a:pt x="487" y="1677"/>
                    <a:pt x="487" y="1677"/>
                  </a:cubicBezTo>
                  <a:cubicBezTo>
                    <a:pt x="487" y="1677"/>
                    <a:pt x="1" y="3713"/>
                    <a:pt x="578" y="4838"/>
                  </a:cubicBezTo>
                  <a:cubicBezTo>
                    <a:pt x="639" y="4929"/>
                    <a:pt x="669" y="5020"/>
                    <a:pt x="730" y="5111"/>
                  </a:cubicBezTo>
                  <a:cubicBezTo>
                    <a:pt x="1033" y="5604"/>
                    <a:pt x="1548" y="5872"/>
                    <a:pt x="2085" y="5872"/>
                  </a:cubicBezTo>
                  <a:cubicBezTo>
                    <a:pt x="2410" y="5872"/>
                    <a:pt x="2742" y="5773"/>
                    <a:pt x="3040" y="5567"/>
                  </a:cubicBezTo>
                  <a:cubicBezTo>
                    <a:pt x="3101" y="5506"/>
                    <a:pt x="3192" y="5446"/>
                    <a:pt x="3283" y="5385"/>
                  </a:cubicBezTo>
                  <a:cubicBezTo>
                    <a:pt x="4256" y="4564"/>
                    <a:pt x="4621" y="2528"/>
                    <a:pt x="4621" y="2528"/>
                  </a:cubicBezTo>
                  <a:cubicBezTo>
                    <a:pt x="4621" y="2528"/>
                    <a:pt x="5046" y="339"/>
                    <a:pt x="2827" y="126"/>
                  </a:cubicBezTo>
                  <a:cubicBezTo>
                    <a:pt x="2545" y="39"/>
                    <a:pt x="2296" y="1"/>
                    <a:pt x="2077"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9"/>
            <p:cNvSpPr/>
            <p:nvPr/>
          </p:nvSpPr>
          <p:spPr>
            <a:xfrm>
              <a:off x="4134874" y="1210585"/>
              <a:ext cx="182847" cy="117688"/>
            </a:xfrm>
            <a:custGeom>
              <a:avLst/>
              <a:gdLst/>
              <a:ahLst/>
              <a:cxnLst/>
              <a:rect l="l" t="t" r="r" b="b"/>
              <a:pathLst>
                <a:path w="5472" h="3522" extrusionOk="0">
                  <a:moveTo>
                    <a:pt x="3648" y="1"/>
                  </a:moveTo>
                  <a:lnTo>
                    <a:pt x="1733" y="213"/>
                  </a:lnTo>
                  <a:cubicBezTo>
                    <a:pt x="1733" y="213"/>
                    <a:pt x="0" y="1186"/>
                    <a:pt x="730" y="2098"/>
                  </a:cubicBezTo>
                  <a:cubicBezTo>
                    <a:pt x="730" y="2098"/>
                    <a:pt x="1089" y="2472"/>
                    <a:pt x="1873" y="2472"/>
                  </a:cubicBezTo>
                  <a:cubicBezTo>
                    <a:pt x="2184" y="2472"/>
                    <a:pt x="2561" y="2414"/>
                    <a:pt x="3009" y="2250"/>
                  </a:cubicBezTo>
                  <a:cubicBezTo>
                    <a:pt x="3187" y="2188"/>
                    <a:pt x="3345" y="2162"/>
                    <a:pt x="3486" y="2162"/>
                  </a:cubicBezTo>
                  <a:cubicBezTo>
                    <a:pt x="4487" y="2162"/>
                    <a:pt x="4630" y="3521"/>
                    <a:pt x="4825" y="3521"/>
                  </a:cubicBezTo>
                  <a:cubicBezTo>
                    <a:pt x="4847" y="3521"/>
                    <a:pt x="4869" y="3504"/>
                    <a:pt x="4894" y="3466"/>
                  </a:cubicBezTo>
                  <a:cubicBezTo>
                    <a:pt x="5471" y="2584"/>
                    <a:pt x="3648" y="1"/>
                    <a:pt x="364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9"/>
            <p:cNvSpPr/>
            <p:nvPr/>
          </p:nvSpPr>
          <p:spPr>
            <a:xfrm>
              <a:off x="4256271" y="1293454"/>
              <a:ext cx="64491" cy="55402"/>
            </a:xfrm>
            <a:custGeom>
              <a:avLst/>
              <a:gdLst/>
              <a:ahLst/>
              <a:cxnLst/>
              <a:rect l="l" t="t" r="r" b="b"/>
              <a:pathLst>
                <a:path w="1930" h="1658" extrusionOk="0">
                  <a:moveTo>
                    <a:pt x="1211" y="0"/>
                  </a:moveTo>
                  <a:cubicBezTo>
                    <a:pt x="879" y="0"/>
                    <a:pt x="775" y="682"/>
                    <a:pt x="775" y="682"/>
                  </a:cubicBezTo>
                  <a:cubicBezTo>
                    <a:pt x="775" y="682"/>
                    <a:pt x="0" y="1657"/>
                    <a:pt x="875" y="1657"/>
                  </a:cubicBezTo>
                  <a:cubicBezTo>
                    <a:pt x="901" y="1657"/>
                    <a:pt x="928" y="1656"/>
                    <a:pt x="957" y="1654"/>
                  </a:cubicBezTo>
                  <a:cubicBezTo>
                    <a:pt x="1930" y="1594"/>
                    <a:pt x="1686" y="135"/>
                    <a:pt x="1291" y="13"/>
                  </a:cubicBezTo>
                  <a:cubicBezTo>
                    <a:pt x="1263" y="4"/>
                    <a:pt x="1236" y="0"/>
                    <a:pt x="1211"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9"/>
            <p:cNvSpPr/>
            <p:nvPr/>
          </p:nvSpPr>
          <p:spPr>
            <a:xfrm>
              <a:off x="4110481" y="1436069"/>
              <a:ext cx="195043" cy="157619"/>
            </a:xfrm>
            <a:custGeom>
              <a:avLst/>
              <a:gdLst/>
              <a:ahLst/>
              <a:cxnLst/>
              <a:rect l="l" t="t" r="r" b="b"/>
              <a:pathLst>
                <a:path w="5837" h="4717" extrusionOk="0">
                  <a:moveTo>
                    <a:pt x="5259" y="0"/>
                  </a:moveTo>
                  <a:cubicBezTo>
                    <a:pt x="5259" y="0"/>
                    <a:pt x="4121" y="1249"/>
                    <a:pt x="2444" y="1249"/>
                  </a:cubicBezTo>
                  <a:cubicBezTo>
                    <a:pt x="1963" y="1249"/>
                    <a:pt x="1438" y="1146"/>
                    <a:pt x="882" y="882"/>
                  </a:cubicBezTo>
                  <a:lnTo>
                    <a:pt x="639" y="1794"/>
                  </a:lnTo>
                  <a:cubicBezTo>
                    <a:pt x="639" y="1794"/>
                    <a:pt x="1" y="4165"/>
                    <a:pt x="1855" y="4590"/>
                  </a:cubicBezTo>
                  <a:cubicBezTo>
                    <a:pt x="2205" y="4677"/>
                    <a:pt x="2531" y="4717"/>
                    <a:pt x="2833" y="4717"/>
                  </a:cubicBezTo>
                  <a:cubicBezTo>
                    <a:pt x="4449" y="4717"/>
                    <a:pt x="5401" y="3571"/>
                    <a:pt x="5837" y="2189"/>
                  </a:cubicBezTo>
                  <a:lnTo>
                    <a:pt x="525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49"/>
            <p:cNvSpPr/>
            <p:nvPr/>
          </p:nvSpPr>
          <p:spPr>
            <a:xfrm rot="353966">
              <a:off x="3511603" y="1459813"/>
              <a:ext cx="264629" cy="153997"/>
            </a:xfrm>
            <a:custGeom>
              <a:avLst/>
              <a:gdLst/>
              <a:ahLst/>
              <a:cxnLst/>
              <a:rect l="l" t="t" r="r" b="b"/>
              <a:pathLst>
                <a:path w="5016" h="2919" extrusionOk="0">
                  <a:moveTo>
                    <a:pt x="1854" y="0"/>
                  </a:moveTo>
                  <a:lnTo>
                    <a:pt x="0" y="456"/>
                  </a:lnTo>
                  <a:cubicBezTo>
                    <a:pt x="0" y="456"/>
                    <a:pt x="456" y="1854"/>
                    <a:pt x="942" y="2128"/>
                  </a:cubicBezTo>
                  <a:cubicBezTo>
                    <a:pt x="1398" y="2402"/>
                    <a:pt x="2432" y="2918"/>
                    <a:pt x="2432" y="2918"/>
                  </a:cubicBezTo>
                  <a:lnTo>
                    <a:pt x="4012" y="2797"/>
                  </a:lnTo>
                  <a:lnTo>
                    <a:pt x="5015" y="1338"/>
                  </a:lnTo>
                  <a:lnTo>
                    <a:pt x="4651" y="1003"/>
                  </a:lnTo>
                  <a:cubicBezTo>
                    <a:pt x="4164" y="547"/>
                    <a:pt x="3556" y="243"/>
                    <a:pt x="2918" y="152"/>
                  </a:cubicBezTo>
                  <a:cubicBezTo>
                    <a:pt x="2766" y="122"/>
                    <a:pt x="2675" y="122"/>
                    <a:pt x="2827" y="122"/>
                  </a:cubicBezTo>
                  <a:cubicBezTo>
                    <a:pt x="2979" y="122"/>
                    <a:pt x="1854" y="0"/>
                    <a:pt x="1854" y="0"/>
                  </a:cubicBezTo>
                  <a:close/>
                </a:path>
              </a:pathLst>
            </a:custGeom>
            <a:solidFill>
              <a:srgbClr val="E7716C"/>
            </a:solidFill>
            <a:ln w="9525" cap="flat" cmpd="sng">
              <a:solidFill>
                <a:srgbClr val="E7716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49"/>
            <p:cNvSpPr/>
            <p:nvPr/>
          </p:nvSpPr>
          <p:spPr>
            <a:xfrm rot="685203">
              <a:off x="3699396" y="1541933"/>
              <a:ext cx="160382" cy="78661"/>
            </a:xfrm>
            <a:custGeom>
              <a:avLst/>
              <a:gdLst/>
              <a:ahLst/>
              <a:cxnLst/>
              <a:rect l="l" t="t" r="r" b="b"/>
              <a:pathLst>
                <a:path w="3040" h="1491" extrusionOk="0">
                  <a:moveTo>
                    <a:pt x="1003" y="1"/>
                  </a:moveTo>
                  <a:lnTo>
                    <a:pt x="0" y="1490"/>
                  </a:lnTo>
                  <a:lnTo>
                    <a:pt x="1216" y="1125"/>
                  </a:lnTo>
                  <a:lnTo>
                    <a:pt x="3040" y="457"/>
                  </a:lnTo>
                  <a:lnTo>
                    <a:pt x="1003" y="1"/>
                  </a:lnTo>
                  <a:close/>
                </a:path>
              </a:pathLst>
            </a:custGeom>
            <a:solidFill>
              <a:srgbClr val="E7716C"/>
            </a:solidFill>
            <a:ln w="9525" cap="flat" cmpd="sng">
              <a:solidFill>
                <a:srgbClr val="E7716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49"/>
            <p:cNvSpPr/>
            <p:nvPr/>
          </p:nvSpPr>
          <p:spPr>
            <a:xfrm>
              <a:off x="4897283" y="4125525"/>
              <a:ext cx="402325" cy="402325"/>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49"/>
            <p:cNvSpPr/>
            <p:nvPr/>
          </p:nvSpPr>
          <p:spPr>
            <a:xfrm>
              <a:off x="3662587" y="1498020"/>
              <a:ext cx="454043" cy="571363"/>
            </a:xfrm>
            <a:custGeom>
              <a:avLst/>
              <a:gdLst/>
              <a:ahLst/>
              <a:cxnLst/>
              <a:rect l="l" t="t" r="r" b="b"/>
              <a:pathLst>
                <a:path w="13588" h="17099" extrusionOk="0">
                  <a:moveTo>
                    <a:pt x="5228" y="1"/>
                  </a:moveTo>
                  <a:lnTo>
                    <a:pt x="0" y="4894"/>
                  </a:lnTo>
                  <a:lnTo>
                    <a:pt x="4012" y="14773"/>
                  </a:lnTo>
                  <a:cubicBezTo>
                    <a:pt x="4624" y="16222"/>
                    <a:pt x="6029" y="17098"/>
                    <a:pt x="7498" y="17098"/>
                  </a:cubicBezTo>
                  <a:cubicBezTo>
                    <a:pt x="8000" y="17098"/>
                    <a:pt x="8509" y="16996"/>
                    <a:pt x="8997" y="16779"/>
                  </a:cubicBezTo>
                  <a:lnTo>
                    <a:pt x="13587" y="14712"/>
                  </a:lnTo>
                  <a:lnTo>
                    <a:pt x="522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49"/>
            <p:cNvSpPr/>
            <p:nvPr/>
          </p:nvSpPr>
          <p:spPr>
            <a:xfrm>
              <a:off x="3629071" y="4314471"/>
              <a:ext cx="578948" cy="90688"/>
            </a:xfrm>
            <a:custGeom>
              <a:avLst/>
              <a:gdLst/>
              <a:ahLst/>
              <a:cxnLst/>
              <a:rect l="l" t="t" r="r" b="b"/>
              <a:pathLst>
                <a:path w="17326" h="2714" extrusionOk="0">
                  <a:moveTo>
                    <a:pt x="0" y="1"/>
                  </a:moveTo>
                  <a:cubicBezTo>
                    <a:pt x="0" y="1"/>
                    <a:pt x="4256" y="2219"/>
                    <a:pt x="8936" y="2645"/>
                  </a:cubicBezTo>
                  <a:cubicBezTo>
                    <a:pt x="9457" y="2692"/>
                    <a:pt x="9965" y="2713"/>
                    <a:pt x="10457" y="2713"/>
                  </a:cubicBezTo>
                  <a:cubicBezTo>
                    <a:pt x="14396" y="2713"/>
                    <a:pt x="17326" y="1368"/>
                    <a:pt x="17326" y="1368"/>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49"/>
            <p:cNvSpPr/>
            <p:nvPr/>
          </p:nvSpPr>
          <p:spPr>
            <a:xfrm>
              <a:off x="3364993" y="4534876"/>
              <a:ext cx="702885" cy="312865"/>
            </a:xfrm>
            <a:custGeom>
              <a:avLst/>
              <a:gdLst/>
              <a:ahLst/>
              <a:cxnLst/>
              <a:rect l="l" t="t" r="r" b="b"/>
              <a:pathLst>
                <a:path w="21035" h="9363" extrusionOk="0">
                  <a:moveTo>
                    <a:pt x="13891" y="0"/>
                  </a:moveTo>
                  <a:cubicBezTo>
                    <a:pt x="13891" y="0"/>
                    <a:pt x="9605" y="3374"/>
                    <a:pt x="4468" y="5867"/>
                  </a:cubicBezTo>
                  <a:cubicBezTo>
                    <a:pt x="4468" y="5867"/>
                    <a:pt x="578" y="6839"/>
                    <a:pt x="31" y="7751"/>
                  </a:cubicBezTo>
                  <a:lnTo>
                    <a:pt x="0" y="9149"/>
                  </a:lnTo>
                  <a:lnTo>
                    <a:pt x="20396" y="9362"/>
                  </a:lnTo>
                  <a:cubicBezTo>
                    <a:pt x="20396" y="9362"/>
                    <a:pt x="21034" y="6870"/>
                    <a:pt x="20426" y="3678"/>
                  </a:cubicBezTo>
                  <a:lnTo>
                    <a:pt x="20730" y="31"/>
                  </a:lnTo>
                  <a:lnTo>
                    <a:pt x="13891"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49"/>
            <p:cNvSpPr/>
            <p:nvPr/>
          </p:nvSpPr>
          <p:spPr>
            <a:xfrm>
              <a:off x="4757462" y="4075787"/>
              <a:ext cx="514992" cy="256861"/>
            </a:xfrm>
            <a:custGeom>
              <a:avLst/>
              <a:gdLst/>
              <a:ahLst/>
              <a:cxnLst/>
              <a:rect l="l" t="t" r="r" b="b"/>
              <a:pathLst>
                <a:path w="15412" h="7687" extrusionOk="0">
                  <a:moveTo>
                    <a:pt x="15411" y="1"/>
                  </a:moveTo>
                  <a:lnTo>
                    <a:pt x="1" y="7326"/>
                  </a:lnTo>
                  <a:cubicBezTo>
                    <a:pt x="1" y="7326"/>
                    <a:pt x="997" y="7687"/>
                    <a:pt x="2712" y="7687"/>
                  </a:cubicBezTo>
                  <a:cubicBezTo>
                    <a:pt x="4222" y="7687"/>
                    <a:pt x="6290" y="7407"/>
                    <a:pt x="8724" y="6353"/>
                  </a:cubicBezTo>
                  <a:cubicBezTo>
                    <a:pt x="13952" y="4104"/>
                    <a:pt x="15411" y="1"/>
                    <a:pt x="1541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49"/>
            <p:cNvSpPr/>
            <p:nvPr/>
          </p:nvSpPr>
          <p:spPr>
            <a:xfrm>
              <a:off x="3364993" y="4841592"/>
              <a:ext cx="681532" cy="73179"/>
            </a:xfrm>
            <a:custGeom>
              <a:avLst/>
              <a:gdLst/>
              <a:ahLst/>
              <a:cxnLst/>
              <a:rect l="l" t="t" r="r" b="b"/>
              <a:pathLst>
                <a:path w="20396" h="2190" extrusionOk="0">
                  <a:moveTo>
                    <a:pt x="0" y="1"/>
                  </a:moveTo>
                  <a:lnTo>
                    <a:pt x="0" y="1977"/>
                  </a:lnTo>
                  <a:lnTo>
                    <a:pt x="20365" y="2189"/>
                  </a:lnTo>
                  <a:lnTo>
                    <a:pt x="20396" y="214"/>
                  </a:lnTo>
                  <a:lnTo>
                    <a:pt x="0"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49"/>
            <p:cNvSpPr/>
            <p:nvPr/>
          </p:nvSpPr>
          <p:spPr>
            <a:xfrm>
              <a:off x="3783449" y="4182448"/>
              <a:ext cx="339262" cy="353464"/>
            </a:xfrm>
            <a:custGeom>
              <a:avLst/>
              <a:gdLst/>
              <a:ahLst/>
              <a:cxnLst/>
              <a:rect l="l" t="t" r="r" b="b"/>
              <a:pathLst>
                <a:path w="10153" h="10578" extrusionOk="0">
                  <a:moveTo>
                    <a:pt x="0" y="0"/>
                  </a:moveTo>
                  <a:lnTo>
                    <a:pt x="0" y="0"/>
                  </a:lnTo>
                  <a:cubicBezTo>
                    <a:pt x="395" y="4559"/>
                    <a:pt x="1368" y="10547"/>
                    <a:pt x="1368" y="10547"/>
                  </a:cubicBezTo>
                  <a:lnTo>
                    <a:pt x="8207" y="10578"/>
                  </a:lnTo>
                  <a:cubicBezTo>
                    <a:pt x="8207" y="10578"/>
                    <a:pt x="8845" y="5380"/>
                    <a:pt x="10152" y="1003"/>
                  </a:cubicBezTo>
                  <a:lnTo>
                    <a:pt x="7842" y="334"/>
                  </a:lnTo>
                  <a:lnTo>
                    <a:pt x="0"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49"/>
            <p:cNvSpPr/>
            <p:nvPr/>
          </p:nvSpPr>
          <p:spPr>
            <a:xfrm>
              <a:off x="3599599" y="2269940"/>
              <a:ext cx="1021797" cy="2090275"/>
            </a:xfrm>
            <a:custGeom>
              <a:avLst/>
              <a:gdLst/>
              <a:ahLst/>
              <a:cxnLst/>
              <a:rect l="l" t="t" r="r" b="b"/>
              <a:pathLst>
                <a:path w="30579" h="62555" extrusionOk="0">
                  <a:moveTo>
                    <a:pt x="11612" y="0"/>
                  </a:moveTo>
                  <a:cubicBezTo>
                    <a:pt x="11612" y="0"/>
                    <a:pt x="5016" y="12250"/>
                    <a:pt x="1885" y="28633"/>
                  </a:cubicBezTo>
                  <a:cubicBezTo>
                    <a:pt x="1" y="38451"/>
                    <a:pt x="973" y="49393"/>
                    <a:pt x="882" y="61187"/>
                  </a:cubicBezTo>
                  <a:lnTo>
                    <a:pt x="18208" y="62554"/>
                  </a:lnTo>
                  <a:cubicBezTo>
                    <a:pt x="18208" y="62554"/>
                    <a:pt x="17630" y="52189"/>
                    <a:pt x="18360" y="33557"/>
                  </a:cubicBezTo>
                  <a:cubicBezTo>
                    <a:pt x="18360" y="33557"/>
                    <a:pt x="30062" y="15776"/>
                    <a:pt x="30488" y="3009"/>
                  </a:cubicBezTo>
                  <a:cubicBezTo>
                    <a:pt x="30548" y="1459"/>
                    <a:pt x="30579" y="760"/>
                    <a:pt x="30488" y="547"/>
                  </a:cubicBezTo>
                  <a:lnTo>
                    <a:pt x="11612" y="0"/>
                  </a:lnTo>
                  <a:close/>
                </a:path>
              </a:pathLst>
            </a:custGeom>
            <a:solidFill>
              <a:schemeClr val="accent3"/>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49"/>
            <p:cNvSpPr/>
            <p:nvPr/>
          </p:nvSpPr>
          <p:spPr>
            <a:xfrm>
              <a:off x="5017498" y="4311430"/>
              <a:ext cx="466206" cy="528191"/>
            </a:xfrm>
            <a:custGeom>
              <a:avLst/>
              <a:gdLst/>
              <a:ahLst/>
              <a:cxnLst/>
              <a:rect l="l" t="t" r="r" b="b"/>
              <a:pathLst>
                <a:path w="13952" h="15807" extrusionOk="0">
                  <a:moveTo>
                    <a:pt x="8177" y="0"/>
                  </a:moveTo>
                  <a:lnTo>
                    <a:pt x="2280" y="3405"/>
                  </a:lnTo>
                  <a:cubicBezTo>
                    <a:pt x="2280" y="3405"/>
                    <a:pt x="1550" y="7326"/>
                    <a:pt x="0" y="11855"/>
                  </a:cubicBezTo>
                  <a:lnTo>
                    <a:pt x="2857" y="15806"/>
                  </a:lnTo>
                  <a:lnTo>
                    <a:pt x="13952" y="6231"/>
                  </a:lnTo>
                  <a:cubicBezTo>
                    <a:pt x="13952" y="6231"/>
                    <a:pt x="12766" y="2614"/>
                    <a:pt x="10000" y="1733"/>
                  </a:cubicBezTo>
                  <a:lnTo>
                    <a:pt x="8177"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49"/>
            <p:cNvSpPr/>
            <p:nvPr/>
          </p:nvSpPr>
          <p:spPr>
            <a:xfrm>
              <a:off x="4841768" y="4692294"/>
              <a:ext cx="271230" cy="189964"/>
            </a:xfrm>
            <a:custGeom>
              <a:avLst/>
              <a:gdLst/>
              <a:ahLst/>
              <a:cxnLst/>
              <a:rect l="l" t="t" r="r" b="b"/>
              <a:pathLst>
                <a:path w="8117" h="5685" extrusionOk="0">
                  <a:moveTo>
                    <a:pt x="5533" y="1"/>
                  </a:moveTo>
                  <a:cubicBezTo>
                    <a:pt x="4834" y="639"/>
                    <a:pt x="4104" y="1277"/>
                    <a:pt x="3344" y="1916"/>
                  </a:cubicBezTo>
                  <a:cubicBezTo>
                    <a:pt x="3344" y="1916"/>
                    <a:pt x="578" y="3375"/>
                    <a:pt x="1" y="4256"/>
                  </a:cubicBezTo>
                  <a:lnTo>
                    <a:pt x="335" y="5685"/>
                  </a:lnTo>
                  <a:lnTo>
                    <a:pt x="8116" y="4408"/>
                  </a:lnTo>
                  <a:lnTo>
                    <a:pt x="5533"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9"/>
            <p:cNvSpPr/>
            <p:nvPr/>
          </p:nvSpPr>
          <p:spPr>
            <a:xfrm>
              <a:off x="4852929" y="4519639"/>
              <a:ext cx="676487" cy="430686"/>
            </a:xfrm>
            <a:custGeom>
              <a:avLst/>
              <a:gdLst/>
              <a:ahLst/>
              <a:cxnLst/>
              <a:rect l="l" t="t" r="r" b="b"/>
              <a:pathLst>
                <a:path w="20245" h="12889" extrusionOk="0">
                  <a:moveTo>
                    <a:pt x="18877" y="0"/>
                  </a:moveTo>
                  <a:lnTo>
                    <a:pt x="7782" y="9575"/>
                  </a:lnTo>
                  <a:lnTo>
                    <a:pt x="1" y="10852"/>
                  </a:lnTo>
                  <a:lnTo>
                    <a:pt x="457" y="12888"/>
                  </a:lnTo>
                  <a:lnTo>
                    <a:pt x="8633" y="11490"/>
                  </a:lnTo>
                  <a:lnTo>
                    <a:pt x="20245" y="1581"/>
                  </a:lnTo>
                  <a:lnTo>
                    <a:pt x="18877"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9"/>
            <p:cNvSpPr/>
            <p:nvPr/>
          </p:nvSpPr>
          <p:spPr>
            <a:xfrm>
              <a:off x="4895600" y="4109302"/>
              <a:ext cx="395132" cy="314903"/>
            </a:xfrm>
            <a:custGeom>
              <a:avLst/>
              <a:gdLst/>
              <a:ahLst/>
              <a:cxnLst/>
              <a:rect l="l" t="t" r="r" b="b"/>
              <a:pathLst>
                <a:path w="11825" h="9424" extrusionOk="0">
                  <a:moveTo>
                    <a:pt x="8116" y="1"/>
                  </a:moveTo>
                  <a:lnTo>
                    <a:pt x="1" y="3739"/>
                  </a:lnTo>
                  <a:lnTo>
                    <a:pt x="5928" y="9423"/>
                  </a:lnTo>
                  <a:lnTo>
                    <a:pt x="11825" y="6049"/>
                  </a:lnTo>
                  <a:lnTo>
                    <a:pt x="8116" y="1"/>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49"/>
            <p:cNvSpPr/>
            <p:nvPr/>
          </p:nvSpPr>
          <p:spPr>
            <a:xfrm>
              <a:off x="3992660" y="2833618"/>
              <a:ext cx="1279795" cy="1486968"/>
            </a:xfrm>
            <a:custGeom>
              <a:avLst/>
              <a:gdLst/>
              <a:ahLst/>
              <a:cxnLst/>
              <a:rect l="l" t="t" r="r" b="b"/>
              <a:pathLst>
                <a:path w="38300" h="44500" extrusionOk="0">
                  <a:moveTo>
                    <a:pt x="14773" y="1"/>
                  </a:moveTo>
                  <a:lnTo>
                    <a:pt x="1" y="8056"/>
                  </a:lnTo>
                  <a:lnTo>
                    <a:pt x="22889" y="44500"/>
                  </a:lnTo>
                  <a:lnTo>
                    <a:pt x="38299" y="37175"/>
                  </a:lnTo>
                  <a:lnTo>
                    <a:pt x="1477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49"/>
            <p:cNvSpPr/>
            <p:nvPr/>
          </p:nvSpPr>
          <p:spPr>
            <a:xfrm>
              <a:off x="3932747" y="1720464"/>
              <a:ext cx="25429" cy="272232"/>
            </a:xfrm>
            <a:custGeom>
              <a:avLst/>
              <a:gdLst/>
              <a:ahLst/>
              <a:cxnLst/>
              <a:rect l="l" t="t" r="r" b="b"/>
              <a:pathLst>
                <a:path w="761" h="8147" extrusionOk="0">
                  <a:moveTo>
                    <a:pt x="92" y="0"/>
                  </a:moveTo>
                  <a:cubicBezTo>
                    <a:pt x="31" y="0"/>
                    <a:pt x="0" y="31"/>
                    <a:pt x="31" y="61"/>
                  </a:cubicBezTo>
                  <a:lnTo>
                    <a:pt x="639" y="8085"/>
                  </a:lnTo>
                  <a:cubicBezTo>
                    <a:pt x="639" y="8116"/>
                    <a:pt x="669" y="8146"/>
                    <a:pt x="700" y="8146"/>
                  </a:cubicBezTo>
                  <a:cubicBezTo>
                    <a:pt x="730" y="8146"/>
                    <a:pt x="760" y="8116"/>
                    <a:pt x="760" y="8055"/>
                  </a:cubicBezTo>
                  <a:lnTo>
                    <a:pt x="152" y="61"/>
                  </a:lnTo>
                  <a:cubicBezTo>
                    <a:pt x="152" y="31"/>
                    <a:pt x="122" y="0"/>
                    <a:pt x="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49"/>
            <p:cNvSpPr/>
            <p:nvPr/>
          </p:nvSpPr>
          <p:spPr>
            <a:xfrm>
              <a:off x="4070884" y="1490502"/>
              <a:ext cx="299632" cy="142649"/>
            </a:xfrm>
            <a:custGeom>
              <a:avLst/>
              <a:gdLst/>
              <a:ahLst/>
              <a:cxnLst/>
              <a:rect l="l" t="t" r="r" b="b"/>
              <a:pathLst>
                <a:path w="8967" h="4269" extrusionOk="0">
                  <a:moveTo>
                    <a:pt x="353" y="1"/>
                  </a:moveTo>
                  <a:cubicBezTo>
                    <a:pt x="321" y="1"/>
                    <a:pt x="304" y="29"/>
                    <a:pt x="304" y="74"/>
                  </a:cubicBezTo>
                  <a:cubicBezTo>
                    <a:pt x="304" y="134"/>
                    <a:pt x="0" y="2080"/>
                    <a:pt x="912" y="3296"/>
                  </a:cubicBezTo>
                  <a:cubicBezTo>
                    <a:pt x="1338" y="3812"/>
                    <a:pt x="1885" y="4147"/>
                    <a:pt x="2614" y="4207"/>
                  </a:cubicBezTo>
                  <a:cubicBezTo>
                    <a:pt x="2827" y="4238"/>
                    <a:pt x="3040" y="4268"/>
                    <a:pt x="3253" y="4268"/>
                  </a:cubicBezTo>
                  <a:cubicBezTo>
                    <a:pt x="6961" y="4268"/>
                    <a:pt x="8906" y="378"/>
                    <a:pt x="8937" y="347"/>
                  </a:cubicBezTo>
                  <a:cubicBezTo>
                    <a:pt x="8967" y="317"/>
                    <a:pt x="8937" y="256"/>
                    <a:pt x="8906" y="256"/>
                  </a:cubicBezTo>
                  <a:cubicBezTo>
                    <a:pt x="8897" y="247"/>
                    <a:pt x="8888" y="243"/>
                    <a:pt x="8880" y="243"/>
                  </a:cubicBezTo>
                  <a:cubicBezTo>
                    <a:pt x="8858" y="243"/>
                    <a:pt x="8837" y="265"/>
                    <a:pt x="8815" y="286"/>
                  </a:cubicBezTo>
                  <a:cubicBezTo>
                    <a:pt x="8786" y="315"/>
                    <a:pt x="6869" y="4120"/>
                    <a:pt x="3246" y="4120"/>
                  </a:cubicBezTo>
                  <a:cubicBezTo>
                    <a:pt x="3050" y="4120"/>
                    <a:pt x="2850" y="4109"/>
                    <a:pt x="2645" y="4086"/>
                  </a:cubicBezTo>
                  <a:cubicBezTo>
                    <a:pt x="1946" y="3995"/>
                    <a:pt x="1398" y="3721"/>
                    <a:pt x="1034" y="3204"/>
                  </a:cubicBezTo>
                  <a:cubicBezTo>
                    <a:pt x="152" y="2049"/>
                    <a:pt x="426" y="104"/>
                    <a:pt x="426" y="74"/>
                  </a:cubicBezTo>
                  <a:cubicBezTo>
                    <a:pt x="456" y="43"/>
                    <a:pt x="426" y="13"/>
                    <a:pt x="395" y="13"/>
                  </a:cubicBezTo>
                  <a:cubicBezTo>
                    <a:pt x="379" y="5"/>
                    <a:pt x="365" y="1"/>
                    <a:pt x="353" y="1"/>
                  </a:cubicBezTo>
                  <a:close/>
                </a:path>
              </a:pathLst>
            </a:custGeom>
            <a:solidFill>
              <a:srgbClr val="3D2B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49"/>
            <p:cNvSpPr/>
            <p:nvPr/>
          </p:nvSpPr>
          <p:spPr>
            <a:xfrm>
              <a:off x="4166351" y="2382248"/>
              <a:ext cx="836946" cy="1806315"/>
            </a:xfrm>
            <a:custGeom>
              <a:avLst/>
              <a:gdLst/>
              <a:ahLst/>
              <a:cxnLst/>
              <a:rect l="l" t="t" r="r" b="b"/>
              <a:pathLst>
                <a:path w="25047" h="54057" extrusionOk="0">
                  <a:moveTo>
                    <a:pt x="2447" y="1"/>
                  </a:moveTo>
                  <a:cubicBezTo>
                    <a:pt x="2417" y="1"/>
                    <a:pt x="2402" y="22"/>
                    <a:pt x="2402" y="44"/>
                  </a:cubicBezTo>
                  <a:cubicBezTo>
                    <a:pt x="2311" y="591"/>
                    <a:pt x="0" y="13053"/>
                    <a:pt x="973" y="16092"/>
                  </a:cubicBezTo>
                  <a:cubicBezTo>
                    <a:pt x="2858" y="21837"/>
                    <a:pt x="24682" y="53692"/>
                    <a:pt x="24895" y="54026"/>
                  </a:cubicBezTo>
                  <a:cubicBezTo>
                    <a:pt x="24925" y="54026"/>
                    <a:pt x="24925" y="54056"/>
                    <a:pt x="24955" y="54056"/>
                  </a:cubicBezTo>
                  <a:cubicBezTo>
                    <a:pt x="24986" y="54056"/>
                    <a:pt x="24986" y="54056"/>
                    <a:pt x="24986" y="54026"/>
                  </a:cubicBezTo>
                  <a:cubicBezTo>
                    <a:pt x="25016" y="54026"/>
                    <a:pt x="25047" y="53965"/>
                    <a:pt x="25016" y="53935"/>
                  </a:cubicBezTo>
                  <a:cubicBezTo>
                    <a:pt x="24803" y="53631"/>
                    <a:pt x="2979" y="21776"/>
                    <a:pt x="1125" y="16032"/>
                  </a:cubicBezTo>
                  <a:cubicBezTo>
                    <a:pt x="152" y="13053"/>
                    <a:pt x="2523" y="226"/>
                    <a:pt x="2523" y="74"/>
                  </a:cubicBezTo>
                  <a:cubicBezTo>
                    <a:pt x="2554" y="44"/>
                    <a:pt x="2523" y="13"/>
                    <a:pt x="2493" y="13"/>
                  </a:cubicBezTo>
                  <a:cubicBezTo>
                    <a:pt x="2475" y="4"/>
                    <a:pt x="2460" y="1"/>
                    <a:pt x="24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49"/>
            <p:cNvSpPr/>
            <p:nvPr/>
          </p:nvSpPr>
          <p:spPr>
            <a:xfrm>
              <a:off x="3753977" y="2898644"/>
              <a:ext cx="95500" cy="1429059"/>
            </a:xfrm>
            <a:custGeom>
              <a:avLst/>
              <a:gdLst/>
              <a:ahLst/>
              <a:cxnLst/>
              <a:rect l="l" t="t" r="r" b="b"/>
              <a:pathLst>
                <a:path w="2858" h="42767" extrusionOk="0">
                  <a:moveTo>
                    <a:pt x="2797" y="0"/>
                  </a:moveTo>
                  <a:cubicBezTo>
                    <a:pt x="2767" y="0"/>
                    <a:pt x="2736" y="30"/>
                    <a:pt x="2736" y="61"/>
                  </a:cubicBezTo>
                  <a:lnTo>
                    <a:pt x="1" y="42675"/>
                  </a:lnTo>
                  <a:cubicBezTo>
                    <a:pt x="1" y="42736"/>
                    <a:pt x="31" y="42767"/>
                    <a:pt x="62" y="42767"/>
                  </a:cubicBezTo>
                  <a:cubicBezTo>
                    <a:pt x="92" y="42767"/>
                    <a:pt x="122" y="42736"/>
                    <a:pt x="122" y="42706"/>
                  </a:cubicBezTo>
                  <a:lnTo>
                    <a:pt x="2858" y="91"/>
                  </a:lnTo>
                  <a:cubicBezTo>
                    <a:pt x="2858" y="30"/>
                    <a:pt x="2828" y="0"/>
                    <a:pt x="279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49"/>
            <p:cNvSpPr/>
            <p:nvPr/>
          </p:nvSpPr>
          <p:spPr>
            <a:xfrm>
              <a:off x="4151114" y="1627002"/>
              <a:ext cx="10192" cy="646012"/>
            </a:xfrm>
            <a:custGeom>
              <a:avLst/>
              <a:gdLst/>
              <a:ahLst/>
              <a:cxnLst/>
              <a:rect l="l" t="t" r="r" b="b"/>
              <a:pathLst>
                <a:path w="305" h="19333" extrusionOk="0">
                  <a:moveTo>
                    <a:pt x="244" y="1"/>
                  </a:moveTo>
                  <a:cubicBezTo>
                    <a:pt x="183" y="1"/>
                    <a:pt x="153" y="31"/>
                    <a:pt x="153" y="62"/>
                  </a:cubicBezTo>
                  <a:lnTo>
                    <a:pt x="1" y="19241"/>
                  </a:lnTo>
                  <a:cubicBezTo>
                    <a:pt x="1" y="19302"/>
                    <a:pt x="31" y="19332"/>
                    <a:pt x="61" y="19332"/>
                  </a:cubicBezTo>
                  <a:cubicBezTo>
                    <a:pt x="92" y="19332"/>
                    <a:pt x="122" y="19302"/>
                    <a:pt x="122" y="19241"/>
                  </a:cubicBezTo>
                  <a:lnTo>
                    <a:pt x="304" y="62"/>
                  </a:lnTo>
                  <a:cubicBezTo>
                    <a:pt x="304" y="31"/>
                    <a:pt x="274" y="1"/>
                    <a:pt x="2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49"/>
            <p:cNvSpPr/>
            <p:nvPr/>
          </p:nvSpPr>
          <p:spPr>
            <a:xfrm>
              <a:off x="3649388" y="1497118"/>
              <a:ext cx="187926" cy="164469"/>
            </a:xfrm>
            <a:custGeom>
              <a:avLst/>
              <a:gdLst/>
              <a:ahLst/>
              <a:cxnLst/>
              <a:rect l="l" t="t" r="r" b="b"/>
              <a:pathLst>
                <a:path w="5624" h="4922" extrusionOk="0">
                  <a:moveTo>
                    <a:pt x="5196" y="0"/>
                  </a:moveTo>
                  <a:cubicBezTo>
                    <a:pt x="4364" y="0"/>
                    <a:pt x="2481" y="261"/>
                    <a:pt x="1034" y="2398"/>
                  </a:cubicBezTo>
                  <a:cubicBezTo>
                    <a:pt x="0" y="3949"/>
                    <a:pt x="395" y="4921"/>
                    <a:pt x="395" y="4921"/>
                  </a:cubicBezTo>
                  <a:lnTo>
                    <a:pt x="5623" y="28"/>
                  </a:lnTo>
                  <a:cubicBezTo>
                    <a:pt x="5623" y="28"/>
                    <a:pt x="5464" y="0"/>
                    <a:pt x="519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0" name="Google Shape;870;p49"/>
            <p:cNvGrpSpPr/>
            <p:nvPr/>
          </p:nvGrpSpPr>
          <p:grpSpPr>
            <a:xfrm>
              <a:off x="4137753" y="1298748"/>
              <a:ext cx="71990" cy="90164"/>
              <a:chOff x="6678830" y="1809052"/>
              <a:chExt cx="103064" cy="129083"/>
            </a:xfrm>
          </p:grpSpPr>
          <p:sp>
            <p:nvSpPr>
              <p:cNvPr id="871" name="Google Shape;871;p49"/>
              <p:cNvSpPr/>
              <p:nvPr/>
            </p:nvSpPr>
            <p:spPr>
              <a:xfrm>
                <a:off x="6737684" y="1809052"/>
                <a:ext cx="44211" cy="23635"/>
              </a:xfrm>
              <a:custGeom>
                <a:avLst/>
                <a:gdLst/>
                <a:ahLst/>
                <a:cxnLst/>
                <a:rect l="l" t="t" r="r" b="b"/>
                <a:pathLst>
                  <a:path w="838" h="448" extrusionOk="0">
                    <a:moveTo>
                      <a:pt x="395" y="1"/>
                    </a:moveTo>
                    <a:cubicBezTo>
                      <a:pt x="253" y="1"/>
                      <a:pt x="119" y="73"/>
                      <a:pt x="119" y="73"/>
                    </a:cubicBezTo>
                    <a:cubicBezTo>
                      <a:pt x="1" y="191"/>
                      <a:pt x="66" y="236"/>
                      <a:pt x="101" y="236"/>
                    </a:cubicBezTo>
                    <a:cubicBezTo>
                      <a:pt x="111" y="236"/>
                      <a:pt x="119" y="232"/>
                      <a:pt x="119" y="225"/>
                    </a:cubicBezTo>
                    <a:cubicBezTo>
                      <a:pt x="142" y="207"/>
                      <a:pt x="171" y="199"/>
                      <a:pt x="202" y="199"/>
                    </a:cubicBezTo>
                    <a:cubicBezTo>
                      <a:pt x="375" y="199"/>
                      <a:pt x="640" y="438"/>
                      <a:pt x="666" y="438"/>
                    </a:cubicBezTo>
                    <a:cubicBezTo>
                      <a:pt x="678" y="444"/>
                      <a:pt x="693" y="448"/>
                      <a:pt x="708" y="448"/>
                    </a:cubicBezTo>
                    <a:cubicBezTo>
                      <a:pt x="772" y="448"/>
                      <a:pt x="837" y="385"/>
                      <a:pt x="666" y="164"/>
                    </a:cubicBezTo>
                    <a:cubicBezTo>
                      <a:pt x="603" y="38"/>
                      <a:pt x="497" y="1"/>
                      <a:pt x="3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9"/>
              <p:cNvSpPr/>
              <p:nvPr/>
            </p:nvSpPr>
            <p:spPr>
              <a:xfrm>
                <a:off x="6724574" y="1918826"/>
                <a:ext cx="48168" cy="19309"/>
              </a:xfrm>
              <a:custGeom>
                <a:avLst/>
                <a:gdLst/>
                <a:ahLst/>
                <a:cxnLst/>
                <a:rect l="l" t="t" r="r" b="b"/>
                <a:pathLst>
                  <a:path w="913" h="366" extrusionOk="0">
                    <a:moveTo>
                      <a:pt x="882" y="0"/>
                    </a:moveTo>
                    <a:cubicBezTo>
                      <a:pt x="821" y="0"/>
                      <a:pt x="791" y="0"/>
                      <a:pt x="791" y="31"/>
                    </a:cubicBezTo>
                    <a:cubicBezTo>
                      <a:pt x="791" y="31"/>
                      <a:pt x="690" y="253"/>
                      <a:pt x="357" y="253"/>
                    </a:cubicBezTo>
                    <a:cubicBezTo>
                      <a:pt x="281" y="253"/>
                      <a:pt x="193" y="241"/>
                      <a:pt x="92" y="213"/>
                    </a:cubicBezTo>
                    <a:cubicBezTo>
                      <a:pt x="31" y="213"/>
                      <a:pt x="1" y="213"/>
                      <a:pt x="1" y="274"/>
                    </a:cubicBezTo>
                    <a:cubicBezTo>
                      <a:pt x="1" y="304"/>
                      <a:pt x="1" y="335"/>
                      <a:pt x="31" y="335"/>
                    </a:cubicBezTo>
                    <a:cubicBezTo>
                      <a:pt x="183" y="365"/>
                      <a:pt x="274" y="365"/>
                      <a:pt x="335" y="365"/>
                    </a:cubicBezTo>
                    <a:cubicBezTo>
                      <a:pt x="791" y="365"/>
                      <a:pt x="912" y="61"/>
                      <a:pt x="912" y="61"/>
                    </a:cubicBezTo>
                    <a:cubicBezTo>
                      <a:pt x="912" y="31"/>
                      <a:pt x="912" y="0"/>
                      <a:pt x="8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49"/>
              <p:cNvSpPr/>
              <p:nvPr/>
            </p:nvSpPr>
            <p:spPr>
              <a:xfrm>
                <a:off x="6678830" y="1838546"/>
                <a:ext cx="44237" cy="86615"/>
              </a:xfrm>
              <a:custGeom>
                <a:avLst/>
                <a:gdLst/>
                <a:ahLst/>
                <a:cxnLst/>
                <a:rect l="l" t="t" r="r" b="b"/>
                <a:pathLst>
                  <a:path w="578" h="1642" extrusionOk="0">
                    <a:moveTo>
                      <a:pt x="578" y="1"/>
                    </a:moveTo>
                    <a:lnTo>
                      <a:pt x="578" y="1"/>
                    </a:lnTo>
                    <a:cubicBezTo>
                      <a:pt x="578" y="1"/>
                      <a:pt x="61" y="1065"/>
                      <a:pt x="0" y="1368"/>
                    </a:cubicBezTo>
                    <a:cubicBezTo>
                      <a:pt x="0" y="1490"/>
                      <a:pt x="365" y="1642"/>
                      <a:pt x="365" y="1642"/>
                    </a:cubicBezTo>
                    <a:lnTo>
                      <a:pt x="578" y="1"/>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4" name="Google Shape;874;p49"/>
            <p:cNvSpPr/>
            <p:nvPr/>
          </p:nvSpPr>
          <p:spPr>
            <a:xfrm flipH="1">
              <a:off x="4182456" y="1328253"/>
              <a:ext cx="8153" cy="16273"/>
            </a:xfrm>
            <a:custGeom>
              <a:avLst/>
              <a:gdLst/>
              <a:ahLst/>
              <a:cxnLst/>
              <a:rect l="l" t="t" r="r" b="b"/>
              <a:pathLst>
                <a:path w="244" h="487" extrusionOk="0">
                  <a:moveTo>
                    <a:pt x="122" y="0"/>
                  </a:moveTo>
                  <a:cubicBezTo>
                    <a:pt x="61" y="0"/>
                    <a:pt x="0" y="91"/>
                    <a:pt x="0" y="243"/>
                  </a:cubicBezTo>
                  <a:cubicBezTo>
                    <a:pt x="0" y="365"/>
                    <a:pt x="31" y="486"/>
                    <a:pt x="92" y="486"/>
                  </a:cubicBezTo>
                  <a:cubicBezTo>
                    <a:pt x="152" y="486"/>
                    <a:pt x="213" y="395"/>
                    <a:pt x="244" y="243"/>
                  </a:cubicBezTo>
                  <a:cubicBezTo>
                    <a:pt x="244" y="122"/>
                    <a:pt x="183" y="0"/>
                    <a:pt x="1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5" name="Google Shape;875;p49"/>
          <p:cNvSpPr/>
          <p:nvPr/>
        </p:nvSpPr>
        <p:spPr>
          <a:xfrm rot="10800000" flipH="1">
            <a:off x="2765369" y="1222184"/>
            <a:ext cx="196070" cy="95227"/>
          </a:xfrm>
          <a:custGeom>
            <a:avLst/>
            <a:gdLst/>
            <a:ahLst/>
            <a:cxnLst/>
            <a:rect l="l" t="t" r="r" b="b"/>
            <a:pathLst>
              <a:path w="5381" h="2130" extrusionOk="0">
                <a:moveTo>
                  <a:pt x="2906" y="0"/>
                </a:moveTo>
                <a:cubicBezTo>
                  <a:pt x="2104" y="0"/>
                  <a:pt x="1127" y="221"/>
                  <a:pt x="0" y="886"/>
                </a:cubicBezTo>
                <a:cubicBezTo>
                  <a:pt x="0" y="886"/>
                  <a:pt x="337" y="2129"/>
                  <a:pt x="2708" y="2129"/>
                </a:cubicBezTo>
                <a:cubicBezTo>
                  <a:pt x="2906" y="2129"/>
                  <a:pt x="3117" y="2121"/>
                  <a:pt x="3344" y="2102"/>
                </a:cubicBezTo>
                <a:cubicBezTo>
                  <a:pt x="5259" y="1950"/>
                  <a:pt x="5381" y="856"/>
                  <a:pt x="5381" y="856"/>
                </a:cubicBezTo>
                <a:cubicBezTo>
                  <a:pt x="5381" y="856"/>
                  <a:pt x="4485" y="0"/>
                  <a:pt x="29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76" name="Google Shape;876;p49"/>
          <p:cNvGrpSpPr/>
          <p:nvPr/>
        </p:nvGrpSpPr>
        <p:grpSpPr>
          <a:xfrm>
            <a:off x="2526518" y="774059"/>
            <a:ext cx="688712" cy="448481"/>
            <a:chOff x="6431865" y="1270621"/>
            <a:chExt cx="739279" cy="481409"/>
          </a:xfrm>
        </p:grpSpPr>
        <p:sp>
          <p:nvSpPr>
            <p:cNvPr id="877" name="Google Shape;877;p49"/>
            <p:cNvSpPr/>
            <p:nvPr/>
          </p:nvSpPr>
          <p:spPr>
            <a:xfrm>
              <a:off x="6962647" y="1450678"/>
              <a:ext cx="208498" cy="148987"/>
            </a:xfrm>
            <a:custGeom>
              <a:avLst/>
              <a:gdLst/>
              <a:ahLst/>
              <a:cxnLst/>
              <a:rect l="l" t="t" r="r" b="b"/>
              <a:pathLst>
                <a:path w="3952" h="2824" extrusionOk="0">
                  <a:moveTo>
                    <a:pt x="2015" y="0"/>
                  </a:moveTo>
                  <a:cubicBezTo>
                    <a:pt x="1706" y="0"/>
                    <a:pt x="1396" y="64"/>
                    <a:pt x="1125" y="210"/>
                  </a:cubicBezTo>
                  <a:cubicBezTo>
                    <a:pt x="304" y="635"/>
                    <a:pt x="0" y="1122"/>
                    <a:pt x="0" y="1122"/>
                  </a:cubicBezTo>
                  <a:cubicBezTo>
                    <a:pt x="0" y="1122"/>
                    <a:pt x="2371" y="1577"/>
                    <a:pt x="2554" y="2824"/>
                  </a:cubicBezTo>
                  <a:cubicBezTo>
                    <a:pt x="2554" y="2824"/>
                    <a:pt x="3952" y="1122"/>
                    <a:pt x="3496" y="574"/>
                  </a:cubicBezTo>
                  <a:cubicBezTo>
                    <a:pt x="3196" y="235"/>
                    <a:pt x="2607" y="0"/>
                    <a:pt x="20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9"/>
            <p:cNvSpPr/>
            <p:nvPr/>
          </p:nvSpPr>
          <p:spPr>
            <a:xfrm>
              <a:off x="6852017" y="1376450"/>
              <a:ext cx="298291" cy="187922"/>
            </a:xfrm>
            <a:custGeom>
              <a:avLst/>
              <a:gdLst/>
              <a:ahLst/>
              <a:cxnLst/>
              <a:rect l="l" t="t" r="r" b="b"/>
              <a:pathLst>
                <a:path w="5654" h="3562" extrusionOk="0">
                  <a:moveTo>
                    <a:pt x="2951" y="93"/>
                  </a:moveTo>
                  <a:cubicBezTo>
                    <a:pt x="4576" y="93"/>
                    <a:pt x="5326" y="1477"/>
                    <a:pt x="5532" y="1860"/>
                  </a:cubicBezTo>
                  <a:cubicBezTo>
                    <a:pt x="5311" y="1724"/>
                    <a:pt x="4784" y="1444"/>
                    <a:pt x="4138" y="1444"/>
                  </a:cubicBezTo>
                  <a:cubicBezTo>
                    <a:pt x="3632" y="1444"/>
                    <a:pt x="3054" y="1616"/>
                    <a:pt x="2492" y="2164"/>
                  </a:cubicBezTo>
                  <a:cubicBezTo>
                    <a:pt x="1824" y="2802"/>
                    <a:pt x="669" y="3319"/>
                    <a:pt x="426" y="3440"/>
                  </a:cubicBezTo>
                  <a:cubicBezTo>
                    <a:pt x="122" y="2498"/>
                    <a:pt x="182" y="1677"/>
                    <a:pt x="547" y="1130"/>
                  </a:cubicBezTo>
                  <a:cubicBezTo>
                    <a:pt x="790" y="766"/>
                    <a:pt x="1155" y="522"/>
                    <a:pt x="1641" y="310"/>
                  </a:cubicBezTo>
                  <a:cubicBezTo>
                    <a:pt x="1976" y="158"/>
                    <a:pt x="2371" y="127"/>
                    <a:pt x="2796" y="97"/>
                  </a:cubicBezTo>
                  <a:cubicBezTo>
                    <a:pt x="2849" y="94"/>
                    <a:pt x="2900" y="93"/>
                    <a:pt x="2951" y="93"/>
                  </a:cubicBezTo>
                  <a:close/>
                  <a:moveTo>
                    <a:pt x="2915" y="1"/>
                  </a:moveTo>
                  <a:cubicBezTo>
                    <a:pt x="2856" y="1"/>
                    <a:pt x="2796" y="2"/>
                    <a:pt x="2736" y="6"/>
                  </a:cubicBezTo>
                  <a:cubicBezTo>
                    <a:pt x="1733" y="97"/>
                    <a:pt x="882" y="431"/>
                    <a:pt x="456" y="1070"/>
                  </a:cubicBezTo>
                  <a:cubicBezTo>
                    <a:pt x="61" y="1738"/>
                    <a:pt x="0" y="2529"/>
                    <a:pt x="365" y="3501"/>
                  </a:cubicBezTo>
                  <a:lnTo>
                    <a:pt x="395" y="3562"/>
                  </a:lnTo>
                  <a:lnTo>
                    <a:pt x="426" y="3562"/>
                  </a:lnTo>
                  <a:cubicBezTo>
                    <a:pt x="486" y="3562"/>
                    <a:pt x="1854" y="2954"/>
                    <a:pt x="2553" y="2255"/>
                  </a:cubicBezTo>
                  <a:cubicBezTo>
                    <a:pt x="3104" y="1726"/>
                    <a:pt x="3664" y="1560"/>
                    <a:pt x="4150" y="1560"/>
                  </a:cubicBezTo>
                  <a:cubicBezTo>
                    <a:pt x="4978" y="1560"/>
                    <a:pt x="5593" y="2042"/>
                    <a:pt x="5593" y="2042"/>
                  </a:cubicBezTo>
                  <a:cubicBezTo>
                    <a:pt x="5654" y="2042"/>
                    <a:pt x="5654" y="2042"/>
                    <a:pt x="5623" y="1981"/>
                  </a:cubicBezTo>
                  <a:lnTo>
                    <a:pt x="5623" y="1951"/>
                  </a:lnTo>
                  <a:cubicBezTo>
                    <a:pt x="5623" y="1951"/>
                    <a:pt x="4906" y="1"/>
                    <a:pt x="29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9"/>
            <p:cNvSpPr/>
            <p:nvPr/>
          </p:nvSpPr>
          <p:spPr>
            <a:xfrm>
              <a:off x="6823106" y="1411692"/>
              <a:ext cx="235826" cy="340339"/>
            </a:xfrm>
            <a:custGeom>
              <a:avLst/>
              <a:gdLst/>
              <a:ahLst/>
              <a:cxnLst/>
              <a:rect l="l" t="t" r="r" b="b"/>
              <a:pathLst>
                <a:path w="4470" h="6451" extrusionOk="0">
                  <a:moveTo>
                    <a:pt x="4331" y="1"/>
                  </a:moveTo>
                  <a:cubicBezTo>
                    <a:pt x="4009" y="1"/>
                    <a:pt x="3175" y="75"/>
                    <a:pt x="2341" y="766"/>
                  </a:cubicBezTo>
                  <a:cubicBezTo>
                    <a:pt x="1065" y="1769"/>
                    <a:pt x="274" y="3715"/>
                    <a:pt x="1" y="6450"/>
                  </a:cubicBezTo>
                  <a:lnTo>
                    <a:pt x="62" y="6450"/>
                  </a:lnTo>
                  <a:cubicBezTo>
                    <a:pt x="335" y="3715"/>
                    <a:pt x="1126" y="1830"/>
                    <a:pt x="2402" y="797"/>
                  </a:cubicBezTo>
                  <a:cubicBezTo>
                    <a:pt x="3230" y="135"/>
                    <a:pt x="4002" y="61"/>
                    <a:pt x="4319" y="61"/>
                  </a:cubicBezTo>
                  <a:cubicBezTo>
                    <a:pt x="4409" y="61"/>
                    <a:pt x="4462" y="67"/>
                    <a:pt x="4469" y="67"/>
                  </a:cubicBezTo>
                  <a:lnTo>
                    <a:pt x="4469" y="6"/>
                  </a:lnTo>
                  <a:cubicBezTo>
                    <a:pt x="4469" y="6"/>
                    <a:pt x="4419" y="1"/>
                    <a:pt x="43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9"/>
            <p:cNvSpPr/>
            <p:nvPr/>
          </p:nvSpPr>
          <p:spPr>
            <a:xfrm>
              <a:off x="6496017" y="1342370"/>
              <a:ext cx="208498" cy="149884"/>
            </a:xfrm>
            <a:custGeom>
              <a:avLst/>
              <a:gdLst/>
              <a:ahLst/>
              <a:cxnLst/>
              <a:rect l="l" t="t" r="r" b="b"/>
              <a:pathLst>
                <a:path w="3952" h="2841" extrusionOk="0">
                  <a:moveTo>
                    <a:pt x="1967" y="1"/>
                  </a:moveTo>
                  <a:cubicBezTo>
                    <a:pt x="1363" y="1"/>
                    <a:pt x="757" y="230"/>
                    <a:pt x="456" y="591"/>
                  </a:cubicBezTo>
                  <a:cubicBezTo>
                    <a:pt x="0" y="1108"/>
                    <a:pt x="1398" y="2840"/>
                    <a:pt x="1398" y="2840"/>
                  </a:cubicBezTo>
                  <a:cubicBezTo>
                    <a:pt x="1611" y="1564"/>
                    <a:pt x="3952" y="1108"/>
                    <a:pt x="3952" y="1108"/>
                  </a:cubicBezTo>
                  <a:cubicBezTo>
                    <a:pt x="3952" y="1108"/>
                    <a:pt x="3648" y="621"/>
                    <a:pt x="2857" y="196"/>
                  </a:cubicBezTo>
                  <a:cubicBezTo>
                    <a:pt x="2589" y="62"/>
                    <a:pt x="2278" y="1"/>
                    <a:pt x="19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9"/>
            <p:cNvSpPr/>
            <p:nvPr/>
          </p:nvSpPr>
          <p:spPr>
            <a:xfrm>
              <a:off x="6516856" y="1270621"/>
              <a:ext cx="296708" cy="186339"/>
            </a:xfrm>
            <a:custGeom>
              <a:avLst/>
              <a:gdLst/>
              <a:ahLst/>
              <a:cxnLst/>
              <a:rect l="l" t="t" r="r" b="b"/>
              <a:pathLst>
                <a:path w="5624" h="3532" extrusionOk="0">
                  <a:moveTo>
                    <a:pt x="2777" y="34"/>
                  </a:moveTo>
                  <a:cubicBezTo>
                    <a:pt x="2814" y="34"/>
                    <a:pt x="2851" y="35"/>
                    <a:pt x="2888" y="36"/>
                  </a:cubicBezTo>
                  <a:cubicBezTo>
                    <a:pt x="3283" y="97"/>
                    <a:pt x="3678" y="158"/>
                    <a:pt x="4013" y="279"/>
                  </a:cubicBezTo>
                  <a:cubicBezTo>
                    <a:pt x="4499" y="462"/>
                    <a:pt x="4894" y="735"/>
                    <a:pt x="5107" y="1069"/>
                  </a:cubicBezTo>
                  <a:cubicBezTo>
                    <a:pt x="5502" y="1677"/>
                    <a:pt x="5532" y="2437"/>
                    <a:pt x="5228" y="3379"/>
                  </a:cubicBezTo>
                  <a:cubicBezTo>
                    <a:pt x="5016" y="3288"/>
                    <a:pt x="3830" y="2741"/>
                    <a:pt x="3192" y="2133"/>
                  </a:cubicBezTo>
                  <a:cubicBezTo>
                    <a:pt x="2611" y="1579"/>
                    <a:pt x="2018" y="1404"/>
                    <a:pt x="1506" y="1404"/>
                  </a:cubicBezTo>
                  <a:cubicBezTo>
                    <a:pt x="867" y="1404"/>
                    <a:pt x="355" y="1677"/>
                    <a:pt x="152" y="1829"/>
                  </a:cubicBezTo>
                  <a:cubicBezTo>
                    <a:pt x="331" y="1383"/>
                    <a:pt x="1092" y="34"/>
                    <a:pt x="2777" y="34"/>
                  </a:cubicBezTo>
                  <a:close/>
                  <a:moveTo>
                    <a:pt x="2706" y="0"/>
                  </a:moveTo>
                  <a:cubicBezTo>
                    <a:pt x="717" y="0"/>
                    <a:pt x="0" y="1921"/>
                    <a:pt x="0" y="1951"/>
                  </a:cubicBezTo>
                  <a:cubicBezTo>
                    <a:pt x="0" y="1951"/>
                    <a:pt x="0" y="1981"/>
                    <a:pt x="31" y="1981"/>
                  </a:cubicBezTo>
                  <a:cubicBezTo>
                    <a:pt x="68" y="1963"/>
                    <a:pt x="662" y="1492"/>
                    <a:pt x="1453" y="1492"/>
                  </a:cubicBezTo>
                  <a:cubicBezTo>
                    <a:pt x="1944" y="1492"/>
                    <a:pt x="2512" y="1673"/>
                    <a:pt x="3070" y="2255"/>
                  </a:cubicBezTo>
                  <a:cubicBezTo>
                    <a:pt x="3800" y="2924"/>
                    <a:pt x="5198" y="3531"/>
                    <a:pt x="5198" y="3531"/>
                  </a:cubicBezTo>
                  <a:lnTo>
                    <a:pt x="5228" y="3531"/>
                  </a:lnTo>
                  <a:lnTo>
                    <a:pt x="5259" y="3501"/>
                  </a:lnTo>
                  <a:cubicBezTo>
                    <a:pt x="5624" y="2468"/>
                    <a:pt x="5563" y="1677"/>
                    <a:pt x="5168" y="1069"/>
                  </a:cubicBezTo>
                  <a:cubicBezTo>
                    <a:pt x="4742" y="431"/>
                    <a:pt x="3952" y="36"/>
                    <a:pt x="2888" y="6"/>
                  </a:cubicBezTo>
                  <a:cubicBezTo>
                    <a:pt x="2826" y="2"/>
                    <a:pt x="2766" y="0"/>
                    <a:pt x="27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49"/>
            <p:cNvSpPr/>
            <p:nvPr/>
          </p:nvSpPr>
          <p:spPr>
            <a:xfrm>
              <a:off x="6608230" y="1302644"/>
              <a:ext cx="237409" cy="341921"/>
            </a:xfrm>
            <a:custGeom>
              <a:avLst/>
              <a:gdLst/>
              <a:ahLst/>
              <a:cxnLst/>
              <a:rect l="l" t="t" r="r" b="b"/>
              <a:pathLst>
                <a:path w="4500" h="6481" extrusionOk="0">
                  <a:moveTo>
                    <a:pt x="139" y="1"/>
                  </a:moveTo>
                  <a:cubicBezTo>
                    <a:pt x="51" y="1"/>
                    <a:pt x="1" y="7"/>
                    <a:pt x="1" y="7"/>
                  </a:cubicBezTo>
                  <a:lnTo>
                    <a:pt x="1" y="98"/>
                  </a:lnTo>
                  <a:cubicBezTo>
                    <a:pt x="8" y="98"/>
                    <a:pt x="66" y="91"/>
                    <a:pt x="163" y="91"/>
                  </a:cubicBezTo>
                  <a:cubicBezTo>
                    <a:pt x="493" y="91"/>
                    <a:pt x="1278" y="164"/>
                    <a:pt x="2098" y="797"/>
                  </a:cubicBezTo>
                  <a:cubicBezTo>
                    <a:pt x="3344" y="1830"/>
                    <a:pt x="4135" y="3745"/>
                    <a:pt x="4408" y="6481"/>
                  </a:cubicBezTo>
                  <a:lnTo>
                    <a:pt x="4499" y="6481"/>
                  </a:lnTo>
                  <a:cubicBezTo>
                    <a:pt x="4226" y="3745"/>
                    <a:pt x="3436" y="1800"/>
                    <a:pt x="2129" y="766"/>
                  </a:cubicBezTo>
                  <a:cubicBezTo>
                    <a:pt x="1295" y="76"/>
                    <a:pt x="461" y="1"/>
                    <a:pt x="1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9"/>
            <p:cNvSpPr/>
            <p:nvPr/>
          </p:nvSpPr>
          <p:spPr>
            <a:xfrm>
              <a:off x="6625903" y="1547856"/>
              <a:ext cx="69007" cy="77659"/>
            </a:xfrm>
            <a:custGeom>
              <a:avLst/>
              <a:gdLst/>
              <a:ahLst/>
              <a:cxnLst/>
              <a:rect l="l" t="t" r="r" b="b"/>
              <a:pathLst>
                <a:path w="1308" h="1472" extrusionOk="0">
                  <a:moveTo>
                    <a:pt x="1205" y="1"/>
                  </a:moveTo>
                  <a:cubicBezTo>
                    <a:pt x="1088" y="1"/>
                    <a:pt x="879" y="26"/>
                    <a:pt x="608" y="161"/>
                  </a:cubicBezTo>
                  <a:cubicBezTo>
                    <a:pt x="243" y="343"/>
                    <a:pt x="0" y="830"/>
                    <a:pt x="91" y="1164"/>
                  </a:cubicBezTo>
                  <a:cubicBezTo>
                    <a:pt x="137" y="1438"/>
                    <a:pt x="747" y="1472"/>
                    <a:pt x="1049" y="1472"/>
                  </a:cubicBezTo>
                  <a:cubicBezTo>
                    <a:pt x="1150" y="1472"/>
                    <a:pt x="1216" y="1468"/>
                    <a:pt x="1216" y="1468"/>
                  </a:cubicBezTo>
                  <a:cubicBezTo>
                    <a:pt x="821" y="1012"/>
                    <a:pt x="1307" y="9"/>
                    <a:pt x="1307" y="9"/>
                  </a:cubicBezTo>
                  <a:cubicBezTo>
                    <a:pt x="1307" y="9"/>
                    <a:pt x="1271" y="1"/>
                    <a:pt x="12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9"/>
            <p:cNvSpPr/>
            <p:nvPr/>
          </p:nvSpPr>
          <p:spPr>
            <a:xfrm>
              <a:off x="6603587" y="1492198"/>
              <a:ext cx="222795" cy="121923"/>
            </a:xfrm>
            <a:custGeom>
              <a:avLst/>
              <a:gdLst/>
              <a:ahLst/>
              <a:cxnLst/>
              <a:rect l="l" t="t" r="r" b="b"/>
              <a:pathLst>
                <a:path w="4223" h="2311" extrusionOk="0">
                  <a:moveTo>
                    <a:pt x="1578" y="61"/>
                  </a:moveTo>
                  <a:cubicBezTo>
                    <a:pt x="1882" y="91"/>
                    <a:pt x="2156" y="243"/>
                    <a:pt x="2399" y="608"/>
                  </a:cubicBezTo>
                  <a:cubicBezTo>
                    <a:pt x="2186" y="562"/>
                    <a:pt x="1996" y="540"/>
                    <a:pt x="1821" y="540"/>
                  </a:cubicBezTo>
                  <a:cubicBezTo>
                    <a:pt x="1647" y="540"/>
                    <a:pt x="1487" y="562"/>
                    <a:pt x="1335" y="608"/>
                  </a:cubicBezTo>
                  <a:cubicBezTo>
                    <a:pt x="727" y="760"/>
                    <a:pt x="484" y="1155"/>
                    <a:pt x="423" y="1216"/>
                  </a:cubicBezTo>
                  <a:lnTo>
                    <a:pt x="423" y="1246"/>
                  </a:lnTo>
                  <a:lnTo>
                    <a:pt x="514" y="1277"/>
                  </a:lnTo>
                  <a:lnTo>
                    <a:pt x="514" y="1246"/>
                  </a:lnTo>
                  <a:cubicBezTo>
                    <a:pt x="514" y="1246"/>
                    <a:pt x="788" y="821"/>
                    <a:pt x="1396" y="669"/>
                  </a:cubicBezTo>
                  <a:cubicBezTo>
                    <a:pt x="1548" y="638"/>
                    <a:pt x="1707" y="623"/>
                    <a:pt x="1882" y="623"/>
                  </a:cubicBezTo>
                  <a:cubicBezTo>
                    <a:pt x="2057" y="623"/>
                    <a:pt x="2247" y="638"/>
                    <a:pt x="2460" y="669"/>
                  </a:cubicBezTo>
                  <a:cubicBezTo>
                    <a:pt x="2247" y="790"/>
                    <a:pt x="1852" y="1003"/>
                    <a:pt x="1457" y="1064"/>
                  </a:cubicBezTo>
                  <a:cubicBezTo>
                    <a:pt x="666" y="1216"/>
                    <a:pt x="484" y="1763"/>
                    <a:pt x="423" y="2067"/>
                  </a:cubicBezTo>
                  <a:cubicBezTo>
                    <a:pt x="332" y="1824"/>
                    <a:pt x="119" y="1216"/>
                    <a:pt x="575" y="638"/>
                  </a:cubicBezTo>
                  <a:cubicBezTo>
                    <a:pt x="727" y="487"/>
                    <a:pt x="849" y="335"/>
                    <a:pt x="1001" y="243"/>
                  </a:cubicBezTo>
                  <a:cubicBezTo>
                    <a:pt x="1122" y="183"/>
                    <a:pt x="1183" y="152"/>
                    <a:pt x="1305" y="91"/>
                  </a:cubicBezTo>
                  <a:lnTo>
                    <a:pt x="1305" y="84"/>
                  </a:lnTo>
                  <a:lnTo>
                    <a:pt x="1305" y="84"/>
                  </a:lnTo>
                  <a:cubicBezTo>
                    <a:pt x="1407" y="61"/>
                    <a:pt x="1467" y="61"/>
                    <a:pt x="1578" y="61"/>
                  </a:cubicBezTo>
                  <a:close/>
                  <a:moveTo>
                    <a:pt x="1578" y="0"/>
                  </a:moveTo>
                  <a:cubicBezTo>
                    <a:pt x="1487" y="0"/>
                    <a:pt x="1426" y="0"/>
                    <a:pt x="1335" y="31"/>
                  </a:cubicBezTo>
                  <a:cubicBezTo>
                    <a:pt x="1305" y="61"/>
                    <a:pt x="1305" y="61"/>
                    <a:pt x="1274" y="61"/>
                  </a:cubicBezTo>
                  <a:lnTo>
                    <a:pt x="1274" y="70"/>
                  </a:lnTo>
                  <a:lnTo>
                    <a:pt x="1274" y="70"/>
                  </a:lnTo>
                  <a:cubicBezTo>
                    <a:pt x="986" y="162"/>
                    <a:pt x="780" y="312"/>
                    <a:pt x="545" y="547"/>
                  </a:cubicBezTo>
                  <a:cubicBezTo>
                    <a:pt x="0" y="1247"/>
                    <a:pt x="318" y="1970"/>
                    <a:pt x="461" y="2204"/>
                  </a:cubicBezTo>
                  <a:lnTo>
                    <a:pt x="461" y="2204"/>
                  </a:lnTo>
                  <a:cubicBezTo>
                    <a:pt x="495" y="1944"/>
                    <a:pt x="660" y="1344"/>
                    <a:pt x="1426" y="1216"/>
                  </a:cubicBezTo>
                  <a:cubicBezTo>
                    <a:pt x="1882" y="1125"/>
                    <a:pt x="2429" y="790"/>
                    <a:pt x="2521" y="760"/>
                  </a:cubicBezTo>
                  <a:cubicBezTo>
                    <a:pt x="3007" y="851"/>
                    <a:pt x="3584" y="1094"/>
                    <a:pt x="4162" y="1429"/>
                  </a:cubicBezTo>
                  <a:lnTo>
                    <a:pt x="4192" y="1429"/>
                  </a:lnTo>
                  <a:lnTo>
                    <a:pt x="4223" y="1368"/>
                  </a:lnTo>
                  <a:lnTo>
                    <a:pt x="4192" y="1368"/>
                  </a:lnTo>
                  <a:cubicBezTo>
                    <a:pt x="3615" y="1003"/>
                    <a:pt x="3068" y="760"/>
                    <a:pt x="2521" y="638"/>
                  </a:cubicBezTo>
                  <a:cubicBezTo>
                    <a:pt x="2247" y="213"/>
                    <a:pt x="1913" y="0"/>
                    <a:pt x="1578" y="0"/>
                  </a:cubicBezTo>
                  <a:close/>
                  <a:moveTo>
                    <a:pt x="525" y="2260"/>
                  </a:moveTo>
                  <a:cubicBezTo>
                    <a:pt x="521" y="2260"/>
                    <a:pt x="514" y="2262"/>
                    <a:pt x="504" y="2268"/>
                  </a:cubicBezTo>
                  <a:lnTo>
                    <a:pt x="504" y="2268"/>
                  </a:lnTo>
                  <a:cubicBezTo>
                    <a:pt x="508" y="2273"/>
                    <a:pt x="512" y="2277"/>
                    <a:pt x="514" y="2280"/>
                  </a:cubicBezTo>
                  <a:cubicBezTo>
                    <a:pt x="532" y="2280"/>
                    <a:pt x="539" y="2260"/>
                    <a:pt x="525" y="2260"/>
                  </a:cubicBezTo>
                  <a:close/>
                  <a:moveTo>
                    <a:pt x="461" y="2204"/>
                  </a:moveTo>
                  <a:cubicBezTo>
                    <a:pt x="455" y="2254"/>
                    <a:pt x="454" y="2291"/>
                    <a:pt x="454" y="2310"/>
                  </a:cubicBezTo>
                  <a:cubicBezTo>
                    <a:pt x="475" y="2288"/>
                    <a:pt x="492" y="2275"/>
                    <a:pt x="504" y="2268"/>
                  </a:cubicBezTo>
                  <a:lnTo>
                    <a:pt x="504" y="2268"/>
                  </a:lnTo>
                  <a:cubicBezTo>
                    <a:pt x="494" y="2255"/>
                    <a:pt x="479" y="2233"/>
                    <a:pt x="461" y="220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49"/>
            <p:cNvSpPr/>
            <p:nvPr/>
          </p:nvSpPr>
          <p:spPr>
            <a:xfrm>
              <a:off x="6754154" y="1617283"/>
              <a:ext cx="52969" cy="52969"/>
            </a:xfrm>
            <a:custGeom>
              <a:avLst/>
              <a:gdLst/>
              <a:ahLst/>
              <a:cxnLst/>
              <a:rect l="l" t="t" r="r" b="b"/>
              <a:pathLst>
                <a:path w="1004" h="1004" extrusionOk="0">
                  <a:moveTo>
                    <a:pt x="518" y="0"/>
                  </a:moveTo>
                  <a:cubicBezTo>
                    <a:pt x="244" y="0"/>
                    <a:pt x="1" y="243"/>
                    <a:pt x="1" y="517"/>
                  </a:cubicBezTo>
                  <a:cubicBezTo>
                    <a:pt x="1" y="760"/>
                    <a:pt x="244" y="1003"/>
                    <a:pt x="518" y="1003"/>
                  </a:cubicBezTo>
                  <a:cubicBezTo>
                    <a:pt x="761" y="1003"/>
                    <a:pt x="1004" y="760"/>
                    <a:pt x="1004" y="517"/>
                  </a:cubicBezTo>
                  <a:cubicBezTo>
                    <a:pt x="1004" y="243"/>
                    <a:pt x="761" y="61"/>
                    <a:pt x="5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49"/>
            <p:cNvSpPr/>
            <p:nvPr/>
          </p:nvSpPr>
          <p:spPr>
            <a:xfrm>
              <a:off x="6516856" y="1535458"/>
              <a:ext cx="51333" cy="52969"/>
            </a:xfrm>
            <a:custGeom>
              <a:avLst/>
              <a:gdLst/>
              <a:ahLst/>
              <a:cxnLst/>
              <a:rect l="l" t="t" r="r" b="b"/>
              <a:pathLst>
                <a:path w="973" h="1004" extrusionOk="0">
                  <a:moveTo>
                    <a:pt x="487" y="1"/>
                  </a:moveTo>
                  <a:cubicBezTo>
                    <a:pt x="213" y="1"/>
                    <a:pt x="0" y="244"/>
                    <a:pt x="0" y="487"/>
                  </a:cubicBezTo>
                  <a:cubicBezTo>
                    <a:pt x="0" y="761"/>
                    <a:pt x="213" y="1004"/>
                    <a:pt x="487" y="1004"/>
                  </a:cubicBezTo>
                  <a:cubicBezTo>
                    <a:pt x="760" y="1004"/>
                    <a:pt x="973" y="761"/>
                    <a:pt x="973" y="487"/>
                  </a:cubicBezTo>
                  <a:cubicBezTo>
                    <a:pt x="973" y="244"/>
                    <a:pt x="791" y="31"/>
                    <a:pt x="4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9"/>
            <p:cNvSpPr/>
            <p:nvPr/>
          </p:nvSpPr>
          <p:spPr>
            <a:xfrm>
              <a:off x="6843998" y="1317416"/>
              <a:ext cx="52969" cy="51333"/>
            </a:xfrm>
            <a:custGeom>
              <a:avLst/>
              <a:gdLst/>
              <a:ahLst/>
              <a:cxnLst/>
              <a:rect l="l" t="t" r="r" b="b"/>
              <a:pathLst>
                <a:path w="1004" h="973" extrusionOk="0">
                  <a:moveTo>
                    <a:pt x="517" y="0"/>
                  </a:moveTo>
                  <a:cubicBezTo>
                    <a:pt x="243" y="0"/>
                    <a:pt x="0" y="213"/>
                    <a:pt x="0" y="486"/>
                  </a:cubicBezTo>
                  <a:cubicBezTo>
                    <a:pt x="0" y="760"/>
                    <a:pt x="243" y="973"/>
                    <a:pt x="517" y="973"/>
                  </a:cubicBezTo>
                  <a:cubicBezTo>
                    <a:pt x="790" y="973"/>
                    <a:pt x="1003" y="760"/>
                    <a:pt x="1003" y="486"/>
                  </a:cubicBezTo>
                  <a:cubicBezTo>
                    <a:pt x="1003" y="213"/>
                    <a:pt x="790" y="0"/>
                    <a:pt x="5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9"/>
            <p:cNvSpPr/>
            <p:nvPr/>
          </p:nvSpPr>
          <p:spPr>
            <a:xfrm>
              <a:off x="6916116" y="1599610"/>
              <a:ext cx="24110" cy="24110"/>
            </a:xfrm>
            <a:custGeom>
              <a:avLst/>
              <a:gdLst/>
              <a:ahLst/>
              <a:cxnLst/>
              <a:rect l="l" t="t" r="r" b="b"/>
              <a:pathLst>
                <a:path w="457" h="457" extrusionOk="0">
                  <a:moveTo>
                    <a:pt x="244" y="1"/>
                  </a:moveTo>
                  <a:cubicBezTo>
                    <a:pt x="122" y="1"/>
                    <a:pt x="1" y="92"/>
                    <a:pt x="1" y="213"/>
                  </a:cubicBezTo>
                  <a:cubicBezTo>
                    <a:pt x="1" y="365"/>
                    <a:pt x="122" y="457"/>
                    <a:pt x="244" y="457"/>
                  </a:cubicBezTo>
                  <a:cubicBezTo>
                    <a:pt x="366" y="457"/>
                    <a:pt x="457" y="365"/>
                    <a:pt x="457" y="213"/>
                  </a:cubicBezTo>
                  <a:cubicBezTo>
                    <a:pt x="457" y="92"/>
                    <a:pt x="366" y="1"/>
                    <a:pt x="2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9"/>
            <p:cNvSpPr/>
            <p:nvPr/>
          </p:nvSpPr>
          <p:spPr>
            <a:xfrm>
              <a:off x="6431865" y="1368695"/>
              <a:ext cx="24110" cy="24110"/>
            </a:xfrm>
            <a:custGeom>
              <a:avLst/>
              <a:gdLst/>
              <a:ahLst/>
              <a:cxnLst/>
              <a:rect l="l" t="t" r="r" b="b"/>
              <a:pathLst>
                <a:path w="457" h="457" extrusionOk="0">
                  <a:moveTo>
                    <a:pt x="244" y="1"/>
                  </a:moveTo>
                  <a:cubicBezTo>
                    <a:pt x="92" y="1"/>
                    <a:pt x="0" y="122"/>
                    <a:pt x="0" y="244"/>
                  </a:cubicBezTo>
                  <a:cubicBezTo>
                    <a:pt x="0" y="365"/>
                    <a:pt x="92" y="457"/>
                    <a:pt x="244" y="457"/>
                  </a:cubicBezTo>
                  <a:cubicBezTo>
                    <a:pt x="365" y="457"/>
                    <a:pt x="456" y="365"/>
                    <a:pt x="456" y="244"/>
                  </a:cubicBezTo>
                  <a:cubicBezTo>
                    <a:pt x="456" y="122"/>
                    <a:pt x="365" y="1"/>
                    <a:pt x="2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0" name="Google Shape;890;p49"/>
          <p:cNvGrpSpPr/>
          <p:nvPr/>
        </p:nvGrpSpPr>
        <p:grpSpPr>
          <a:xfrm>
            <a:off x="-460689" y="1210567"/>
            <a:ext cx="2164423" cy="3787858"/>
            <a:chOff x="507243" y="1210567"/>
            <a:chExt cx="2164423" cy="3787858"/>
          </a:xfrm>
        </p:grpSpPr>
        <p:grpSp>
          <p:nvGrpSpPr>
            <p:cNvPr id="891" name="Google Shape;891;p49"/>
            <p:cNvGrpSpPr/>
            <p:nvPr/>
          </p:nvGrpSpPr>
          <p:grpSpPr>
            <a:xfrm flipH="1">
              <a:off x="507243" y="1210567"/>
              <a:ext cx="2164423" cy="3787858"/>
              <a:chOff x="5074075" y="1765225"/>
              <a:chExt cx="1619350" cy="2833950"/>
            </a:xfrm>
          </p:grpSpPr>
          <p:sp>
            <p:nvSpPr>
              <p:cNvPr id="892" name="Google Shape;892;p49"/>
              <p:cNvSpPr/>
              <p:nvPr/>
            </p:nvSpPr>
            <p:spPr>
              <a:xfrm>
                <a:off x="5296725" y="2016275"/>
                <a:ext cx="339700" cy="427475"/>
              </a:xfrm>
              <a:custGeom>
                <a:avLst/>
                <a:gdLst/>
                <a:ahLst/>
                <a:cxnLst/>
                <a:rect l="l" t="t" r="r" b="b"/>
                <a:pathLst>
                  <a:path w="13588" h="17099" extrusionOk="0">
                    <a:moveTo>
                      <a:pt x="5228" y="1"/>
                    </a:moveTo>
                    <a:lnTo>
                      <a:pt x="0" y="4894"/>
                    </a:lnTo>
                    <a:lnTo>
                      <a:pt x="4012" y="14773"/>
                    </a:lnTo>
                    <a:cubicBezTo>
                      <a:pt x="4624" y="16222"/>
                      <a:pt x="6029" y="17098"/>
                      <a:pt x="7498" y="17098"/>
                    </a:cubicBezTo>
                    <a:cubicBezTo>
                      <a:pt x="8000" y="17098"/>
                      <a:pt x="8509" y="16996"/>
                      <a:pt x="8997" y="16779"/>
                    </a:cubicBezTo>
                    <a:lnTo>
                      <a:pt x="13587" y="14712"/>
                    </a:lnTo>
                    <a:lnTo>
                      <a:pt x="522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9"/>
              <p:cNvSpPr/>
              <p:nvPr/>
            </p:nvSpPr>
            <p:spPr>
              <a:xfrm>
                <a:off x="5737450" y="1969925"/>
                <a:ext cx="47150" cy="18250"/>
              </a:xfrm>
              <a:custGeom>
                <a:avLst/>
                <a:gdLst/>
                <a:ahLst/>
                <a:cxnLst/>
                <a:rect l="l" t="t" r="r" b="b"/>
                <a:pathLst>
                  <a:path w="1886" h="730" extrusionOk="0">
                    <a:moveTo>
                      <a:pt x="1" y="0"/>
                    </a:moveTo>
                    <a:lnTo>
                      <a:pt x="669" y="730"/>
                    </a:lnTo>
                    <a:lnTo>
                      <a:pt x="1885" y="0"/>
                    </a:lnTo>
                    <a:close/>
                  </a:path>
                </a:pathLst>
              </a:custGeom>
              <a:solidFill>
                <a:srgbClr val="B4AA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9"/>
              <p:cNvSpPr/>
              <p:nvPr/>
            </p:nvSpPr>
            <p:spPr>
              <a:xfrm>
                <a:off x="5271650" y="4123450"/>
                <a:ext cx="433150" cy="67850"/>
              </a:xfrm>
              <a:custGeom>
                <a:avLst/>
                <a:gdLst/>
                <a:ahLst/>
                <a:cxnLst/>
                <a:rect l="l" t="t" r="r" b="b"/>
                <a:pathLst>
                  <a:path w="17326" h="2714" extrusionOk="0">
                    <a:moveTo>
                      <a:pt x="0" y="1"/>
                    </a:moveTo>
                    <a:cubicBezTo>
                      <a:pt x="0" y="1"/>
                      <a:pt x="4256" y="2219"/>
                      <a:pt x="8936" y="2645"/>
                    </a:cubicBezTo>
                    <a:cubicBezTo>
                      <a:pt x="9457" y="2692"/>
                      <a:pt x="9965" y="2713"/>
                      <a:pt x="10457" y="2713"/>
                    </a:cubicBezTo>
                    <a:cubicBezTo>
                      <a:pt x="14396" y="2713"/>
                      <a:pt x="17326" y="1368"/>
                      <a:pt x="17326" y="1368"/>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49"/>
              <p:cNvSpPr/>
              <p:nvPr/>
            </p:nvSpPr>
            <p:spPr>
              <a:xfrm>
                <a:off x="5074075" y="4288350"/>
                <a:ext cx="525875" cy="234075"/>
              </a:xfrm>
              <a:custGeom>
                <a:avLst/>
                <a:gdLst/>
                <a:ahLst/>
                <a:cxnLst/>
                <a:rect l="l" t="t" r="r" b="b"/>
                <a:pathLst>
                  <a:path w="21035" h="9363" extrusionOk="0">
                    <a:moveTo>
                      <a:pt x="13891" y="0"/>
                    </a:moveTo>
                    <a:cubicBezTo>
                      <a:pt x="13891" y="0"/>
                      <a:pt x="9605" y="3374"/>
                      <a:pt x="4468" y="5867"/>
                    </a:cubicBezTo>
                    <a:cubicBezTo>
                      <a:pt x="4468" y="5867"/>
                      <a:pt x="578" y="6839"/>
                      <a:pt x="31" y="7751"/>
                    </a:cubicBezTo>
                    <a:lnTo>
                      <a:pt x="0" y="9149"/>
                    </a:lnTo>
                    <a:lnTo>
                      <a:pt x="20396" y="9362"/>
                    </a:lnTo>
                    <a:cubicBezTo>
                      <a:pt x="20396" y="9362"/>
                      <a:pt x="21034" y="6870"/>
                      <a:pt x="20426" y="3678"/>
                    </a:cubicBezTo>
                    <a:lnTo>
                      <a:pt x="20730" y="31"/>
                    </a:lnTo>
                    <a:lnTo>
                      <a:pt x="13891"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49"/>
              <p:cNvSpPr/>
              <p:nvPr/>
            </p:nvSpPr>
            <p:spPr>
              <a:xfrm>
                <a:off x="6115875" y="3944875"/>
                <a:ext cx="385300" cy="192175"/>
              </a:xfrm>
              <a:custGeom>
                <a:avLst/>
                <a:gdLst/>
                <a:ahLst/>
                <a:cxnLst/>
                <a:rect l="l" t="t" r="r" b="b"/>
                <a:pathLst>
                  <a:path w="15412" h="7687" extrusionOk="0">
                    <a:moveTo>
                      <a:pt x="15411" y="1"/>
                    </a:moveTo>
                    <a:lnTo>
                      <a:pt x="1" y="7326"/>
                    </a:lnTo>
                    <a:cubicBezTo>
                      <a:pt x="1" y="7326"/>
                      <a:pt x="997" y="7687"/>
                      <a:pt x="2712" y="7687"/>
                    </a:cubicBezTo>
                    <a:cubicBezTo>
                      <a:pt x="4222" y="7687"/>
                      <a:pt x="6290" y="7407"/>
                      <a:pt x="8724" y="6353"/>
                    </a:cubicBezTo>
                    <a:cubicBezTo>
                      <a:pt x="13952" y="4104"/>
                      <a:pt x="15411" y="1"/>
                      <a:pt x="1541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49"/>
              <p:cNvSpPr/>
              <p:nvPr/>
            </p:nvSpPr>
            <p:spPr>
              <a:xfrm>
                <a:off x="5074075" y="4517825"/>
                <a:ext cx="509900" cy="54750"/>
              </a:xfrm>
              <a:custGeom>
                <a:avLst/>
                <a:gdLst/>
                <a:ahLst/>
                <a:cxnLst/>
                <a:rect l="l" t="t" r="r" b="b"/>
                <a:pathLst>
                  <a:path w="20396" h="2190" extrusionOk="0">
                    <a:moveTo>
                      <a:pt x="0" y="1"/>
                    </a:moveTo>
                    <a:lnTo>
                      <a:pt x="0" y="1977"/>
                    </a:lnTo>
                    <a:lnTo>
                      <a:pt x="20365" y="2189"/>
                    </a:lnTo>
                    <a:lnTo>
                      <a:pt x="20396" y="214"/>
                    </a:lnTo>
                    <a:lnTo>
                      <a:pt x="0"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9"/>
              <p:cNvSpPr/>
              <p:nvPr/>
            </p:nvSpPr>
            <p:spPr>
              <a:xfrm>
                <a:off x="5387150" y="4024675"/>
                <a:ext cx="253825" cy="264450"/>
              </a:xfrm>
              <a:custGeom>
                <a:avLst/>
                <a:gdLst/>
                <a:ahLst/>
                <a:cxnLst/>
                <a:rect l="l" t="t" r="r" b="b"/>
                <a:pathLst>
                  <a:path w="10153" h="10578" extrusionOk="0">
                    <a:moveTo>
                      <a:pt x="0" y="0"/>
                    </a:moveTo>
                    <a:lnTo>
                      <a:pt x="0" y="0"/>
                    </a:lnTo>
                    <a:cubicBezTo>
                      <a:pt x="395" y="4559"/>
                      <a:pt x="1368" y="10547"/>
                      <a:pt x="1368" y="10547"/>
                    </a:cubicBezTo>
                    <a:lnTo>
                      <a:pt x="8207" y="10578"/>
                    </a:lnTo>
                    <a:cubicBezTo>
                      <a:pt x="8207" y="10578"/>
                      <a:pt x="8845" y="5380"/>
                      <a:pt x="10152" y="1003"/>
                    </a:cubicBezTo>
                    <a:lnTo>
                      <a:pt x="7842" y="334"/>
                    </a:lnTo>
                    <a:lnTo>
                      <a:pt x="0"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49"/>
              <p:cNvSpPr/>
              <p:nvPr/>
            </p:nvSpPr>
            <p:spPr>
              <a:xfrm>
                <a:off x="5249600" y="2593800"/>
                <a:ext cx="764475" cy="1563875"/>
              </a:xfrm>
              <a:custGeom>
                <a:avLst/>
                <a:gdLst/>
                <a:ahLst/>
                <a:cxnLst/>
                <a:rect l="l" t="t" r="r" b="b"/>
                <a:pathLst>
                  <a:path w="30579" h="62555" extrusionOk="0">
                    <a:moveTo>
                      <a:pt x="11612" y="0"/>
                    </a:moveTo>
                    <a:cubicBezTo>
                      <a:pt x="11612" y="0"/>
                      <a:pt x="5016" y="12250"/>
                      <a:pt x="1885" y="28633"/>
                    </a:cubicBezTo>
                    <a:cubicBezTo>
                      <a:pt x="1" y="38451"/>
                      <a:pt x="973" y="49393"/>
                      <a:pt x="882" y="61187"/>
                    </a:cubicBezTo>
                    <a:lnTo>
                      <a:pt x="18208" y="62554"/>
                    </a:lnTo>
                    <a:cubicBezTo>
                      <a:pt x="18208" y="62554"/>
                      <a:pt x="17630" y="52189"/>
                      <a:pt x="18360" y="33557"/>
                    </a:cubicBezTo>
                    <a:cubicBezTo>
                      <a:pt x="18360" y="33557"/>
                      <a:pt x="30062" y="15776"/>
                      <a:pt x="30488" y="3009"/>
                    </a:cubicBezTo>
                    <a:cubicBezTo>
                      <a:pt x="30548" y="1459"/>
                      <a:pt x="30579" y="760"/>
                      <a:pt x="30488" y="547"/>
                    </a:cubicBezTo>
                    <a:lnTo>
                      <a:pt x="1161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49"/>
              <p:cNvSpPr/>
              <p:nvPr/>
            </p:nvSpPr>
            <p:spPr>
              <a:xfrm>
                <a:off x="6310425" y="4121175"/>
                <a:ext cx="348800" cy="395175"/>
              </a:xfrm>
              <a:custGeom>
                <a:avLst/>
                <a:gdLst/>
                <a:ahLst/>
                <a:cxnLst/>
                <a:rect l="l" t="t" r="r" b="b"/>
                <a:pathLst>
                  <a:path w="13952" h="15807" extrusionOk="0">
                    <a:moveTo>
                      <a:pt x="8177" y="0"/>
                    </a:moveTo>
                    <a:lnTo>
                      <a:pt x="2280" y="3405"/>
                    </a:lnTo>
                    <a:cubicBezTo>
                      <a:pt x="2280" y="3405"/>
                      <a:pt x="1550" y="7326"/>
                      <a:pt x="0" y="11855"/>
                    </a:cubicBezTo>
                    <a:lnTo>
                      <a:pt x="2857" y="15806"/>
                    </a:lnTo>
                    <a:lnTo>
                      <a:pt x="13952" y="6231"/>
                    </a:lnTo>
                    <a:cubicBezTo>
                      <a:pt x="13952" y="6231"/>
                      <a:pt x="12766" y="2614"/>
                      <a:pt x="10000" y="1733"/>
                    </a:cubicBezTo>
                    <a:lnTo>
                      <a:pt x="8177"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49"/>
              <p:cNvSpPr/>
              <p:nvPr/>
            </p:nvSpPr>
            <p:spPr>
              <a:xfrm>
                <a:off x="6178950" y="4406125"/>
                <a:ext cx="202925" cy="142125"/>
              </a:xfrm>
              <a:custGeom>
                <a:avLst/>
                <a:gdLst/>
                <a:ahLst/>
                <a:cxnLst/>
                <a:rect l="l" t="t" r="r" b="b"/>
                <a:pathLst>
                  <a:path w="8117" h="5685" extrusionOk="0">
                    <a:moveTo>
                      <a:pt x="5533" y="1"/>
                    </a:moveTo>
                    <a:cubicBezTo>
                      <a:pt x="4834" y="639"/>
                      <a:pt x="4104" y="1277"/>
                      <a:pt x="3344" y="1916"/>
                    </a:cubicBezTo>
                    <a:cubicBezTo>
                      <a:pt x="3344" y="1916"/>
                      <a:pt x="578" y="3375"/>
                      <a:pt x="1" y="4256"/>
                    </a:cubicBezTo>
                    <a:lnTo>
                      <a:pt x="335" y="5685"/>
                    </a:lnTo>
                    <a:lnTo>
                      <a:pt x="8116" y="4408"/>
                    </a:lnTo>
                    <a:lnTo>
                      <a:pt x="5533" y="1"/>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49"/>
              <p:cNvSpPr/>
              <p:nvPr/>
            </p:nvSpPr>
            <p:spPr>
              <a:xfrm>
                <a:off x="6187300" y="4276950"/>
                <a:ext cx="506125" cy="322225"/>
              </a:xfrm>
              <a:custGeom>
                <a:avLst/>
                <a:gdLst/>
                <a:ahLst/>
                <a:cxnLst/>
                <a:rect l="l" t="t" r="r" b="b"/>
                <a:pathLst>
                  <a:path w="20245" h="12889" extrusionOk="0">
                    <a:moveTo>
                      <a:pt x="18877" y="0"/>
                    </a:moveTo>
                    <a:lnTo>
                      <a:pt x="7782" y="9575"/>
                    </a:lnTo>
                    <a:lnTo>
                      <a:pt x="1" y="10852"/>
                    </a:lnTo>
                    <a:lnTo>
                      <a:pt x="457" y="12888"/>
                    </a:lnTo>
                    <a:lnTo>
                      <a:pt x="8633" y="11490"/>
                    </a:lnTo>
                    <a:lnTo>
                      <a:pt x="20245" y="1581"/>
                    </a:lnTo>
                    <a:lnTo>
                      <a:pt x="18877" y="0"/>
                    </a:lnTo>
                    <a:close/>
                  </a:path>
                </a:pathLst>
              </a:cu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49"/>
              <p:cNvSpPr/>
              <p:nvPr/>
            </p:nvSpPr>
            <p:spPr>
              <a:xfrm>
                <a:off x="6219225" y="3969950"/>
                <a:ext cx="295625" cy="235600"/>
              </a:xfrm>
              <a:custGeom>
                <a:avLst/>
                <a:gdLst/>
                <a:ahLst/>
                <a:cxnLst/>
                <a:rect l="l" t="t" r="r" b="b"/>
                <a:pathLst>
                  <a:path w="11825" h="9424" extrusionOk="0">
                    <a:moveTo>
                      <a:pt x="8116" y="1"/>
                    </a:moveTo>
                    <a:lnTo>
                      <a:pt x="1" y="3739"/>
                    </a:lnTo>
                    <a:lnTo>
                      <a:pt x="5928" y="9423"/>
                    </a:lnTo>
                    <a:lnTo>
                      <a:pt x="11825" y="6049"/>
                    </a:lnTo>
                    <a:lnTo>
                      <a:pt x="8116" y="1"/>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49"/>
              <p:cNvSpPr/>
              <p:nvPr/>
            </p:nvSpPr>
            <p:spPr>
              <a:xfrm>
                <a:off x="5482125" y="2010200"/>
                <a:ext cx="634550" cy="597300"/>
              </a:xfrm>
              <a:custGeom>
                <a:avLst/>
                <a:gdLst/>
                <a:ahLst/>
                <a:cxnLst/>
                <a:rect l="l" t="t" r="r" b="b"/>
                <a:pathLst>
                  <a:path w="25382" h="23892" extrusionOk="0">
                    <a:moveTo>
                      <a:pt x="3891" y="0"/>
                    </a:moveTo>
                    <a:cubicBezTo>
                      <a:pt x="1" y="1003"/>
                      <a:pt x="761" y="7934"/>
                      <a:pt x="791" y="8724"/>
                    </a:cubicBezTo>
                    <a:lnTo>
                      <a:pt x="1824" y="23344"/>
                    </a:lnTo>
                    <a:lnTo>
                      <a:pt x="24652" y="23891"/>
                    </a:lnTo>
                    <a:cubicBezTo>
                      <a:pt x="25381" y="5836"/>
                      <a:pt x="17661" y="821"/>
                      <a:pt x="17661" y="821"/>
                    </a:cubicBezTo>
                    <a:lnTo>
                      <a:pt x="389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49"/>
              <p:cNvSpPr/>
              <p:nvPr/>
            </p:nvSpPr>
            <p:spPr>
              <a:xfrm>
                <a:off x="5628025" y="1765225"/>
                <a:ext cx="181650" cy="159875"/>
              </a:xfrm>
              <a:custGeom>
                <a:avLst/>
                <a:gdLst/>
                <a:ahLst/>
                <a:cxnLst/>
                <a:rect l="l" t="t" r="r" b="b"/>
                <a:pathLst>
                  <a:path w="7266" h="6395" extrusionOk="0">
                    <a:moveTo>
                      <a:pt x="3640" y="0"/>
                    </a:moveTo>
                    <a:cubicBezTo>
                      <a:pt x="3229" y="0"/>
                      <a:pt x="2809" y="82"/>
                      <a:pt x="2402" y="255"/>
                    </a:cubicBezTo>
                    <a:cubicBezTo>
                      <a:pt x="761" y="924"/>
                      <a:pt x="1" y="2778"/>
                      <a:pt x="669" y="4419"/>
                    </a:cubicBezTo>
                    <a:cubicBezTo>
                      <a:pt x="1174" y="5658"/>
                      <a:pt x="2353" y="6394"/>
                      <a:pt x="3607" y="6394"/>
                    </a:cubicBezTo>
                    <a:cubicBezTo>
                      <a:pt x="4015" y="6394"/>
                      <a:pt x="4431" y="6316"/>
                      <a:pt x="4834" y="6152"/>
                    </a:cubicBezTo>
                    <a:cubicBezTo>
                      <a:pt x="6475" y="5483"/>
                      <a:pt x="7265" y="3629"/>
                      <a:pt x="6566" y="1988"/>
                    </a:cubicBezTo>
                    <a:cubicBezTo>
                      <a:pt x="6063" y="753"/>
                      <a:pt x="4890" y="0"/>
                      <a:pt x="364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49"/>
              <p:cNvSpPr/>
              <p:nvPr/>
            </p:nvSpPr>
            <p:spPr>
              <a:xfrm>
                <a:off x="5640550" y="1917500"/>
                <a:ext cx="137975" cy="158175"/>
              </a:xfrm>
              <a:custGeom>
                <a:avLst/>
                <a:gdLst/>
                <a:ahLst/>
                <a:cxnLst/>
                <a:rect l="l" t="t" r="r" b="b"/>
                <a:pathLst>
                  <a:path w="5519" h="6327" extrusionOk="0">
                    <a:moveTo>
                      <a:pt x="4606" y="0"/>
                    </a:moveTo>
                    <a:lnTo>
                      <a:pt x="1202" y="152"/>
                    </a:lnTo>
                    <a:cubicBezTo>
                      <a:pt x="928" y="1520"/>
                      <a:pt x="503" y="3526"/>
                      <a:pt x="290" y="3891"/>
                    </a:cubicBezTo>
                    <a:cubicBezTo>
                      <a:pt x="290" y="3891"/>
                      <a:pt x="0" y="6327"/>
                      <a:pt x="2621" y="6327"/>
                    </a:cubicBezTo>
                    <a:cubicBezTo>
                      <a:pt x="2683" y="6327"/>
                      <a:pt x="2747" y="6325"/>
                      <a:pt x="2813" y="6322"/>
                    </a:cubicBezTo>
                    <a:cubicBezTo>
                      <a:pt x="4059" y="6262"/>
                      <a:pt x="5518" y="5380"/>
                      <a:pt x="5245" y="3830"/>
                    </a:cubicBezTo>
                    <a:cubicBezTo>
                      <a:pt x="5093" y="3192"/>
                      <a:pt x="4819" y="1885"/>
                      <a:pt x="4606" y="0"/>
                    </a:cubicBezTo>
                    <a:close/>
                  </a:path>
                </a:pathLst>
              </a:custGeom>
              <a:solidFill>
                <a:srgbClr val="E572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49"/>
              <p:cNvSpPr/>
              <p:nvPr/>
            </p:nvSpPr>
            <p:spPr>
              <a:xfrm>
                <a:off x="5650825" y="1917500"/>
                <a:ext cx="105650" cy="89675"/>
              </a:xfrm>
              <a:custGeom>
                <a:avLst/>
                <a:gdLst/>
                <a:ahLst/>
                <a:cxnLst/>
                <a:rect l="l" t="t" r="r" b="b"/>
                <a:pathLst>
                  <a:path w="4226" h="3587" extrusionOk="0">
                    <a:moveTo>
                      <a:pt x="4195" y="0"/>
                    </a:moveTo>
                    <a:lnTo>
                      <a:pt x="791" y="152"/>
                    </a:lnTo>
                    <a:cubicBezTo>
                      <a:pt x="791" y="152"/>
                      <a:pt x="791" y="274"/>
                      <a:pt x="760" y="395"/>
                    </a:cubicBezTo>
                    <a:cubicBezTo>
                      <a:pt x="517" y="1520"/>
                      <a:pt x="213" y="2918"/>
                      <a:pt x="1" y="3556"/>
                    </a:cubicBezTo>
                    <a:cubicBezTo>
                      <a:pt x="1" y="3556"/>
                      <a:pt x="1" y="3587"/>
                      <a:pt x="1" y="3587"/>
                    </a:cubicBezTo>
                    <a:cubicBezTo>
                      <a:pt x="3253" y="2462"/>
                      <a:pt x="4074" y="638"/>
                      <a:pt x="4226" y="91"/>
                    </a:cubicBezTo>
                    <a:cubicBezTo>
                      <a:pt x="4226" y="61"/>
                      <a:pt x="4226" y="31"/>
                      <a:pt x="4195" y="0"/>
                    </a:cubicBezTo>
                    <a:close/>
                  </a:path>
                </a:pathLst>
              </a:custGeom>
              <a:solidFill>
                <a:srgbClr val="3D2B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49"/>
              <p:cNvSpPr/>
              <p:nvPr/>
            </p:nvSpPr>
            <p:spPr>
              <a:xfrm>
                <a:off x="5654625" y="1818600"/>
                <a:ext cx="126175" cy="146800"/>
              </a:xfrm>
              <a:custGeom>
                <a:avLst/>
                <a:gdLst/>
                <a:ahLst/>
                <a:cxnLst/>
                <a:rect l="l" t="t" r="r" b="b"/>
                <a:pathLst>
                  <a:path w="5047" h="5872" extrusionOk="0">
                    <a:moveTo>
                      <a:pt x="2077" y="1"/>
                    </a:moveTo>
                    <a:cubicBezTo>
                      <a:pt x="625" y="1"/>
                      <a:pt x="487" y="1677"/>
                      <a:pt x="487" y="1677"/>
                    </a:cubicBezTo>
                    <a:cubicBezTo>
                      <a:pt x="487" y="1677"/>
                      <a:pt x="1" y="3713"/>
                      <a:pt x="578" y="4838"/>
                    </a:cubicBezTo>
                    <a:cubicBezTo>
                      <a:pt x="639" y="4929"/>
                      <a:pt x="669" y="5020"/>
                      <a:pt x="730" y="5111"/>
                    </a:cubicBezTo>
                    <a:cubicBezTo>
                      <a:pt x="1033" y="5604"/>
                      <a:pt x="1548" y="5872"/>
                      <a:pt x="2085" y="5872"/>
                    </a:cubicBezTo>
                    <a:cubicBezTo>
                      <a:pt x="2410" y="5872"/>
                      <a:pt x="2742" y="5773"/>
                      <a:pt x="3040" y="5567"/>
                    </a:cubicBezTo>
                    <a:cubicBezTo>
                      <a:pt x="3101" y="5506"/>
                      <a:pt x="3192" y="5446"/>
                      <a:pt x="3283" y="5385"/>
                    </a:cubicBezTo>
                    <a:cubicBezTo>
                      <a:pt x="4256" y="4564"/>
                      <a:pt x="4621" y="2528"/>
                      <a:pt x="4621" y="2528"/>
                    </a:cubicBezTo>
                    <a:cubicBezTo>
                      <a:pt x="4621" y="2528"/>
                      <a:pt x="5046" y="339"/>
                      <a:pt x="2827" y="126"/>
                    </a:cubicBezTo>
                    <a:cubicBezTo>
                      <a:pt x="2545" y="39"/>
                      <a:pt x="2296" y="1"/>
                      <a:pt x="2077"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49"/>
              <p:cNvSpPr/>
              <p:nvPr/>
            </p:nvSpPr>
            <p:spPr>
              <a:xfrm>
                <a:off x="5650075" y="1801225"/>
                <a:ext cx="136800" cy="88050"/>
              </a:xfrm>
              <a:custGeom>
                <a:avLst/>
                <a:gdLst/>
                <a:ahLst/>
                <a:cxnLst/>
                <a:rect l="l" t="t" r="r" b="b"/>
                <a:pathLst>
                  <a:path w="5472" h="3522" extrusionOk="0">
                    <a:moveTo>
                      <a:pt x="3648" y="1"/>
                    </a:moveTo>
                    <a:lnTo>
                      <a:pt x="1733" y="213"/>
                    </a:lnTo>
                    <a:cubicBezTo>
                      <a:pt x="1733" y="213"/>
                      <a:pt x="0" y="1186"/>
                      <a:pt x="730" y="2098"/>
                    </a:cubicBezTo>
                    <a:cubicBezTo>
                      <a:pt x="730" y="2098"/>
                      <a:pt x="1089" y="2472"/>
                      <a:pt x="1873" y="2472"/>
                    </a:cubicBezTo>
                    <a:cubicBezTo>
                      <a:pt x="2184" y="2472"/>
                      <a:pt x="2561" y="2414"/>
                      <a:pt x="3009" y="2250"/>
                    </a:cubicBezTo>
                    <a:cubicBezTo>
                      <a:pt x="3187" y="2188"/>
                      <a:pt x="3345" y="2162"/>
                      <a:pt x="3486" y="2162"/>
                    </a:cubicBezTo>
                    <a:cubicBezTo>
                      <a:pt x="4487" y="2162"/>
                      <a:pt x="4630" y="3521"/>
                      <a:pt x="4825" y="3521"/>
                    </a:cubicBezTo>
                    <a:cubicBezTo>
                      <a:pt x="4847" y="3521"/>
                      <a:pt x="4869" y="3504"/>
                      <a:pt x="4894" y="3466"/>
                    </a:cubicBezTo>
                    <a:cubicBezTo>
                      <a:pt x="5471" y="2584"/>
                      <a:pt x="3648" y="1"/>
                      <a:pt x="364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49"/>
              <p:cNvSpPr/>
              <p:nvPr/>
            </p:nvSpPr>
            <p:spPr>
              <a:xfrm>
                <a:off x="5710100" y="1925275"/>
                <a:ext cx="18250" cy="8200"/>
              </a:xfrm>
              <a:custGeom>
                <a:avLst/>
                <a:gdLst/>
                <a:ahLst/>
                <a:cxnLst/>
                <a:rect l="l" t="t" r="r" b="b"/>
                <a:pathLst>
                  <a:path w="730" h="328" extrusionOk="0">
                    <a:moveTo>
                      <a:pt x="681" y="1"/>
                    </a:moveTo>
                    <a:cubicBezTo>
                      <a:pt x="669" y="1"/>
                      <a:pt x="654" y="8"/>
                      <a:pt x="639" y="24"/>
                    </a:cubicBezTo>
                    <a:cubicBezTo>
                      <a:pt x="481" y="213"/>
                      <a:pt x="339" y="263"/>
                      <a:pt x="240" y="263"/>
                    </a:cubicBezTo>
                    <a:cubicBezTo>
                      <a:pt x="148" y="263"/>
                      <a:pt x="92" y="220"/>
                      <a:pt x="92" y="206"/>
                    </a:cubicBezTo>
                    <a:cubicBezTo>
                      <a:pt x="61" y="206"/>
                      <a:pt x="31" y="206"/>
                      <a:pt x="31" y="236"/>
                    </a:cubicBezTo>
                    <a:cubicBezTo>
                      <a:pt x="0" y="236"/>
                      <a:pt x="0" y="267"/>
                      <a:pt x="31" y="297"/>
                    </a:cubicBezTo>
                    <a:cubicBezTo>
                      <a:pt x="31" y="297"/>
                      <a:pt x="122" y="327"/>
                      <a:pt x="244" y="327"/>
                    </a:cubicBezTo>
                    <a:cubicBezTo>
                      <a:pt x="365" y="327"/>
                      <a:pt x="517" y="297"/>
                      <a:pt x="730" y="84"/>
                    </a:cubicBezTo>
                    <a:cubicBezTo>
                      <a:pt x="730" y="54"/>
                      <a:pt x="730" y="24"/>
                      <a:pt x="700" y="24"/>
                    </a:cubicBezTo>
                    <a:cubicBezTo>
                      <a:pt x="700" y="8"/>
                      <a:pt x="692" y="1"/>
                      <a:pt x="68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49"/>
              <p:cNvSpPr/>
              <p:nvPr/>
            </p:nvSpPr>
            <p:spPr>
              <a:xfrm>
                <a:off x="5672875" y="1885575"/>
                <a:ext cx="6850" cy="13700"/>
              </a:xfrm>
              <a:custGeom>
                <a:avLst/>
                <a:gdLst/>
                <a:ahLst/>
                <a:cxnLst/>
                <a:rect l="l" t="t" r="r" b="b"/>
                <a:pathLst>
                  <a:path w="274" h="548" extrusionOk="0">
                    <a:moveTo>
                      <a:pt x="152" y="1"/>
                    </a:moveTo>
                    <a:cubicBezTo>
                      <a:pt x="61" y="1"/>
                      <a:pt x="0" y="122"/>
                      <a:pt x="0" y="244"/>
                    </a:cubicBezTo>
                    <a:cubicBezTo>
                      <a:pt x="0" y="396"/>
                      <a:pt x="30" y="517"/>
                      <a:pt x="122" y="548"/>
                    </a:cubicBezTo>
                    <a:cubicBezTo>
                      <a:pt x="182" y="548"/>
                      <a:pt x="243" y="426"/>
                      <a:pt x="243" y="274"/>
                    </a:cubicBezTo>
                    <a:cubicBezTo>
                      <a:pt x="274" y="122"/>
                      <a:pt x="213" y="1"/>
                      <a:pt x="152" y="1"/>
                    </a:cubicBezTo>
                    <a:close/>
                  </a:path>
                </a:pathLst>
              </a:custGeom>
              <a:solidFill>
                <a:srgbClr val="3B261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49"/>
              <p:cNvSpPr/>
              <p:nvPr/>
            </p:nvSpPr>
            <p:spPr>
              <a:xfrm>
                <a:off x="5706300" y="1888625"/>
                <a:ext cx="6100" cy="12175"/>
              </a:xfrm>
              <a:custGeom>
                <a:avLst/>
                <a:gdLst/>
                <a:ahLst/>
                <a:cxnLst/>
                <a:rect l="l" t="t" r="r" b="b"/>
                <a:pathLst>
                  <a:path w="244" h="487" extrusionOk="0">
                    <a:moveTo>
                      <a:pt x="122" y="0"/>
                    </a:moveTo>
                    <a:cubicBezTo>
                      <a:pt x="61" y="0"/>
                      <a:pt x="0" y="91"/>
                      <a:pt x="0" y="243"/>
                    </a:cubicBezTo>
                    <a:cubicBezTo>
                      <a:pt x="0" y="365"/>
                      <a:pt x="31" y="486"/>
                      <a:pt x="92" y="486"/>
                    </a:cubicBezTo>
                    <a:cubicBezTo>
                      <a:pt x="152" y="486"/>
                      <a:pt x="213" y="395"/>
                      <a:pt x="244" y="243"/>
                    </a:cubicBezTo>
                    <a:cubicBezTo>
                      <a:pt x="244" y="122"/>
                      <a:pt x="183" y="0"/>
                      <a:pt x="1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49"/>
              <p:cNvSpPr/>
              <p:nvPr/>
            </p:nvSpPr>
            <p:spPr>
              <a:xfrm>
                <a:off x="5666775" y="1873425"/>
                <a:ext cx="19800" cy="9125"/>
              </a:xfrm>
              <a:custGeom>
                <a:avLst/>
                <a:gdLst/>
                <a:ahLst/>
                <a:cxnLst/>
                <a:rect l="l" t="t" r="r" b="b"/>
                <a:pathLst>
                  <a:path w="792" h="365" extrusionOk="0">
                    <a:moveTo>
                      <a:pt x="396" y="0"/>
                    </a:moveTo>
                    <a:cubicBezTo>
                      <a:pt x="183" y="0"/>
                      <a:pt x="31" y="152"/>
                      <a:pt x="31" y="183"/>
                    </a:cubicBezTo>
                    <a:cubicBezTo>
                      <a:pt x="1" y="183"/>
                      <a:pt x="1" y="213"/>
                      <a:pt x="31" y="243"/>
                    </a:cubicBezTo>
                    <a:lnTo>
                      <a:pt x="92" y="243"/>
                    </a:lnTo>
                    <a:cubicBezTo>
                      <a:pt x="92" y="213"/>
                      <a:pt x="244" y="61"/>
                      <a:pt x="396" y="61"/>
                    </a:cubicBezTo>
                    <a:lnTo>
                      <a:pt x="426" y="61"/>
                    </a:lnTo>
                    <a:cubicBezTo>
                      <a:pt x="518" y="91"/>
                      <a:pt x="609" y="183"/>
                      <a:pt x="700" y="335"/>
                    </a:cubicBezTo>
                    <a:cubicBezTo>
                      <a:pt x="700" y="335"/>
                      <a:pt x="700" y="365"/>
                      <a:pt x="730" y="365"/>
                    </a:cubicBezTo>
                    <a:cubicBezTo>
                      <a:pt x="730" y="365"/>
                      <a:pt x="730" y="365"/>
                      <a:pt x="761" y="335"/>
                    </a:cubicBezTo>
                    <a:cubicBezTo>
                      <a:pt x="761" y="335"/>
                      <a:pt x="791" y="304"/>
                      <a:pt x="761" y="304"/>
                    </a:cubicBezTo>
                    <a:cubicBezTo>
                      <a:pt x="670" y="122"/>
                      <a:pt x="578" y="0"/>
                      <a:pt x="457"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49"/>
              <p:cNvSpPr/>
              <p:nvPr/>
            </p:nvSpPr>
            <p:spPr>
              <a:xfrm>
                <a:off x="5740900" y="1863225"/>
                <a:ext cx="48250" cy="41450"/>
              </a:xfrm>
              <a:custGeom>
                <a:avLst/>
                <a:gdLst/>
                <a:ahLst/>
                <a:cxnLst/>
                <a:rect l="l" t="t" r="r" b="b"/>
                <a:pathLst>
                  <a:path w="1930" h="1658" extrusionOk="0">
                    <a:moveTo>
                      <a:pt x="1211" y="0"/>
                    </a:moveTo>
                    <a:cubicBezTo>
                      <a:pt x="879" y="0"/>
                      <a:pt x="775" y="682"/>
                      <a:pt x="775" y="682"/>
                    </a:cubicBezTo>
                    <a:cubicBezTo>
                      <a:pt x="775" y="682"/>
                      <a:pt x="0" y="1657"/>
                      <a:pt x="875" y="1657"/>
                    </a:cubicBezTo>
                    <a:cubicBezTo>
                      <a:pt x="901" y="1657"/>
                      <a:pt x="928" y="1656"/>
                      <a:pt x="957" y="1654"/>
                    </a:cubicBezTo>
                    <a:cubicBezTo>
                      <a:pt x="1930" y="1594"/>
                      <a:pt x="1686" y="135"/>
                      <a:pt x="1291" y="13"/>
                    </a:cubicBezTo>
                    <a:cubicBezTo>
                      <a:pt x="1263" y="4"/>
                      <a:pt x="1236" y="0"/>
                      <a:pt x="1211"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49"/>
              <p:cNvSpPr/>
              <p:nvPr/>
            </p:nvSpPr>
            <p:spPr>
              <a:xfrm>
                <a:off x="5798250" y="1971150"/>
                <a:ext cx="301700" cy="197125"/>
              </a:xfrm>
              <a:custGeom>
                <a:avLst/>
                <a:gdLst/>
                <a:ahLst/>
                <a:cxnLst/>
                <a:rect l="l" t="t" r="r" b="b"/>
                <a:pathLst>
                  <a:path w="12068" h="7885" extrusionOk="0">
                    <a:moveTo>
                      <a:pt x="2116" y="1"/>
                    </a:moveTo>
                    <a:cubicBezTo>
                      <a:pt x="996" y="1"/>
                      <a:pt x="0" y="681"/>
                      <a:pt x="0" y="681"/>
                    </a:cubicBezTo>
                    <a:lnTo>
                      <a:pt x="1125" y="2140"/>
                    </a:lnTo>
                    <a:lnTo>
                      <a:pt x="7417" y="7885"/>
                    </a:lnTo>
                    <a:cubicBezTo>
                      <a:pt x="7417" y="7885"/>
                      <a:pt x="12067" y="7155"/>
                      <a:pt x="11612" y="4176"/>
                    </a:cubicBezTo>
                    <a:lnTo>
                      <a:pt x="10274" y="1441"/>
                    </a:lnTo>
                    <a:cubicBezTo>
                      <a:pt x="9757" y="1915"/>
                      <a:pt x="9092" y="2098"/>
                      <a:pt x="8370" y="2098"/>
                    </a:cubicBezTo>
                    <a:cubicBezTo>
                      <a:pt x="6544" y="2098"/>
                      <a:pt x="4359" y="926"/>
                      <a:pt x="3313" y="316"/>
                    </a:cubicBezTo>
                    <a:cubicBezTo>
                      <a:pt x="2924" y="86"/>
                      <a:pt x="2512" y="1"/>
                      <a:pt x="2116" y="1"/>
                    </a:cubicBezTo>
                    <a:close/>
                  </a:path>
                </a:pathLst>
              </a:custGeom>
              <a:solidFill>
                <a:srgbClr val="FDF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9"/>
              <p:cNvSpPr/>
              <p:nvPr/>
            </p:nvSpPr>
            <p:spPr>
              <a:xfrm>
                <a:off x="5631825" y="1969925"/>
                <a:ext cx="145925" cy="117925"/>
              </a:xfrm>
              <a:custGeom>
                <a:avLst/>
                <a:gdLst/>
                <a:ahLst/>
                <a:cxnLst/>
                <a:rect l="l" t="t" r="r" b="b"/>
                <a:pathLst>
                  <a:path w="5837" h="4717" extrusionOk="0">
                    <a:moveTo>
                      <a:pt x="5259" y="0"/>
                    </a:moveTo>
                    <a:cubicBezTo>
                      <a:pt x="5259" y="0"/>
                      <a:pt x="4121" y="1249"/>
                      <a:pt x="2444" y="1249"/>
                    </a:cubicBezTo>
                    <a:cubicBezTo>
                      <a:pt x="1963" y="1249"/>
                      <a:pt x="1438" y="1146"/>
                      <a:pt x="882" y="882"/>
                    </a:cubicBezTo>
                    <a:lnTo>
                      <a:pt x="639" y="1794"/>
                    </a:lnTo>
                    <a:cubicBezTo>
                      <a:pt x="639" y="1794"/>
                      <a:pt x="1" y="4165"/>
                      <a:pt x="1855" y="4590"/>
                    </a:cubicBezTo>
                    <a:cubicBezTo>
                      <a:pt x="2205" y="4677"/>
                      <a:pt x="2531" y="4717"/>
                      <a:pt x="2833" y="4717"/>
                    </a:cubicBezTo>
                    <a:cubicBezTo>
                      <a:pt x="4449" y="4717"/>
                      <a:pt x="5401" y="3571"/>
                      <a:pt x="5837" y="2189"/>
                    </a:cubicBezTo>
                    <a:lnTo>
                      <a:pt x="5259" y="0"/>
                    </a:lnTo>
                    <a:close/>
                  </a:path>
                </a:pathLst>
              </a:custGeom>
              <a:solidFill>
                <a:srgbClr val="FDF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49"/>
              <p:cNvSpPr/>
              <p:nvPr/>
            </p:nvSpPr>
            <p:spPr>
              <a:xfrm>
                <a:off x="5761000" y="1967650"/>
                <a:ext cx="18275" cy="59300"/>
              </a:xfrm>
              <a:custGeom>
                <a:avLst/>
                <a:gdLst/>
                <a:ahLst/>
                <a:cxnLst/>
                <a:rect l="l" t="t" r="r" b="b"/>
                <a:pathLst>
                  <a:path w="731" h="2372" extrusionOk="0">
                    <a:moveTo>
                      <a:pt x="92" y="0"/>
                    </a:moveTo>
                    <a:cubicBezTo>
                      <a:pt x="62" y="0"/>
                      <a:pt x="62" y="0"/>
                      <a:pt x="62" y="31"/>
                    </a:cubicBezTo>
                    <a:cubicBezTo>
                      <a:pt x="31" y="31"/>
                      <a:pt x="1" y="61"/>
                      <a:pt x="1" y="91"/>
                    </a:cubicBezTo>
                    <a:lnTo>
                      <a:pt x="609" y="2310"/>
                    </a:lnTo>
                    <a:cubicBezTo>
                      <a:pt x="609" y="2341"/>
                      <a:pt x="639" y="2371"/>
                      <a:pt x="670" y="2371"/>
                    </a:cubicBezTo>
                    <a:cubicBezTo>
                      <a:pt x="700" y="2341"/>
                      <a:pt x="730" y="2310"/>
                      <a:pt x="730" y="2280"/>
                    </a:cubicBezTo>
                    <a:lnTo>
                      <a:pt x="153" y="61"/>
                    </a:lnTo>
                    <a:cubicBezTo>
                      <a:pt x="123" y="31"/>
                      <a:pt x="123" y="0"/>
                      <a:pt x="92" y="0"/>
                    </a:cubicBezTo>
                    <a:close/>
                  </a:path>
                </a:pathLst>
              </a:custGeom>
              <a:solidFill>
                <a:srgbClr val="3D2B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49"/>
              <p:cNvSpPr/>
              <p:nvPr/>
            </p:nvSpPr>
            <p:spPr>
              <a:xfrm>
                <a:off x="5543675" y="3015525"/>
                <a:ext cx="957500" cy="1112500"/>
              </a:xfrm>
              <a:custGeom>
                <a:avLst/>
                <a:gdLst/>
                <a:ahLst/>
                <a:cxnLst/>
                <a:rect l="l" t="t" r="r" b="b"/>
                <a:pathLst>
                  <a:path w="38300" h="44500" extrusionOk="0">
                    <a:moveTo>
                      <a:pt x="14773" y="1"/>
                    </a:moveTo>
                    <a:lnTo>
                      <a:pt x="1" y="8056"/>
                    </a:lnTo>
                    <a:lnTo>
                      <a:pt x="22889" y="44500"/>
                    </a:lnTo>
                    <a:lnTo>
                      <a:pt x="38299" y="37175"/>
                    </a:lnTo>
                    <a:lnTo>
                      <a:pt x="1477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49"/>
              <p:cNvSpPr/>
              <p:nvPr/>
            </p:nvSpPr>
            <p:spPr>
              <a:xfrm>
                <a:off x="5498850" y="2182700"/>
                <a:ext cx="19025" cy="203675"/>
              </a:xfrm>
              <a:custGeom>
                <a:avLst/>
                <a:gdLst/>
                <a:ahLst/>
                <a:cxnLst/>
                <a:rect l="l" t="t" r="r" b="b"/>
                <a:pathLst>
                  <a:path w="761" h="8147" extrusionOk="0">
                    <a:moveTo>
                      <a:pt x="92" y="0"/>
                    </a:moveTo>
                    <a:cubicBezTo>
                      <a:pt x="31" y="0"/>
                      <a:pt x="0" y="31"/>
                      <a:pt x="31" y="61"/>
                    </a:cubicBezTo>
                    <a:lnTo>
                      <a:pt x="639" y="8085"/>
                    </a:lnTo>
                    <a:cubicBezTo>
                      <a:pt x="639" y="8116"/>
                      <a:pt x="669" y="8146"/>
                      <a:pt x="700" y="8146"/>
                    </a:cubicBezTo>
                    <a:cubicBezTo>
                      <a:pt x="730" y="8146"/>
                      <a:pt x="760" y="8116"/>
                      <a:pt x="760" y="8055"/>
                    </a:cubicBezTo>
                    <a:lnTo>
                      <a:pt x="152" y="61"/>
                    </a:lnTo>
                    <a:cubicBezTo>
                      <a:pt x="152" y="31"/>
                      <a:pt x="122" y="0"/>
                      <a:pt x="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49"/>
              <p:cNvSpPr/>
              <p:nvPr/>
            </p:nvSpPr>
            <p:spPr>
              <a:xfrm>
                <a:off x="5737450" y="1969925"/>
                <a:ext cx="88925" cy="98800"/>
              </a:xfrm>
              <a:custGeom>
                <a:avLst/>
                <a:gdLst/>
                <a:ahLst/>
                <a:cxnLst/>
                <a:rect l="l" t="t" r="r" b="b"/>
                <a:pathLst>
                  <a:path w="3557" h="3952" extrusionOk="0">
                    <a:moveTo>
                      <a:pt x="1885" y="0"/>
                    </a:moveTo>
                    <a:lnTo>
                      <a:pt x="1" y="1125"/>
                    </a:lnTo>
                    <a:lnTo>
                      <a:pt x="548" y="3952"/>
                    </a:lnTo>
                    <a:cubicBezTo>
                      <a:pt x="1581" y="3709"/>
                      <a:pt x="3557" y="2189"/>
                      <a:pt x="3557" y="2189"/>
                    </a:cubicBezTo>
                    <a:lnTo>
                      <a:pt x="1885" y="0"/>
                    </a:lnTo>
                    <a:close/>
                  </a:path>
                </a:pathLst>
              </a:custGeom>
              <a:solidFill>
                <a:srgbClr val="B4AA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49"/>
              <p:cNvSpPr/>
              <p:nvPr/>
            </p:nvSpPr>
            <p:spPr>
              <a:xfrm>
                <a:off x="5611325" y="1969175"/>
                <a:ext cx="49400" cy="85875"/>
              </a:xfrm>
              <a:custGeom>
                <a:avLst/>
                <a:gdLst/>
                <a:ahLst/>
                <a:cxnLst/>
                <a:rect l="l" t="t" r="r" b="b"/>
                <a:pathLst>
                  <a:path w="1976" h="3435" extrusionOk="0">
                    <a:moveTo>
                      <a:pt x="1976" y="0"/>
                    </a:moveTo>
                    <a:lnTo>
                      <a:pt x="881" y="486"/>
                    </a:lnTo>
                    <a:lnTo>
                      <a:pt x="0" y="1733"/>
                    </a:lnTo>
                    <a:lnTo>
                      <a:pt x="1451" y="3426"/>
                    </a:lnTo>
                    <a:lnTo>
                      <a:pt x="1451" y="3426"/>
                    </a:lnTo>
                    <a:cubicBezTo>
                      <a:pt x="1389" y="3349"/>
                      <a:pt x="990" y="2784"/>
                      <a:pt x="1581" y="1489"/>
                    </a:cubicBezTo>
                    <a:lnTo>
                      <a:pt x="1976" y="0"/>
                    </a:lnTo>
                    <a:close/>
                    <a:moveTo>
                      <a:pt x="1451" y="3426"/>
                    </a:moveTo>
                    <a:lnTo>
                      <a:pt x="1451" y="3426"/>
                    </a:lnTo>
                    <a:cubicBezTo>
                      <a:pt x="1456" y="3432"/>
                      <a:pt x="1459" y="3435"/>
                      <a:pt x="1459" y="3435"/>
                    </a:cubicBezTo>
                    <a:lnTo>
                      <a:pt x="1451" y="3426"/>
                    </a:lnTo>
                    <a:close/>
                  </a:path>
                </a:pathLst>
              </a:custGeom>
              <a:solidFill>
                <a:srgbClr val="B4AA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49"/>
              <p:cNvSpPr/>
              <p:nvPr/>
            </p:nvSpPr>
            <p:spPr>
              <a:xfrm>
                <a:off x="5602200" y="2010650"/>
                <a:ext cx="224175" cy="106725"/>
              </a:xfrm>
              <a:custGeom>
                <a:avLst/>
                <a:gdLst/>
                <a:ahLst/>
                <a:cxnLst/>
                <a:rect l="l" t="t" r="r" b="b"/>
                <a:pathLst>
                  <a:path w="8967" h="4269" extrusionOk="0">
                    <a:moveTo>
                      <a:pt x="353" y="1"/>
                    </a:moveTo>
                    <a:cubicBezTo>
                      <a:pt x="321" y="1"/>
                      <a:pt x="304" y="29"/>
                      <a:pt x="304" y="74"/>
                    </a:cubicBezTo>
                    <a:cubicBezTo>
                      <a:pt x="304" y="134"/>
                      <a:pt x="0" y="2080"/>
                      <a:pt x="912" y="3296"/>
                    </a:cubicBezTo>
                    <a:cubicBezTo>
                      <a:pt x="1338" y="3812"/>
                      <a:pt x="1885" y="4147"/>
                      <a:pt x="2614" y="4207"/>
                    </a:cubicBezTo>
                    <a:cubicBezTo>
                      <a:pt x="2827" y="4238"/>
                      <a:pt x="3040" y="4268"/>
                      <a:pt x="3253" y="4268"/>
                    </a:cubicBezTo>
                    <a:cubicBezTo>
                      <a:pt x="6961" y="4268"/>
                      <a:pt x="8906" y="378"/>
                      <a:pt x="8937" y="347"/>
                    </a:cubicBezTo>
                    <a:cubicBezTo>
                      <a:pt x="8967" y="317"/>
                      <a:pt x="8937" y="256"/>
                      <a:pt x="8906" y="256"/>
                    </a:cubicBezTo>
                    <a:cubicBezTo>
                      <a:pt x="8897" y="247"/>
                      <a:pt x="8888" y="243"/>
                      <a:pt x="8880" y="243"/>
                    </a:cubicBezTo>
                    <a:cubicBezTo>
                      <a:pt x="8858" y="243"/>
                      <a:pt x="8837" y="265"/>
                      <a:pt x="8815" y="286"/>
                    </a:cubicBezTo>
                    <a:cubicBezTo>
                      <a:pt x="8786" y="315"/>
                      <a:pt x="6869" y="4120"/>
                      <a:pt x="3246" y="4120"/>
                    </a:cubicBezTo>
                    <a:cubicBezTo>
                      <a:pt x="3050" y="4120"/>
                      <a:pt x="2850" y="4109"/>
                      <a:pt x="2645" y="4086"/>
                    </a:cubicBezTo>
                    <a:cubicBezTo>
                      <a:pt x="1946" y="3995"/>
                      <a:pt x="1398" y="3721"/>
                      <a:pt x="1034" y="3204"/>
                    </a:cubicBezTo>
                    <a:cubicBezTo>
                      <a:pt x="152" y="2049"/>
                      <a:pt x="426" y="104"/>
                      <a:pt x="426" y="74"/>
                    </a:cubicBezTo>
                    <a:cubicBezTo>
                      <a:pt x="456" y="43"/>
                      <a:pt x="426" y="13"/>
                      <a:pt x="395" y="13"/>
                    </a:cubicBezTo>
                    <a:cubicBezTo>
                      <a:pt x="379" y="5"/>
                      <a:pt x="365" y="1"/>
                      <a:pt x="353" y="1"/>
                    </a:cubicBezTo>
                    <a:close/>
                  </a:path>
                </a:pathLst>
              </a:custGeom>
              <a:solidFill>
                <a:srgbClr val="3D2B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9"/>
              <p:cNvSpPr/>
              <p:nvPr/>
            </p:nvSpPr>
            <p:spPr>
              <a:xfrm>
                <a:off x="5673625" y="2677825"/>
                <a:ext cx="626175" cy="1351425"/>
              </a:xfrm>
              <a:custGeom>
                <a:avLst/>
                <a:gdLst/>
                <a:ahLst/>
                <a:cxnLst/>
                <a:rect l="l" t="t" r="r" b="b"/>
                <a:pathLst>
                  <a:path w="25047" h="54057" extrusionOk="0">
                    <a:moveTo>
                      <a:pt x="2447" y="1"/>
                    </a:moveTo>
                    <a:cubicBezTo>
                      <a:pt x="2417" y="1"/>
                      <a:pt x="2402" y="22"/>
                      <a:pt x="2402" y="44"/>
                    </a:cubicBezTo>
                    <a:cubicBezTo>
                      <a:pt x="2311" y="591"/>
                      <a:pt x="0" y="13053"/>
                      <a:pt x="973" y="16092"/>
                    </a:cubicBezTo>
                    <a:cubicBezTo>
                      <a:pt x="2858" y="21837"/>
                      <a:pt x="24682" y="53692"/>
                      <a:pt x="24895" y="54026"/>
                    </a:cubicBezTo>
                    <a:cubicBezTo>
                      <a:pt x="24925" y="54026"/>
                      <a:pt x="24925" y="54056"/>
                      <a:pt x="24955" y="54056"/>
                    </a:cubicBezTo>
                    <a:cubicBezTo>
                      <a:pt x="24986" y="54056"/>
                      <a:pt x="24986" y="54056"/>
                      <a:pt x="24986" y="54026"/>
                    </a:cubicBezTo>
                    <a:cubicBezTo>
                      <a:pt x="25016" y="54026"/>
                      <a:pt x="25047" y="53965"/>
                      <a:pt x="25016" y="53935"/>
                    </a:cubicBezTo>
                    <a:cubicBezTo>
                      <a:pt x="24803" y="53631"/>
                      <a:pt x="2979" y="21776"/>
                      <a:pt x="1125" y="16032"/>
                    </a:cubicBezTo>
                    <a:cubicBezTo>
                      <a:pt x="152" y="13053"/>
                      <a:pt x="2523" y="226"/>
                      <a:pt x="2523" y="74"/>
                    </a:cubicBezTo>
                    <a:cubicBezTo>
                      <a:pt x="2554" y="44"/>
                      <a:pt x="2523" y="13"/>
                      <a:pt x="2493" y="13"/>
                    </a:cubicBezTo>
                    <a:cubicBezTo>
                      <a:pt x="2475" y="4"/>
                      <a:pt x="2460" y="1"/>
                      <a:pt x="24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9"/>
              <p:cNvSpPr/>
              <p:nvPr/>
            </p:nvSpPr>
            <p:spPr>
              <a:xfrm>
                <a:off x="5365100" y="3064175"/>
                <a:ext cx="71450" cy="1069175"/>
              </a:xfrm>
              <a:custGeom>
                <a:avLst/>
                <a:gdLst/>
                <a:ahLst/>
                <a:cxnLst/>
                <a:rect l="l" t="t" r="r" b="b"/>
                <a:pathLst>
                  <a:path w="2858" h="42767" extrusionOk="0">
                    <a:moveTo>
                      <a:pt x="2797" y="0"/>
                    </a:moveTo>
                    <a:cubicBezTo>
                      <a:pt x="2767" y="0"/>
                      <a:pt x="2736" y="30"/>
                      <a:pt x="2736" y="61"/>
                    </a:cubicBezTo>
                    <a:lnTo>
                      <a:pt x="1" y="42675"/>
                    </a:lnTo>
                    <a:cubicBezTo>
                      <a:pt x="1" y="42736"/>
                      <a:pt x="31" y="42767"/>
                      <a:pt x="62" y="42767"/>
                    </a:cubicBezTo>
                    <a:cubicBezTo>
                      <a:pt x="92" y="42767"/>
                      <a:pt x="122" y="42736"/>
                      <a:pt x="122" y="42706"/>
                    </a:cubicBezTo>
                    <a:lnTo>
                      <a:pt x="2858" y="91"/>
                    </a:lnTo>
                    <a:cubicBezTo>
                      <a:pt x="2858" y="30"/>
                      <a:pt x="2828" y="0"/>
                      <a:pt x="279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49"/>
              <p:cNvSpPr/>
              <p:nvPr/>
            </p:nvSpPr>
            <p:spPr>
              <a:xfrm>
                <a:off x="5662225" y="2112775"/>
                <a:ext cx="7625" cy="483325"/>
              </a:xfrm>
              <a:custGeom>
                <a:avLst/>
                <a:gdLst/>
                <a:ahLst/>
                <a:cxnLst/>
                <a:rect l="l" t="t" r="r" b="b"/>
                <a:pathLst>
                  <a:path w="305" h="19333" extrusionOk="0">
                    <a:moveTo>
                      <a:pt x="244" y="1"/>
                    </a:moveTo>
                    <a:cubicBezTo>
                      <a:pt x="183" y="1"/>
                      <a:pt x="153" y="31"/>
                      <a:pt x="153" y="62"/>
                    </a:cubicBezTo>
                    <a:lnTo>
                      <a:pt x="1" y="19241"/>
                    </a:lnTo>
                    <a:cubicBezTo>
                      <a:pt x="1" y="19302"/>
                      <a:pt x="31" y="19332"/>
                      <a:pt x="61" y="19332"/>
                    </a:cubicBezTo>
                    <a:cubicBezTo>
                      <a:pt x="92" y="19332"/>
                      <a:pt x="122" y="19302"/>
                      <a:pt x="122" y="19241"/>
                    </a:cubicBezTo>
                    <a:lnTo>
                      <a:pt x="304" y="62"/>
                    </a:lnTo>
                    <a:cubicBezTo>
                      <a:pt x="304" y="31"/>
                      <a:pt x="274" y="1"/>
                      <a:pt x="2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49"/>
              <p:cNvSpPr/>
              <p:nvPr/>
            </p:nvSpPr>
            <p:spPr>
              <a:xfrm>
                <a:off x="5610550" y="1988150"/>
                <a:ext cx="212050" cy="117975"/>
              </a:xfrm>
              <a:custGeom>
                <a:avLst/>
                <a:gdLst/>
                <a:ahLst/>
                <a:cxnLst/>
                <a:rect l="l" t="t" r="r" b="b"/>
                <a:pathLst>
                  <a:path w="8482" h="4719" extrusionOk="0">
                    <a:moveTo>
                      <a:pt x="7508" y="1"/>
                    </a:moveTo>
                    <a:lnTo>
                      <a:pt x="6110" y="974"/>
                    </a:lnTo>
                    <a:cubicBezTo>
                      <a:pt x="4945" y="1733"/>
                      <a:pt x="3991" y="2005"/>
                      <a:pt x="3222" y="2005"/>
                    </a:cubicBezTo>
                    <a:cubicBezTo>
                      <a:pt x="1281" y="2005"/>
                      <a:pt x="517" y="275"/>
                      <a:pt x="517" y="275"/>
                    </a:cubicBezTo>
                    <a:lnTo>
                      <a:pt x="31" y="974"/>
                    </a:lnTo>
                    <a:cubicBezTo>
                      <a:pt x="1" y="4712"/>
                      <a:pt x="2463" y="4712"/>
                      <a:pt x="2463" y="4712"/>
                    </a:cubicBezTo>
                    <a:cubicBezTo>
                      <a:pt x="2549" y="4717"/>
                      <a:pt x="2636" y="4719"/>
                      <a:pt x="2721" y="4719"/>
                    </a:cubicBezTo>
                    <a:cubicBezTo>
                      <a:pt x="6138" y="4719"/>
                      <a:pt x="8481" y="1247"/>
                      <a:pt x="8481" y="1247"/>
                    </a:cubicBezTo>
                    <a:lnTo>
                      <a:pt x="750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49"/>
              <p:cNvSpPr/>
              <p:nvPr/>
            </p:nvSpPr>
            <p:spPr>
              <a:xfrm>
                <a:off x="5621950" y="1993175"/>
                <a:ext cx="98800" cy="45175"/>
              </a:xfrm>
              <a:custGeom>
                <a:avLst/>
                <a:gdLst/>
                <a:ahLst/>
                <a:cxnLst/>
                <a:rect l="l" t="t" r="r" b="b"/>
                <a:pathLst>
                  <a:path w="3952" h="1807" extrusionOk="0">
                    <a:moveTo>
                      <a:pt x="77" y="0"/>
                    </a:moveTo>
                    <a:cubicBezTo>
                      <a:pt x="64" y="0"/>
                      <a:pt x="49" y="4"/>
                      <a:pt x="31" y="13"/>
                    </a:cubicBezTo>
                    <a:cubicBezTo>
                      <a:pt x="1" y="13"/>
                      <a:pt x="1" y="43"/>
                      <a:pt x="1" y="104"/>
                    </a:cubicBezTo>
                    <a:cubicBezTo>
                      <a:pt x="305" y="742"/>
                      <a:pt x="1277" y="1806"/>
                      <a:pt x="2979" y="1806"/>
                    </a:cubicBezTo>
                    <a:cubicBezTo>
                      <a:pt x="3253" y="1806"/>
                      <a:pt x="3557" y="1776"/>
                      <a:pt x="3891" y="1715"/>
                    </a:cubicBezTo>
                    <a:cubicBezTo>
                      <a:pt x="3922" y="1684"/>
                      <a:pt x="3952" y="1654"/>
                      <a:pt x="3922" y="1624"/>
                    </a:cubicBezTo>
                    <a:cubicBezTo>
                      <a:pt x="3922" y="1593"/>
                      <a:pt x="3891" y="1563"/>
                      <a:pt x="3861" y="1563"/>
                    </a:cubicBezTo>
                    <a:cubicBezTo>
                      <a:pt x="3533" y="1628"/>
                      <a:pt x="3231" y="1657"/>
                      <a:pt x="2953" y="1657"/>
                    </a:cubicBezTo>
                    <a:cubicBezTo>
                      <a:pt x="912" y="1657"/>
                      <a:pt x="176" y="97"/>
                      <a:pt x="122" y="43"/>
                    </a:cubicBezTo>
                    <a:cubicBezTo>
                      <a:pt x="122" y="22"/>
                      <a:pt x="107" y="0"/>
                      <a:pt x="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9"/>
              <p:cNvSpPr/>
              <p:nvPr/>
            </p:nvSpPr>
            <p:spPr>
              <a:xfrm>
                <a:off x="5796725" y="1986825"/>
                <a:ext cx="54750" cy="63675"/>
              </a:xfrm>
              <a:custGeom>
                <a:avLst/>
                <a:gdLst/>
                <a:ahLst/>
                <a:cxnLst/>
                <a:rect l="l" t="t" r="r" b="b"/>
                <a:pathLst>
                  <a:path w="2190" h="2547" extrusionOk="0">
                    <a:moveTo>
                      <a:pt x="77" y="1"/>
                    </a:moveTo>
                    <a:cubicBezTo>
                      <a:pt x="61" y="1"/>
                      <a:pt x="46" y="8"/>
                      <a:pt x="31" y="24"/>
                    </a:cubicBezTo>
                    <a:cubicBezTo>
                      <a:pt x="1" y="24"/>
                      <a:pt x="1" y="84"/>
                      <a:pt x="31" y="115"/>
                    </a:cubicBezTo>
                    <a:lnTo>
                      <a:pt x="2067" y="2516"/>
                    </a:lnTo>
                    <a:cubicBezTo>
                      <a:pt x="2067" y="2516"/>
                      <a:pt x="2098" y="2546"/>
                      <a:pt x="2128" y="2546"/>
                    </a:cubicBezTo>
                    <a:cubicBezTo>
                      <a:pt x="2128" y="2546"/>
                      <a:pt x="2159" y="2516"/>
                      <a:pt x="2159" y="2516"/>
                    </a:cubicBezTo>
                    <a:cubicBezTo>
                      <a:pt x="2189" y="2486"/>
                      <a:pt x="2189" y="2455"/>
                      <a:pt x="2159" y="2425"/>
                    </a:cubicBezTo>
                    <a:lnTo>
                      <a:pt x="122" y="24"/>
                    </a:lnTo>
                    <a:cubicBezTo>
                      <a:pt x="107" y="8"/>
                      <a:pt x="92" y="1"/>
                      <a:pt x="77" y="1"/>
                    </a:cubicBezTo>
                    <a:close/>
                  </a:path>
                </a:pathLst>
              </a:custGeom>
              <a:solidFill>
                <a:srgbClr val="3D2B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9"/>
              <p:cNvSpPr/>
              <p:nvPr/>
            </p:nvSpPr>
            <p:spPr>
              <a:xfrm>
                <a:off x="5157650" y="1830100"/>
                <a:ext cx="447600" cy="212800"/>
              </a:xfrm>
              <a:custGeom>
                <a:avLst/>
                <a:gdLst/>
                <a:ahLst/>
                <a:cxnLst/>
                <a:rect l="l" t="t" r="r" b="b"/>
                <a:pathLst>
                  <a:path w="17904" h="8512" extrusionOk="0">
                    <a:moveTo>
                      <a:pt x="1308" y="1217"/>
                    </a:moveTo>
                    <a:cubicBezTo>
                      <a:pt x="1825" y="1217"/>
                      <a:pt x="2220" y="2584"/>
                      <a:pt x="2220" y="4256"/>
                    </a:cubicBezTo>
                    <a:cubicBezTo>
                      <a:pt x="2220" y="5928"/>
                      <a:pt x="1825" y="7296"/>
                      <a:pt x="1308" y="7296"/>
                    </a:cubicBezTo>
                    <a:cubicBezTo>
                      <a:pt x="791" y="7296"/>
                      <a:pt x="366" y="5928"/>
                      <a:pt x="366" y="4256"/>
                    </a:cubicBezTo>
                    <a:cubicBezTo>
                      <a:pt x="366" y="2584"/>
                      <a:pt x="791" y="1217"/>
                      <a:pt x="1308" y="1217"/>
                    </a:cubicBezTo>
                    <a:close/>
                    <a:moveTo>
                      <a:pt x="1308" y="1"/>
                    </a:moveTo>
                    <a:cubicBezTo>
                      <a:pt x="578" y="1"/>
                      <a:pt x="1" y="1916"/>
                      <a:pt x="1" y="4256"/>
                    </a:cubicBezTo>
                    <a:cubicBezTo>
                      <a:pt x="1" y="6597"/>
                      <a:pt x="578" y="8511"/>
                      <a:pt x="1308" y="8511"/>
                    </a:cubicBezTo>
                    <a:lnTo>
                      <a:pt x="7539" y="7873"/>
                    </a:lnTo>
                    <a:cubicBezTo>
                      <a:pt x="7539" y="7873"/>
                      <a:pt x="14986" y="6688"/>
                      <a:pt x="17904" y="6597"/>
                    </a:cubicBezTo>
                    <a:lnTo>
                      <a:pt x="17904" y="1885"/>
                    </a:lnTo>
                    <a:cubicBezTo>
                      <a:pt x="14986" y="1824"/>
                      <a:pt x="7539" y="639"/>
                      <a:pt x="7539" y="639"/>
                    </a:cubicBezTo>
                    <a:lnTo>
                      <a:pt x="130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9"/>
              <p:cNvSpPr/>
              <p:nvPr/>
            </p:nvSpPr>
            <p:spPr>
              <a:xfrm>
                <a:off x="5166775" y="1860500"/>
                <a:ext cx="46375" cy="152000"/>
              </a:xfrm>
              <a:custGeom>
                <a:avLst/>
                <a:gdLst/>
                <a:ahLst/>
                <a:cxnLst/>
                <a:rect l="l" t="t" r="r" b="b"/>
                <a:pathLst>
                  <a:path w="1855" h="6080" extrusionOk="0">
                    <a:moveTo>
                      <a:pt x="943" y="1"/>
                    </a:moveTo>
                    <a:cubicBezTo>
                      <a:pt x="426" y="1"/>
                      <a:pt x="1" y="1368"/>
                      <a:pt x="1" y="3040"/>
                    </a:cubicBezTo>
                    <a:cubicBezTo>
                      <a:pt x="1" y="4712"/>
                      <a:pt x="426" y="6080"/>
                      <a:pt x="943" y="6080"/>
                    </a:cubicBezTo>
                    <a:cubicBezTo>
                      <a:pt x="1460" y="6080"/>
                      <a:pt x="1855" y="4712"/>
                      <a:pt x="1855" y="3040"/>
                    </a:cubicBezTo>
                    <a:cubicBezTo>
                      <a:pt x="1855" y="1368"/>
                      <a:pt x="1460" y="1"/>
                      <a:pt x="943" y="1"/>
                    </a:cubicBezTo>
                    <a:close/>
                  </a:path>
                </a:pathLst>
              </a:custGeom>
              <a:solidFill>
                <a:srgbClr val="D6F3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9"/>
              <p:cNvSpPr/>
              <p:nvPr/>
            </p:nvSpPr>
            <p:spPr>
              <a:xfrm>
                <a:off x="5170575" y="1860500"/>
                <a:ext cx="42575" cy="152000"/>
              </a:xfrm>
              <a:custGeom>
                <a:avLst/>
                <a:gdLst/>
                <a:ahLst/>
                <a:cxnLst/>
                <a:rect l="l" t="t" r="r" b="b"/>
                <a:pathLst>
                  <a:path w="1703" h="6080" extrusionOk="0">
                    <a:moveTo>
                      <a:pt x="791" y="1"/>
                    </a:moveTo>
                    <a:cubicBezTo>
                      <a:pt x="456" y="1"/>
                      <a:pt x="183" y="548"/>
                      <a:pt x="1" y="1368"/>
                    </a:cubicBezTo>
                    <a:cubicBezTo>
                      <a:pt x="1" y="1368"/>
                      <a:pt x="1186" y="1429"/>
                      <a:pt x="1186" y="2523"/>
                    </a:cubicBezTo>
                    <a:cubicBezTo>
                      <a:pt x="1186" y="3618"/>
                      <a:pt x="973" y="5624"/>
                      <a:pt x="426" y="5836"/>
                    </a:cubicBezTo>
                    <a:cubicBezTo>
                      <a:pt x="517" y="5988"/>
                      <a:pt x="639" y="6080"/>
                      <a:pt x="791" y="6080"/>
                    </a:cubicBezTo>
                    <a:cubicBezTo>
                      <a:pt x="1308" y="6080"/>
                      <a:pt x="1703" y="4712"/>
                      <a:pt x="1703" y="3040"/>
                    </a:cubicBezTo>
                    <a:cubicBezTo>
                      <a:pt x="1703" y="1368"/>
                      <a:pt x="1308" y="1"/>
                      <a:pt x="791" y="1"/>
                    </a:cubicBezTo>
                    <a:close/>
                  </a:path>
                </a:pathLst>
              </a:custGeom>
              <a:solidFill>
                <a:srgbClr val="D6F3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9"/>
              <p:cNvSpPr/>
              <p:nvPr/>
            </p:nvSpPr>
            <p:spPr>
              <a:xfrm>
                <a:off x="5274675" y="1838475"/>
                <a:ext cx="50950" cy="195300"/>
              </a:xfrm>
              <a:custGeom>
                <a:avLst/>
                <a:gdLst/>
                <a:ahLst/>
                <a:cxnLst/>
                <a:rect l="l" t="t" r="r" b="b"/>
                <a:pathLst>
                  <a:path w="2038" h="7812" extrusionOk="0">
                    <a:moveTo>
                      <a:pt x="1" y="0"/>
                    </a:moveTo>
                    <a:lnTo>
                      <a:pt x="1" y="7812"/>
                    </a:lnTo>
                    <a:lnTo>
                      <a:pt x="2037" y="7629"/>
                    </a:lnTo>
                    <a:lnTo>
                      <a:pt x="2037" y="213"/>
                    </a:lnTo>
                    <a:lnTo>
                      <a:pt x="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9"/>
              <p:cNvSpPr/>
              <p:nvPr/>
            </p:nvSpPr>
            <p:spPr>
              <a:xfrm>
                <a:off x="5286850" y="2015600"/>
                <a:ext cx="140600" cy="123050"/>
              </a:xfrm>
              <a:custGeom>
                <a:avLst/>
                <a:gdLst/>
                <a:ahLst/>
                <a:cxnLst/>
                <a:rect l="l" t="t" r="r" b="b"/>
                <a:pathLst>
                  <a:path w="5624" h="4922" extrusionOk="0">
                    <a:moveTo>
                      <a:pt x="5196" y="0"/>
                    </a:moveTo>
                    <a:cubicBezTo>
                      <a:pt x="4364" y="0"/>
                      <a:pt x="2481" y="261"/>
                      <a:pt x="1034" y="2398"/>
                    </a:cubicBezTo>
                    <a:cubicBezTo>
                      <a:pt x="0" y="3949"/>
                      <a:pt x="395" y="4921"/>
                      <a:pt x="395" y="4921"/>
                    </a:cubicBezTo>
                    <a:lnTo>
                      <a:pt x="5623" y="28"/>
                    </a:lnTo>
                    <a:cubicBezTo>
                      <a:pt x="5623" y="28"/>
                      <a:pt x="5464" y="0"/>
                      <a:pt x="519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9"/>
              <p:cNvSpPr/>
              <p:nvPr/>
            </p:nvSpPr>
            <p:spPr>
              <a:xfrm>
                <a:off x="5703250" y="1903825"/>
                <a:ext cx="53225" cy="180125"/>
              </a:xfrm>
              <a:custGeom>
                <a:avLst/>
                <a:gdLst/>
                <a:ahLst/>
                <a:cxnLst/>
                <a:rect l="l" t="t" r="r" b="b"/>
                <a:pathLst>
                  <a:path w="2129" h="7205" extrusionOk="0">
                    <a:moveTo>
                      <a:pt x="2129" y="0"/>
                    </a:moveTo>
                    <a:lnTo>
                      <a:pt x="2129" y="0"/>
                    </a:lnTo>
                    <a:cubicBezTo>
                      <a:pt x="2128" y="1"/>
                      <a:pt x="1" y="4499"/>
                      <a:pt x="244" y="5897"/>
                    </a:cubicBezTo>
                    <a:cubicBezTo>
                      <a:pt x="467" y="7153"/>
                      <a:pt x="998" y="7204"/>
                      <a:pt x="1084" y="7204"/>
                    </a:cubicBezTo>
                    <a:cubicBezTo>
                      <a:pt x="1091" y="7204"/>
                      <a:pt x="1095" y="7204"/>
                      <a:pt x="1095" y="7204"/>
                    </a:cubicBezTo>
                    <a:lnTo>
                      <a:pt x="21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9"/>
              <p:cNvSpPr/>
              <p:nvPr/>
            </p:nvSpPr>
            <p:spPr>
              <a:xfrm>
                <a:off x="5516750" y="1838000"/>
                <a:ext cx="246575" cy="219325"/>
              </a:xfrm>
              <a:custGeom>
                <a:avLst/>
                <a:gdLst/>
                <a:ahLst/>
                <a:cxnLst/>
                <a:rect l="l" t="t" r="r" b="b"/>
                <a:pathLst>
                  <a:path w="9863" h="8773" extrusionOk="0">
                    <a:moveTo>
                      <a:pt x="1534" y="1"/>
                    </a:moveTo>
                    <a:cubicBezTo>
                      <a:pt x="1297" y="1"/>
                      <a:pt x="1043" y="86"/>
                      <a:pt x="1230" y="627"/>
                    </a:cubicBezTo>
                    <a:cubicBezTo>
                      <a:pt x="1230" y="627"/>
                      <a:pt x="1034" y="593"/>
                      <a:pt x="811" y="593"/>
                    </a:cubicBezTo>
                    <a:cubicBezTo>
                      <a:pt x="513" y="593"/>
                      <a:pt x="166" y="653"/>
                      <a:pt x="166" y="931"/>
                    </a:cubicBezTo>
                    <a:cubicBezTo>
                      <a:pt x="196" y="1387"/>
                      <a:pt x="743" y="1600"/>
                      <a:pt x="743" y="1600"/>
                    </a:cubicBezTo>
                    <a:cubicBezTo>
                      <a:pt x="743" y="1600"/>
                      <a:pt x="737" y="1599"/>
                      <a:pt x="724" y="1599"/>
                    </a:cubicBezTo>
                    <a:cubicBezTo>
                      <a:pt x="607" y="1599"/>
                      <a:pt x="1" y="1624"/>
                      <a:pt x="166" y="2147"/>
                    </a:cubicBezTo>
                    <a:cubicBezTo>
                      <a:pt x="318" y="2694"/>
                      <a:pt x="1078" y="3150"/>
                      <a:pt x="1078" y="3150"/>
                    </a:cubicBezTo>
                    <a:cubicBezTo>
                      <a:pt x="1078" y="3150"/>
                      <a:pt x="1071" y="3149"/>
                      <a:pt x="1060" y="3149"/>
                    </a:cubicBezTo>
                    <a:cubicBezTo>
                      <a:pt x="958" y="3149"/>
                      <a:pt x="452" y="3174"/>
                      <a:pt x="561" y="3667"/>
                    </a:cubicBezTo>
                    <a:cubicBezTo>
                      <a:pt x="713" y="4183"/>
                      <a:pt x="3965" y="6676"/>
                      <a:pt x="5212" y="7253"/>
                    </a:cubicBezTo>
                    <a:cubicBezTo>
                      <a:pt x="6427" y="7831"/>
                      <a:pt x="7370" y="8013"/>
                      <a:pt x="7370" y="8013"/>
                    </a:cubicBezTo>
                    <a:lnTo>
                      <a:pt x="8981" y="8773"/>
                    </a:lnTo>
                    <a:lnTo>
                      <a:pt x="9862" y="4457"/>
                    </a:lnTo>
                    <a:cubicBezTo>
                      <a:pt x="9862" y="4457"/>
                      <a:pt x="9011" y="4031"/>
                      <a:pt x="8464" y="3241"/>
                    </a:cubicBezTo>
                    <a:cubicBezTo>
                      <a:pt x="7917" y="2451"/>
                      <a:pt x="6671" y="1022"/>
                      <a:pt x="5759" y="505"/>
                    </a:cubicBezTo>
                    <a:cubicBezTo>
                      <a:pt x="5319" y="246"/>
                      <a:pt x="4945" y="12"/>
                      <a:pt x="4697" y="12"/>
                    </a:cubicBezTo>
                    <a:cubicBezTo>
                      <a:pt x="4568" y="12"/>
                      <a:pt x="4473" y="76"/>
                      <a:pt x="4421" y="232"/>
                    </a:cubicBezTo>
                    <a:cubicBezTo>
                      <a:pt x="4286" y="610"/>
                      <a:pt x="4776" y="1421"/>
                      <a:pt x="4971" y="1617"/>
                    </a:cubicBezTo>
                    <a:lnTo>
                      <a:pt x="4971" y="1617"/>
                    </a:lnTo>
                    <a:cubicBezTo>
                      <a:pt x="4553" y="1358"/>
                      <a:pt x="2134" y="19"/>
                      <a:pt x="1807" y="19"/>
                    </a:cubicBezTo>
                    <a:cubicBezTo>
                      <a:pt x="1750" y="19"/>
                      <a:pt x="1644" y="1"/>
                      <a:pt x="1534"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9"/>
              <p:cNvSpPr/>
              <p:nvPr/>
            </p:nvSpPr>
            <p:spPr>
              <a:xfrm>
                <a:off x="5730625" y="1903775"/>
                <a:ext cx="464300" cy="234725"/>
              </a:xfrm>
              <a:custGeom>
                <a:avLst/>
                <a:gdLst/>
                <a:ahLst/>
                <a:cxnLst/>
                <a:rect l="l" t="t" r="r" b="b"/>
                <a:pathLst>
                  <a:path w="18572" h="9389" extrusionOk="0">
                    <a:moveTo>
                      <a:pt x="1393" y="1"/>
                    </a:moveTo>
                    <a:cubicBezTo>
                      <a:pt x="1161" y="1"/>
                      <a:pt x="1034" y="2"/>
                      <a:pt x="1034" y="2"/>
                    </a:cubicBezTo>
                    <a:lnTo>
                      <a:pt x="0" y="7206"/>
                    </a:lnTo>
                    <a:cubicBezTo>
                      <a:pt x="0" y="7206"/>
                      <a:pt x="10322" y="9388"/>
                      <a:pt x="13485" y="9388"/>
                    </a:cubicBezTo>
                    <a:cubicBezTo>
                      <a:pt x="13980" y="9388"/>
                      <a:pt x="14299" y="9335"/>
                      <a:pt x="14377" y="9212"/>
                    </a:cubicBezTo>
                    <a:cubicBezTo>
                      <a:pt x="16383" y="6051"/>
                      <a:pt x="18572" y="2464"/>
                      <a:pt x="13587" y="1157"/>
                    </a:cubicBezTo>
                    <a:cubicBezTo>
                      <a:pt x="9451" y="70"/>
                      <a:pt x="2978" y="1"/>
                      <a:pt x="139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49"/>
              <p:cNvSpPr/>
              <p:nvPr/>
            </p:nvSpPr>
            <p:spPr>
              <a:xfrm>
                <a:off x="5874225" y="2068700"/>
                <a:ext cx="250050" cy="292275"/>
              </a:xfrm>
              <a:custGeom>
                <a:avLst/>
                <a:gdLst/>
                <a:ahLst/>
                <a:cxnLst/>
                <a:rect l="l" t="t" r="r" b="b"/>
                <a:pathLst>
                  <a:path w="10002" h="11691" extrusionOk="0">
                    <a:moveTo>
                      <a:pt x="1" y="1"/>
                    </a:moveTo>
                    <a:cubicBezTo>
                      <a:pt x="1" y="1"/>
                      <a:pt x="1741" y="11690"/>
                      <a:pt x="4250" y="11690"/>
                    </a:cubicBezTo>
                    <a:cubicBezTo>
                      <a:pt x="4593" y="11690"/>
                      <a:pt x="4951" y="11471"/>
                      <a:pt x="5320" y="10974"/>
                    </a:cubicBezTo>
                    <a:cubicBezTo>
                      <a:pt x="7053" y="8633"/>
                      <a:pt x="10001" y="335"/>
                      <a:pt x="10001" y="335"/>
                    </a:cubicBez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9"/>
              <p:cNvSpPr/>
              <p:nvPr/>
            </p:nvSpPr>
            <p:spPr>
              <a:xfrm>
                <a:off x="5346100" y="1972100"/>
                <a:ext cx="69300" cy="53325"/>
              </a:xfrm>
              <a:custGeom>
                <a:avLst/>
                <a:gdLst/>
                <a:ahLst/>
                <a:cxnLst/>
                <a:rect l="l" t="t" r="r" b="b"/>
                <a:pathLst>
                  <a:path w="2772" h="2133" extrusionOk="0">
                    <a:moveTo>
                      <a:pt x="2055" y="1"/>
                    </a:moveTo>
                    <a:cubicBezTo>
                      <a:pt x="1919" y="1"/>
                      <a:pt x="1779" y="90"/>
                      <a:pt x="1673" y="278"/>
                    </a:cubicBezTo>
                    <a:cubicBezTo>
                      <a:pt x="822" y="1768"/>
                      <a:pt x="1" y="2132"/>
                      <a:pt x="1" y="2132"/>
                    </a:cubicBezTo>
                    <a:lnTo>
                      <a:pt x="2372" y="1768"/>
                    </a:lnTo>
                    <a:cubicBezTo>
                      <a:pt x="2772" y="657"/>
                      <a:pt x="2425" y="1"/>
                      <a:pt x="2055"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9"/>
              <p:cNvSpPr/>
              <p:nvPr/>
            </p:nvSpPr>
            <p:spPr>
              <a:xfrm>
                <a:off x="5235175" y="1826300"/>
                <a:ext cx="152800" cy="114850"/>
              </a:xfrm>
              <a:custGeom>
                <a:avLst/>
                <a:gdLst/>
                <a:ahLst/>
                <a:cxnLst/>
                <a:rect l="l" t="t" r="r" b="b"/>
                <a:pathLst>
                  <a:path w="6112" h="4594" extrusionOk="0">
                    <a:moveTo>
                      <a:pt x="4863" y="1"/>
                    </a:moveTo>
                    <a:lnTo>
                      <a:pt x="0" y="335"/>
                    </a:lnTo>
                    <a:cubicBezTo>
                      <a:pt x="1034" y="548"/>
                      <a:pt x="1976" y="3770"/>
                      <a:pt x="2310" y="3922"/>
                    </a:cubicBezTo>
                    <a:cubicBezTo>
                      <a:pt x="2373" y="3944"/>
                      <a:pt x="2429" y="3954"/>
                      <a:pt x="2480" y="3954"/>
                    </a:cubicBezTo>
                    <a:cubicBezTo>
                      <a:pt x="2770" y="3954"/>
                      <a:pt x="2862" y="3626"/>
                      <a:pt x="2888" y="3496"/>
                    </a:cubicBezTo>
                    <a:cubicBezTo>
                      <a:pt x="2857" y="3496"/>
                      <a:pt x="2827" y="3496"/>
                      <a:pt x="2827" y="3466"/>
                    </a:cubicBezTo>
                    <a:lnTo>
                      <a:pt x="2189" y="1551"/>
                    </a:lnTo>
                    <a:cubicBezTo>
                      <a:pt x="2189" y="1520"/>
                      <a:pt x="2189" y="1490"/>
                      <a:pt x="2219" y="1460"/>
                    </a:cubicBezTo>
                    <a:lnTo>
                      <a:pt x="2249" y="1460"/>
                    </a:lnTo>
                    <a:cubicBezTo>
                      <a:pt x="2258" y="1451"/>
                      <a:pt x="2270" y="1447"/>
                      <a:pt x="2282" y="1447"/>
                    </a:cubicBezTo>
                    <a:cubicBezTo>
                      <a:pt x="2310" y="1447"/>
                      <a:pt x="2341" y="1469"/>
                      <a:pt x="2341" y="1490"/>
                    </a:cubicBezTo>
                    <a:lnTo>
                      <a:pt x="2979" y="3435"/>
                    </a:lnTo>
                    <a:cubicBezTo>
                      <a:pt x="2979" y="3466"/>
                      <a:pt x="2949" y="3496"/>
                      <a:pt x="2918" y="3496"/>
                    </a:cubicBezTo>
                    <a:cubicBezTo>
                      <a:pt x="3009" y="3709"/>
                      <a:pt x="3313" y="4286"/>
                      <a:pt x="3800" y="4499"/>
                    </a:cubicBezTo>
                    <a:cubicBezTo>
                      <a:pt x="3866" y="4526"/>
                      <a:pt x="3925" y="4538"/>
                      <a:pt x="3977" y="4538"/>
                    </a:cubicBezTo>
                    <a:cubicBezTo>
                      <a:pt x="4281" y="4538"/>
                      <a:pt x="4351" y="4138"/>
                      <a:pt x="4377" y="3983"/>
                    </a:cubicBezTo>
                    <a:lnTo>
                      <a:pt x="4316" y="3983"/>
                    </a:lnTo>
                    <a:lnTo>
                      <a:pt x="3283" y="1247"/>
                    </a:lnTo>
                    <a:cubicBezTo>
                      <a:pt x="3252" y="1217"/>
                      <a:pt x="3283" y="1186"/>
                      <a:pt x="3283" y="1186"/>
                    </a:cubicBezTo>
                    <a:cubicBezTo>
                      <a:pt x="3283" y="1156"/>
                      <a:pt x="3313" y="1156"/>
                      <a:pt x="3313" y="1156"/>
                    </a:cubicBezTo>
                    <a:cubicBezTo>
                      <a:pt x="3344" y="1156"/>
                      <a:pt x="3404" y="1156"/>
                      <a:pt x="3404" y="1186"/>
                    </a:cubicBezTo>
                    <a:lnTo>
                      <a:pt x="4438" y="3922"/>
                    </a:lnTo>
                    <a:cubicBezTo>
                      <a:pt x="4468" y="3952"/>
                      <a:pt x="4438" y="4013"/>
                      <a:pt x="4408" y="4013"/>
                    </a:cubicBezTo>
                    <a:cubicBezTo>
                      <a:pt x="4438" y="4165"/>
                      <a:pt x="4620" y="4530"/>
                      <a:pt x="4985" y="4590"/>
                    </a:cubicBezTo>
                    <a:cubicBezTo>
                      <a:pt x="5001" y="4593"/>
                      <a:pt x="5016" y="4594"/>
                      <a:pt x="5030" y="4594"/>
                    </a:cubicBezTo>
                    <a:cubicBezTo>
                      <a:pt x="5411" y="4594"/>
                      <a:pt x="5411" y="3853"/>
                      <a:pt x="5411" y="3648"/>
                    </a:cubicBezTo>
                    <a:cubicBezTo>
                      <a:pt x="5380" y="3648"/>
                      <a:pt x="5350" y="3648"/>
                      <a:pt x="5350" y="3618"/>
                    </a:cubicBezTo>
                    <a:lnTo>
                      <a:pt x="4012" y="821"/>
                    </a:lnTo>
                    <a:cubicBezTo>
                      <a:pt x="4012" y="791"/>
                      <a:pt x="4012" y="761"/>
                      <a:pt x="4043" y="730"/>
                    </a:cubicBezTo>
                    <a:cubicBezTo>
                      <a:pt x="4043" y="730"/>
                      <a:pt x="4043" y="730"/>
                      <a:pt x="4043" y="700"/>
                    </a:cubicBezTo>
                    <a:cubicBezTo>
                      <a:pt x="4104" y="700"/>
                      <a:pt x="4134" y="700"/>
                      <a:pt x="4164" y="761"/>
                    </a:cubicBezTo>
                    <a:lnTo>
                      <a:pt x="5471" y="3557"/>
                    </a:lnTo>
                    <a:cubicBezTo>
                      <a:pt x="5502" y="3587"/>
                      <a:pt x="5471" y="3587"/>
                      <a:pt x="5471" y="3618"/>
                    </a:cubicBezTo>
                    <a:cubicBezTo>
                      <a:pt x="5587" y="3665"/>
                      <a:pt x="5679" y="3685"/>
                      <a:pt x="5754" y="3685"/>
                    </a:cubicBezTo>
                    <a:cubicBezTo>
                      <a:pt x="6111" y="3685"/>
                      <a:pt x="6049" y="3222"/>
                      <a:pt x="6049" y="3071"/>
                    </a:cubicBezTo>
                    <a:cubicBezTo>
                      <a:pt x="6079" y="2797"/>
                      <a:pt x="5350" y="943"/>
                      <a:pt x="4985" y="92"/>
                    </a:cubicBezTo>
                    <a:cubicBezTo>
                      <a:pt x="4955" y="92"/>
                      <a:pt x="4924" y="31"/>
                      <a:pt x="4863"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49"/>
              <p:cNvSpPr/>
              <p:nvPr/>
            </p:nvSpPr>
            <p:spPr>
              <a:xfrm>
                <a:off x="5356750" y="1825550"/>
                <a:ext cx="3825" cy="4575"/>
              </a:xfrm>
              <a:custGeom>
                <a:avLst/>
                <a:gdLst/>
                <a:ahLst/>
                <a:cxnLst/>
                <a:rect l="l" t="t" r="r" b="b"/>
                <a:pathLst>
                  <a:path w="153" h="183" extrusionOk="0">
                    <a:moveTo>
                      <a:pt x="92" y="0"/>
                    </a:moveTo>
                    <a:lnTo>
                      <a:pt x="0" y="31"/>
                    </a:lnTo>
                    <a:cubicBezTo>
                      <a:pt x="61" y="61"/>
                      <a:pt x="92" y="122"/>
                      <a:pt x="122" y="122"/>
                    </a:cubicBezTo>
                    <a:cubicBezTo>
                      <a:pt x="130" y="129"/>
                      <a:pt x="135" y="137"/>
                      <a:pt x="140" y="144"/>
                    </a:cubicBezTo>
                    <a:lnTo>
                      <a:pt x="122" y="92"/>
                    </a:lnTo>
                    <a:cubicBezTo>
                      <a:pt x="122" y="92"/>
                      <a:pt x="122" y="61"/>
                      <a:pt x="92" y="0"/>
                    </a:cubicBezTo>
                    <a:close/>
                    <a:moveTo>
                      <a:pt x="140" y="144"/>
                    </a:moveTo>
                    <a:lnTo>
                      <a:pt x="152" y="183"/>
                    </a:lnTo>
                    <a:cubicBezTo>
                      <a:pt x="152" y="183"/>
                      <a:pt x="152" y="166"/>
                      <a:pt x="140" y="144"/>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9"/>
              <p:cNvSpPr/>
              <p:nvPr/>
            </p:nvSpPr>
            <p:spPr>
              <a:xfrm>
                <a:off x="5274675" y="2016275"/>
                <a:ext cx="139100" cy="98825"/>
              </a:xfrm>
              <a:custGeom>
                <a:avLst/>
                <a:gdLst/>
                <a:ahLst/>
                <a:cxnLst/>
                <a:rect l="l" t="t" r="r" b="b"/>
                <a:pathLst>
                  <a:path w="5564" h="3953" extrusionOk="0">
                    <a:moveTo>
                      <a:pt x="4925" y="1"/>
                    </a:moveTo>
                    <a:lnTo>
                      <a:pt x="1" y="669"/>
                    </a:lnTo>
                    <a:lnTo>
                      <a:pt x="1855" y="3952"/>
                    </a:lnTo>
                    <a:lnTo>
                      <a:pt x="5563" y="517"/>
                    </a:lnTo>
                    <a:lnTo>
                      <a:pt x="4925" y="1"/>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9"/>
              <p:cNvSpPr/>
              <p:nvPr/>
            </p:nvSpPr>
            <p:spPr>
              <a:xfrm>
                <a:off x="5235175" y="1803275"/>
                <a:ext cx="147425" cy="48125"/>
              </a:xfrm>
              <a:custGeom>
                <a:avLst/>
                <a:gdLst/>
                <a:ahLst/>
                <a:cxnLst/>
                <a:rect l="l" t="t" r="r" b="b"/>
                <a:pathLst>
                  <a:path w="5897" h="1925" extrusionOk="0">
                    <a:moveTo>
                      <a:pt x="3317" y="0"/>
                    </a:moveTo>
                    <a:cubicBezTo>
                      <a:pt x="2011" y="0"/>
                      <a:pt x="122" y="1074"/>
                      <a:pt x="122" y="1074"/>
                    </a:cubicBezTo>
                    <a:lnTo>
                      <a:pt x="0" y="1256"/>
                    </a:lnTo>
                    <a:lnTo>
                      <a:pt x="5897" y="1925"/>
                    </a:lnTo>
                    <a:cubicBezTo>
                      <a:pt x="5897" y="1925"/>
                      <a:pt x="5198" y="709"/>
                      <a:pt x="3982" y="131"/>
                    </a:cubicBezTo>
                    <a:cubicBezTo>
                      <a:pt x="3793" y="39"/>
                      <a:pt x="3565" y="0"/>
                      <a:pt x="3317"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49"/>
              <p:cNvSpPr/>
              <p:nvPr/>
            </p:nvSpPr>
            <p:spPr>
              <a:xfrm>
                <a:off x="5796725" y="2086175"/>
                <a:ext cx="237875" cy="43350"/>
              </a:xfrm>
              <a:custGeom>
                <a:avLst/>
                <a:gdLst/>
                <a:ahLst/>
                <a:cxnLst/>
                <a:rect l="l" t="t" r="r" b="b"/>
                <a:pathLst>
                  <a:path w="9515" h="1734" extrusionOk="0">
                    <a:moveTo>
                      <a:pt x="61" y="1"/>
                    </a:moveTo>
                    <a:cubicBezTo>
                      <a:pt x="31" y="1"/>
                      <a:pt x="1" y="31"/>
                      <a:pt x="1" y="62"/>
                    </a:cubicBezTo>
                    <a:cubicBezTo>
                      <a:pt x="1" y="92"/>
                      <a:pt x="31" y="123"/>
                      <a:pt x="61" y="153"/>
                    </a:cubicBezTo>
                    <a:lnTo>
                      <a:pt x="9454" y="1734"/>
                    </a:lnTo>
                    <a:cubicBezTo>
                      <a:pt x="9484" y="1734"/>
                      <a:pt x="9514" y="1703"/>
                      <a:pt x="9514" y="1673"/>
                    </a:cubicBezTo>
                    <a:cubicBezTo>
                      <a:pt x="9514" y="1642"/>
                      <a:pt x="9484" y="1612"/>
                      <a:pt x="9454" y="1612"/>
                    </a:cubicBezTo>
                    <a:lnTo>
                      <a:pt x="9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9"/>
              <p:cNvSpPr/>
              <p:nvPr/>
            </p:nvSpPr>
            <p:spPr>
              <a:xfrm>
                <a:off x="5868925" y="2107650"/>
                <a:ext cx="52450" cy="38600"/>
              </a:xfrm>
              <a:custGeom>
                <a:avLst/>
                <a:gdLst/>
                <a:ahLst/>
                <a:cxnLst/>
                <a:rect l="l" t="t" r="r" b="b"/>
                <a:pathLst>
                  <a:path w="2098" h="1544" extrusionOk="0">
                    <a:moveTo>
                      <a:pt x="2010" y="1"/>
                    </a:moveTo>
                    <a:cubicBezTo>
                      <a:pt x="1991" y="1"/>
                      <a:pt x="1976" y="8"/>
                      <a:pt x="1976" y="23"/>
                    </a:cubicBezTo>
                    <a:cubicBezTo>
                      <a:pt x="1034" y="1239"/>
                      <a:pt x="61" y="1391"/>
                      <a:pt x="61" y="1391"/>
                    </a:cubicBezTo>
                    <a:cubicBezTo>
                      <a:pt x="0" y="1391"/>
                      <a:pt x="0" y="1452"/>
                      <a:pt x="0" y="1482"/>
                    </a:cubicBezTo>
                    <a:cubicBezTo>
                      <a:pt x="0" y="1513"/>
                      <a:pt x="31" y="1543"/>
                      <a:pt x="61" y="1543"/>
                    </a:cubicBezTo>
                    <a:cubicBezTo>
                      <a:pt x="122" y="1513"/>
                      <a:pt x="1125" y="1361"/>
                      <a:pt x="2067" y="115"/>
                    </a:cubicBezTo>
                    <a:cubicBezTo>
                      <a:pt x="2097" y="84"/>
                      <a:pt x="2097" y="23"/>
                      <a:pt x="2067" y="23"/>
                    </a:cubicBezTo>
                    <a:cubicBezTo>
                      <a:pt x="2052" y="8"/>
                      <a:pt x="2029" y="1"/>
                      <a:pt x="20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9"/>
              <p:cNvSpPr/>
              <p:nvPr/>
            </p:nvSpPr>
            <p:spPr>
              <a:xfrm>
                <a:off x="5335475" y="1843775"/>
                <a:ext cx="37250" cy="73750"/>
              </a:xfrm>
              <a:custGeom>
                <a:avLst/>
                <a:gdLst/>
                <a:ahLst/>
                <a:cxnLst/>
                <a:rect l="l" t="t" r="r" b="b"/>
                <a:pathLst>
                  <a:path w="1490" h="2950" extrusionOk="0">
                    <a:moveTo>
                      <a:pt x="31" y="1"/>
                    </a:moveTo>
                    <a:cubicBezTo>
                      <a:pt x="31" y="1"/>
                      <a:pt x="31" y="31"/>
                      <a:pt x="31" y="31"/>
                    </a:cubicBezTo>
                    <a:cubicBezTo>
                      <a:pt x="0" y="62"/>
                      <a:pt x="0" y="92"/>
                      <a:pt x="0" y="122"/>
                    </a:cubicBezTo>
                    <a:lnTo>
                      <a:pt x="1338" y="2919"/>
                    </a:lnTo>
                    <a:cubicBezTo>
                      <a:pt x="1338" y="2949"/>
                      <a:pt x="1368" y="2949"/>
                      <a:pt x="1399" y="2949"/>
                    </a:cubicBezTo>
                    <a:lnTo>
                      <a:pt x="1429" y="2949"/>
                    </a:lnTo>
                    <a:cubicBezTo>
                      <a:pt x="1459" y="2949"/>
                      <a:pt x="1459" y="2919"/>
                      <a:pt x="1459" y="2919"/>
                    </a:cubicBezTo>
                    <a:cubicBezTo>
                      <a:pt x="1459" y="2888"/>
                      <a:pt x="1490" y="2888"/>
                      <a:pt x="1459" y="2858"/>
                    </a:cubicBezTo>
                    <a:lnTo>
                      <a:pt x="152" y="62"/>
                    </a:lnTo>
                    <a:cubicBezTo>
                      <a:pt x="122" y="1"/>
                      <a:pt x="92" y="1"/>
                      <a:pt x="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9"/>
              <p:cNvSpPr/>
              <p:nvPr/>
            </p:nvSpPr>
            <p:spPr>
              <a:xfrm>
                <a:off x="5316475" y="1855175"/>
                <a:ext cx="30425" cy="71450"/>
              </a:xfrm>
              <a:custGeom>
                <a:avLst/>
                <a:gdLst/>
                <a:ahLst/>
                <a:cxnLst/>
                <a:rect l="l" t="t" r="r" b="b"/>
                <a:pathLst>
                  <a:path w="1217" h="2858" extrusionOk="0">
                    <a:moveTo>
                      <a:pt x="61" y="1"/>
                    </a:moveTo>
                    <a:cubicBezTo>
                      <a:pt x="61" y="1"/>
                      <a:pt x="31" y="1"/>
                      <a:pt x="31" y="31"/>
                    </a:cubicBezTo>
                    <a:cubicBezTo>
                      <a:pt x="31" y="31"/>
                      <a:pt x="0" y="62"/>
                      <a:pt x="31" y="92"/>
                    </a:cubicBezTo>
                    <a:lnTo>
                      <a:pt x="1064" y="2828"/>
                    </a:lnTo>
                    <a:lnTo>
                      <a:pt x="1125" y="2828"/>
                    </a:lnTo>
                    <a:cubicBezTo>
                      <a:pt x="1125" y="2828"/>
                      <a:pt x="1125" y="2858"/>
                      <a:pt x="1156" y="2858"/>
                    </a:cubicBezTo>
                    <a:cubicBezTo>
                      <a:pt x="1186" y="2828"/>
                      <a:pt x="1216" y="2797"/>
                      <a:pt x="1186" y="2767"/>
                    </a:cubicBezTo>
                    <a:lnTo>
                      <a:pt x="152" y="31"/>
                    </a:lnTo>
                    <a:cubicBezTo>
                      <a:pt x="152" y="1"/>
                      <a:pt x="92" y="1"/>
                      <a:pt x="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9"/>
              <p:cNvSpPr/>
              <p:nvPr/>
            </p:nvSpPr>
            <p:spPr>
              <a:xfrm>
                <a:off x="5289875" y="1862475"/>
                <a:ext cx="19775" cy="52000"/>
              </a:xfrm>
              <a:custGeom>
                <a:avLst/>
                <a:gdLst/>
                <a:ahLst/>
                <a:cxnLst/>
                <a:rect l="l" t="t" r="r" b="b"/>
                <a:pathLst>
                  <a:path w="791" h="2080" extrusionOk="0">
                    <a:moveTo>
                      <a:pt x="94" y="0"/>
                    </a:moveTo>
                    <a:cubicBezTo>
                      <a:pt x="82" y="0"/>
                      <a:pt x="70" y="4"/>
                      <a:pt x="61" y="13"/>
                    </a:cubicBezTo>
                    <a:lnTo>
                      <a:pt x="31" y="13"/>
                    </a:lnTo>
                    <a:cubicBezTo>
                      <a:pt x="1" y="43"/>
                      <a:pt x="1" y="73"/>
                      <a:pt x="1" y="104"/>
                    </a:cubicBezTo>
                    <a:lnTo>
                      <a:pt x="639" y="2019"/>
                    </a:lnTo>
                    <a:cubicBezTo>
                      <a:pt x="639" y="2049"/>
                      <a:pt x="669" y="2049"/>
                      <a:pt x="700" y="2049"/>
                    </a:cubicBezTo>
                    <a:cubicBezTo>
                      <a:pt x="700" y="2049"/>
                      <a:pt x="730" y="2080"/>
                      <a:pt x="730" y="2080"/>
                    </a:cubicBezTo>
                    <a:cubicBezTo>
                      <a:pt x="730" y="2080"/>
                      <a:pt x="730" y="2080"/>
                      <a:pt x="730" y="2049"/>
                    </a:cubicBezTo>
                    <a:cubicBezTo>
                      <a:pt x="761" y="2049"/>
                      <a:pt x="791" y="2019"/>
                      <a:pt x="761" y="1988"/>
                    </a:cubicBezTo>
                    <a:lnTo>
                      <a:pt x="153" y="43"/>
                    </a:lnTo>
                    <a:cubicBezTo>
                      <a:pt x="153" y="22"/>
                      <a:pt x="122" y="0"/>
                      <a:pt x="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48" name="Google Shape;948;p49"/>
            <p:cNvSpPr/>
            <p:nvPr/>
          </p:nvSpPr>
          <p:spPr>
            <a:xfrm flipH="1">
              <a:off x="1798937" y="1355173"/>
              <a:ext cx="30880" cy="16509"/>
            </a:xfrm>
            <a:custGeom>
              <a:avLst/>
              <a:gdLst/>
              <a:ahLst/>
              <a:cxnLst/>
              <a:rect l="l" t="t" r="r" b="b"/>
              <a:pathLst>
                <a:path w="838" h="448" extrusionOk="0">
                  <a:moveTo>
                    <a:pt x="395" y="1"/>
                  </a:moveTo>
                  <a:cubicBezTo>
                    <a:pt x="253" y="1"/>
                    <a:pt x="119" y="73"/>
                    <a:pt x="119" y="73"/>
                  </a:cubicBezTo>
                  <a:cubicBezTo>
                    <a:pt x="1" y="191"/>
                    <a:pt x="66" y="236"/>
                    <a:pt x="101" y="236"/>
                  </a:cubicBezTo>
                  <a:cubicBezTo>
                    <a:pt x="111" y="236"/>
                    <a:pt x="119" y="232"/>
                    <a:pt x="119" y="225"/>
                  </a:cubicBezTo>
                  <a:cubicBezTo>
                    <a:pt x="142" y="207"/>
                    <a:pt x="171" y="199"/>
                    <a:pt x="202" y="199"/>
                  </a:cubicBezTo>
                  <a:cubicBezTo>
                    <a:pt x="375" y="199"/>
                    <a:pt x="640" y="438"/>
                    <a:pt x="666" y="438"/>
                  </a:cubicBezTo>
                  <a:cubicBezTo>
                    <a:pt x="678" y="444"/>
                    <a:pt x="693" y="448"/>
                    <a:pt x="708" y="448"/>
                  </a:cubicBezTo>
                  <a:cubicBezTo>
                    <a:pt x="772" y="448"/>
                    <a:pt x="837" y="385"/>
                    <a:pt x="666" y="164"/>
                  </a:cubicBezTo>
                  <a:cubicBezTo>
                    <a:pt x="603" y="38"/>
                    <a:pt x="497" y="1"/>
                    <a:pt x="39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97"/>
        <p:cNvGrpSpPr/>
        <p:nvPr/>
      </p:nvGrpSpPr>
      <p:grpSpPr>
        <a:xfrm>
          <a:off x="0" y="0"/>
          <a:ext cx="0" cy="0"/>
          <a:chOff x="0" y="0"/>
          <a:chExt cx="0" cy="0"/>
        </a:xfrm>
      </p:grpSpPr>
      <p:grpSp>
        <p:nvGrpSpPr>
          <p:cNvPr id="798" name="Google Shape;798;p47"/>
          <p:cNvGrpSpPr/>
          <p:nvPr/>
        </p:nvGrpSpPr>
        <p:grpSpPr>
          <a:xfrm>
            <a:off x="6150475" y="1763889"/>
            <a:ext cx="650712" cy="650751"/>
            <a:chOff x="6150475" y="1763889"/>
            <a:chExt cx="650712" cy="650751"/>
          </a:xfrm>
        </p:grpSpPr>
        <p:sp>
          <p:nvSpPr>
            <p:cNvPr id="799" name="Google Shape;799;p47"/>
            <p:cNvSpPr/>
            <p:nvPr/>
          </p:nvSpPr>
          <p:spPr>
            <a:xfrm>
              <a:off x="6150475" y="1763891"/>
              <a:ext cx="650712" cy="6507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7"/>
            <p:cNvSpPr/>
            <p:nvPr/>
          </p:nvSpPr>
          <p:spPr>
            <a:xfrm>
              <a:off x="6729404" y="1763889"/>
              <a:ext cx="53879" cy="53878"/>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1" name="Google Shape;801;p47"/>
          <p:cNvGrpSpPr/>
          <p:nvPr/>
        </p:nvGrpSpPr>
        <p:grpSpPr>
          <a:xfrm>
            <a:off x="2342850" y="1763876"/>
            <a:ext cx="650712" cy="650751"/>
            <a:chOff x="2342850" y="1763876"/>
            <a:chExt cx="650712" cy="650751"/>
          </a:xfrm>
        </p:grpSpPr>
        <p:sp>
          <p:nvSpPr>
            <p:cNvPr id="802" name="Google Shape;802;p47"/>
            <p:cNvSpPr/>
            <p:nvPr/>
          </p:nvSpPr>
          <p:spPr>
            <a:xfrm>
              <a:off x="2342850" y="1763878"/>
              <a:ext cx="650712" cy="6507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7"/>
            <p:cNvSpPr/>
            <p:nvPr/>
          </p:nvSpPr>
          <p:spPr>
            <a:xfrm>
              <a:off x="2921779" y="1763876"/>
              <a:ext cx="53878" cy="53878"/>
            </a:xfrm>
            <a:custGeom>
              <a:avLst/>
              <a:gdLst/>
              <a:ahLst/>
              <a:cxnLst/>
              <a:rect l="l" t="t" r="r" b="b"/>
              <a:pathLst>
                <a:path w="3070" h="3070" extrusionOk="0">
                  <a:moveTo>
                    <a:pt x="1535" y="0"/>
                  </a:moveTo>
                  <a:cubicBezTo>
                    <a:pt x="701" y="0"/>
                    <a:pt x="1" y="701"/>
                    <a:pt x="1" y="1535"/>
                  </a:cubicBezTo>
                  <a:cubicBezTo>
                    <a:pt x="1" y="2369"/>
                    <a:pt x="701" y="3069"/>
                    <a:pt x="1535" y="3069"/>
                  </a:cubicBezTo>
                  <a:cubicBezTo>
                    <a:pt x="2369" y="3069"/>
                    <a:pt x="3069" y="2369"/>
                    <a:pt x="3069" y="1535"/>
                  </a:cubicBezTo>
                  <a:cubicBezTo>
                    <a:pt x="3069" y="667"/>
                    <a:pt x="2369" y="0"/>
                    <a:pt x="15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4" name="Google Shape;804;p47"/>
          <p:cNvSpPr txBox="1">
            <a:spLocks noGrp="1"/>
          </p:cNvSpPr>
          <p:nvPr>
            <p:ph type="title"/>
          </p:nvPr>
        </p:nvSpPr>
        <p:spPr>
          <a:xfrm>
            <a:off x="713225" y="52122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W</a:t>
            </a:r>
            <a:r>
              <a:rPr lang="en" dirty="0" smtClean="0"/>
              <a:t>hy is it important?</a:t>
            </a:r>
            <a:endParaRPr dirty="0"/>
          </a:p>
        </p:txBody>
      </p:sp>
      <p:sp>
        <p:nvSpPr>
          <p:cNvPr id="805" name="Google Shape;805;p47"/>
          <p:cNvSpPr txBox="1">
            <a:spLocks noGrp="1"/>
          </p:cNvSpPr>
          <p:nvPr>
            <p:ph type="subTitle" idx="1"/>
          </p:nvPr>
        </p:nvSpPr>
        <p:spPr>
          <a:xfrm>
            <a:off x="1192038" y="2485374"/>
            <a:ext cx="2952300" cy="63882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smtClean="0"/>
              <a:t>H</a:t>
            </a:r>
            <a:r>
              <a:rPr lang="en" sz="2000" dirty="0" smtClean="0"/>
              <a:t>elps you recognise yourself</a:t>
            </a:r>
          </a:p>
        </p:txBody>
      </p:sp>
      <p:sp>
        <p:nvSpPr>
          <p:cNvPr id="806" name="Google Shape;806;p47"/>
          <p:cNvSpPr txBox="1">
            <a:spLocks noGrp="1"/>
          </p:cNvSpPr>
          <p:nvPr>
            <p:ph type="subTitle" idx="2"/>
          </p:nvPr>
        </p:nvSpPr>
        <p:spPr>
          <a:xfrm>
            <a:off x="1235392" y="3333908"/>
            <a:ext cx="29523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dirty="0" smtClean="0"/>
              <a:t>W</a:t>
            </a:r>
            <a:r>
              <a:rPr lang="en" dirty="0" smtClean="0"/>
              <a:t>hen you understand yourself better, you’d know why you behave and feel the way you do.</a:t>
            </a:r>
            <a:endParaRPr dirty="0"/>
          </a:p>
        </p:txBody>
      </p:sp>
      <p:sp>
        <p:nvSpPr>
          <p:cNvPr id="807" name="Google Shape;807;p47"/>
          <p:cNvSpPr txBox="1">
            <a:spLocks noGrp="1"/>
          </p:cNvSpPr>
          <p:nvPr>
            <p:ph type="subTitle" idx="3"/>
          </p:nvPr>
        </p:nvSpPr>
        <p:spPr>
          <a:xfrm>
            <a:off x="4999664" y="2485375"/>
            <a:ext cx="2952300" cy="73261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smtClean="0"/>
              <a:t>Helps identify your strengths.</a:t>
            </a:r>
            <a:endParaRPr sz="2000" dirty="0"/>
          </a:p>
        </p:txBody>
      </p:sp>
      <p:sp>
        <p:nvSpPr>
          <p:cNvPr id="808" name="Google Shape;808;p47"/>
          <p:cNvSpPr txBox="1">
            <a:spLocks noGrp="1"/>
          </p:cNvSpPr>
          <p:nvPr>
            <p:ph type="subTitle" idx="4"/>
          </p:nvPr>
        </p:nvSpPr>
        <p:spPr>
          <a:xfrm>
            <a:off x="4999672" y="3322185"/>
            <a:ext cx="29523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dirty="0" smtClean="0"/>
              <a:t>You become more aware of what you are good at.</a:t>
            </a:r>
            <a:endParaRPr dirty="0"/>
          </a:p>
        </p:txBody>
      </p:sp>
      <p:grpSp>
        <p:nvGrpSpPr>
          <p:cNvPr id="809" name="Google Shape;809;p47"/>
          <p:cNvGrpSpPr/>
          <p:nvPr/>
        </p:nvGrpSpPr>
        <p:grpSpPr>
          <a:xfrm>
            <a:off x="6270086" y="1901732"/>
            <a:ext cx="411489" cy="411465"/>
            <a:chOff x="-37385100" y="3949908"/>
            <a:chExt cx="321350" cy="318225"/>
          </a:xfrm>
        </p:grpSpPr>
        <p:sp>
          <p:nvSpPr>
            <p:cNvPr id="810" name="Google Shape;810;p47"/>
            <p:cNvSpPr/>
            <p:nvPr/>
          </p:nvSpPr>
          <p:spPr>
            <a:xfrm>
              <a:off x="-37190575" y="4145233"/>
              <a:ext cx="126825" cy="122900"/>
            </a:xfrm>
            <a:custGeom>
              <a:avLst/>
              <a:gdLst/>
              <a:ahLst/>
              <a:cxnLst/>
              <a:rect l="l" t="t" r="r" b="b"/>
              <a:pathLst>
                <a:path w="5073" h="4916" extrusionOk="0">
                  <a:moveTo>
                    <a:pt x="2238" y="1"/>
                  </a:moveTo>
                  <a:cubicBezTo>
                    <a:pt x="1986" y="442"/>
                    <a:pt x="1671" y="820"/>
                    <a:pt x="1324" y="1229"/>
                  </a:cubicBezTo>
                  <a:cubicBezTo>
                    <a:pt x="946" y="1671"/>
                    <a:pt x="473" y="1986"/>
                    <a:pt x="1" y="2238"/>
                  </a:cubicBezTo>
                  <a:lnTo>
                    <a:pt x="2206" y="4443"/>
                  </a:lnTo>
                  <a:cubicBezTo>
                    <a:pt x="2521" y="4758"/>
                    <a:pt x="2923" y="4916"/>
                    <a:pt x="3325" y="4916"/>
                  </a:cubicBezTo>
                  <a:cubicBezTo>
                    <a:pt x="3726" y="4916"/>
                    <a:pt x="4128" y="4758"/>
                    <a:pt x="4443" y="4443"/>
                  </a:cubicBezTo>
                  <a:cubicBezTo>
                    <a:pt x="5073" y="3813"/>
                    <a:pt x="5073" y="2836"/>
                    <a:pt x="4443" y="2206"/>
                  </a:cubicBezTo>
                  <a:lnTo>
                    <a:pt x="223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7"/>
            <p:cNvSpPr/>
            <p:nvPr/>
          </p:nvSpPr>
          <p:spPr>
            <a:xfrm>
              <a:off x="-37385100" y="3949908"/>
              <a:ext cx="248125" cy="248950"/>
            </a:xfrm>
            <a:custGeom>
              <a:avLst/>
              <a:gdLst/>
              <a:ahLst/>
              <a:cxnLst/>
              <a:rect l="l" t="t" r="r" b="b"/>
              <a:pathLst>
                <a:path w="9925" h="9958" extrusionOk="0">
                  <a:moveTo>
                    <a:pt x="4978" y="1702"/>
                  </a:moveTo>
                  <a:cubicBezTo>
                    <a:pt x="6774" y="1702"/>
                    <a:pt x="8286" y="3214"/>
                    <a:pt x="8286" y="5010"/>
                  </a:cubicBezTo>
                  <a:cubicBezTo>
                    <a:pt x="8254" y="5892"/>
                    <a:pt x="7939" y="6711"/>
                    <a:pt x="7341" y="7310"/>
                  </a:cubicBezTo>
                  <a:cubicBezTo>
                    <a:pt x="6742" y="7908"/>
                    <a:pt x="5923" y="8318"/>
                    <a:pt x="4978" y="8318"/>
                  </a:cubicBezTo>
                  <a:cubicBezTo>
                    <a:pt x="3151" y="8318"/>
                    <a:pt x="1670" y="6837"/>
                    <a:pt x="1670" y="5010"/>
                  </a:cubicBezTo>
                  <a:cubicBezTo>
                    <a:pt x="1670" y="3214"/>
                    <a:pt x="3151" y="1702"/>
                    <a:pt x="4978" y="1702"/>
                  </a:cubicBezTo>
                  <a:close/>
                  <a:moveTo>
                    <a:pt x="4978" y="1"/>
                  </a:moveTo>
                  <a:cubicBezTo>
                    <a:pt x="2268" y="1"/>
                    <a:pt x="0" y="2269"/>
                    <a:pt x="0" y="4978"/>
                  </a:cubicBezTo>
                  <a:cubicBezTo>
                    <a:pt x="0" y="7688"/>
                    <a:pt x="2268" y="9956"/>
                    <a:pt x="4978" y="9956"/>
                  </a:cubicBezTo>
                  <a:cubicBezTo>
                    <a:pt x="5013" y="9957"/>
                    <a:pt x="5048" y="9957"/>
                    <a:pt x="5083" y="9957"/>
                  </a:cubicBezTo>
                  <a:cubicBezTo>
                    <a:pt x="6367" y="9957"/>
                    <a:pt x="7586" y="9395"/>
                    <a:pt x="8506" y="8444"/>
                  </a:cubicBezTo>
                  <a:cubicBezTo>
                    <a:pt x="9420" y="7499"/>
                    <a:pt x="9924" y="6270"/>
                    <a:pt x="9924" y="4978"/>
                  </a:cubicBezTo>
                  <a:cubicBezTo>
                    <a:pt x="9924" y="2269"/>
                    <a:pt x="7687" y="1"/>
                    <a:pt x="49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2" name="Google Shape;812;p47"/>
          <p:cNvSpPr/>
          <p:nvPr/>
        </p:nvSpPr>
        <p:spPr>
          <a:xfrm>
            <a:off x="2511910" y="1923834"/>
            <a:ext cx="312592" cy="367261"/>
          </a:xfrm>
          <a:custGeom>
            <a:avLst/>
            <a:gdLst/>
            <a:ahLst/>
            <a:cxnLst/>
            <a:rect l="l" t="t" r="r" b="b"/>
            <a:pathLst>
              <a:path w="10807" h="12697" extrusionOk="0">
                <a:moveTo>
                  <a:pt x="6617" y="9924"/>
                </a:moveTo>
                <a:lnTo>
                  <a:pt x="6617" y="10775"/>
                </a:lnTo>
                <a:lnTo>
                  <a:pt x="4159" y="10775"/>
                </a:lnTo>
                <a:lnTo>
                  <a:pt x="4159" y="9924"/>
                </a:lnTo>
                <a:close/>
                <a:moveTo>
                  <a:pt x="4159" y="0"/>
                </a:moveTo>
                <a:cubicBezTo>
                  <a:pt x="3561" y="0"/>
                  <a:pt x="2994" y="315"/>
                  <a:pt x="2742" y="851"/>
                </a:cubicBezTo>
                <a:lnTo>
                  <a:pt x="2490" y="851"/>
                </a:lnTo>
                <a:cubicBezTo>
                  <a:pt x="1797" y="851"/>
                  <a:pt x="1166" y="1324"/>
                  <a:pt x="914" y="1954"/>
                </a:cubicBezTo>
                <a:cubicBezTo>
                  <a:pt x="1324" y="1985"/>
                  <a:pt x="1702" y="2143"/>
                  <a:pt x="1986" y="2426"/>
                </a:cubicBezTo>
                <a:cubicBezTo>
                  <a:pt x="2143" y="2584"/>
                  <a:pt x="2143" y="2836"/>
                  <a:pt x="1986" y="2993"/>
                </a:cubicBezTo>
                <a:cubicBezTo>
                  <a:pt x="1907" y="3072"/>
                  <a:pt x="1797" y="3111"/>
                  <a:pt x="1686" y="3111"/>
                </a:cubicBezTo>
                <a:cubicBezTo>
                  <a:pt x="1576" y="3111"/>
                  <a:pt x="1466" y="3072"/>
                  <a:pt x="1387" y="2993"/>
                </a:cubicBezTo>
                <a:cubicBezTo>
                  <a:pt x="1198" y="2804"/>
                  <a:pt x="946" y="2773"/>
                  <a:pt x="725" y="2773"/>
                </a:cubicBezTo>
                <a:cubicBezTo>
                  <a:pt x="284" y="3088"/>
                  <a:pt x="1" y="3560"/>
                  <a:pt x="1" y="4159"/>
                </a:cubicBezTo>
                <a:cubicBezTo>
                  <a:pt x="1" y="4411"/>
                  <a:pt x="95" y="4726"/>
                  <a:pt x="253" y="4978"/>
                </a:cubicBezTo>
                <a:cubicBezTo>
                  <a:pt x="95" y="5199"/>
                  <a:pt x="1" y="5514"/>
                  <a:pt x="1" y="5797"/>
                </a:cubicBezTo>
                <a:cubicBezTo>
                  <a:pt x="1" y="6144"/>
                  <a:pt x="127" y="6459"/>
                  <a:pt x="316" y="6742"/>
                </a:cubicBezTo>
                <a:cubicBezTo>
                  <a:pt x="599" y="6522"/>
                  <a:pt x="1009" y="6364"/>
                  <a:pt x="1387" y="6364"/>
                </a:cubicBezTo>
                <a:cubicBezTo>
                  <a:pt x="1639" y="6364"/>
                  <a:pt x="1797" y="6553"/>
                  <a:pt x="1797" y="6742"/>
                </a:cubicBezTo>
                <a:cubicBezTo>
                  <a:pt x="1797" y="6994"/>
                  <a:pt x="1576" y="7152"/>
                  <a:pt x="1387" y="7152"/>
                </a:cubicBezTo>
                <a:cubicBezTo>
                  <a:pt x="1198" y="7152"/>
                  <a:pt x="1009" y="7215"/>
                  <a:pt x="851" y="7341"/>
                </a:cubicBezTo>
                <a:lnTo>
                  <a:pt x="851" y="7404"/>
                </a:lnTo>
                <a:cubicBezTo>
                  <a:pt x="851" y="8318"/>
                  <a:pt x="1576" y="9074"/>
                  <a:pt x="2490" y="9074"/>
                </a:cubicBezTo>
                <a:lnTo>
                  <a:pt x="2742" y="9074"/>
                </a:lnTo>
                <a:cubicBezTo>
                  <a:pt x="2899" y="9357"/>
                  <a:pt x="3088" y="9546"/>
                  <a:pt x="3309" y="9704"/>
                </a:cubicBezTo>
                <a:lnTo>
                  <a:pt x="3309" y="10617"/>
                </a:lnTo>
                <a:cubicBezTo>
                  <a:pt x="3309" y="11752"/>
                  <a:pt x="4254" y="12697"/>
                  <a:pt x="5420" y="12697"/>
                </a:cubicBezTo>
                <a:cubicBezTo>
                  <a:pt x="6554" y="12697"/>
                  <a:pt x="7499" y="11752"/>
                  <a:pt x="7499" y="10617"/>
                </a:cubicBezTo>
                <a:lnTo>
                  <a:pt x="7499" y="9704"/>
                </a:lnTo>
                <a:cubicBezTo>
                  <a:pt x="7719" y="9546"/>
                  <a:pt x="7971" y="9357"/>
                  <a:pt x="8097" y="9074"/>
                </a:cubicBezTo>
                <a:lnTo>
                  <a:pt x="8318" y="9074"/>
                </a:lnTo>
                <a:cubicBezTo>
                  <a:pt x="9232" y="9074"/>
                  <a:pt x="9988" y="8318"/>
                  <a:pt x="9988" y="7404"/>
                </a:cubicBezTo>
                <a:lnTo>
                  <a:pt x="9988" y="7341"/>
                </a:lnTo>
                <a:cubicBezTo>
                  <a:pt x="9830" y="7215"/>
                  <a:pt x="9610" y="7152"/>
                  <a:pt x="9421" y="7152"/>
                </a:cubicBezTo>
                <a:cubicBezTo>
                  <a:pt x="9200" y="7152"/>
                  <a:pt x="9043" y="6931"/>
                  <a:pt x="9043" y="6742"/>
                </a:cubicBezTo>
                <a:cubicBezTo>
                  <a:pt x="9043" y="6522"/>
                  <a:pt x="9232" y="6364"/>
                  <a:pt x="9421" y="6364"/>
                </a:cubicBezTo>
                <a:cubicBezTo>
                  <a:pt x="9830" y="6364"/>
                  <a:pt x="10208" y="6522"/>
                  <a:pt x="10492" y="6742"/>
                </a:cubicBezTo>
                <a:cubicBezTo>
                  <a:pt x="10681" y="6459"/>
                  <a:pt x="10807" y="6144"/>
                  <a:pt x="10807" y="5797"/>
                </a:cubicBezTo>
                <a:cubicBezTo>
                  <a:pt x="10807" y="5514"/>
                  <a:pt x="10712" y="5199"/>
                  <a:pt x="10555" y="4978"/>
                </a:cubicBezTo>
                <a:cubicBezTo>
                  <a:pt x="10681" y="4726"/>
                  <a:pt x="10775" y="4411"/>
                  <a:pt x="10775" y="4159"/>
                </a:cubicBezTo>
                <a:cubicBezTo>
                  <a:pt x="10775" y="3592"/>
                  <a:pt x="10492" y="3088"/>
                  <a:pt x="10051" y="2773"/>
                </a:cubicBezTo>
                <a:cubicBezTo>
                  <a:pt x="10015" y="2768"/>
                  <a:pt x="9978" y="2765"/>
                  <a:pt x="9939" y="2765"/>
                </a:cubicBezTo>
                <a:cubicBezTo>
                  <a:pt x="9742" y="2765"/>
                  <a:pt x="9521" y="2835"/>
                  <a:pt x="9389" y="2993"/>
                </a:cubicBezTo>
                <a:cubicBezTo>
                  <a:pt x="9310" y="3072"/>
                  <a:pt x="9200" y="3111"/>
                  <a:pt x="9090" y="3111"/>
                </a:cubicBezTo>
                <a:cubicBezTo>
                  <a:pt x="8980" y="3111"/>
                  <a:pt x="8869" y="3072"/>
                  <a:pt x="8791" y="2993"/>
                </a:cubicBezTo>
                <a:cubicBezTo>
                  <a:pt x="8633" y="2836"/>
                  <a:pt x="8633" y="2584"/>
                  <a:pt x="8791" y="2426"/>
                </a:cubicBezTo>
                <a:cubicBezTo>
                  <a:pt x="9074" y="2143"/>
                  <a:pt x="9452" y="1954"/>
                  <a:pt x="9862" y="1954"/>
                </a:cubicBezTo>
                <a:cubicBezTo>
                  <a:pt x="9610" y="1324"/>
                  <a:pt x="9043" y="851"/>
                  <a:pt x="8287" y="851"/>
                </a:cubicBezTo>
                <a:lnTo>
                  <a:pt x="8034" y="851"/>
                </a:lnTo>
                <a:cubicBezTo>
                  <a:pt x="7782" y="315"/>
                  <a:pt x="7215" y="0"/>
                  <a:pt x="6617" y="0"/>
                </a:cubicBezTo>
                <a:cubicBezTo>
                  <a:pt x="6302" y="0"/>
                  <a:pt x="6050" y="95"/>
                  <a:pt x="5798" y="252"/>
                </a:cubicBezTo>
                <a:lnTo>
                  <a:pt x="5798" y="4190"/>
                </a:lnTo>
                <a:cubicBezTo>
                  <a:pt x="6743" y="4379"/>
                  <a:pt x="7467" y="5199"/>
                  <a:pt x="7467" y="6207"/>
                </a:cubicBezTo>
                <a:cubicBezTo>
                  <a:pt x="7467" y="6427"/>
                  <a:pt x="7247" y="6585"/>
                  <a:pt x="7058" y="6585"/>
                </a:cubicBezTo>
                <a:cubicBezTo>
                  <a:pt x="6869" y="6585"/>
                  <a:pt x="6617" y="6396"/>
                  <a:pt x="6617" y="6207"/>
                </a:cubicBezTo>
                <a:cubicBezTo>
                  <a:pt x="6617" y="5640"/>
                  <a:pt x="6270" y="5199"/>
                  <a:pt x="5798" y="5010"/>
                </a:cubicBezTo>
                <a:lnTo>
                  <a:pt x="5798" y="9074"/>
                </a:lnTo>
                <a:lnTo>
                  <a:pt x="4979" y="9074"/>
                </a:lnTo>
                <a:lnTo>
                  <a:pt x="4979" y="5010"/>
                </a:lnTo>
                <a:cubicBezTo>
                  <a:pt x="4506" y="5167"/>
                  <a:pt x="4159" y="5640"/>
                  <a:pt x="4159" y="6207"/>
                </a:cubicBezTo>
                <a:cubicBezTo>
                  <a:pt x="4159" y="6427"/>
                  <a:pt x="3939" y="6585"/>
                  <a:pt x="3718" y="6585"/>
                </a:cubicBezTo>
                <a:cubicBezTo>
                  <a:pt x="3466" y="6585"/>
                  <a:pt x="3309" y="6396"/>
                  <a:pt x="3309" y="6207"/>
                </a:cubicBezTo>
                <a:cubicBezTo>
                  <a:pt x="3309" y="5199"/>
                  <a:pt x="4033" y="4348"/>
                  <a:pt x="4979" y="4190"/>
                </a:cubicBezTo>
                <a:lnTo>
                  <a:pt x="4979" y="252"/>
                </a:lnTo>
                <a:cubicBezTo>
                  <a:pt x="4726" y="95"/>
                  <a:pt x="4474" y="0"/>
                  <a:pt x="415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7"/>
        <p:cNvGrpSpPr/>
        <p:nvPr/>
      </p:nvGrpSpPr>
      <p:grpSpPr>
        <a:xfrm>
          <a:off x="0" y="0"/>
          <a:ext cx="0" cy="0"/>
          <a:chOff x="0" y="0"/>
          <a:chExt cx="0" cy="0"/>
        </a:xfrm>
      </p:grpSpPr>
      <p:sp>
        <p:nvSpPr>
          <p:cNvPr id="540" name="Google Shape;540;p43"/>
          <p:cNvSpPr/>
          <p:nvPr/>
        </p:nvSpPr>
        <p:spPr>
          <a:xfrm>
            <a:off x="6350978" y="1414129"/>
            <a:ext cx="650712" cy="6507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3"/>
          <p:cNvSpPr/>
          <p:nvPr/>
        </p:nvSpPr>
        <p:spPr>
          <a:xfrm>
            <a:off x="2303643" y="1414128"/>
            <a:ext cx="650712" cy="650749"/>
          </a:xfrm>
          <a:custGeom>
            <a:avLst/>
            <a:gdLst/>
            <a:ahLst/>
            <a:cxnLst/>
            <a:rect l="l" t="t" r="r" b="b"/>
            <a:pathLst>
              <a:path w="17569" h="17570" extrusionOk="0">
                <a:moveTo>
                  <a:pt x="8785" y="1"/>
                </a:moveTo>
                <a:cubicBezTo>
                  <a:pt x="3952" y="1"/>
                  <a:pt x="0" y="3922"/>
                  <a:pt x="0" y="8785"/>
                </a:cubicBezTo>
                <a:cubicBezTo>
                  <a:pt x="0" y="13618"/>
                  <a:pt x="3952" y="17569"/>
                  <a:pt x="8785" y="17569"/>
                </a:cubicBezTo>
                <a:cubicBezTo>
                  <a:pt x="13648" y="17569"/>
                  <a:pt x="17569" y="13618"/>
                  <a:pt x="17569" y="8785"/>
                </a:cubicBezTo>
                <a:cubicBezTo>
                  <a:pt x="17569" y="3922"/>
                  <a:pt x="13648" y="1"/>
                  <a:pt x="878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3"/>
          <p:cNvSpPr txBox="1">
            <a:spLocks noGrp="1"/>
          </p:cNvSpPr>
          <p:nvPr>
            <p:ph type="title"/>
          </p:nvPr>
        </p:nvSpPr>
        <p:spPr>
          <a:xfrm>
            <a:off x="713225" y="52122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smtClean="0"/>
              <a:t>M</a:t>
            </a:r>
            <a:r>
              <a:rPr lang="en" dirty="0" smtClean="0"/>
              <a:t>ore of its importance </a:t>
            </a:r>
            <a:endParaRPr dirty="0"/>
          </a:p>
        </p:txBody>
      </p:sp>
      <p:sp>
        <p:nvSpPr>
          <p:cNvPr id="545" name="Google Shape;545;p43"/>
          <p:cNvSpPr txBox="1">
            <a:spLocks noGrp="1"/>
          </p:cNvSpPr>
          <p:nvPr>
            <p:ph type="subTitle" idx="1"/>
          </p:nvPr>
        </p:nvSpPr>
        <p:spPr>
          <a:xfrm>
            <a:off x="1260329" y="2064878"/>
            <a:ext cx="2737338" cy="454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smtClean="0"/>
              <a:t>Helps you identify weaknesses</a:t>
            </a:r>
            <a:endParaRPr sz="2000" dirty="0"/>
          </a:p>
        </p:txBody>
      </p:sp>
      <p:sp>
        <p:nvSpPr>
          <p:cNvPr id="546" name="Google Shape;546;p43"/>
          <p:cNvSpPr txBox="1">
            <a:spLocks noGrp="1"/>
          </p:cNvSpPr>
          <p:nvPr>
            <p:ph type="subTitle" idx="2"/>
          </p:nvPr>
        </p:nvSpPr>
        <p:spPr>
          <a:xfrm>
            <a:off x="1593098" y="2818094"/>
            <a:ext cx="2071800" cy="798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dirty="0" smtClean="0"/>
              <a:t>K</a:t>
            </a:r>
            <a:r>
              <a:rPr lang="en" dirty="0" smtClean="0"/>
              <a:t>nowing your weakness helps you know what to improve in yourself</a:t>
            </a:r>
            <a:endParaRPr dirty="0"/>
          </a:p>
        </p:txBody>
      </p:sp>
      <p:sp>
        <p:nvSpPr>
          <p:cNvPr id="547" name="Google Shape;547;p43"/>
          <p:cNvSpPr txBox="1">
            <a:spLocks noGrp="1"/>
          </p:cNvSpPr>
          <p:nvPr>
            <p:ph type="subTitle" idx="3"/>
          </p:nvPr>
        </p:nvSpPr>
        <p:spPr>
          <a:xfrm>
            <a:off x="5012525" y="2064878"/>
            <a:ext cx="3304733" cy="71729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dirty="0"/>
              <a:t>I</a:t>
            </a:r>
            <a:r>
              <a:rPr lang="en-US" sz="2000" dirty="0" smtClean="0"/>
              <a:t>mproves your decision making</a:t>
            </a:r>
            <a:endParaRPr sz="2000" dirty="0"/>
          </a:p>
        </p:txBody>
      </p:sp>
      <p:sp>
        <p:nvSpPr>
          <p:cNvPr id="548" name="Google Shape;548;p43"/>
          <p:cNvSpPr txBox="1">
            <a:spLocks noGrp="1"/>
          </p:cNvSpPr>
          <p:nvPr>
            <p:ph type="subTitle" idx="4"/>
          </p:nvPr>
        </p:nvSpPr>
        <p:spPr>
          <a:xfrm>
            <a:off x="5628992" y="2819400"/>
            <a:ext cx="2071800" cy="116644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dirty="0" smtClean="0"/>
              <a:t>W</a:t>
            </a:r>
            <a:r>
              <a:rPr lang="en" dirty="0" smtClean="0"/>
              <a:t>hen you’re self aware, you will know what decison is good for you and what is not</a:t>
            </a:r>
            <a:endParaRPr b="1" dirty="0"/>
          </a:p>
        </p:txBody>
      </p:sp>
      <p:sp>
        <p:nvSpPr>
          <p:cNvPr id="549" name="Google Shape;549;p43"/>
          <p:cNvSpPr txBox="1">
            <a:spLocks noGrp="1"/>
          </p:cNvSpPr>
          <p:nvPr>
            <p:ph type="subTitle" idx="5"/>
          </p:nvPr>
        </p:nvSpPr>
        <p:spPr>
          <a:xfrm>
            <a:off x="4124543" y="111452"/>
            <a:ext cx="2071800" cy="454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solidFill>
                  <a:schemeClr val="bg1"/>
                </a:solidFill>
              </a:rPr>
              <a:t>Mars</a:t>
            </a:r>
            <a:endParaRPr dirty="0">
              <a:solidFill>
                <a:schemeClr val="bg1"/>
              </a:solidFill>
            </a:endParaRPr>
          </a:p>
        </p:txBody>
      </p:sp>
      <p:sp>
        <p:nvSpPr>
          <p:cNvPr id="550" name="Google Shape;550;p43"/>
          <p:cNvSpPr txBox="1">
            <a:spLocks noGrp="1"/>
          </p:cNvSpPr>
          <p:nvPr>
            <p:ph type="subTitle" idx="6"/>
          </p:nvPr>
        </p:nvSpPr>
        <p:spPr>
          <a:xfrm>
            <a:off x="0" y="0"/>
            <a:ext cx="2071800" cy="24618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dirty="0" smtClean="0">
                <a:solidFill>
                  <a:schemeClr val="bg1"/>
                </a:solidFill>
              </a:rPr>
              <a:t>nhuyghjhgyu</a:t>
            </a:r>
            <a:endParaRPr dirty="0">
              <a:solidFill>
                <a:schemeClr val="bg1"/>
              </a:solidFill>
            </a:endParaRPr>
          </a:p>
        </p:txBody>
      </p:sp>
      <p:grpSp>
        <p:nvGrpSpPr>
          <p:cNvPr id="551" name="Google Shape;551;p43"/>
          <p:cNvGrpSpPr/>
          <p:nvPr/>
        </p:nvGrpSpPr>
        <p:grpSpPr>
          <a:xfrm>
            <a:off x="6475168" y="1529683"/>
            <a:ext cx="402332" cy="365764"/>
            <a:chOff x="-40745125" y="3632900"/>
            <a:chExt cx="318225" cy="289875"/>
          </a:xfrm>
        </p:grpSpPr>
        <p:sp>
          <p:nvSpPr>
            <p:cNvPr id="552" name="Google Shape;552;p43"/>
            <p:cNvSpPr/>
            <p:nvPr/>
          </p:nvSpPr>
          <p:spPr>
            <a:xfrm>
              <a:off x="-40745125" y="3632900"/>
              <a:ext cx="300125" cy="82725"/>
            </a:xfrm>
            <a:custGeom>
              <a:avLst/>
              <a:gdLst/>
              <a:ahLst/>
              <a:cxnLst/>
              <a:rect l="l" t="t" r="r" b="b"/>
              <a:pathLst>
                <a:path w="12005" h="3309" extrusionOk="0">
                  <a:moveTo>
                    <a:pt x="1671" y="0"/>
                  </a:moveTo>
                  <a:cubicBezTo>
                    <a:pt x="757" y="0"/>
                    <a:pt x="1" y="757"/>
                    <a:pt x="1" y="1670"/>
                  </a:cubicBezTo>
                  <a:cubicBezTo>
                    <a:pt x="1" y="2552"/>
                    <a:pt x="757" y="3308"/>
                    <a:pt x="1671" y="3308"/>
                  </a:cubicBezTo>
                  <a:lnTo>
                    <a:pt x="11469" y="3308"/>
                  </a:lnTo>
                  <a:cubicBezTo>
                    <a:pt x="11815" y="3308"/>
                    <a:pt x="12004" y="2930"/>
                    <a:pt x="11784" y="2647"/>
                  </a:cubicBezTo>
                  <a:cubicBezTo>
                    <a:pt x="11595" y="2363"/>
                    <a:pt x="11469" y="2017"/>
                    <a:pt x="11469" y="1670"/>
                  </a:cubicBezTo>
                  <a:cubicBezTo>
                    <a:pt x="11469" y="1292"/>
                    <a:pt x="11595" y="946"/>
                    <a:pt x="11784" y="662"/>
                  </a:cubicBezTo>
                  <a:cubicBezTo>
                    <a:pt x="11973" y="410"/>
                    <a:pt x="11784" y="0"/>
                    <a:pt x="1146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3"/>
            <p:cNvSpPr/>
            <p:nvPr/>
          </p:nvSpPr>
          <p:spPr>
            <a:xfrm>
              <a:off x="-40508050" y="3736075"/>
              <a:ext cx="21300" cy="82725"/>
            </a:xfrm>
            <a:custGeom>
              <a:avLst/>
              <a:gdLst/>
              <a:ahLst/>
              <a:cxnLst/>
              <a:rect l="l" t="t" r="r" b="b"/>
              <a:pathLst>
                <a:path w="852" h="3309" extrusionOk="0">
                  <a:moveTo>
                    <a:pt x="1" y="1"/>
                  </a:moveTo>
                  <a:lnTo>
                    <a:pt x="1" y="3309"/>
                  </a:lnTo>
                  <a:lnTo>
                    <a:pt x="852" y="3309"/>
                  </a:lnTo>
                  <a:lnTo>
                    <a:pt x="85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3"/>
            <p:cNvSpPr/>
            <p:nvPr/>
          </p:nvSpPr>
          <p:spPr>
            <a:xfrm>
              <a:off x="-40466300" y="3736875"/>
              <a:ext cx="39400" cy="82725"/>
            </a:xfrm>
            <a:custGeom>
              <a:avLst/>
              <a:gdLst/>
              <a:ahLst/>
              <a:cxnLst/>
              <a:rect l="l" t="t" r="r" b="b"/>
              <a:pathLst>
                <a:path w="1576" h="3309" extrusionOk="0">
                  <a:moveTo>
                    <a:pt x="1" y="0"/>
                  </a:moveTo>
                  <a:lnTo>
                    <a:pt x="1" y="3308"/>
                  </a:lnTo>
                  <a:lnTo>
                    <a:pt x="1198" y="3308"/>
                  </a:lnTo>
                  <a:cubicBezTo>
                    <a:pt x="1387" y="3277"/>
                    <a:pt x="1576" y="3088"/>
                    <a:pt x="1576" y="2899"/>
                  </a:cubicBezTo>
                  <a:lnTo>
                    <a:pt x="1576" y="410"/>
                  </a:lnTo>
                  <a:cubicBezTo>
                    <a:pt x="1576" y="158"/>
                    <a:pt x="1387" y="0"/>
                    <a:pt x="11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3"/>
            <p:cNvSpPr/>
            <p:nvPr/>
          </p:nvSpPr>
          <p:spPr>
            <a:xfrm>
              <a:off x="-40723050" y="3736075"/>
              <a:ext cx="194550" cy="82725"/>
            </a:xfrm>
            <a:custGeom>
              <a:avLst/>
              <a:gdLst/>
              <a:ahLst/>
              <a:cxnLst/>
              <a:rect l="l" t="t" r="r" b="b"/>
              <a:pathLst>
                <a:path w="7782" h="3309" extrusionOk="0">
                  <a:moveTo>
                    <a:pt x="441" y="1"/>
                  </a:moveTo>
                  <a:cubicBezTo>
                    <a:pt x="189" y="1"/>
                    <a:pt x="0" y="221"/>
                    <a:pt x="0" y="442"/>
                  </a:cubicBezTo>
                  <a:lnTo>
                    <a:pt x="0" y="2931"/>
                  </a:lnTo>
                  <a:cubicBezTo>
                    <a:pt x="0" y="3151"/>
                    <a:pt x="189" y="3309"/>
                    <a:pt x="441" y="3309"/>
                  </a:cubicBezTo>
                  <a:lnTo>
                    <a:pt x="7782" y="3309"/>
                  </a:lnTo>
                  <a:lnTo>
                    <a:pt x="778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3"/>
            <p:cNvSpPr/>
            <p:nvPr/>
          </p:nvSpPr>
          <p:spPr>
            <a:xfrm>
              <a:off x="-40681325" y="3839250"/>
              <a:ext cx="21300" cy="82725"/>
            </a:xfrm>
            <a:custGeom>
              <a:avLst/>
              <a:gdLst/>
              <a:ahLst/>
              <a:cxnLst/>
              <a:rect l="l" t="t" r="r" b="b"/>
              <a:pathLst>
                <a:path w="852" h="3309" extrusionOk="0">
                  <a:moveTo>
                    <a:pt x="1" y="1"/>
                  </a:moveTo>
                  <a:lnTo>
                    <a:pt x="1" y="3309"/>
                  </a:lnTo>
                  <a:lnTo>
                    <a:pt x="851" y="3309"/>
                  </a:lnTo>
                  <a:lnTo>
                    <a:pt x="85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3"/>
            <p:cNvSpPr/>
            <p:nvPr/>
          </p:nvSpPr>
          <p:spPr>
            <a:xfrm>
              <a:off x="-40639575" y="3840825"/>
              <a:ext cx="190625" cy="81950"/>
            </a:xfrm>
            <a:custGeom>
              <a:avLst/>
              <a:gdLst/>
              <a:ahLst/>
              <a:cxnLst/>
              <a:rect l="l" t="t" r="r" b="b"/>
              <a:pathLst>
                <a:path w="7625" h="3278" extrusionOk="0">
                  <a:moveTo>
                    <a:pt x="1" y="1"/>
                  </a:moveTo>
                  <a:lnTo>
                    <a:pt x="1" y="3277"/>
                  </a:lnTo>
                  <a:lnTo>
                    <a:pt x="7247" y="3277"/>
                  </a:lnTo>
                  <a:cubicBezTo>
                    <a:pt x="7467" y="3277"/>
                    <a:pt x="7625" y="3057"/>
                    <a:pt x="7625" y="2868"/>
                  </a:cubicBezTo>
                  <a:lnTo>
                    <a:pt x="7625" y="379"/>
                  </a:lnTo>
                  <a:cubicBezTo>
                    <a:pt x="7625" y="158"/>
                    <a:pt x="7436" y="1"/>
                    <a:pt x="724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3"/>
            <p:cNvSpPr/>
            <p:nvPr/>
          </p:nvSpPr>
          <p:spPr>
            <a:xfrm>
              <a:off x="-40745125" y="3840050"/>
              <a:ext cx="43350" cy="82725"/>
            </a:xfrm>
            <a:custGeom>
              <a:avLst/>
              <a:gdLst/>
              <a:ahLst/>
              <a:cxnLst/>
              <a:rect l="l" t="t" r="r" b="b"/>
              <a:pathLst>
                <a:path w="1734" h="3309" extrusionOk="0">
                  <a:moveTo>
                    <a:pt x="442" y="0"/>
                  </a:moveTo>
                  <a:cubicBezTo>
                    <a:pt x="190" y="0"/>
                    <a:pt x="1" y="189"/>
                    <a:pt x="1" y="378"/>
                  </a:cubicBezTo>
                  <a:lnTo>
                    <a:pt x="1" y="2867"/>
                  </a:lnTo>
                  <a:cubicBezTo>
                    <a:pt x="1" y="3088"/>
                    <a:pt x="190" y="3308"/>
                    <a:pt x="442" y="3308"/>
                  </a:cubicBezTo>
                  <a:lnTo>
                    <a:pt x="1734" y="3308"/>
                  </a:lnTo>
                  <a:lnTo>
                    <a:pt x="17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1365" y="1484781"/>
            <a:ext cx="395267" cy="454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5"/>
        <p:cNvGrpSpPr/>
        <p:nvPr/>
      </p:nvGrpSpPr>
      <p:grpSpPr>
        <a:xfrm>
          <a:off x="0" y="0"/>
          <a:ext cx="0" cy="0"/>
          <a:chOff x="0" y="0"/>
          <a:chExt cx="0" cy="0"/>
        </a:xfrm>
      </p:grpSpPr>
      <p:grpSp>
        <p:nvGrpSpPr>
          <p:cNvPr id="1176" name="Google Shape;1176;p54"/>
          <p:cNvGrpSpPr/>
          <p:nvPr/>
        </p:nvGrpSpPr>
        <p:grpSpPr>
          <a:xfrm>
            <a:off x="5277247" y="1733500"/>
            <a:ext cx="2977552" cy="2986334"/>
            <a:chOff x="5277247" y="1733500"/>
            <a:chExt cx="2977552" cy="2986334"/>
          </a:xfrm>
        </p:grpSpPr>
        <p:sp>
          <p:nvSpPr>
            <p:cNvPr id="1177" name="Google Shape;1177;p54"/>
            <p:cNvSpPr/>
            <p:nvPr/>
          </p:nvSpPr>
          <p:spPr>
            <a:xfrm flipH="1">
              <a:off x="5277247" y="1733500"/>
              <a:ext cx="2977552" cy="2986334"/>
            </a:xfrm>
            <a:custGeom>
              <a:avLst/>
              <a:gdLst/>
              <a:ahLst/>
              <a:cxnLst/>
              <a:rect l="l" t="t" r="r" b="b"/>
              <a:pathLst>
                <a:path w="82727" h="82971" extrusionOk="0">
                  <a:moveTo>
                    <a:pt x="38848" y="0"/>
                  </a:moveTo>
                  <a:cubicBezTo>
                    <a:pt x="36614" y="0"/>
                    <a:pt x="34291" y="696"/>
                    <a:pt x="31957" y="2431"/>
                  </a:cubicBezTo>
                  <a:cubicBezTo>
                    <a:pt x="15345" y="19543"/>
                    <a:pt x="14611" y="11771"/>
                    <a:pt x="5671" y="22912"/>
                  </a:cubicBezTo>
                  <a:cubicBezTo>
                    <a:pt x="1602" y="27916"/>
                    <a:pt x="0" y="32253"/>
                    <a:pt x="0" y="38824"/>
                  </a:cubicBezTo>
                  <a:cubicBezTo>
                    <a:pt x="0" y="47096"/>
                    <a:pt x="6105" y="51600"/>
                    <a:pt x="9440" y="58738"/>
                  </a:cubicBezTo>
                  <a:cubicBezTo>
                    <a:pt x="12276" y="64809"/>
                    <a:pt x="13510" y="72448"/>
                    <a:pt x="18414" y="77485"/>
                  </a:cubicBezTo>
                  <a:cubicBezTo>
                    <a:pt x="21582" y="80787"/>
                    <a:pt x="25719" y="80987"/>
                    <a:pt x="29922" y="81788"/>
                  </a:cubicBezTo>
                  <a:cubicBezTo>
                    <a:pt x="33823" y="82555"/>
                    <a:pt x="37724" y="82970"/>
                    <a:pt x="41632" y="82970"/>
                  </a:cubicBezTo>
                  <a:cubicBezTo>
                    <a:pt x="45878" y="82970"/>
                    <a:pt x="50133" y="82481"/>
                    <a:pt x="54406" y="81421"/>
                  </a:cubicBezTo>
                  <a:cubicBezTo>
                    <a:pt x="63279" y="79153"/>
                    <a:pt x="71885" y="69713"/>
                    <a:pt x="76288" y="62074"/>
                  </a:cubicBezTo>
                  <a:cubicBezTo>
                    <a:pt x="82726" y="51033"/>
                    <a:pt x="81625" y="37356"/>
                    <a:pt x="74320" y="27115"/>
                  </a:cubicBezTo>
                  <a:cubicBezTo>
                    <a:pt x="69083" y="19777"/>
                    <a:pt x="60944" y="16608"/>
                    <a:pt x="54973" y="10103"/>
                  </a:cubicBezTo>
                  <a:cubicBezTo>
                    <a:pt x="52132" y="7009"/>
                    <a:pt x="45936" y="0"/>
                    <a:pt x="388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54"/>
            <p:cNvSpPr/>
            <p:nvPr/>
          </p:nvSpPr>
          <p:spPr>
            <a:xfrm>
              <a:off x="7733603" y="1915274"/>
              <a:ext cx="273953" cy="273953"/>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9" name="Google Shape;1179;p54"/>
          <p:cNvSpPr/>
          <p:nvPr/>
        </p:nvSpPr>
        <p:spPr>
          <a:xfrm>
            <a:off x="6336931" y="1113586"/>
            <a:ext cx="482338" cy="482338"/>
          </a:xfrm>
          <a:custGeom>
            <a:avLst/>
            <a:gdLst/>
            <a:ahLst/>
            <a:cxnLst/>
            <a:rect l="l" t="t" r="r" b="b"/>
            <a:pathLst>
              <a:path w="5320" h="5320" extrusionOk="0">
                <a:moveTo>
                  <a:pt x="2645" y="0"/>
                </a:moveTo>
                <a:cubicBezTo>
                  <a:pt x="1186" y="0"/>
                  <a:pt x="1" y="1186"/>
                  <a:pt x="1" y="2675"/>
                </a:cubicBezTo>
                <a:cubicBezTo>
                  <a:pt x="1" y="4165"/>
                  <a:pt x="1186" y="5320"/>
                  <a:pt x="2645" y="5320"/>
                </a:cubicBezTo>
                <a:cubicBezTo>
                  <a:pt x="4135" y="5320"/>
                  <a:pt x="5320" y="4165"/>
                  <a:pt x="5320" y="2675"/>
                </a:cubicBezTo>
                <a:cubicBezTo>
                  <a:pt x="5320" y="1186"/>
                  <a:pt x="4135" y="0"/>
                  <a:pt x="264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54"/>
          <p:cNvSpPr txBox="1">
            <a:spLocks noGrp="1"/>
          </p:cNvSpPr>
          <p:nvPr>
            <p:ph type="title"/>
          </p:nvPr>
        </p:nvSpPr>
        <p:spPr>
          <a:xfrm>
            <a:off x="-732865" y="2407651"/>
            <a:ext cx="5055074" cy="8418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sz="3600" dirty="0" smtClean="0"/>
              <a:t>B</a:t>
            </a:r>
            <a:r>
              <a:rPr lang="en" sz="3600" dirty="0" smtClean="0"/>
              <a:t>enefits of </a:t>
            </a:r>
            <a:br>
              <a:rPr lang="en" sz="3600" dirty="0" smtClean="0"/>
            </a:br>
            <a:r>
              <a:rPr lang="en" sz="3600" dirty="0" smtClean="0"/>
              <a:t>Self-Awareness</a:t>
            </a:r>
            <a:endParaRPr sz="3600" dirty="0"/>
          </a:p>
        </p:txBody>
      </p:sp>
      <p:sp>
        <p:nvSpPr>
          <p:cNvPr id="1181" name="Google Shape;1181;p54"/>
          <p:cNvSpPr txBox="1">
            <a:spLocks noGrp="1"/>
          </p:cNvSpPr>
          <p:nvPr>
            <p:ph type="subTitle" idx="1"/>
          </p:nvPr>
        </p:nvSpPr>
        <p:spPr>
          <a:xfrm>
            <a:off x="1609300" y="3300964"/>
            <a:ext cx="2684400" cy="6888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r>
              <a:rPr lang="en-US" dirty="0" smtClean="0"/>
              <a:t>W</a:t>
            </a:r>
            <a:r>
              <a:rPr lang="en" dirty="0" smtClean="0"/>
              <a:t>hat benefits follow along with being self-aware?</a:t>
            </a:r>
            <a:endParaRPr dirty="0"/>
          </a:p>
        </p:txBody>
      </p:sp>
      <p:sp>
        <p:nvSpPr>
          <p:cNvPr id="1182" name="Google Shape;1182;p54"/>
          <p:cNvSpPr txBox="1">
            <a:spLocks noGrp="1"/>
          </p:cNvSpPr>
          <p:nvPr>
            <p:ph type="title" idx="2"/>
          </p:nvPr>
        </p:nvSpPr>
        <p:spPr>
          <a:xfrm>
            <a:off x="1609309" y="1277238"/>
            <a:ext cx="2684400" cy="1052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03</a:t>
            </a:r>
            <a:endParaRPr dirty="0"/>
          </a:p>
        </p:txBody>
      </p:sp>
      <p:sp>
        <p:nvSpPr>
          <p:cNvPr id="1183" name="Google Shape;1183;p54"/>
          <p:cNvSpPr/>
          <p:nvPr/>
        </p:nvSpPr>
        <p:spPr>
          <a:xfrm rot="736291" flipH="1">
            <a:off x="6647776" y="1823323"/>
            <a:ext cx="85352" cy="60274"/>
          </a:xfrm>
          <a:custGeom>
            <a:avLst/>
            <a:gdLst/>
            <a:ahLst/>
            <a:cxnLst/>
            <a:rect l="l" t="t" r="r" b="b"/>
            <a:pathLst>
              <a:path w="2957" h="2088" extrusionOk="0">
                <a:moveTo>
                  <a:pt x="887" y="1"/>
                </a:moveTo>
                <a:cubicBezTo>
                  <a:pt x="771" y="1"/>
                  <a:pt x="700" y="7"/>
                  <a:pt x="700" y="7"/>
                </a:cubicBezTo>
                <a:cubicBezTo>
                  <a:pt x="0" y="372"/>
                  <a:pt x="578" y="645"/>
                  <a:pt x="578" y="645"/>
                </a:cubicBezTo>
                <a:cubicBezTo>
                  <a:pt x="630" y="624"/>
                  <a:pt x="685" y="614"/>
                  <a:pt x="740" y="614"/>
                </a:cubicBezTo>
                <a:cubicBezTo>
                  <a:pt x="1398" y="614"/>
                  <a:pt x="2257" y="1988"/>
                  <a:pt x="2341" y="2044"/>
                </a:cubicBezTo>
                <a:cubicBezTo>
                  <a:pt x="2371" y="2066"/>
                  <a:pt x="2430" y="2087"/>
                  <a:pt x="2496" y="2087"/>
                </a:cubicBezTo>
                <a:cubicBezTo>
                  <a:pt x="2694" y="2087"/>
                  <a:pt x="2956" y="1899"/>
                  <a:pt x="2706" y="1010"/>
                </a:cubicBezTo>
                <a:cubicBezTo>
                  <a:pt x="2417" y="96"/>
                  <a:pt x="1328" y="1"/>
                  <a:pt x="88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54"/>
          <p:cNvSpPr/>
          <p:nvPr/>
        </p:nvSpPr>
        <p:spPr>
          <a:xfrm flipH="1">
            <a:off x="6680612" y="1891976"/>
            <a:ext cx="57932" cy="23296"/>
          </a:xfrm>
          <a:custGeom>
            <a:avLst/>
            <a:gdLst/>
            <a:ahLst/>
            <a:cxnLst/>
            <a:rect l="l" t="t" r="r" b="b"/>
            <a:pathLst>
              <a:path w="2007" h="807" extrusionOk="0">
                <a:moveTo>
                  <a:pt x="0" y="1"/>
                </a:moveTo>
                <a:cubicBezTo>
                  <a:pt x="0" y="1"/>
                  <a:pt x="334" y="806"/>
                  <a:pt x="1239" y="806"/>
                </a:cubicBezTo>
                <a:cubicBezTo>
                  <a:pt x="1460" y="806"/>
                  <a:pt x="1714" y="758"/>
                  <a:pt x="2006" y="639"/>
                </a:cubicBezTo>
                <a:cubicBezTo>
                  <a:pt x="2006" y="639"/>
                  <a:pt x="942" y="305"/>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54"/>
          <p:cNvSpPr/>
          <p:nvPr/>
        </p:nvSpPr>
        <p:spPr>
          <a:xfrm rot="-901286" flipH="1">
            <a:off x="6517680" y="1728731"/>
            <a:ext cx="212339" cy="93825"/>
          </a:xfrm>
          <a:custGeom>
            <a:avLst/>
            <a:gdLst/>
            <a:ahLst/>
            <a:cxnLst/>
            <a:rect l="l" t="t" r="r" b="b"/>
            <a:pathLst>
              <a:path w="5381" h="2130" extrusionOk="0">
                <a:moveTo>
                  <a:pt x="2906" y="0"/>
                </a:moveTo>
                <a:cubicBezTo>
                  <a:pt x="2104" y="0"/>
                  <a:pt x="1127" y="221"/>
                  <a:pt x="0" y="886"/>
                </a:cubicBezTo>
                <a:cubicBezTo>
                  <a:pt x="0" y="886"/>
                  <a:pt x="337" y="2129"/>
                  <a:pt x="2708" y="2129"/>
                </a:cubicBezTo>
                <a:cubicBezTo>
                  <a:pt x="2906" y="2129"/>
                  <a:pt x="3117" y="2121"/>
                  <a:pt x="3344" y="2102"/>
                </a:cubicBezTo>
                <a:cubicBezTo>
                  <a:pt x="5259" y="1950"/>
                  <a:pt x="5381" y="856"/>
                  <a:pt x="5381" y="856"/>
                </a:cubicBezTo>
                <a:cubicBezTo>
                  <a:pt x="5381" y="856"/>
                  <a:pt x="4485" y="0"/>
                  <a:pt x="29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6" name="Google Shape;1186;p54"/>
          <p:cNvGrpSpPr/>
          <p:nvPr/>
        </p:nvGrpSpPr>
        <p:grpSpPr>
          <a:xfrm>
            <a:off x="4768025" y="767595"/>
            <a:ext cx="3779004" cy="3744516"/>
            <a:chOff x="4768025" y="767595"/>
            <a:chExt cx="3779004" cy="3744516"/>
          </a:xfrm>
        </p:grpSpPr>
        <p:grpSp>
          <p:nvGrpSpPr>
            <p:cNvPr id="1187" name="Google Shape;1187;p54"/>
            <p:cNvGrpSpPr/>
            <p:nvPr/>
          </p:nvGrpSpPr>
          <p:grpSpPr>
            <a:xfrm>
              <a:off x="4768025" y="1713175"/>
              <a:ext cx="3779004" cy="2798935"/>
              <a:chOff x="4768025" y="1713175"/>
              <a:chExt cx="3779004" cy="2798935"/>
            </a:xfrm>
          </p:grpSpPr>
          <p:sp>
            <p:nvSpPr>
              <p:cNvPr id="1188" name="Google Shape;1188;p54"/>
              <p:cNvSpPr/>
              <p:nvPr/>
            </p:nvSpPr>
            <p:spPr>
              <a:xfrm>
                <a:off x="5989678" y="2449690"/>
                <a:ext cx="12575" cy="6780"/>
              </a:xfrm>
              <a:custGeom>
                <a:avLst/>
                <a:gdLst/>
                <a:ahLst/>
                <a:cxnLst/>
                <a:rect l="l" t="t" r="r" b="b"/>
                <a:pathLst>
                  <a:path w="434" h="234" extrusionOk="0">
                    <a:moveTo>
                      <a:pt x="0" y="234"/>
                    </a:moveTo>
                    <a:cubicBezTo>
                      <a:pt x="134" y="167"/>
                      <a:pt x="267" y="100"/>
                      <a:pt x="434" y="0"/>
                    </a:cubicBezTo>
                    <a:cubicBezTo>
                      <a:pt x="267" y="100"/>
                      <a:pt x="134" y="167"/>
                      <a:pt x="0" y="234"/>
                    </a:cubicBezTo>
                    <a:close/>
                  </a:path>
                </a:pathLst>
              </a:custGeom>
              <a:solidFill>
                <a:srgbClr val="429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54"/>
              <p:cNvSpPr/>
              <p:nvPr/>
            </p:nvSpPr>
            <p:spPr>
              <a:xfrm>
                <a:off x="5976147" y="2457426"/>
                <a:ext cx="11619" cy="3883"/>
              </a:xfrm>
              <a:custGeom>
                <a:avLst/>
                <a:gdLst/>
                <a:ahLst/>
                <a:cxnLst/>
                <a:rect l="l" t="t" r="r" b="b"/>
                <a:pathLst>
                  <a:path w="401" h="134" extrusionOk="0">
                    <a:moveTo>
                      <a:pt x="0" y="134"/>
                    </a:moveTo>
                    <a:cubicBezTo>
                      <a:pt x="134" y="100"/>
                      <a:pt x="267" y="67"/>
                      <a:pt x="400" y="0"/>
                    </a:cubicBezTo>
                    <a:cubicBezTo>
                      <a:pt x="267" y="67"/>
                      <a:pt x="134" y="100"/>
                      <a:pt x="0" y="134"/>
                    </a:cubicBezTo>
                    <a:close/>
                  </a:path>
                </a:pathLst>
              </a:custGeom>
              <a:solidFill>
                <a:srgbClr val="429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54"/>
              <p:cNvSpPr/>
              <p:nvPr/>
            </p:nvSpPr>
            <p:spPr>
              <a:xfrm>
                <a:off x="5330523" y="1749943"/>
                <a:ext cx="1610402" cy="1555204"/>
              </a:xfrm>
              <a:custGeom>
                <a:avLst/>
                <a:gdLst/>
                <a:ahLst/>
                <a:cxnLst/>
                <a:rect l="l" t="t" r="r" b="b"/>
                <a:pathLst>
                  <a:path w="55579" h="53674" extrusionOk="0">
                    <a:moveTo>
                      <a:pt x="42364" y="1"/>
                    </a:moveTo>
                    <a:cubicBezTo>
                      <a:pt x="42364" y="1"/>
                      <a:pt x="37627" y="2402"/>
                      <a:pt x="37394" y="6672"/>
                    </a:cubicBezTo>
                    <a:cubicBezTo>
                      <a:pt x="37160" y="10975"/>
                      <a:pt x="28955" y="17780"/>
                      <a:pt x="23017" y="19381"/>
                    </a:cubicBezTo>
                    <a:cubicBezTo>
                      <a:pt x="1" y="25619"/>
                      <a:pt x="3336" y="52505"/>
                      <a:pt x="22050" y="53606"/>
                    </a:cubicBezTo>
                    <a:cubicBezTo>
                      <a:pt x="22820" y="53651"/>
                      <a:pt x="23570" y="53673"/>
                      <a:pt x="24298" y="53673"/>
                    </a:cubicBezTo>
                    <a:cubicBezTo>
                      <a:pt x="55578" y="53673"/>
                      <a:pt x="48602" y="12643"/>
                      <a:pt x="48602" y="12643"/>
                    </a:cubicBezTo>
                    <a:lnTo>
                      <a:pt x="4236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54"/>
              <p:cNvSpPr/>
              <p:nvPr/>
            </p:nvSpPr>
            <p:spPr>
              <a:xfrm>
                <a:off x="6671027" y="1749943"/>
                <a:ext cx="644723" cy="715074"/>
              </a:xfrm>
              <a:custGeom>
                <a:avLst/>
                <a:gdLst/>
                <a:ahLst/>
                <a:cxnLst/>
                <a:rect l="l" t="t" r="r" b="b"/>
                <a:pathLst>
                  <a:path w="22251" h="24679" extrusionOk="0">
                    <a:moveTo>
                      <a:pt x="2503" y="1"/>
                    </a:moveTo>
                    <a:cubicBezTo>
                      <a:pt x="2503" y="1"/>
                      <a:pt x="1" y="13077"/>
                      <a:pt x="1535" y="18380"/>
                    </a:cubicBezTo>
                    <a:cubicBezTo>
                      <a:pt x="2534" y="21759"/>
                      <a:pt x="7094" y="24678"/>
                      <a:pt x="11410" y="24678"/>
                    </a:cubicBezTo>
                    <a:cubicBezTo>
                      <a:pt x="13869" y="24678"/>
                      <a:pt x="16249" y="23731"/>
                      <a:pt x="17847" y="21383"/>
                    </a:cubicBezTo>
                    <a:cubicBezTo>
                      <a:pt x="22250" y="14911"/>
                      <a:pt x="17080" y="8540"/>
                      <a:pt x="5471" y="3903"/>
                    </a:cubicBezTo>
                    <a:cubicBezTo>
                      <a:pt x="2936" y="2903"/>
                      <a:pt x="2503" y="1"/>
                      <a:pt x="250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54"/>
              <p:cNvSpPr/>
              <p:nvPr/>
            </p:nvSpPr>
            <p:spPr>
              <a:xfrm>
                <a:off x="5042523" y="3646192"/>
                <a:ext cx="1615067" cy="865918"/>
              </a:xfrm>
              <a:custGeom>
                <a:avLst/>
                <a:gdLst/>
                <a:ahLst/>
                <a:cxnLst/>
                <a:rect l="l" t="t" r="r" b="b"/>
                <a:pathLst>
                  <a:path w="55740" h="29885" extrusionOk="0">
                    <a:moveTo>
                      <a:pt x="37460" y="0"/>
                    </a:moveTo>
                    <a:cubicBezTo>
                      <a:pt x="37460" y="0"/>
                      <a:pt x="33847" y="1839"/>
                      <a:pt x="27362" y="1839"/>
                    </a:cubicBezTo>
                    <a:cubicBezTo>
                      <a:pt x="27194" y="1839"/>
                      <a:pt x="27024" y="1838"/>
                      <a:pt x="26853" y="1835"/>
                    </a:cubicBezTo>
                    <a:cubicBezTo>
                      <a:pt x="26790" y="1834"/>
                      <a:pt x="26727" y="1834"/>
                      <a:pt x="26664" y="1834"/>
                    </a:cubicBezTo>
                    <a:cubicBezTo>
                      <a:pt x="21592" y="1834"/>
                      <a:pt x="13956" y="4480"/>
                      <a:pt x="4236" y="10575"/>
                    </a:cubicBezTo>
                    <a:cubicBezTo>
                      <a:pt x="0" y="13243"/>
                      <a:pt x="801" y="21549"/>
                      <a:pt x="5771" y="25152"/>
                    </a:cubicBezTo>
                    <a:cubicBezTo>
                      <a:pt x="9404" y="27786"/>
                      <a:pt x="17549" y="29884"/>
                      <a:pt x="25537" y="29884"/>
                    </a:cubicBezTo>
                    <a:cubicBezTo>
                      <a:pt x="28476" y="29884"/>
                      <a:pt x="31393" y="29600"/>
                      <a:pt x="34058" y="28955"/>
                    </a:cubicBezTo>
                    <a:cubicBezTo>
                      <a:pt x="43965" y="26553"/>
                      <a:pt x="49502" y="23951"/>
                      <a:pt x="55740" y="23951"/>
                    </a:cubicBezTo>
                    <a:lnTo>
                      <a:pt x="55740" y="367"/>
                    </a:lnTo>
                    <a:lnTo>
                      <a:pt x="37460"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54"/>
              <p:cNvSpPr/>
              <p:nvPr/>
            </p:nvSpPr>
            <p:spPr>
              <a:xfrm>
                <a:off x="6657496" y="3646192"/>
                <a:ext cx="1614139" cy="865918"/>
              </a:xfrm>
              <a:custGeom>
                <a:avLst/>
                <a:gdLst/>
                <a:ahLst/>
                <a:cxnLst/>
                <a:rect l="l" t="t" r="r" b="b"/>
                <a:pathLst>
                  <a:path w="55708" h="29885" extrusionOk="0">
                    <a:moveTo>
                      <a:pt x="18281" y="0"/>
                    </a:moveTo>
                    <a:lnTo>
                      <a:pt x="1" y="367"/>
                    </a:lnTo>
                    <a:lnTo>
                      <a:pt x="1" y="23951"/>
                    </a:lnTo>
                    <a:cubicBezTo>
                      <a:pt x="6239" y="23951"/>
                      <a:pt x="11776" y="26553"/>
                      <a:pt x="21683" y="28955"/>
                    </a:cubicBezTo>
                    <a:cubicBezTo>
                      <a:pt x="24347" y="29600"/>
                      <a:pt x="27265" y="29884"/>
                      <a:pt x="30204" y="29884"/>
                    </a:cubicBezTo>
                    <a:cubicBezTo>
                      <a:pt x="38192" y="29884"/>
                      <a:pt x="46336" y="27786"/>
                      <a:pt x="49970" y="25152"/>
                    </a:cubicBezTo>
                    <a:cubicBezTo>
                      <a:pt x="54940" y="21549"/>
                      <a:pt x="55707" y="13243"/>
                      <a:pt x="51471" y="10575"/>
                    </a:cubicBezTo>
                    <a:cubicBezTo>
                      <a:pt x="41631" y="4404"/>
                      <a:pt x="33925" y="2536"/>
                      <a:pt x="28888" y="1835"/>
                    </a:cubicBezTo>
                    <a:cubicBezTo>
                      <a:pt x="18681" y="434"/>
                      <a:pt x="18281" y="0"/>
                      <a:pt x="1828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54"/>
              <p:cNvSpPr/>
              <p:nvPr/>
            </p:nvSpPr>
            <p:spPr>
              <a:xfrm>
                <a:off x="4797665" y="3904726"/>
                <a:ext cx="240058" cy="57544"/>
              </a:xfrm>
              <a:custGeom>
                <a:avLst/>
                <a:gdLst/>
                <a:ahLst/>
                <a:cxnLst/>
                <a:rect l="l" t="t" r="r" b="b"/>
                <a:pathLst>
                  <a:path w="8285" h="1986" extrusionOk="0">
                    <a:moveTo>
                      <a:pt x="4504" y="0"/>
                    </a:moveTo>
                    <a:cubicBezTo>
                      <a:pt x="3408" y="0"/>
                      <a:pt x="0" y="1191"/>
                      <a:pt x="479" y="1819"/>
                    </a:cubicBezTo>
                    <a:cubicBezTo>
                      <a:pt x="557" y="1936"/>
                      <a:pt x="830" y="1985"/>
                      <a:pt x="1229" y="1985"/>
                    </a:cubicBezTo>
                    <a:cubicBezTo>
                      <a:pt x="3204" y="1985"/>
                      <a:pt x="8284" y="784"/>
                      <a:pt x="8284" y="784"/>
                    </a:cubicBezTo>
                    <a:cubicBezTo>
                      <a:pt x="8284" y="784"/>
                      <a:pt x="5349" y="384"/>
                      <a:pt x="4782" y="51"/>
                    </a:cubicBezTo>
                    <a:cubicBezTo>
                      <a:pt x="4726" y="16"/>
                      <a:pt x="4631" y="0"/>
                      <a:pt x="4504"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54"/>
              <p:cNvSpPr/>
              <p:nvPr/>
            </p:nvSpPr>
            <p:spPr>
              <a:xfrm>
                <a:off x="4804793" y="3840636"/>
                <a:ext cx="167215" cy="65570"/>
              </a:xfrm>
              <a:custGeom>
                <a:avLst/>
                <a:gdLst/>
                <a:ahLst/>
                <a:cxnLst/>
                <a:rect l="l" t="t" r="r" b="b"/>
                <a:pathLst>
                  <a:path w="5771" h="2263" extrusionOk="0">
                    <a:moveTo>
                      <a:pt x="1322" y="0"/>
                    </a:moveTo>
                    <a:cubicBezTo>
                      <a:pt x="421" y="0"/>
                      <a:pt x="0" y="1155"/>
                      <a:pt x="400" y="1462"/>
                    </a:cubicBezTo>
                    <a:cubicBezTo>
                      <a:pt x="1334" y="2196"/>
                      <a:pt x="5203" y="2263"/>
                      <a:pt x="5203" y="2263"/>
                    </a:cubicBezTo>
                    <a:cubicBezTo>
                      <a:pt x="5203" y="2263"/>
                      <a:pt x="5770" y="1262"/>
                      <a:pt x="5303" y="828"/>
                    </a:cubicBezTo>
                    <a:cubicBezTo>
                      <a:pt x="5070" y="595"/>
                      <a:pt x="3068" y="361"/>
                      <a:pt x="1567" y="28"/>
                    </a:cubicBezTo>
                    <a:cubicBezTo>
                      <a:pt x="1482" y="9"/>
                      <a:pt x="1400" y="0"/>
                      <a:pt x="1322"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54"/>
              <p:cNvSpPr/>
              <p:nvPr/>
            </p:nvSpPr>
            <p:spPr>
              <a:xfrm>
                <a:off x="4880154" y="3619797"/>
                <a:ext cx="117928" cy="137660"/>
              </a:xfrm>
              <a:custGeom>
                <a:avLst/>
                <a:gdLst/>
                <a:ahLst/>
                <a:cxnLst/>
                <a:rect l="l" t="t" r="r" b="b"/>
                <a:pathLst>
                  <a:path w="4070" h="4751" extrusionOk="0">
                    <a:moveTo>
                      <a:pt x="3244" y="1"/>
                    </a:moveTo>
                    <a:cubicBezTo>
                      <a:pt x="2892" y="1"/>
                      <a:pt x="0" y="3647"/>
                      <a:pt x="0" y="3647"/>
                    </a:cubicBezTo>
                    <a:cubicBezTo>
                      <a:pt x="0" y="3647"/>
                      <a:pt x="442" y="4750"/>
                      <a:pt x="1048" y="4750"/>
                    </a:cubicBezTo>
                    <a:cubicBezTo>
                      <a:pt x="1066" y="4750"/>
                      <a:pt x="1083" y="4749"/>
                      <a:pt x="1101" y="4748"/>
                    </a:cubicBezTo>
                    <a:cubicBezTo>
                      <a:pt x="1735" y="4681"/>
                      <a:pt x="4070" y="878"/>
                      <a:pt x="3269" y="11"/>
                    </a:cubicBezTo>
                    <a:cubicBezTo>
                      <a:pt x="3263" y="4"/>
                      <a:pt x="3255" y="1"/>
                      <a:pt x="3244"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54"/>
              <p:cNvSpPr/>
              <p:nvPr/>
            </p:nvSpPr>
            <p:spPr>
              <a:xfrm>
                <a:off x="4796072" y="3682931"/>
                <a:ext cx="98602" cy="134357"/>
              </a:xfrm>
              <a:custGeom>
                <a:avLst/>
                <a:gdLst/>
                <a:ahLst/>
                <a:cxnLst/>
                <a:rect l="l" t="t" r="r" b="b"/>
                <a:pathLst>
                  <a:path w="3403" h="4637" extrusionOk="0">
                    <a:moveTo>
                      <a:pt x="300" y="0"/>
                    </a:moveTo>
                    <a:cubicBezTo>
                      <a:pt x="0" y="0"/>
                      <a:pt x="1168" y="4637"/>
                      <a:pt x="1168" y="4637"/>
                    </a:cubicBezTo>
                    <a:cubicBezTo>
                      <a:pt x="1168" y="4637"/>
                      <a:pt x="3402" y="4070"/>
                      <a:pt x="2969" y="3603"/>
                    </a:cubicBezTo>
                    <a:cubicBezTo>
                      <a:pt x="2335" y="2969"/>
                      <a:pt x="1501" y="33"/>
                      <a:pt x="300"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54"/>
              <p:cNvSpPr/>
              <p:nvPr/>
            </p:nvSpPr>
            <p:spPr>
              <a:xfrm>
                <a:off x="4768025" y="3779240"/>
                <a:ext cx="97066" cy="106831"/>
              </a:xfrm>
              <a:custGeom>
                <a:avLst/>
                <a:gdLst/>
                <a:ahLst/>
                <a:cxnLst/>
                <a:rect l="l" t="t" r="r" b="b"/>
                <a:pathLst>
                  <a:path w="3350" h="3687" extrusionOk="0">
                    <a:moveTo>
                      <a:pt x="488" y="1"/>
                    </a:moveTo>
                    <a:cubicBezTo>
                      <a:pt x="430" y="1"/>
                      <a:pt x="368" y="4"/>
                      <a:pt x="301" y="12"/>
                    </a:cubicBezTo>
                    <a:cubicBezTo>
                      <a:pt x="1" y="45"/>
                      <a:pt x="901" y="3481"/>
                      <a:pt x="1869" y="3681"/>
                    </a:cubicBezTo>
                    <a:cubicBezTo>
                      <a:pt x="1885" y="3685"/>
                      <a:pt x="1902" y="3687"/>
                      <a:pt x="1920" y="3687"/>
                    </a:cubicBezTo>
                    <a:cubicBezTo>
                      <a:pt x="2381" y="3687"/>
                      <a:pt x="3350" y="2500"/>
                      <a:pt x="2836" y="2147"/>
                    </a:cubicBezTo>
                    <a:cubicBezTo>
                      <a:pt x="1324" y="1044"/>
                      <a:pt x="1478" y="1"/>
                      <a:pt x="488"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54"/>
              <p:cNvSpPr/>
              <p:nvPr/>
            </p:nvSpPr>
            <p:spPr>
              <a:xfrm>
                <a:off x="4979679" y="3610815"/>
                <a:ext cx="185614" cy="91474"/>
              </a:xfrm>
              <a:custGeom>
                <a:avLst/>
                <a:gdLst/>
                <a:ahLst/>
                <a:cxnLst/>
                <a:rect l="l" t="t" r="r" b="b"/>
                <a:pathLst>
                  <a:path w="6406" h="3157" extrusionOk="0">
                    <a:moveTo>
                      <a:pt x="442" y="0"/>
                    </a:moveTo>
                    <a:cubicBezTo>
                      <a:pt x="372" y="0"/>
                      <a:pt x="324" y="17"/>
                      <a:pt x="301" y="54"/>
                    </a:cubicBezTo>
                    <a:cubicBezTo>
                      <a:pt x="1" y="621"/>
                      <a:pt x="2336" y="3156"/>
                      <a:pt x="2336" y="3156"/>
                    </a:cubicBezTo>
                    <a:lnTo>
                      <a:pt x="6405" y="3156"/>
                    </a:lnTo>
                    <a:cubicBezTo>
                      <a:pt x="6405" y="3156"/>
                      <a:pt x="1397" y="0"/>
                      <a:pt x="442"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54"/>
              <p:cNvSpPr/>
              <p:nvPr/>
            </p:nvSpPr>
            <p:spPr>
              <a:xfrm>
                <a:off x="4860799" y="3684843"/>
                <a:ext cx="383745" cy="244810"/>
              </a:xfrm>
              <a:custGeom>
                <a:avLst/>
                <a:gdLst/>
                <a:ahLst/>
                <a:cxnLst/>
                <a:rect l="l" t="t" r="r" b="b"/>
                <a:pathLst>
                  <a:path w="13244" h="8449" extrusionOk="0">
                    <a:moveTo>
                      <a:pt x="8297" y="0"/>
                    </a:moveTo>
                    <a:cubicBezTo>
                      <a:pt x="8278" y="0"/>
                      <a:pt x="8259" y="0"/>
                      <a:pt x="8240" y="1"/>
                    </a:cubicBezTo>
                    <a:cubicBezTo>
                      <a:pt x="7773" y="34"/>
                      <a:pt x="6806" y="134"/>
                      <a:pt x="6439" y="601"/>
                    </a:cubicBezTo>
                    <a:cubicBezTo>
                      <a:pt x="5303" y="2013"/>
                      <a:pt x="4224" y="2069"/>
                      <a:pt x="4059" y="2069"/>
                    </a:cubicBezTo>
                    <a:cubicBezTo>
                      <a:pt x="4045" y="2069"/>
                      <a:pt x="4037" y="2069"/>
                      <a:pt x="4037" y="2069"/>
                    </a:cubicBezTo>
                    <a:cubicBezTo>
                      <a:pt x="4037" y="2069"/>
                      <a:pt x="1" y="7006"/>
                      <a:pt x="2636" y="8107"/>
                    </a:cubicBezTo>
                    <a:cubicBezTo>
                      <a:pt x="3237" y="8351"/>
                      <a:pt x="4015" y="8449"/>
                      <a:pt x="4877" y="8449"/>
                    </a:cubicBezTo>
                    <a:cubicBezTo>
                      <a:pt x="8372" y="8449"/>
                      <a:pt x="13244" y="6839"/>
                      <a:pt x="13244" y="6839"/>
                    </a:cubicBezTo>
                    <a:cubicBezTo>
                      <a:pt x="13244" y="6839"/>
                      <a:pt x="12210" y="1902"/>
                      <a:pt x="12043" y="1602"/>
                    </a:cubicBezTo>
                    <a:cubicBezTo>
                      <a:pt x="11878" y="1338"/>
                      <a:pt x="9857" y="0"/>
                      <a:pt x="8297"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54"/>
              <p:cNvSpPr/>
              <p:nvPr/>
            </p:nvSpPr>
            <p:spPr>
              <a:xfrm>
                <a:off x="5209702" y="3611395"/>
                <a:ext cx="241680" cy="271612"/>
              </a:xfrm>
              <a:custGeom>
                <a:avLst/>
                <a:gdLst/>
                <a:ahLst/>
                <a:cxnLst/>
                <a:rect l="l" t="t" r="r" b="b"/>
                <a:pathLst>
                  <a:path w="8341" h="9374" extrusionOk="0">
                    <a:moveTo>
                      <a:pt x="8340" y="1"/>
                    </a:moveTo>
                    <a:lnTo>
                      <a:pt x="8340" y="1"/>
                    </a:lnTo>
                    <a:cubicBezTo>
                      <a:pt x="1869" y="3136"/>
                      <a:pt x="1" y="4137"/>
                      <a:pt x="1" y="4137"/>
                    </a:cubicBezTo>
                    <a:lnTo>
                      <a:pt x="1202" y="9374"/>
                    </a:lnTo>
                    <a:cubicBezTo>
                      <a:pt x="4337" y="8740"/>
                      <a:pt x="6472" y="7873"/>
                      <a:pt x="6472" y="7873"/>
                    </a:cubicBezTo>
                    <a:lnTo>
                      <a:pt x="8340" y="1"/>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54"/>
              <p:cNvSpPr/>
              <p:nvPr/>
            </p:nvSpPr>
            <p:spPr>
              <a:xfrm>
                <a:off x="4844371" y="3724480"/>
                <a:ext cx="163390" cy="71539"/>
              </a:xfrm>
              <a:custGeom>
                <a:avLst/>
                <a:gdLst/>
                <a:ahLst/>
                <a:cxnLst/>
                <a:rect l="l" t="t" r="r" b="b"/>
                <a:pathLst>
                  <a:path w="5639" h="2469" extrusionOk="0">
                    <a:moveTo>
                      <a:pt x="1235" y="0"/>
                    </a:moveTo>
                    <a:cubicBezTo>
                      <a:pt x="1235" y="0"/>
                      <a:pt x="1" y="1101"/>
                      <a:pt x="1569" y="1835"/>
                    </a:cubicBezTo>
                    <a:cubicBezTo>
                      <a:pt x="2636" y="2335"/>
                      <a:pt x="4304" y="2469"/>
                      <a:pt x="4304" y="2469"/>
                    </a:cubicBezTo>
                    <a:cubicBezTo>
                      <a:pt x="4304" y="2469"/>
                      <a:pt x="5638" y="868"/>
                      <a:pt x="4871" y="701"/>
                    </a:cubicBezTo>
                    <a:lnTo>
                      <a:pt x="1235"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54"/>
              <p:cNvSpPr/>
              <p:nvPr/>
            </p:nvSpPr>
            <p:spPr>
              <a:xfrm>
                <a:off x="4829884" y="3786339"/>
                <a:ext cx="155654" cy="65194"/>
              </a:xfrm>
              <a:custGeom>
                <a:avLst/>
                <a:gdLst/>
                <a:ahLst/>
                <a:cxnLst/>
                <a:rect l="l" t="t" r="r" b="b"/>
                <a:pathLst>
                  <a:path w="5372" h="2250" extrusionOk="0">
                    <a:moveTo>
                      <a:pt x="834" y="0"/>
                    </a:moveTo>
                    <a:lnTo>
                      <a:pt x="1" y="1068"/>
                    </a:lnTo>
                    <a:cubicBezTo>
                      <a:pt x="1" y="1068"/>
                      <a:pt x="2335" y="2250"/>
                      <a:pt x="3221" y="2250"/>
                    </a:cubicBezTo>
                    <a:cubicBezTo>
                      <a:pt x="3277" y="2250"/>
                      <a:pt x="3326" y="2245"/>
                      <a:pt x="3370" y="2235"/>
                    </a:cubicBezTo>
                    <a:cubicBezTo>
                      <a:pt x="4137" y="2068"/>
                      <a:pt x="5371" y="267"/>
                      <a:pt x="5371" y="267"/>
                    </a:cubicBezTo>
                    <a:lnTo>
                      <a:pt x="834"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54"/>
              <p:cNvSpPr/>
              <p:nvPr/>
            </p:nvSpPr>
            <p:spPr>
              <a:xfrm>
                <a:off x="5242588" y="2282482"/>
                <a:ext cx="1156943" cy="1557088"/>
              </a:xfrm>
              <a:custGeom>
                <a:avLst/>
                <a:gdLst/>
                <a:ahLst/>
                <a:cxnLst/>
                <a:rect l="l" t="t" r="r" b="b"/>
                <a:pathLst>
                  <a:path w="39929" h="53739" extrusionOk="0">
                    <a:moveTo>
                      <a:pt x="39195" y="0"/>
                    </a:moveTo>
                    <a:cubicBezTo>
                      <a:pt x="39194" y="1"/>
                      <a:pt x="30388" y="1502"/>
                      <a:pt x="28954" y="4670"/>
                    </a:cubicBezTo>
                    <a:cubicBezTo>
                      <a:pt x="27486" y="7906"/>
                      <a:pt x="28954" y="16079"/>
                      <a:pt x="28954" y="18847"/>
                    </a:cubicBezTo>
                    <a:cubicBezTo>
                      <a:pt x="28954" y="21649"/>
                      <a:pt x="25218" y="36126"/>
                      <a:pt x="24217" y="37127"/>
                    </a:cubicBezTo>
                    <a:cubicBezTo>
                      <a:pt x="23183" y="38161"/>
                      <a:pt x="0" y="49369"/>
                      <a:pt x="0" y="49369"/>
                    </a:cubicBezTo>
                    <a:lnTo>
                      <a:pt x="5337" y="53739"/>
                    </a:lnTo>
                    <a:cubicBezTo>
                      <a:pt x="5337" y="53739"/>
                      <a:pt x="21716" y="50303"/>
                      <a:pt x="28654" y="45867"/>
                    </a:cubicBezTo>
                    <a:cubicBezTo>
                      <a:pt x="32323" y="43498"/>
                      <a:pt x="33491" y="36260"/>
                      <a:pt x="36693" y="26886"/>
                    </a:cubicBezTo>
                    <a:cubicBezTo>
                      <a:pt x="39929" y="17546"/>
                      <a:pt x="39195" y="1"/>
                      <a:pt x="39195"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54"/>
              <p:cNvSpPr/>
              <p:nvPr/>
            </p:nvSpPr>
            <p:spPr>
              <a:xfrm>
                <a:off x="6127883" y="2177133"/>
                <a:ext cx="1059326" cy="1547439"/>
              </a:xfrm>
              <a:custGeom>
                <a:avLst/>
                <a:gdLst/>
                <a:ahLst/>
                <a:cxnLst/>
                <a:rect l="l" t="t" r="r" b="b"/>
                <a:pathLst>
                  <a:path w="36560" h="53406" extrusionOk="0">
                    <a:moveTo>
                      <a:pt x="13743" y="1"/>
                    </a:moveTo>
                    <a:cubicBezTo>
                      <a:pt x="13743" y="1"/>
                      <a:pt x="13810" y="1702"/>
                      <a:pt x="8640" y="3636"/>
                    </a:cubicBezTo>
                    <a:cubicBezTo>
                      <a:pt x="8640" y="3636"/>
                      <a:pt x="2802" y="9941"/>
                      <a:pt x="3803" y="19848"/>
                    </a:cubicBezTo>
                    <a:cubicBezTo>
                      <a:pt x="4837" y="29789"/>
                      <a:pt x="6138" y="36794"/>
                      <a:pt x="0" y="50703"/>
                    </a:cubicBezTo>
                    <a:cubicBezTo>
                      <a:pt x="0" y="50703"/>
                      <a:pt x="4837" y="53405"/>
                      <a:pt x="18280" y="53405"/>
                    </a:cubicBezTo>
                    <a:cubicBezTo>
                      <a:pt x="31723" y="53405"/>
                      <a:pt x="36560" y="50703"/>
                      <a:pt x="36560" y="50703"/>
                    </a:cubicBezTo>
                    <a:cubicBezTo>
                      <a:pt x="30422" y="36794"/>
                      <a:pt x="31723" y="29789"/>
                      <a:pt x="32757" y="19848"/>
                    </a:cubicBezTo>
                    <a:cubicBezTo>
                      <a:pt x="33758" y="9941"/>
                      <a:pt x="27920" y="3636"/>
                      <a:pt x="27920" y="3636"/>
                    </a:cubicBezTo>
                    <a:cubicBezTo>
                      <a:pt x="22750" y="1702"/>
                      <a:pt x="22816" y="1"/>
                      <a:pt x="22816"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54"/>
              <p:cNvSpPr/>
              <p:nvPr/>
            </p:nvSpPr>
            <p:spPr>
              <a:xfrm>
                <a:off x="6523173" y="2017661"/>
                <a:ext cx="268714" cy="171097"/>
              </a:xfrm>
              <a:custGeom>
                <a:avLst/>
                <a:gdLst/>
                <a:ahLst/>
                <a:cxnLst/>
                <a:rect l="l" t="t" r="r" b="b"/>
                <a:pathLst>
                  <a:path w="9274" h="5905" extrusionOk="0">
                    <a:moveTo>
                      <a:pt x="634" y="1"/>
                    </a:moveTo>
                    <a:lnTo>
                      <a:pt x="634" y="1"/>
                    </a:lnTo>
                    <a:cubicBezTo>
                      <a:pt x="634" y="1"/>
                      <a:pt x="801" y="4504"/>
                      <a:pt x="0" y="5905"/>
                    </a:cubicBezTo>
                    <a:lnTo>
                      <a:pt x="9274" y="5905"/>
                    </a:lnTo>
                    <a:cubicBezTo>
                      <a:pt x="8473" y="4504"/>
                      <a:pt x="7706" y="167"/>
                      <a:pt x="7706" y="167"/>
                    </a:cubicBezTo>
                    <a:lnTo>
                      <a:pt x="4637" y="768"/>
                    </a:lnTo>
                    <a:lnTo>
                      <a:pt x="634" y="1"/>
                    </a:lnTo>
                    <a:close/>
                  </a:path>
                </a:pathLst>
              </a:custGeom>
              <a:solidFill>
                <a:srgbClr val="F99C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54"/>
              <p:cNvSpPr/>
              <p:nvPr/>
            </p:nvSpPr>
            <p:spPr>
              <a:xfrm>
                <a:off x="6209068" y="2246728"/>
                <a:ext cx="896950" cy="829178"/>
              </a:xfrm>
              <a:custGeom>
                <a:avLst/>
                <a:gdLst/>
                <a:ahLst/>
                <a:cxnLst/>
                <a:rect l="l" t="t" r="r" b="b"/>
                <a:pathLst>
                  <a:path w="30956" h="28617" extrusionOk="0">
                    <a:moveTo>
                      <a:pt x="8540" y="0"/>
                    </a:moveTo>
                    <a:cubicBezTo>
                      <a:pt x="7872" y="401"/>
                      <a:pt x="6972" y="801"/>
                      <a:pt x="5838" y="1234"/>
                    </a:cubicBezTo>
                    <a:cubicBezTo>
                      <a:pt x="5838" y="1234"/>
                      <a:pt x="0" y="7539"/>
                      <a:pt x="1001" y="17446"/>
                    </a:cubicBezTo>
                    <a:cubicBezTo>
                      <a:pt x="1301" y="20348"/>
                      <a:pt x="1635" y="23017"/>
                      <a:pt x="1768" y="25652"/>
                    </a:cubicBezTo>
                    <a:cubicBezTo>
                      <a:pt x="2348" y="26353"/>
                      <a:pt x="4405" y="28617"/>
                      <a:pt x="7278" y="28617"/>
                    </a:cubicBezTo>
                    <a:cubicBezTo>
                      <a:pt x="7547" y="28617"/>
                      <a:pt x="7823" y="28597"/>
                      <a:pt x="8106" y="28554"/>
                    </a:cubicBezTo>
                    <a:cubicBezTo>
                      <a:pt x="11909" y="27987"/>
                      <a:pt x="12643" y="27053"/>
                      <a:pt x="15478" y="27053"/>
                    </a:cubicBezTo>
                    <a:cubicBezTo>
                      <a:pt x="18313" y="27053"/>
                      <a:pt x="19014" y="27987"/>
                      <a:pt x="22850" y="28554"/>
                    </a:cubicBezTo>
                    <a:cubicBezTo>
                      <a:pt x="23133" y="28597"/>
                      <a:pt x="23409" y="28617"/>
                      <a:pt x="23678" y="28617"/>
                    </a:cubicBezTo>
                    <a:cubicBezTo>
                      <a:pt x="26550" y="28617"/>
                      <a:pt x="28605" y="26353"/>
                      <a:pt x="29154" y="25652"/>
                    </a:cubicBezTo>
                    <a:cubicBezTo>
                      <a:pt x="29321" y="23017"/>
                      <a:pt x="29655" y="20348"/>
                      <a:pt x="29955" y="17446"/>
                    </a:cubicBezTo>
                    <a:cubicBezTo>
                      <a:pt x="30956" y="7539"/>
                      <a:pt x="25118" y="1234"/>
                      <a:pt x="25118" y="1234"/>
                    </a:cubicBezTo>
                    <a:cubicBezTo>
                      <a:pt x="23984" y="801"/>
                      <a:pt x="23083" y="401"/>
                      <a:pt x="22383" y="0"/>
                    </a:cubicBezTo>
                    <a:cubicBezTo>
                      <a:pt x="22249" y="13443"/>
                      <a:pt x="15478" y="14344"/>
                      <a:pt x="15478" y="14344"/>
                    </a:cubicBezTo>
                    <a:cubicBezTo>
                      <a:pt x="15478" y="14344"/>
                      <a:pt x="8673" y="13443"/>
                      <a:pt x="854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54"/>
              <p:cNvSpPr/>
              <p:nvPr/>
            </p:nvSpPr>
            <p:spPr>
              <a:xfrm>
                <a:off x="6127883" y="3490574"/>
                <a:ext cx="1059326" cy="233944"/>
              </a:xfrm>
              <a:custGeom>
                <a:avLst/>
                <a:gdLst/>
                <a:ahLst/>
                <a:cxnLst/>
                <a:rect l="l" t="t" r="r" b="b"/>
                <a:pathLst>
                  <a:path w="36560" h="8074" extrusionOk="0">
                    <a:moveTo>
                      <a:pt x="2135" y="1"/>
                    </a:moveTo>
                    <a:cubicBezTo>
                      <a:pt x="1535" y="1669"/>
                      <a:pt x="867" y="3437"/>
                      <a:pt x="0" y="5371"/>
                    </a:cubicBezTo>
                    <a:cubicBezTo>
                      <a:pt x="0" y="5371"/>
                      <a:pt x="4837" y="8073"/>
                      <a:pt x="18280" y="8073"/>
                    </a:cubicBezTo>
                    <a:cubicBezTo>
                      <a:pt x="31723" y="8073"/>
                      <a:pt x="36560" y="5371"/>
                      <a:pt x="36560" y="5371"/>
                    </a:cubicBezTo>
                    <a:cubicBezTo>
                      <a:pt x="35692" y="3437"/>
                      <a:pt x="34992" y="1669"/>
                      <a:pt x="34425" y="1"/>
                    </a:cubicBezTo>
                    <a:cubicBezTo>
                      <a:pt x="28576" y="2080"/>
                      <a:pt x="23039" y="2773"/>
                      <a:pt x="18255" y="2773"/>
                    </a:cubicBezTo>
                    <a:cubicBezTo>
                      <a:pt x="8688" y="2773"/>
                      <a:pt x="2135" y="1"/>
                      <a:pt x="213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54"/>
              <p:cNvSpPr/>
              <p:nvPr/>
            </p:nvSpPr>
            <p:spPr>
              <a:xfrm>
                <a:off x="5893977" y="3989764"/>
                <a:ext cx="1253603" cy="422890"/>
              </a:xfrm>
              <a:custGeom>
                <a:avLst/>
                <a:gdLst/>
                <a:ahLst/>
                <a:cxnLst/>
                <a:rect l="l" t="t" r="r" b="b"/>
                <a:pathLst>
                  <a:path w="43265" h="14595" extrusionOk="0">
                    <a:moveTo>
                      <a:pt x="27439" y="1"/>
                    </a:moveTo>
                    <a:cubicBezTo>
                      <a:pt x="25672" y="1"/>
                      <a:pt x="25099" y="2107"/>
                      <a:pt x="20148" y="3820"/>
                    </a:cubicBezTo>
                    <a:cubicBezTo>
                      <a:pt x="14945" y="5622"/>
                      <a:pt x="10008" y="5455"/>
                      <a:pt x="7539" y="6923"/>
                    </a:cubicBezTo>
                    <a:cubicBezTo>
                      <a:pt x="5071" y="8390"/>
                      <a:pt x="1" y="10925"/>
                      <a:pt x="1969" y="13127"/>
                    </a:cubicBezTo>
                    <a:cubicBezTo>
                      <a:pt x="2554" y="13771"/>
                      <a:pt x="3234" y="14016"/>
                      <a:pt x="3936" y="14016"/>
                    </a:cubicBezTo>
                    <a:cubicBezTo>
                      <a:pt x="5631" y="14016"/>
                      <a:pt x="7453" y="12587"/>
                      <a:pt x="8373" y="11926"/>
                    </a:cubicBezTo>
                    <a:cubicBezTo>
                      <a:pt x="8373" y="11926"/>
                      <a:pt x="13009" y="12546"/>
                      <a:pt x="16724" y="12546"/>
                    </a:cubicBezTo>
                    <a:cubicBezTo>
                      <a:pt x="17319" y="12546"/>
                      <a:pt x="17889" y="12530"/>
                      <a:pt x="18414" y="12493"/>
                    </a:cubicBezTo>
                    <a:cubicBezTo>
                      <a:pt x="21192" y="12300"/>
                      <a:pt x="24653" y="11722"/>
                      <a:pt x="26794" y="11722"/>
                    </a:cubicBezTo>
                    <a:cubicBezTo>
                      <a:pt x="27609" y="11722"/>
                      <a:pt x="28233" y="11806"/>
                      <a:pt x="28554" y="12026"/>
                    </a:cubicBezTo>
                    <a:lnTo>
                      <a:pt x="41530" y="14595"/>
                    </a:lnTo>
                    <a:lnTo>
                      <a:pt x="43265" y="7656"/>
                    </a:lnTo>
                    <a:lnTo>
                      <a:pt x="31090" y="5455"/>
                    </a:lnTo>
                    <a:cubicBezTo>
                      <a:pt x="31090" y="5455"/>
                      <a:pt x="29722" y="251"/>
                      <a:pt x="27721" y="18"/>
                    </a:cubicBezTo>
                    <a:cubicBezTo>
                      <a:pt x="27623" y="6"/>
                      <a:pt x="27530" y="1"/>
                      <a:pt x="27439"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54"/>
              <p:cNvSpPr/>
              <p:nvPr/>
            </p:nvSpPr>
            <p:spPr>
              <a:xfrm>
                <a:off x="8277336" y="3904726"/>
                <a:ext cx="240058" cy="57544"/>
              </a:xfrm>
              <a:custGeom>
                <a:avLst/>
                <a:gdLst/>
                <a:ahLst/>
                <a:cxnLst/>
                <a:rect l="l" t="t" r="r" b="b"/>
                <a:pathLst>
                  <a:path w="8285" h="1986" extrusionOk="0">
                    <a:moveTo>
                      <a:pt x="3781" y="0"/>
                    </a:moveTo>
                    <a:cubicBezTo>
                      <a:pt x="3654" y="0"/>
                      <a:pt x="3558" y="16"/>
                      <a:pt x="3503" y="51"/>
                    </a:cubicBezTo>
                    <a:cubicBezTo>
                      <a:pt x="2936" y="384"/>
                      <a:pt x="0" y="784"/>
                      <a:pt x="0" y="784"/>
                    </a:cubicBezTo>
                    <a:cubicBezTo>
                      <a:pt x="0" y="784"/>
                      <a:pt x="5080" y="1985"/>
                      <a:pt x="7056" y="1985"/>
                    </a:cubicBezTo>
                    <a:cubicBezTo>
                      <a:pt x="7455" y="1985"/>
                      <a:pt x="7728" y="1936"/>
                      <a:pt x="7806" y="1819"/>
                    </a:cubicBezTo>
                    <a:cubicBezTo>
                      <a:pt x="8284" y="1191"/>
                      <a:pt x="4877" y="0"/>
                      <a:pt x="3781"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54"/>
              <p:cNvSpPr/>
              <p:nvPr/>
            </p:nvSpPr>
            <p:spPr>
              <a:xfrm>
                <a:off x="8343049" y="3840636"/>
                <a:ext cx="167215" cy="65570"/>
              </a:xfrm>
              <a:custGeom>
                <a:avLst/>
                <a:gdLst/>
                <a:ahLst/>
                <a:cxnLst/>
                <a:rect l="l" t="t" r="r" b="b"/>
                <a:pathLst>
                  <a:path w="5771" h="2263" extrusionOk="0">
                    <a:moveTo>
                      <a:pt x="4449" y="0"/>
                    </a:moveTo>
                    <a:cubicBezTo>
                      <a:pt x="4370" y="0"/>
                      <a:pt x="4289" y="9"/>
                      <a:pt x="4204" y="28"/>
                    </a:cubicBezTo>
                    <a:cubicBezTo>
                      <a:pt x="2703" y="361"/>
                      <a:pt x="701" y="595"/>
                      <a:pt x="468" y="828"/>
                    </a:cubicBezTo>
                    <a:cubicBezTo>
                      <a:pt x="1" y="1262"/>
                      <a:pt x="568" y="2263"/>
                      <a:pt x="568" y="2263"/>
                    </a:cubicBezTo>
                    <a:cubicBezTo>
                      <a:pt x="568" y="2263"/>
                      <a:pt x="4437" y="2196"/>
                      <a:pt x="5371" y="1462"/>
                    </a:cubicBezTo>
                    <a:cubicBezTo>
                      <a:pt x="5770" y="1155"/>
                      <a:pt x="5350" y="0"/>
                      <a:pt x="4449"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54"/>
              <p:cNvSpPr/>
              <p:nvPr/>
            </p:nvSpPr>
            <p:spPr>
              <a:xfrm>
                <a:off x="8316973" y="3619797"/>
                <a:ext cx="117928" cy="137660"/>
              </a:xfrm>
              <a:custGeom>
                <a:avLst/>
                <a:gdLst/>
                <a:ahLst/>
                <a:cxnLst/>
                <a:rect l="l" t="t" r="r" b="b"/>
                <a:pathLst>
                  <a:path w="4070" h="4751" extrusionOk="0">
                    <a:moveTo>
                      <a:pt x="826" y="1"/>
                    </a:moveTo>
                    <a:cubicBezTo>
                      <a:pt x="815" y="1"/>
                      <a:pt x="807" y="4"/>
                      <a:pt x="801" y="11"/>
                    </a:cubicBezTo>
                    <a:cubicBezTo>
                      <a:pt x="0" y="878"/>
                      <a:pt x="2335" y="4681"/>
                      <a:pt x="2969" y="4748"/>
                    </a:cubicBezTo>
                    <a:cubicBezTo>
                      <a:pt x="2987" y="4749"/>
                      <a:pt x="3004" y="4750"/>
                      <a:pt x="3021" y="4750"/>
                    </a:cubicBezTo>
                    <a:cubicBezTo>
                      <a:pt x="3628" y="4750"/>
                      <a:pt x="4070" y="3647"/>
                      <a:pt x="4070" y="3647"/>
                    </a:cubicBezTo>
                    <a:cubicBezTo>
                      <a:pt x="4070" y="3647"/>
                      <a:pt x="1178" y="1"/>
                      <a:pt x="826"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54"/>
              <p:cNvSpPr/>
              <p:nvPr/>
            </p:nvSpPr>
            <p:spPr>
              <a:xfrm>
                <a:off x="8419395" y="3682931"/>
                <a:ext cx="99587" cy="134357"/>
              </a:xfrm>
              <a:custGeom>
                <a:avLst/>
                <a:gdLst/>
                <a:ahLst/>
                <a:cxnLst/>
                <a:rect l="l" t="t" r="r" b="b"/>
                <a:pathLst>
                  <a:path w="3437" h="4637" extrusionOk="0">
                    <a:moveTo>
                      <a:pt x="3103" y="0"/>
                    </a:moveTo>
                    <a:cubicBezTo>
                      <a:pt x="1936" y="33"/>
                      <a:pt x="1102" y="2969"/>
                      <a:pt x="468" y="3603"/>
                    </a:cubicBezTo>
                    <a:cubicBezTo>
                      <a:pt x="1" y="4070"/>
                      <a:pt x="2269" y="4637"/>
                      <a:pt x="2269" y="4637"/>
                    </a:cubicBezTo>
                    <a:cubicBezTo>
                      <a:pt x="2269" y="4637"/>
                      <a:pt x="3437" y="0"/>
                      <a:pt x="3103"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54"/>
              <p:cNvSpPr/>
              <p:nvPr/>
            </p:nvSpPr>
            <p:spPr>
              <a:xfrm>
                <a:off x="8449963" y="3779240"/>
                <a:ext cx="97066" cy="106831"/>
              </a:xfrm>
              <a:custGeom>
                <a:avLst/>
                <a:gdLst/>
                <a:ahLst/>
                <a:cxnLst/>
                <a:rect l="l" t="t" r="r" b="b"/>
                <a:pathLst>
                  <a:path w="3350" h="3687" extrusionOk="0">
                    <a:moveTo>
                      <a:pt x="2862" y="1"/>
                    </a:moveTo>
                    <a:cubicBezTo>
                      <a:pt x="1872" y="1"/>
                      <a:pt x="2026" y="1044"/>
                      <a:pt x="514" y="2147"/>
                    </a:cubicBezTo>
                    <a:cubicBezTo>
                      <a:pt x="0" y="2500"/>
                      <a:pt x="969" y="3687"/>
                      <a:pt x="1429" y="3687"/>
                    </a:cubicBezTo>
                    <a:cubicBezTo>
                      <a:pt x="1447" y="3687"/>
                      <a:pt x="1465" y="3685"/>
                      <a:pt x="1481" y="3681"/>
                    </a:cubicBezTo>
                    <a:cubicBezTo>
                      <a:pt x="2448" y="3481"/>
                      <a:pt x="3349" y="45"/>
                      <a:pt x="3049" y="12"/>
                    </a:cubicBezTo>
                    <a:cubicBezTo>
                      <a:pt x="2982" y="4"/>
                      <a:pt x="2920" y="1"/>
                      <a:pt x="2862"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54"/>
              <p:cNvSpPr/>
              <p:nvPr/>
            </p:nvSpPr>
            <p:spPr>
              <a:xfrm>
                <a:off x="8148780" y="3610815"/>
                <a:ext cx="186570" cy="91474"/>
              </a:xfrm>
              <a:custGeom>
                <a:avLst/>
                <a:gdLst/>
                <a:ahLst/>
                <a:cxnLst/>
                <a:rect l="l" t="t" r="r" b="b"/>
                <a:pathLst>
                  <a:path w="6439" h="3157" extrusionOk="0">
                    <a:moveTo>
                      <a:pt x="5970" y="0"/>
                    </a:moveTo>
                    <a:cubicBezTo>
                      <a:pt x="5039" y="0"/>
                      <a:pt x="1" y="3156"/>
                      <a:pt x="1" y="3156"/>
                    </a:cubicBezTo>
                    <a:lnTo>
                      <a:pt x="4104" y="3156"/>
                    </a:lnTo>
                    <a:cubicBezTo>
                      <a:pt x="4104" y="3156"/>
                      <a:pt x="6439" y="621"/>
                      <a:pt x="6105" y="54"/>
                    </a:cubicBezTo>
                    <a:cubicBezTo>
                      <a:pt x="6085" y="17"/>
                      <a:pt x="6039" y="0"/>
                      <a:pt x="5970"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54"/>
              <p:cNvSpPr/>
              <p:nvPr/>
            </p:nvSpPr>
            <p:spPr>
              <a:xfrm>
                <a:off x="8070521" y="3684843"/>
                <a:ext cx="383716" cy="244810"/>
              </a:xfrm>
              <a:custGeom>
                <a:avLst/>
                <a:gdLst/>
                <a:ahLst/>
                <a:cxnLst/>
                <a:rect l="l" t="t" r="r" b="b"/>
                <a:pathLst>
                  <a:path w="13243" h="8449" extrusionOk="0">
                    <a:moveTo>
                      <a:pt x="4947" y="0"/>
                    </a:moveTo>
                    <a:cubicBezTo>
                      <a:pt x="3386" y="0"/>
                      <a:pt x="1366" y="1338"/>
                      <a:pt x="1201" y="1602"/>
                    </a:cubicBezTo>
                    <a:cubicBezTo>
                      <a:pt x="1034" y="1902"/>
                      <a:pt x="0" y="6839"/>
                      <a:pt x="0" y="6839"/>
                    </a:cubicBezTo>
                    <a:cubicBezTo>
                      <a:pt x="0" y="6839"/>
                      <a:pt x="4872" y="8449"/>
                      <a:pt x="8367" y="8449"/>
                    </a:cubicBezTo>
                    <a:cubicBezTo>
                      <a:pt x="9229" y="8449"/>
                      <a:pt x="10007" y="8351"/>
                      <a:pt x="10608" y="8107"/>
                    </a:cubicBezTo>
                    <a:cubicBezTo>
                      <a:pt x="13243" y="7006"/>
                      <a:pt x="9207" y="2069"/>
                      <a:pt x="9207" y="2069"/>
                    </a:cubicBezTo>
                    <a:cubicBezTo>
                      <a:pt x="9207" y="2069"/>
                      <a:pt x="9199" y="2069"/>
                      <a:pt x="9185" y="2069"/>
                    </a:cubicBezTo>
                    <a:cubicBezTo>
                      <a:pt x="9019" y="2069"/>
                      <a:pt x="7940" y="2013"/>
                      <a:pt x="6805" y="601"/>
                    </a:cubicBezTo>
                    <a:cubicBezTo>
                      <a:pt x="6438" y="134"/>
                      <a:pt x="5437" y="34"/>
                      <a:pt x="5004" y="1"/>
                    </a:cubicBezTo>
                    <a:cubicBezTo>
                      <a:pt x="4985" y="0"/>
                      <a:pt x="4966" y="0"/>
                      <a:pt x="4947"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54"/>
              <p:cNvSpPr/>
              <p:nvPr/>
            </p:nvSpPr>
            <p:spPr>
              <a:xfrm>
                <a:off x="7863677" y="3611395"/>
                <a:ext cx="241651" cy="271612"/>
              </a:xfrm>
              <a:custGeom>
                <a:avLst/>
                <a:gdLst/>
                <a:ahLst/>
                <a:cxnLst/>
                <a:rect l="l" t="t" r="r" b="b"/>
                <a:pathLst>
                  <a:path w="8340" h="9374" extrusionOk="0">
                    <a:moveTo>
                      <a:pt x="1" y="1"/>
                    </a:moveTo>
                    <a:lnTo>
                      <a:pt x="1869" y="7873"/>
                    </a:lnTo>
                    <a:cubicBezTo>
                      <a:pt x="1869" y="7873"/>
                      <a:pt x="3970" y="8740"/>
                      <a:pt x="7139" y="9374"/>
                    </a:cubicBezTo>
                    <a:lnTo>
                      <a:pt x="8340" y="4137"/>
                    </a:lnTo>
                    <a:cubicBezTo>
                      <a:pt x="8340" y="4137"/>
                      <a:pt x="6472" y="3136"/>
                      <a:pt x="1"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54"/>
              <p:cNvSpPr/>
              <p:nvPr/>
            </p:nvSpPr>
            <p:spPr>
              <a:xfrm>
                <a:off x="8307295" y="3724480"/>
                <a:ext cx="162405" cy="71539"/>
              </a:xfrm>
              <a:custGeom>
                <a:avLst/>
                <a:gdLst/>
                <a:ahLst/>
                <a:cxnLst/>
                <a:rect l="l" t="t" r="r" b="b"/>
                <a:pathLst>
                  <a:path w="5605" h="2469" extrusionOk="0">
                    <a:moveTo>
                      <a:pt x="4404" y="0"/>
                    </a:moveTo>
                    <a:lnTo>
                      <a:pt x="768" y="701"/>
                    </a:lnTo>
                    <a:cubicBezTo>
                      <a:pt x="1" y="868"/>
                      <a:pt x="1335" y="2469"/>
                      <a:pt x="1335" y="2469"/>
                    </a:cubicBezTo>
                    <a:cubicBezTo>
                      <a:pt x="1335" y="2469"/>
                      <a:pt x="3003" y="2335"/>
                      <a:pt x="4070" y="1835"/>
                    </a:cubicBezTo>
                    <a:cubicBezTo>
                      <a:pt x="5605" y="1101"/>
                      <a:pt x="4404" y="0"/>
                      <a:pt x="4404"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54"/>
              <p:cNvSpPr/>
              <p:nvPr/>
            </p:nvSpPr>
            <p:spPr>
              <a:xfrm>
                <a:off x="8329518" y="3786339"/>
                <a:ext cx="155654" cy="65194"/>
              </a:xfrm>
              <a:custGeom>
                <a:avLst/>
                <a:gdLst/>
                <a:ahLst/>
                <a:cxnLst/>
                <a:rect l="l" t="t" r="r" b="b"/>
                <a:pathLst>
                  <a:path w="5372" h="2250" extrusionOk="0">
                    <a:moveTo>
                      <a:pt x="4537" y="0"/>
                    </a:moveTo>
                    <a:lnTo>
                      <a:pt x="1" y="267"/>
                    </a:lnTo>
                    <a:cubicBezTo>
                      <a:pt x="1" y="267"/>
                      <a:pt x="1235" y="2068"/>
                      <a:pt x="2002" y="2235"/>
                    </a:cubicBezTo>
                    <a:cubicBezTo>
                      <a:pt x="2045" y="2245"/>
                      <a:pt x="2095" y="2250"/>
                      <a:pt x="2151" y="2250"/>
                    </a:cubicBezTo>
                    <a:cubicBezTo>
                      <a:pt x="3037" y="2250"/>
                      <a:pt x="5371" y="1068"/>
                      <a:pt x="5371" y="1068"/>
                    </a:cubicBezTo>
                    <a:lnTo>
                      <a:pt x="4537" y="0"/>
                    </a:ln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54"/>
              <p:cNvSpPr/>
              <p:nvPr/>
            </p:nvSpPr>
            <p:spPr>
              <a:xfrm>
                <a:off x="6915566" y="2282482"/>
                <a:ext cx="1155987" cy="1557088"/>
              </a:xfrm>
              <a:custGeom>
                <a:avLst/>
                <a:gdLst/>
                <a:ahLst/>
                <a:cxnLst/>
                <a:rect l="l" t="t" r="r" b="b"/>
                <a:pathLst>
                  <a:path w="39896" h="53739" extrusionOk="0">
                    <a:moveTo>
                      <a:pt x="734" y="0"/>
                    </a:moveTo>
                    <a:lnTo>
                      <a:pt x="734" y="0"/>
                    </a:lnTo>
                    <a:cubicBezTo>
                      <a:pt x="734" y="1"/>
                      <a:pt x="0" y="17546"/>
                      <a:pt x="3236" y="26886"/>
                    </a:cubicBezTo>
                    <a:cubicBezTo>
                      <a:pt x="6438" y="36260"/>
                      <a:pt x="7572" y="43498"/>
                      <a:pt x="11275" y="45867"/>
                    </a:cubicBezTo>
                    <a:cubicBezTo>
                      <a:pt x="18213" y="50303"/>
                      <a:pt x="34592" y="53739"/>
                      <a:pt x="34592" y="53739"/>
                    </a:cubicBezTo>
                    <a:lnTo>
                      <a:pt x="39895" y="49369"/>
                    </a:lnTo>
                    <a:cubicBezTo>
                      <a:pt x="39895" y="49369"/>
                      <a:pt x="16746" y="38161"/>
                      <a:pt x="15711" y="37127"/>
                    </a:cubicBezTo>
                    <a:cubicBezTo>
                      <a:pt x="14677" y="36126"/>
                      <a:pt x="10975" y="21649"/>
                      <a:pt x="10975" y="18847"/>
                    </a:cubicBezTo>
                    <a:cubicBezTo>
                      <a:pt x="10975" y="16079"/>
                      <a:pt x="12442" y="7906"/>
                      <a:pt x="10975" y="4670"/>
                    </a:cubicBezTo>
                    <a:cubicBezTo>
                      <a:pt x="9540" y="1502"/>
                      <a:pt x="735" y="1"/>
                      <a:pt x="734"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54"/>
              <p:cNvSpPr/>
              <p:nvPr/>
            </p:nvSpPr>
            <p:spPr>
              <a:xfrm>
                <a:off x="6615948" y="1930681"/>
                <a:ext cx="42564" cy="26106"/>
              </a:xfrm>
              <a:custGeom>
                <a:avLst/>
                <a:gdLst/>
                <a:ahLst/>
                <a:cxnLst/>
                <a:rect l="l" t="t" r="r" b="b"/>
                <a:pathLst>
                  <a:path w="1469" h="901" extrusionOk="0">
                    <a:moveTo>
                      <a:pt x="1" y="0"/>
                    </a:moveTo>
                    <a:cubicBezTo>
                      <a:pt x="1" y="0"/>
                      <a:pt x="546" y="900"/>
                      <a:pt x="946" y="900"/>
                    </a:cubicBezTo>
                    <a:cubicBezTo>
                      <a:pt x="989" y="900"/>
                      <a:pt x="1030" y="890"/>
                      <a:pt x="1068" y="868"/>
                    </a:cubicBezTo>
                    <a:cubicBezTo>
                      <a:pt x="1468" y="668"/>
                      <a:pt x="1235" y="0"/>
                      <a:pt x="1235" y="0"/>
                    </a:cubicBezTo>
                    <a:close/>
                  </a:path>
                </a:pathLst>
              </a:custGeom>
              <a:solidFill>
                <a:srgbClr val="D183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54"/>
              <p:cNvSpPr/>
              <p:nvPr/>
            </p:nvSpPr>
            <p:spPr>
              <a:xfrm>
                <a:off x="7068258" y="3881402"/>
                <a:ext cx="640840" cy="217139"/>
              </a:xfrm>
              <a:custGeom>
                <a:avLst/>
                <a:gdLst/>
                <a:ahLst/>
                <a:cxnLst/>
                <a:rect l="l" t="t" r="r" b="b"/>
                <a:pathLst>
                  <a:path w="22117" h="7494" extrusionOk="0">
                    <a:moveTo>
                      <a:pt x="18170" y="1"/>
                    </a:moveTo>
                    <a:cubicBezTo>
                      <a:pt x="6923" y="1"/>
                      <a:pt x="91" y="7100"/>
                      <a:pt x="1" y="7160"/>
                    </a:cubicBezTo>
                    <a:lnTo>
                      <a:pt x="334" y="7494"/>
                    </a:lnTo>
                    <a:cubicBezTo>
                      <a:pt x="424" y="7404"/>
                      <a:pt x="7069" y="463"/>
                      <a:pt x="18100" y="463"/>
                    </a:cubicBezTo>
                    <a:cubicBezTo>
                      <a:pt x="19360" y="463"/>
                      <a:pt x="20678" y="554"/>
                      <a:pt x="22050" y="756"/>
                    </a:cubicBezTo>
                    <a:lnTo>
                      <a:pt x="22116" y="289"/>
                    </a:lnTo>
                    <a:cubicBezTo>
                      <a:pt x="20748" y="90"/>
                      <a:pt x="19431" y="1"/>
                      <a:pt x="181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54"/>
              <p:cNvSpPr/>
              <p:nvPr/>
            </p:nvSpPr>
            <p:spPr>
              <a:xfrm>
                <a:off x="5605977" y="3881402"/>
                <a:ext cx="640840" cy="217139"/>
              </a:xfrm>
              <a:custGeom>
                <a:avLst/>
                <a:gdLst/>
                <a:ahLst/>
                <a:cxnLst/>
                <a:rect l="l" t="t" r="r" b="b"/>
                <a:pathLst>
                  <a:path w="22117" h="7494" extrusionOk="0">
                    <a:moveTo>
                      <a:pt x="3947" y="1"/>
                    </a:moveTo>
                    <a:cubicBezTo>
                      <a:pt x="2686" y="1"/>
                      <a:pt x="1369" y="90"/>
                      <a:pt x="0" y="289"/>
                    </a:cubicBezTo>
                    <a:lnTo>
                      <a:pt x="67" y="756"/>
                    </a:lnTo>
                    <a:cubicBezTo>
                      <a:pt x="1439" y="554"/>
                      <a:pt x="2756" y="463"/>
                      <a:pt x="4017" y="463"/>
                    </a:cubicBezTo>
                    <a:cubicBezTo>
                      <a:pt x="15047" y="463"/>
                      <a:pt x="21693" y="7404"/>
                      <a:pt x="21783" y="7494"/>
                    </a:cubicBezTo>
                    <a:lnTo>
                      <a:pt x="22116" y="7160"/>
                    </a:lnTo>
                    <a:cubicBezTo>
                      <a:pt x="22026" y="7100"/>
                      <a:pt x="15194" y="1"/>
                      <a:pt x="39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54"/>
              <p:cNvSpPr/>
              <p:nvPr/>
            </p:nvSpPr>
            <p:spPr>
              <a:xfrm>
                <a:off x="7054727" y="2828551"/>
                <a:ext cx="216530" cy="121811"/>
              </a:xfrm>
              <a:custGeom>
                <a:avLst/>
                <a:gdLst/>
                <a:ahLst/>
                <a:cxnLst/>
                <a:rect l="l" t="t" r="r" b="b"/>
                <a:pathLst>
                  <a:path w="7473" h="4204" extrusionOk="0">
                    <a:moveTo>
                      <a:pt x="6172" y="0"/>
                    </a:moveTo>
                    <a:lnTo>
                      <a:pt x="301" y="67"/>
                    </a:lnTo>
                    <a:lnTo>
                      <a:pt x="1" y="4170"/>
                    </a:lnTo>
                    <a:lnTo>
                      <a:pt x="7473" y="4203"/>
                    </a:lnTo>
                    <a:lnTo>
                      <a:pt x="617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54"/>
              <p:cNvSpPr/>
              <p:nvPr/>
            </p:nvSpPr>
            <p:spPr>
              <a:xfrm>
                <a:off x="6732886" y="1867866"/>
                <a:ext cx="912423" cy="889214"/>
              </a:xfrm>
              <a:custGeom>
                <a:avLst/>
                <a:gdLst/>
                <a:ahLst/>
                <a:cxnLst/>
                <a:rect l="l" t="t" r="r" b="b"/>
                <a:pathLst>
                  <a:path w="31490" h="30689" extrusionOk="0">
                    <a:moveTo>
                      <a:pt x="1" y="0"/>
                    </a:moveTo>
                    <a:cubicBezTo>
                      <a:pt x="1" y="13577"/>
                      <a:pt x="10208" y="14177"/>
                      <a:pt x="18381" y="14677"/>
                    </a:cubicBezTo>
                    <a:cubicBezTo>
                      <a:pt x="19815" y="14744"/>
                      <a:pt x="21183" y="14811"/>
                      <a:pt x="22417" y="14978"/>
                    </a:cubicBezTo>
                    <a:cubicBezTo>
                      <a:pt x="28621" y="15678"/>
                      <a:pt x="30889" y="18814"/>
                      <a:pt x="30956" y="21482"/>
                    </a:cubicBezTo>
                    <a:cubicBezTo>
                      <a:pt x="31056" y="24351"/>
                      <a:pt x="28788" y="26819"/>
                      <a:pt x="25586" y="27353"/>
                    </a:cubicBezTo>
                    <a:cubicBezTo>
                      <a:pt x="25252" y="27420"/>
                      <a:pt x="24818" y="27453"/>
                      <a:pt x="24385" y="27453"/>
                    </a:cubicBezTo>
                    <a:cubicBezTo>
                      <a:pt x="22917" y="27553"/>
                      <a:pt x="21116" y="27620"/>
                      <a:pt x="20315" y="28687"/>
                    </a:cubicBezTo>
                    <a:cubicBezTo>
                      <a:pt x="19948" y="29188"/>
                      <a:pt x="19848" y="29888"/>
                      <a:pt x="20015" y="30689"/>
                    </a:cubicBezTo>
                    <a:lnTo>
                      <a:pt x="20449" y="30622"/>
                    </a:lnTo>
                    <a:cubicBezTo>
                      <a:pt x="20315" y="29888"/>
                      <a:pt x="20382" y="29355"/>
                      <a:pt x="20682" y="28954"/>
                    </a:cubicBezTo>
                    <a:cubicBezTo>
                      <a:pt x="21349" y="28054"/>
                      <a:pt x="23051" y="27987"/>
                      <a:pt x="24418" y="27920"/>
                    </a:cubicBezTo>
                    <a:cubicBezTo>
                      <a:pt x="24885" y="27887"/>
                      <a:pt x="25319" y="27853"/>
                      <a:pt x="25652" y="27820"/>
                    </a:cubicBezTo>
                    <a:cubicBezTo>
                      <a:pt x="29088" y="27220"/>
                      <a:pt x="31490" y="24584"/>
                      <a:pt x="31423" y="21482"/>
                    </a:cubicBezTo>
                    <a:cubicBezTo>
                      <a:pt x="31356" y="18614"/>
                      <a:pt x="28955" y="15278"/>
                      <a:pt x="22483" y="14511"/>
                    </a:cubicBezTo>
                    <a:cubicBezTo>
                      <a:pt x="21216" y="14377"/>
                      <a:pt x="19848" y="14310"/>
                      <a:pt x="18414" y="14210"/>
                    </a:cubicBezTo>
                    <a:cubicBezTo>
                      <a:pt x="10408" y="13743"/>
                      <a:pt x="434" y="13176"/>
                      <a:pt x="4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54"/>
              <p:cNvSpPr/>
              <p:nvPr/>
            </p:nvSpPr>
            <p:spPr>
              <a:xfrm>
                <a:off x="6132693" y="4315980"/>
                <a:ext cx="68671" cy="24165"/>
              </a:xfrm>
              <a:custGeom>
                <a:avLst/>
                <a:gdLst/>
                <a:ahLst/>
                <a:cxnLst/>
                <a:rect l="l" t="t" r="r" b="b"/>
                <a:pathLst>
                  <a:path w="2370" h="834" extrusionOk="0">
                    <a:moveTo>
                      <a:pt x="2369" y="0"/>
                    </a:moveTo>
                    <a:cubicBezTo>
                      <a:pt x="1035" y="0"/>
                      <a:pt x="1" y="734"/>
                      <a:pt x="1" y="734"/>
                    </a:cubicBezTo>
                    <a:lnTo>
                      <a:pt x="1035" y="834"/>
                    </a:lnTo>
                    <a:lnTo>
                      <a:pt x="2369" y="0"/>
                    </a:lnTo>
                    <a:close/>
                  </a:path>
                </a:pathLst>
              </a:custGeom>
              <a:solidFill>
                <a:srgbClr val="BD6F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54"/>
              <p:cNvSpPr/>
              <p:nvPr/>
            </p:nvSpPr>
            <p:spPr>
              <a:xfrm>
                <a:off x="6512540" y="1811802"/>
                <a:ext cx="279348" cy="392901"/>
              </a:xfrm>
              <a:custGeom>
                <a:avLst/>
                <a:gdLst/>
                <a:ahLst/>
                <a:cxnLst/>
                <a:rect l="l" t="t" r="r" b="b"/>
                <a:pathLst>
                  <a:path w="9641" h="13560" extrusionOk="0">
                    <a:moveTo>
                      <a:pt x="6605" y="1"/>
                    </a:moveTo>
                    <a:cubicBezTo>
                      <a:pt x="6605" y="1"/>
                      <a:pt x="4037" y="1201"/>
                      <a:pt x="2502" y="2636"/>
                    </a:cubicBezTo>
                    <a:cubicBezTo>
                      <a:pt x="2435" y="2269"/>
                      <a:pt x="2636" y="2669"/>
                      <a:pt x="2335" y="2069"/>
                    </a:cubicBezTo>
                    <a:cubicBezTo>
                      <a:pt x="2335" y="2069"/>
                      <a:pt x="1680" y="1031"/>
                      <a:pt x="1110" y="1031"/>
                    </a:cubicBezTo>
                    <a:cubicBezTo>
                      <a:pt x="1051" y="1031"/>
                      <a:pt x="992" y="1043"/>
                      <a:pt x="934" y="1068"/>
                    </a:cubicBezTo>
                    <a:cubicBezTo>
                      <a:pt x="334" y="1368"/>
                      <a:pt x="0" y="2336"/>
                      <a:pt x="1235" y="3336"/>
                    </a:cubicBezTo>
                    <a:lnTo>
                      <a:pt x="1568" y="3803"/>
                    </a:lnTo>
                    <a:cubicBezTo>
                      <a:pt x="1468" y="4003"/>
                      <a:pt x="1401" y="4204"/>
                      <a:pt x="1368" y="4404"/>
                    </a:cubicBezTo>
                    <a:cubicBezTo>
                      <a:pt x="1368" y="4404"/>
                      <a:pt x="1367" y="4404"/>
                      <a:pt x="1367" y="4404"/>
                    </a:cubicBezTo>
                    <a:cubicBezTo>
                      <a:pt x="1347" y="4404"/>
                      <a:pt x="1128" y="4464"/>
                      <a:pt x="1001" y="7106"/>
                    </a:cubicBezTo>
                    <a:cubicBezTo>
                      <a:pt x="1001" y="7106"/>
                      <a:pt x="968" y="9707"/>
                      <a:pt x="734" y="11809"/>
                    </a:cubicBezTo>
                    <a:cubicBezTo>
                      <a:pt x="583" y="13183"/>
                      <a:pt x="2394" y="13559"/>
                      <a:pt x="4422" y="13559"/>
                    </a:cubicBezTo>
                    <a:cubicBezTo>
                      <a:pt x="6873" y="13559"/>
                      <a:pt x="9641" y="13010"/>
                      <a:pt x="9641" y="13010"/>
                    </a:cubicBezTo>
                    <a:cubicBezTo>
                      <a:pt x="7973" y="8540"/>
                      <a:pt x="6605" y="1"/>
                      <a:pt x="6605" y="1"/>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54"/>
              <p:cNvSpPr/>
              <p:nvPr/>
            </p:nvSpPr>
            <p:spPr>
              <a:xfrm>
                <a:off x="6529200" y="1776657"/>
                <a:ext cx="262687" cy="309221"/>
              </a:xfrm>
              <a:custGeom>
                <a:avLst/>
                <a:gdLst/>
                <a:ahLst/>
                <a:cxnLst/>
                <a:rect l="l" t="t" r="r" b="b"/>
                <a:pathLst>
                  <a:path w="9066" h="10672" extrusionOk="0">
                    <a:moveTo>
                      <a:pt x="6954" y="0"/>
                    </a:moveTo>
                    <a:cubicBezTo>
                      <a:pt x="1" y="0"/>
                      <a:pt x="1127" y="3815"/>
                      <a:pt x="1127" y="3815"/>
                    </a:cubicBezTo>
                    <a:cubicBezTo>
                      <a:pt x="1127" y="3815"/>
                      <a:pt x="1327" y="7918"/>
                      <a:pt x="3462" y="9419"/>
                    </a:cubicBezTo>
                    <a:cubicBezTo>
                      <a:pt x="4758" y="10324"/>
                      <a:pt x="6193" y="10671"/>
                      <a:pt x="7189" y="10671"/>
                    </a:cubicBezTo>
                    <a:cubicBezTo>
                      <a:pt x="7808" y="10671"/>
                      <a:pt x="8258" y="10537"/>
                      <a:pt x="8398" y="10320"/>
                    </a:cubicBezTo>
                    <a:cubicBezTo>
                      <a:pt x="9066" y="9219"/>
                      <a:pt x="8799" y="3915"/>
                      <a:pt x="8265" y="3148"/>
                    </a:cubicBezTo>
                    <a:cubicBezTo>
                      <a:pt x="7731" y="2381"/>
                      <a:pt x="7665" y="13"/>
                      <a:pt x="7665" y="13"/>
                    </a:cubicBezTo>
                    <a:cubicBezTo>
                      <a:pt x="7419" y="4"/>
                      <a:pt x="7182" y="0"/>
                      <a:pt x="6954" y="0"/>
                    </a:cubicBezTo>
                    <a:close/>
                  </a:path>
                </a:pathLst>
              </a:custGeom>
              <a:solidFill>
                <a:srgbClr val="E771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54"/>
              <p:cNvSpPr/>
              <p:nvPr/>
            </p:nvSpPr>
            <p:spPr>
              <a:xfrm>
                <a:off x="6680704" y="1973215"/>
                <a:ext cx="70583" cy="41927"/>
              </a:xfrm>
              <a:custGeom>
                <a:avLst/>
                <a:gdLst/>
                <a:ahLst/>
                <a:cxnLst/>
                <a:rect l="l" t="t" r="r" b="b"/>
                <a:pathLst>
                  <a:path w="2436" h="1447" extrusionOk="0">
                    <a:moveTo>
                      <a:pt x="2436" y="0"/>
                    </a:moveTo>
                    <a:lnTo>
                      <a:pt x="0" y="34"/>
                    </a:lnTo>
                    <a:cubicBezTo>
                      <a:pt x="0" y="34"/>
                      <a:pt x="692" y="1447"/>
                      <a:pt x="2047" y="1447"/>
                    </a:cubicBezTo>
                    <a:cubicBezTo>
                      <a:pt x="2119" y="1447"/>
                      <a:pt x="2193" y="1443"/>
                      <a:pt x="2269" y="1435"/>
                    </a:cubicBezTo>
                    <a:lnTo>
                      <a:pt x="243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54"/>
              <p:cNvSpPr/>
              <p:nvPr/>
            </p:nvSpPr>
            <p:spPr>
              <a:xfrm>
                <a:off x="6032183" y="2242845"/>
                <a:ext cx="1252647" cy="1124404"/>
              </a:xfrm>
              <a:custGeom>
                <a:avLst/>
                <a:gdLst/>
                <a:ahLst/>
                <a:cxnLst/>
                <a:rect l="l" t="t" r="r" b="b"/>
                <a:pathLst>
                  <a:path w="43232" h="38806" extrusionOk="0">
                    <a:moveTo>
                      <a:pt x="14878" y="1"/>
                    </a:moveTo>
                    <a:cubicBezTo>
                      <a:pt x="14878" y="1"/>
                      <a:pt x="6005" y="2269"/>
                      <a:pt x="2336" y="5138"/>
                    </a:cubicBezTo>
                    <a:cubicBezTo>
                      <a:pt x="1" y="6972"/>
                      <a:pt x="1302" y="19381"/>
                      <a:pt x="1302" y="19381"/>
                    </a:cubicBezTo>
                    <a:cubicBezTo>
                      <a:pt x="1302" y="19381"/>
                      <a:pt x="8007" y="30990"/>
                      <a:pt x="6439" y="37828"/>
                    </a:cubicBezTo>
                    <a:cubicBezTo>
                      <a:pt x="6439" y="37828"/>
                      <a:pt x="8809" y="35286"/>
                      <a:pt x="11919" y="35286"/>
                    </a:cubicBezTo>
                    <a:cubicBezTo>
                      <a:pt x="12442" y="35286"/>
                      <a:pt x="12987" y="35358"/>
                      <a:pt x="13544" y="35526"/>
                    </a:cubicBezTo>
                    <a:cubicBezTo>
                      <a:pt x="22074" y="38093"/>
                      <a:pt x="27503" y="38805"/>
                      <a:pt x="30903" y="38805"/>
                    </a:cubicBezTo>
                    <a:cubicBezTo>
                      <a:pt x="35147" y="38805"/>
                      <a:pt x="36227" y="37694"/>
                      <a:pt x="36227" y="37694"/>
                    </a:cubicBezTo>
                    <a:cubicBezTo>
                      <a:pt x="34659" y="30856"/>
                      <a:pt x="41897" y="19381"/>
                      <a:pt x="41897" y="19381"/>
                    </a:cubicBezTo>
                    <a:cubicBezTo>
                      <a:pt x="41897" y="19381"/>
                      <a:pt x="43232" y="6972"/>
                      <a:pt x="40897" y="5138"/>
                    </a:cubicBezTo>
                    <a:cubicBezTo>
                      <a:pt x="37194" y="2269"/>
                      <a:pt x="28321" y="1"/>
                      <a:pt x="28321" y="1"/>
                    </a:cubicBezTo>
                    <a:lnTo>
                      <a:pt x="28321" y="1"/>
                    </a:lnTo>
                    <a:cubicBezTo>
                      <a:pt x="30348" y="15733"/>
                      <a:pt x="22228" y="16013"/>
                      <a:pt x="21649" y="16013"/>
                    </a:cubicBezTo>
                    <a:cubicBezTo>
                      <a:pt x="21627" y="16013"/>
                      <a:pt x="21616" y="16012"/>
                      <a:pt x="21616" y="16012"/>
                    </a:cubicBezTo>
                    <a:cubicBezTo>
                      <a:pt x="21616" y="16012"/>
                      <a:pt x="21605" y="16013"/>
                      <a:pt x="21584" y="16013"/>
                    </a:cubicBezTo>
                    <a:cubicBezTo>
                      <a:pt x="21002" y="16013"/>
                      <a:pt x="12851" y="15733"/>
                      <a:pt x="148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54"/>
              <p:cNvSpPr/>
              <p:nvPr/>
            </p:nvSpPr>
            <p:spPr>
              <a:xfrm>
                <a:off x="6224511" y="3186146"/>
                <a:ext cx="852502" cy="167244"/>
              </a:xfrm>
              <a:custGeom>
                <a:avLst/>
                <a:gdLst/>
                <a:ahLst/>
                <a:cxnLst/>
                <a:rect l="l" t="t" r="r" b="b"/>
                <a:pathLst>
                  <a:path w="29422" h="5772" extrusionOk="0">
                    <a:moveTo>
                      <a:pt x="29355" y="3236"/>
                    </a:moveTo>
                    <a:cubicBezTo>
                      <a:pt x="23484" y="5771"/>
                      <a:pt x="14344" y="3036"/>
                      <a:pt x="9274" y="1502"/>
                    </a:cubicBezTo>
                    <a:cubicBezTo>
                      <a:pt x="7973" y="1135"/>
                      <a:pt x="6939" y="801"/>
                      <a:pt x="6205" y="668"/>
                    </a:cubicBezTo>
                    <a:cubicBezTo>
                      <a:pt x="3103" y="0"/>
                      <a:pt x="902" y="1235"/>
                      <a:pt x="1" y="1935"/>
                    </a:cubicBezTo>
                    <a:cubicBezTo>
                      <a:pt x="34" y="2235"/>
                      <a:pt x="34" y="2536"/>
                      <a:pt x="34" y="2836"/>
                    </a:cubicBezTo>
                    <a:lnTo>
                      <a:pt x="101" y="2903"/>
                    </a:lnTo>
                    <a:cubicBezTo>
                      <a:pt x="201" y="2836"/>
                      <a:pt x="2403" y="701"/>
                      <a:pt x="6039" y="1468"/>
                    </a:cubicBezTo>
                    <a:cubicBezTo>
                      <a:pt x="6739" y="1602"/>
                      <a:pt x="7806" y="1935"/>
                      <a:pt x="9041" y="2302"/>
                    </a:cubicBezTo>
                    <a:cubicBezTo>
                      <a:pt x="12677" y="3403"/>
                      <a:pt x="18347" y="5104"/>
                      <a:pt x="23551" y="5104"/>
                    </a:cubicBezTo>
                    <a:cubicBezTo>
                      <a:pt x="25653" y="5104"/>
                      <a:pt x="27654" y="4804"/>
                      <a:pt x="29422" y="4103"/>
                    </a:cubicBezTo>
                    <a:cubicBezTo>
                      <a:pt x="29389" y="3837"/>
                      <a:pt x="29355" y="3536"/>
                      <a:pt x="29355" y="3236"/>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54"/>
              <p:cNvSpPr/>
              <p:nvPr/>
            </p:nvSpPr>
            <p:spPr>
              <a:xfrm>
                <a:off x="5670734" y="1861086"/>
                <a:ext cx="2067424" cy="1801637"/>
              </a:xfrm>
              <a:custGeom>
                <a:avLst/>
                <a:gdLst/>
                <a:ahLst/>
                <a:cxnLst/>
                <a:rect l="l" t="t" r="r" b="b"/>
                <a:pathLst>
                  <a:path w="71352" h="62179" extrusionOk="0">
                    <a:moveTo>
                      <a:pt x="30689" y="1"/>
                    </a:moveTo>
                    <a:cubicBezTo>
                      <a:pt x="28687" y="1"/>
                      <a:pt x="27453" y="434"/>
                      <a:pt x="26853" y="1368"/>
                    </a:cubicBezTo>
                    <a:cubicBezTo>
                      <a:pt x="25852" y="2936"/>
                      <a:pt x="27053" y="5538"/>
                      <a:pt x="28421" y="8540"/>
                    </a:cubicBezTo>
                    <a:cubicBezTo>
                      <a:pt x="30289" y="12610"/>
                      <a:pt x="32390" y="17246"/>
                      <a:pt x="28888" y="19748"/>
                    </a:cubicBezTo>
                    <a:cubicBezTo>
                      <a:pt x="25514" y="22123"/>
                      <a:pt x="22481" y="22711"/>
                      <a:pt x="19718" y="22711"/>
                    </a:cubicBezTo>
                    <a:cubicBezTo>
                      <a:pt x="18328" y="22711"/>
                      <a:pt x="17007" y="22562"/>
                      <a:pt x="15745" y="22417"/>
                    </a:cubicBezTo>
                    <a:cubicBezTo>
                      <a:pt x="14518" y="22284"/>
                      <a:pt x="13337" y="22157"/>
                      <a:pt x="12190" y="22157"/>
                    </a:cubicBezTo>
                    <a:cubicBezTo>
                      <a:pt x="9002" y="22157"/>
                      <a:pt x="6070" y="23143"/>
                      <a:pt x="3102" y="27754"/>
                    </a:cubicBezTo>
                    <a:cubicBezTo>
                      <a:pt x="0" y="32557"/>
                      <a:pt x="67" y="38495"/>
                      <a:pt x="3303" y="44399"/>
                    </a:cubicBezTo>
                    <a:cubicBezTo>
                      <a:pt x="8840" y="54540"/>
                      <a:pt x="22049" y="62179"/>
                      <a:pt x="34058" y="62179"/>
                    </a:cubicBezTo>
                    <a:cubicBezTo>
                      <a:pt x="43231" y="62179"/>
                      <a:pt x="51437" y="60244"/>
                      <a:pt x="57808" y="56541"/>
                    </a:cubicBezTo>
                    <a:cubicBezTo>
                      <a:pt x="63279" y="53372"/>
                      <a:pt x="67348" y="48936"/>
                      <a:pt x="69250" y="43999"/>
                    </a:cubicBezTo>
                    <a:cubicBezTo>
                      <a:pt x="70884" y="39796"/>
                      <a:pt x="71218" y="35793"/>
                      <a:pt x="70150" y="32457"/>
                    </a:cubicBezTo>
                    <a:cubicBezTo>
                      <a:pt x="69283" y="29622"/>
                      <a:pt x="67448" y="27387"/>
                      <a:pt x="65113" y="26320"/>
                    </a:cubicBezTo>
                    <a:cubicBezTo>
                      <a:pt x="64172" y="25897"/>
                      <a:pt x="63225" y="25693"/>
                      <a:pt x="62315" y="25693"/>
                    </a:cubicBezTo>
                    <a:cubicBezTo>
                      <a:pt x="60062" y="25693"/>
                      <a:pt x="58028" y="26941"/>
                      <a:pt x="56841" y="29222"/>
                    </a:cubicBezTo>
                    <a:lnTo>
                      <a:pt x="57241" y="29422"/>
                    </a:lnTo>
                    <a:cubicBezTo>
                      <a:pt x="58359" y="27305"/>
                      <a:pt x="60240" y="26138"/>
                      <a:pt x="62327" y="26138"/>
                    </a:cubicBezTo>
                    <a:cubicBezTo>
                      <a:pt x="63168" y="26138"/>
                      <a:pt x="64042" y="26327"/>
                      <a:pt x="64913" y="26720"/>
                    </a:cubicBezTo>
                    <a:cubicBezTo>
                      <a:pt x="70817" y="29422"/>
                      <a:pt x="71351" y="37361"/>
                      <a:pt x="68849" y="43865"/>
                    </a:cubicBezTo>
                    <a:cubicBezTo>
                      <a:pt x="63746" y="57042"/>
                      <a:pt x="46900" y="61745"/>
                      <a:pt x="34058" y="61745"/>
                    </a:cubicBezTo>
                    <a:cubicBezTo>
                      <a:pt x="22216" y="61745"/>
                      <a:pt x="9140" y="54206"/>
                      <a:pt x="3703" y="44199"/>
                    </a:cubicBezTo>
                    <a:cubicBezTo>
                      <a:pt x="534" y="38428"/>
                      <a:pt x="467" y="32657"/>
                      <a:pt x="3469" y="27987"/>
                    </a:cubicBezTo>
                    <a:cubicBezTo>
                      <a:pt x="6321" y="23576"/>
                      <a:pt x="9155" y="22619"/>
                      <a:pt x="12206" y="22619"/>
                    </a:cubicBezTo>
                    <a:cubicBezTo>
                      <a:pt x="13330" y="22619"/>
                      <a:pt x="14483" y="22749"/>
                      <a:pt x="15678" y="22884"/>
                    </a:cubicBezTo>
                    <a:cubicBezTo>
                      <a:pt x="16952" y="23027"/>
                      <a:pt x="18284" y="23173"/>
                      <a:pt x="19683" y="23173"/>
                    </a:cubicBezTo>
                    <a:cubicBezTo>
                      <a:pt x="22534" y="23173"/>
                      <a:pt x="25664" y="22565"/>
                      <a:pt x="29154" y="20082"/>
                    </a:cubicBezTo>
                    <a:cubicBezTo>
                      <a:pt x="32957" y="17380"/>
                      <a:pt x="30756" y="12610"/>
                      <a:pt x="28821" y="8373"/>
                    </a:cubicBezTo>
                    <a:cubicBezTo>
                      <a:pt x="27553" y="5571"/>
                      <a:pt x="26352" y="2970"/>
                      <a:pt x="27253" y="1602"/>
                    </a:cubicBezTo>
                    <a:cubicBezTo>
                      <a:pt x="27720" y="835"/>
                      <a:pt x="28854" y="468"/>
                      <a:pt x="30689" y="468"/>
                    </a:cubicBezTo>
                    <a:lnTo>
                      <a:pt x="3068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54"/>
              <p:cNvSpPr/>
              <p:nvPr/>
            </p:nvSpPr>
            <p:spPr>
              <a:xfrm>
                <a:off x="6218716" y="3319513"/>
                <a:ext cx="19355" cy="44506"/>
              </a:xfrm>
              <a:custGeom>
                <a:avLst/>
                <a:gdLst/>
                <a:ahLst/>
                <a:cxnLst/>
                <a:rect l="l" t="t" r="r" b="b"/>
                <a:pathLst>
                  <a:path w="668" h="1536" extrusionOk="0">
                    <a:moveTo>
                      <a:pt x="668" y="1"/>
                    </a:moveTo>
                    <a:lnTo>
                      <a:pt x="1" y="668"/>
                    </a:lnTo>
                    <a:lnTo>
                      <a:pt x="334" y="1535"/>
                    </a:lnTo>
                    <a:lnTo>
                      <a:pt x="668" y="1"/>
                    </a:lnTo>
                    <a:close/>
                  </a:path>
                </a:pathLst>
              </a:custGeom>
              <a:solidFill>
                <a:srgbClr val="BAB1A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54"/>
              <p:cNvSpPr/>
              <p:nvPr/>
            </p:nvSpPr>
            <p:spPr>
              <a:xfrm>
                <a:off x="7224833" y="2718364"/>
                <a:ext cx="139196" cy="343151"/>
              </a:xfrm>
              <a:custGeom>
                <a:avLst/>
                <a:gdLst/>
                <a:ahLst/>
                <a:cxnLst/>
                <a:rect l="l" t="t" r="r" b="b"/>
                <a:pathLst>
                  <a:path w="4804" h="11843" extrusionOk="0">
                    <a:moveTo>
                      <a:pt x="1" y="1"/>
                    </a:moveTo>
                    <a:lnTo>
                      <a:pt x="1068" y="11842"/>
                    </a:lnTo>
                    <a:lnTo>
                      <a:pt x="4804" y="10041"/>
                    </a:lnTo>
                    <a:lnTo>
                      <a:pt x="4137" y="1568"/>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54"/>
              <p:cNvSpPr/>
              <p:nvPr/>
            </p:nvSpPr>
            <p:spPr>
              <a:xfrm>
                <a:off x="7201625" y="2718364"/>
                <a:ext cx="54154" cy="343151"/>
              </a:xfrm>
              <a:custGeom>
                <a:avLst/>
                <a:gdLst/>
                <a:ahLst/>
                <a:cxnLst/>
                <a:rect l="l" t="t" r="r" b="b"/>
                <a:pathLst>
                  <a:path w="1869" h="11843" extrusionOk="0">
                    <a:moveTo>
                      <a:pt x="1" y="1"/>
                    </a:moveTo>
                    <a:lnTo>
                      <a:pt x="1102" y="11842"/>
                    </a:lnTo>
                    <a:lnTo>
                      <a:pt x="1869" y="11842"/>
                    </a:lnTo>
                    <a:lnTo>
                      <a:pt x="80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54"/>
              <p:cNvSpPr/>
              <p:nvPr/>
            </p:nvSpPr>
            <p:spPr>
              <a:xfrm>
                <a:off x="7255748" y="2774428"/>
                <a:ext cx="88953" cy="130503"/>
              </a:xfrm>
              <a:custGeom>
                <a:avLst/>
                <a:gdLst/>
                <a:ahLst/>
                <a:cxnLst/>
                <a:rect l="l" t="t" r="r" b="b"/>
                <a:pathLst>
                  <a:path w="3070" h="4504" extrusionOk="0">
                    <a:moveTo>
                      <a:pt x="1535" y="0"/>
                    </a:moveTo>
                    <a:cubicBezTo>
                      <a:pt x="701" y="0"/>
                      <a:pt x="1" y="1001"/>
                      <a:pt x="1" y="2235"/>
                    </a:cubicBezTo>
                    <a:cubicBezTo>
                      <a:pt x="1" y="3503"/>
                      <a:pt x="701" y="4504"/>
                      <a:pt x="1535" y="4504"/>
                    </a:cubicBezTo>
                    <a:cubicBezTo>
                      <a:pt x="2403" y="4504"/>
                      <a:pt x="3070" y="3503"/>
                      <a:pt x="3070" y="2235"/>
                    </a:cubicBezTo>
                    <a:cubicBezTo>
                      <a:pt x="3070" y="1001"/>
                      <a:pt x="2403" y="0"/>
                      <a:pt x="15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54"/>
              <p:cNvSpPr/>
              <p:nvPr/>
            </p:nvSpPr>
            <p:spPr>
              <a:xfrm>
                <a:off x="6557971" y="1713175"/>
                <a:ext cx="193321" cy="208852"/>
              </a:xfrm>
              <a:custGeom>
                <a:avLst/>
                <a:gdLst/>
                <a:ahLst/>
                <a:cxnLst/>
                <a:rect l="l" t="t" r="r" b="b"/>
                <a:pathLst>
                  <a:path w="6672" h="7208" extrusionOk="0">
                    <a:moveTo>
                      <a:pt x="4165" y="0"/>
                    </a:moveTo>
                    <a:cubicBezTo>
                      <a:pt x="2265" y="0"/>
                      <a:pt x="0" y="1270"/>
                      <a:pt x="0" y="1270"/>
                    </a:cubicBezTo>
                    <a:lnTo>
                      <a:pt x="0" y="7207"/>
                    </a:lnTo>
                    <a:cubicBezTo>
                      <a:pt x="4937" y="6874"/>
                      <a:pt x="6672" y="2204"/>
                      <a:pt x="6672" y="2204"/>
                    </a:cubicBezTo>
                    <a:cubicBezTo>
                      <a:pt x="6438" y="516"/>
                      <a:pt x="5375" y="0"/>
                      <a:pt x="416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54"/>
              <p:cNvSpPr/>
              <p:nvPr/>
            </p:nvSpPr>
            <p:spPr>
              <a:xfrm>
                <a:off x="6581150" y="1817597"/>
                <a:ext cx="29" cy="29"/>
              </a:xfrm>
              <a:custGeom>
                <a:avLst/>
                <a:gdLst/>
                <a:ahLst/>
                <a:cxnLst/>
                <a:rect l="l" t="t" r="r" b="b"/>
                <a:pathLst>
                  <a:path w="1" h="1" extrusionOk="0">
                    <a:moveTo>
                      <a:pt x="1" y="1"/>
                    </a:moveTo>
                    <a:close/>
                  </a:path>
                </a:pathLst>
              </a:custGeom>
              <a:solidFill>
                <a:srgbClr val="1852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54"/>
              <p:cNvSpPr/>
              <p:nvPr/>
            </p:nvSpPr>
            <p:spPr>
              <a:xfrm>
                <a:off x="6524390" y="1816988"/>
                <a:ext cx="80000" cy="105469"/>
              </a:xfrm>
              <a:custGeom>
                <a:avLst/>
                <a:gdLst/>
                <a:ahLst/>
                <a:cxnLst/>
                <a:rect l="l" t="t" r="r" b="b"/>
                <a:pathLst>
                  <a:path w="2761" h="3640" extrusionOk="0">
                    <a:moveTo>
                      <a:pt x="2358" y="1"/>
                    </a:moveTo>
                    <a:cubicBezTo>
                      <a:pt x="1795" y="1"/>
                      <a:pt x="806" y="116"/>
                      <a:pt x="525" y="889"/>
                    </a:cubicBezTo>
                    <a:cubicBezTo>
                      <a:pt x="525" y="889"/>
                      <a:pt x="92" y="1656"/>
                      <a:pt x="25" y="2757"/>
                    </a:cubicBezTo>
                    <a:cubicBezTo>
                      <a:pt x="1" y="3533"/>
                      <a:pt x="612" y="3639"/>
                      <a:pt x="947" y="3639"/>
                    </a:cubicBezTo>
                    <a:cubicBezTo>
                      <a:pt x="1072" y="3639"/>
                      <a:pt x="1159" y="3624"/>
                      <a:pt x="1159" y="3624"/>
                    </a:cubicBezTo>
                    <a:lnTo>
                      <a:pt x="2760" y="22"/>
                    </a:lnTo>
                    <a:cubicBezTo>
                      <a:pt x="2760" y="22"/>
                      <a:pt x="2597" y="1"/>
                      <a:pt x="2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0" name="Google Shape;1240;p54"/>
            <p:cNvGrpSpPr/>
            <p:nvPr/>
          </p:nvGrpSpPr>
          <p:grpSpPr>
            <a:xfrm>
              <a:off x="5436635" y="767595"/>
              <a:ext cx="2164387" cy="1174314"/>
              <a:chOff x="5436635" y="767595"/>
              <a:chExt cx="2164387" cy="1174314"/>
            </a:xfrm>
          </p:grpSpPr>
          <p:grpSp>
            <p:nvGrpSpPr>
              <p:cNvPr id="1241" name="Google Shape;1241;p54"/>
              <p:cNvGrpSpPr/>
              <p:nvPr/>
            </p:nvGrpSpPr>
            <p:grpSpPr>
              <a:xfrm>
                <a:off x="5436635" y="767595"/>
                <a:ext cx="2164387" cy="1174314"/>
                <a:chOff x="7064547" y="200445"/>
                <a:chExt cx="2164387" cy="1174314"/>
              </a:xfrm>
            </p:grpSpPr>
            <p:sp>
              <p:nvSpPr>
                <p:cNvPr id="1242" name="Google Shape;1242;p54"/>
                <p:cNvSpPr/>
                <p:nvPr/>
              </p:nvSpPr>
              <p:spPr>
                <a:xfrm>
                  <a:off x="8271386" y="959789"/>
                  <a:ext cx="340404" cy="194423"/>
                </a:xfrm>
                <a:custGeom>
                  <a:avLst/>
                  <a:gdLst/>
                  <a:ahLst/>
                  <a:cxnLst/>
                  <a:rect l="l" t="t" r="r" b="b"/>
                  <a:pathLst>
                    <a:path w="8299" h="4740" extrusionOk="0">
                      <a:moveTo>
                        <a:pt x="3946" y="0"/>
                      </a:moveTo>
                      <a:cubicBezTo>
                        <a:pt x="3338" y="0"/>
                        <a:pt x="2728" y="70"/>
                        <a:pt x="2128" y="211"/>
                      </a:cubicBezTo>
                      <a:cubicBezTo>
                        <a:pt x="1520" y="363"/>
                        <a:pt x="426" y="758"/>
                        <a:pt x="152" y="1670"/>
                      </a:cubicBezTo>
                      <a:lnTo>
                        <a:pt x="304" y="1700"/>
                      </a:lnTo>
                      <a:cubicBezTo>
                        <a:pt x="578" y="880"/>
                        <a:pt x="1611" y="515"/>
                        <a:pt x="2189" y="363"/>
                      </a:cubicBezTo>
                      <a:cubicBezTo>
                        <a:pt x="2765" y="230"/>
                        <a:pt x="3357" y="164"/>
                        <a:pt x="3949" y="164"/>
                      </a:cubicBezTo>
                      <a:cubicBezTo>
                        <a:pt x="5387" y="164"/>
                        <a:pt x="6828" y="552"/>
                        <a:pt x="8055" y="1305"/>
                      </a:cubicBezTo>
                      <a:cubicBezTo>
                        <a:pt x="6735" y="3551"/>
                        <a:pt x="5080" y="4580"/>
                        <a:pt x="2620" y="4580"/>
                      </a:cubicBezTo>
                      <a:cubicBezTo>
                        <a:pt x="1851" y="4580"/>
                        <a:pt x="1002" y="4479"/>
                        <a:pt x="61" y="4284"/>
                      </a:cubicBezTo>
                      <a:lnTo>
                        <a:pt x="0" y="4436"/>
                      </a:lnTo>
                      <a:cubicBezTo>
                        <a:pt x="973" y="4618"/>
                        <a:pt x="1794" y="4740"/>
                        <a:pt x="2584" y="4740"/>
                      </a:cubicBezTo>
                      <a:cubicBezTo>
                        <a:pt x="5137" y="4740"/>
                        <a:pt x="6839" y="3676"/>
                        <a:pt x="8268" y="1305"/>
                      </a:cubicBezTo>
                      <a:lnTo>
                        <a:pt x="8298" y="1244"/>
                      </a:lnTo>
                      <a:lnTo>
                        <a:pt x="8207" y="1214"/>
                      </a:lnTo>
                      <a:cubicBezTo>
                        <a:pt x="6913" y="416"/>
                        <a:pt x="5434" y="0"/>
                        <a:pt x="39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54"/>
                <p:cNvSpPr/>
                <p:nvPr/>
              </p:nvSpPr>
              <p:spPr>
                <a:xfrm>
                  <a:off x="8070650" y="219148"/>
                  <a:ext cx="360339" cy="921376"/>
                </a:xfrm>
                <a:custGeom>
                  <a:avLst/>
                  <a:gdLst/>
                  <a:ahLst/>
                  <a:cxnLst/>
                  <a:rect l="l" t="t" r="r" b="b"/>
                  <a:pathLst>
                    <a:path w="8785" h="22463" extrusionOk="0">
                      <a:moveTo>
                        <a:pt x="8785" y="0"/>
                      </a:moveTo>
                      <a:cubicBezTo>
                        <a:pt x="8785" y="0"/>
                        <a:pt x="6931" y="1003"/>
                        <a:pt x="6444" y="4651"/>
                      </a:cubicBezTo>
                      <a:cubicBezTo>
                        <a:pt x="6201" y="6687"/>
                        <a:pt x="6262" y="7903"/>
                        <a:pt x="3314" y="9392"/>
                      </a:cubicBezTo>
                      <a:cubicBezTo>
                        <a:pt x="304" y="10882"/>
                        <a:pt x="0" y="13465"/>
                        <a:pt x="1034" y="15350"/>
                      </a:cubicBezTo>
                      <a:cubicBezTo>
                        <a:pt x="2098" y="17295"/>
                        <a:pt x="3466" y="22462"/>
                        <a:pt x="3466" y="22462"/>
                      </a:cubicBezTo>
                      <a:cubicBezTo>
                        <a:pt x="3466" y="22462"/>
                        <a:pt x="3222" y="14742"/>
                        <a:pt x="3709" y="12949"/>
                      </a:cubicBezTo>
                      <a:cubicBezTo>
                        <a:pt x="4225" y="11186"/>
                        <a:pt x="7995" y="9575"/>
                        <a:pt x="7569" y="6170"/>
                      </a:cubicBezTo>
                      <a:cubicBezTo>
                        <a:pt x="7174" y="2736"/>
                        <a:pt x="8785" y="0"/>
                        <a:pt x="87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54"/>
                <p:cNvSpPr/>
                <p:nvPr/>
              </p:nvSpPr>
              <p:spPr>
                <a:xfrm>
                  <a:off x="8256415" y="963317"/>
                  <a:ext cx="350618" cy="122355"/>
                </a:xfrm>
                <a:custGeom>
                  <a:avLst/>
                  <a:gdLst/>
                  <a:ahLst/>
                  <a:cxnLst/>
                  <a:rect l="l" t="t" r="r" b="b"/>
                  <a:pathLst>
                    <a:path w="8548" h="2983" extrusionOk="0">
                      <a:moveTo>
                        <a:pt x="8534" y="1182"/>
                      </a:moveTo>
                      <a:cubicBezTo>
                        <a:pt x="8536" y="1184"/>
                        <a:pt x="8539" y="1186"/>
                        <a:pt x="8542" y="1189"/>
                      </a:cubicBezTo>
                      <a:cubicBezTo>
                        <a:pt x="8547" y="1187"/>
                        <a:pt x="8544" y="1184"/>
                        <a:pt x="8534" y="1182"/>
                      </a:cubicBezTo>
                      <a:close/>
                      <a:moveTo>
                        <a:pt x="4527" y="0"/>
                      </a:moveTo>
                      <a:cubicBezTo>
                        <a:pt x="3916" y="0"/>
                        <a:pt x="3263" y="65"/>
                        <a:pt x="2584" y="216"/>
                      </a:cubicBezTo>
                      <a:cubicBezTo>
                        <a:pt x="0" y="794"/>
                        <a:pt x="608" y="2982"/>
                        <a:pt x="608" y="2982"/>
                      </a:cubicBezTo>
                      <a:cubicBezTo>
                        <a:pt x="608" y="2982"/>
                        <a:pt x="802" y="2357"/>
                        <a:pt x="1783" y="2357"/>
                      </a:cubicBezTo>
                      <a:cubicBezTo>
                        <a:pt x="2204" y="2357"/>
                        <a:pt x="2769" y="2471"/>
                        <a:pt x="3526" y="2800"/>
                      </a:cubicBezTo>
                      <a:cubicBezTo>
                        <a:pt x="3664" y="2860"/>
                        <a:pt x="3800" y="2887"/>
                        <a:pt x="3932" y="2887"/>
                      </a:cubicBezTo>
                      <a:cubicBezTo>
                        <a:pt x="4794" y="2887"/>
                        <a:pt x="5528" y="1756"/>
                        <a:pt x="5897" y="1493"/>
                      </a:cubicBezTo>
                      <a:cubicBezTo>
                        <a:pt x="6252" y="1209"/>
                        <a:pt x="7125" y="1142"/>
                        <a:pt x="7772" y="1142"/>
                      </a:cubicBezTo>
                      <a:cubicBezTo>
                        <a:pt x="8164" y="1142"/>
                        <a:pt x="8473" y="1167"/>
                        <a:pt x="8534" y="1182"/>
                      </a:cubicBezTo>
                      <a:lnTo>
                        <a:pt x="8534" y="1182"/>
                      </a:lnTo>
                      <a:cubicBezTo>
                        <a:pt x="7845" y="590"/>
                        <a:pt x="6373" y="0"/>
                        <a:pt x="45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54"/>
                <p:cNvSpPr/>
                <p:nvPr/>
              </p:nvSpPr>
              <p:spPr>
                <a:xfrm>
                  <a:off x="7757732" y="874926"/>
                  <a:ext cx="438887" cy="183307"/>
                </a:xfrm>
                <a:custGeom>
                  <a:avLst/>
                  <a:gdLst/>
                  <a:ahLst/>
                  <a:cxnLst/>
                  <a:rect l="l" t="t" r="r" b="b"/>
                  <a:pathLst>
                    <a:path w="10700" h="4469" extrusionOk="0">
                      <a:moveTo>
                        <a:pt x="0" y="0"/>
                      </a:moveTo>
                      <a:cubicBezTo>
                        <a:pt x="0" y="0"/>
                        <a:pt x="1824" y="2645"/>
                        <a:pt x="3070" y="3192"/>
                      </a:cubicBezTo>
                      <a:cubicBezTo>
                        <a:pt x="4144" y="3689"/>
                        <a:pt x="5127" y="4074"/>
                        <a:pt x="6272" y="4074"/>
                      </a:cubicBezTo>
                      <a:cubicBezTo>
                        <a:pt x="6457" y="4074"/>
                        <a:pt x="6645" y="4064"/>
                        <a:pt x="6839" y="4043"/>
                      </a:cubicBezTo>
                      <a:cubicBezTo>
                        <a:pt x="7274" y="3997"/>
                        <a:pt x="7782" y="3970"/>
                        <a:pt x="8284" y="3970"/>
                      </a:cubicBezTo>
                      <a:cubicBezTo>
                        <a:pt x="9432" y="3970"/>
                        <a:pt x="10551" y="4109"/>
                        <a:pt x="10699" y="4468"/>
                      </a:cubicBezTo>
                      <a:lnTo>
                        <a:pt x="10365" y="3192"/>
                      </a:lnTo>
                      <a:cubicBezTo>
                        <a:pt x="10365" y="3192"/>
                        <a:pt x="9786" y="2640"/>
                        <a:pt x="8523" y="2640"/>
                      </a:cubicBezTo>
                      <a:cubicBezTo>
                        <a:pt x="8460" y="2640"/>
                        <a:pt x="8395" y="2642"/>
                        <a:pt x="8329" y="2645"/>
                      </a:cubicBezTo>
                      <a:cubicBezTo>
                        <a:pt x="8183" y="2648"/>
                        <a:pt x="8026" y="2650"/>
                        <a:pt x="7859" y="2650"/>
                      </a:cubicBezTo>
                      <a:cubicBezTo>
                        <a:pt x="6384" y="2650"/>
                        <a:pt x="4172" y="2507"/>
                        <a:pt x="3161" y="1824"/>
                      </a:cubicBezTo>
                      <a:cubicBezTo>
                        <a:pt x="2006" y="1064"/>
                        <a:pt x="0" y="0"/>
                        <a:pt x="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54"/>
                <p:cNvSpPr/>
                <p:nvPr/>
              </p:nvSpPr>
              <p:spPr>
                <a:xfrm>
                  <a:off x="8814941" y="818815"/>
                  <a:ext cx="327935" cy="327935"/>
                </a:xfrm>
                <a:custGeom>
                  <a:avLst/>
                  <a:gdLst/>
                  <a:ahLst/>
                  <a:cxnLst/>
                  <a:rect l="l" t="t" r="r" b="b"/>
                  <a:pathLst>
                    <a:path w="7995" h="7995" extrusionOk="0">
                      <a:moveTo>
                        <a:pt x="1706" y="1"/>
                      </a:moveTo>
                      <a:cubicBezTo>
                        <a:pt x="639" y="1"/>
                        <a:pt x="1" y="213"/>
                        <a:pt x="1" y="213"/>
                      </a:cubicBezTo>
                      <a:cubicBezTo>
                        <a:pt x="1" y="213"/>
                        <a:pt x="3922" y="5107"/>
                        <a:pt x="2250" y="7994"/>
                      </a:cubicBezTo>
                      <a:cubicBezTo>
                        <a:pt x="2250" y="7994"/>
                        <a:pt x="7995" y="6931"/>
                        <a:pt x="7995" y="5107"/>
                      </a:cubicBezTo>
                      <a:cubicBezTo>
                        <a:pt x="7995" y="3253"/>
                        <a:pt x="6141" y="821"/>
                        <a:pt x="3861" y="274"/>
                      </a:cubicBezTo>
                      <a:cubicBezTo>
                        <a:pt x="3033" y="67"/>
                        <a:pt x="2302" y="1"/>
                        <a:pt x="17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54"/>
                <p:cNvSpPr/>
                <p:nvPr/>
              </p:nvSpPr>
              <p:spPr>
                <a:xfrm>
                  <a:off x="8606740" y="586003"/>
                  <a:ext cx="622194" cy="447296"/>
                </a:xfrm>
                <a:custGeom>
                  <a:avLst/>
                  <a:gdLst/>
                  <a:ahLst/>
                  <a:cxnLst/>
                  <a:rect l="l" t="t" r="r" b="b"/>
                  <a:pathLst>
                    <a:path w="15169" h="10905" extrusionOk="0">
                      <a:moveTo>
                        <a:pt x="5689" y="182"/>
                      </a:moveTo>
                      <a:cubicBezTo>
                        <a:pt x="6412" y="182"/>
                        <a:pt x="7167" y="331"/>
                        <a:pt x="7934" y="631"/>
                      </a:cubicBezTo>
                      <a:cubicBezTo>
                        <a:pt x="8815" y="965"/>
                        <a:pt x="9727" y="1482"/>
                        <a:pt x="10609" y="2151"/>
                      </a:cubicBezTo>
                      <a:cubicBezTo>
                        <a:pt x="14287" y="4947"/>
                        <a:pt x="13466" y="9172"/>
                        <a:pt x="13101" y="10388"/>
                      </a:cubicBezTo>
                      <a:cubicBezTo>
                        <a:pt x="12751" y="9278"/>
                        <a:pt x="11361" y="5780"/>
                        <a:pt x="7016" y="5780"/>
                      </a:cubicBezTo>
                      <a:cubicBezTo>
                        <a:pt x="6841" y="5780"/>
                        <a:pt x="6660" y="5786"/>
                        <a:pt x="6475" y="5798"/>
                      </a:cubicBezTo>
                      <a:cubicBezTo>
                        <a:pt x="6299" y="5809"/>
                        <a:pt x="6118" y="5814"/>
                        <a:pt x="5934" y="5814"/>
                      </a:cubicBezTo>
                      <a:cubicBezTo>
                        <a:pt x="3628" y="5814"/>
                        <a:pt x="746" y="4994"/>
                        <a:pt x="183" y="4825"/>
                      </a:cubicBezTo>
                      <a:cubicBezTo>
                        <a:pt x="1186" y="2333"/>
                        <a:pt x="2584" y="874"/>
                        <a:pt x="4378" y="357"/>
                      </a:cubicBezTo>
                      <a:cubicBezTo>
                        <a:pt x="4798" y="240"/>
                        <a:pt x="5237" y="182"/>
                        <a:pt x="5689" y="182"/>
                      </a:cubicBezTo>
                      <a:close/>
                      <a:moveTo>
                        <a:pt x="5680" y="0"/>
                      </a:moveTo>
                      <a:cubicBezTo>
                        <a:pt x="5212" y="0"/>
                        <a:pt x="4756" y="58"/>
                        <a:pt x="4317" y="175"/>
                      </a:cubicBezTo>
                      <a:cubicBezTo>
                        <a:pt x="2463" y="722"/>
                        <a:pt x="1004" y="2272"/>
                        <a:pt x="1" y="4856"/>
                      </a:cubicBezTo>
                      <a:lnTo>
                        <a:pt x="1" y="4917"/>
                      </a:lnTo>
                      <a:cubicBezTo>
                        <a:pt x="1" y="4917"/>
                        <a:pt x="1" y="4977"/>
                        <a:pt x="31" y="4977"/>
                      </a:cubicBezTo>
                      <a:cubicBezTo>
                        <a:pt x="88" y="4977"/>
                        <a:pt x="3436" y="5994"/>
                        <a:pt x="6009" y="5994"/>
                      </a:cubicBezTo>
                      <a:cubicBezTo>
                        <a:pt x="6178" y="5994"/>
                        <a:pt x="6344" y="5990"/>
                        <a:pt x="6505" y="5980"/>
                      </a:cubicBezTo>
                      <a:cubicBezTo>
                        <a:pt x="6679" y="5970"/>
                        <a:pt x="6848" y="5965"/>
                        <a:pt x="7012" y="5965"/>
                      </a:cubicBezTo>
                      <a:cubicBezTo>
                        <a:pt x="12041" y="5965"/>
                        <a:pt x="13010" y="10753"/>
                        <a:pt x="13010" y="10783"/>
                      </a:cubicBezTo>
                      <a:cubicBezTo>
                        <a:pt x="13010" y="10813"/>
                        <a:pt x="13010" y="10844"/>
                        <a:pt x="13071" y="10904"/>
                      </a:cubicBezTo>
                      <a:lnTo>
                        <a:pt x="13101" y="10904"/>
                      </a:lnTo>
                      <a:cubicBezTo>
                        <a:pt x="13132" y="10904"/>
                        <a:pt x="13223" y="10844"/>
                        <a:pt x="13223" y="10813"/>
                      </a:cubicBezTo>
                      <a:cubicBezTo>
                        <a:pt x="13223" y="10783"/>
                        <a:pt x="15168" y="5433"/>
                        <a:pt x="10761" y="1999"/>
                      </a:cubicBezTo>
                      <a:cubicBezTo>
                        <a:pt x="9043" y="681"/>
                        <a:pt x="7288" y="0"/>
                        <a:pt x="568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54"/>
                <p:cNvSpPr/>
                <p:nvPr/>
              </p:nvSpPr>
              <p:spPr>
                <a:xfrm>
                  <a:off x="8275119" y="715083"/>
                  <a:ext cx="824124" cy="309477"/>
                </a:xfrm>
                <a:custGeom>
                  <a:avLst/>
                  <a:gdLst/>
                  <a:ahLst/>
                  <a:cxnLst/>
                  <a:rect l="l" t="t" r="r" b="b"/>
                  <a:pathLst>
                    <a:path w="20092" h="7545" extrusionOk="0">
                      <a:moveTo>
                        <a:pt x="14120" y="0"/>
                      </a:moveTo>
                      <a:cubicBezTo>
                        <a:pt x="9840" y="0"/>
                        <a:pt x="5078" y="2492"/>
                        <a:pt x="0" y="7393"/>
                      </a:cubicBezTo>
                      <a:lnTo>
                        <a:pt x="152" y="7545"/>
                      </a:lnTo>
                      <a:cubicBezTo>
                        <a:pt x="5257" y="2647"/>
                        <a:pt x="9986" y="185"/>
                        <a:pt x="14196" y="185"/>
                      </a:cubicBezTo>
                      <a:cubicBezTo>
                        <a:pt x="14297" y="185"/>
                        <a:pt x="14398" y="186"/>
                        <a:pt x="14499" y="189"/>
                      </a:cubicBezTo>
                      <a:cubicBezTo>
                        <a:pt x="18086" y="311"/>
                        <a:pt x="19940" y="2225"/>
                        <a:pt x="19940" y="2286"/>
                      </a:cubicBezTo>
                      <a:lnTo>
                        <a:pt x="20092" y="2134"/>
                      </a:lnTo>
                      <a:cubicBezTo>
                        <a:pt x="20092" y="2134"/>
                        <a:pt x="18147" y="98"/>
                        <a:pt x="14499" y="7"/>
                      </a:cubicBezTo>
                      <a:cubicBezTo>
                        <a:pt x="14373" y="2"/>
                        <a:pt x="14247" y="0"/>
                        <a:pt x="141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54"/>
                <p:cNvSpPr/>
                <p:nvPr/>
              </p:nvSpPr>
              <p:spPr>
                <a:xfrm>
                  <a:off x="7682917" y="641253"/>
                  <a:ext cx="180805" cy="156400"/>
                </a:xfrm>
                <a:custGeom>
                  <a:avLst/>
                  <a:gdLst/>
                  <a:ahLst/>
                  <a:cxnLst/>
                  <a:rect l="l" t="t" r="r" b="b"/>
                  <a:pathLst>
                    <a:path w="4408" h="3813" extrusionOk="0">
                      <a:moveTo>
                        <a:pt x="2921" y="0"/>
                      </a:moveTo>
                      <a:cubicBezTo>
                        <a:pt x="2823" y="0"/>
                        <a:pt x="2720" y="4"/>
                        <a:pt x="2614" y="13"/>
                      </a:cubicBezTo>
                      <a:cubicBezTo>
                        <a:pt x="1490" y="44"/>
                        <a:pt x="365" y="986"/>
                        <a:pt x="183" y="1867"/>
                      </a:cubicBezTo>
                      <a:cubicBezTo>
                        <a:pt x="0" y="2749"/>
                        <a:pt x="2584" y="3813"/>
                        <a:pt x="2584" y="3813"/>
                      </a:cubicBezTo>
                      <a:cubicBezTo>
                        <a:pt x="2098" y="2293"/>
                        <a:pt x="4408" y="348"/>
                        <a:pt x="4408" y="348"/>
                      </a:cubicBezTo>
                      <a:cubicBezTo>
                        <a:pt x="4408" y="348"/>
                        <a:pt x="3837" y="0"/>
                        <a:pt x="292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54"/>
                <p:cNvSpPr/>
                <p:nvPr/>
              </p:nvSpPr>
              <p:spPr>
                <a:xfrm>
                  <a:off x="7667946" y="536947"/>
                  <a:ext cx="433924" cy="271946"/>
                </a:xfrm>
                <a:custGeom>
                  <a:avLst/>
                  <a:gdLst/>
                  <a:ahLst/>
                  <a:cxnLst/>
                  <a:rect l="l" t="t" r="r" b="b"/>
                  <a:pathLst>
                    <a:path w="10579" h="6630" extrusionOk="0">
                      <a:moveTo>
                        <a:pt x="4271" y="1"/>
                      </a:moveTo>
                      <a:cubicBezTo>
                        <a:pt x="3657" y="1"/>
                        <a:pt x="3063" y="125"/>
                        <a:pt x="2432" y="429"/>
                      </a:cubicBezTo>
                      <a:cubicBezTo>
                        <a:pt x="1" y="1614"/>
                        <a:pt x="396" y="4380"/>
                        <a:pt x="396" y="4410"/>
                      </a:cubicBezTo>
                      <a:cubicBezTo>
                        <a:pt x="396" y="4441"/>
                        <a:pt x="426" y="4502"/>
                        <a:pt x="487" y="4502"/>
                      </a:cubicBezTo>
                      <a:lnTo>
                        <a:pt x="457" y="4562"/>
                      </a:lnTo>
                      <a:lnTo>
                        <a:pt x="517" y="4562"/>
                      </a:lnTo>
                      <a:cubicBezTo>
                        <a:pt x="548" y="4562"/>
                        <a:pt x="548" y="4532"/>
                        <a:pt x="578" y="4502"/>
                      </a:cubicBezTo>
                      <a:cubicBezTo>
                        <a:pt x="683" y="4292"/>
                        <a:pt x="1398" y="2795"/>
                        <a:pt x="3131" y="2795"/>
                      </a:cubicBezTo>
                      <a:cubicBezTo>
                        <a:pt x="3409" y="2795"/>
                        <a:pt x="3712" y="2833"/>
                        <a:pt x="4043" y="2921"/>
                      </a:cubicBezTo>
                      <a:cubicBezTo>
                        <a:pt x="4688" y="3086"/>
                        <a:pt x="5486" y="3135"/>
                        <a:pt x="6123" y="3135"/>
                      </a:cubicBezTo>
                      <a:cubicBezTo>
                        <a:pt x="6658" y="3135"/>
                        <a:pt x="7080" y="3101"/>
                        <a:pt x="7204" y="3073"/>
                      </a:cubicBezTo>
                      <a:lnTo>
                        <a:pt x="7235" y="3073"/>
                      </a:lnTo>
                      <a:cubicBezTo>
                        <a:pt x="8299" y="3924"/>
                        <a:pt x="9363" y="5049"/>
                        <a:pt x="10335" y="6538"/>
                      </a:cubicBezTo>
                      <a:lnTo>
                        <a:pt x="10396" y="6629"/>
                      </a:lnTo>
                      <a:lnTo>
                        <a:pt x="10578" y="6508"/>
                      </a:lnTo>
                      <a:lnTo>
                        <a:pt x="10548" y="6416"/>
                      </a:lnTo>
                      <a:cubicBezTo>
                        <a:pt x="9514" y="4897"/>
                        <a:pt x="8451" y="3742"/>
                        <a:pt x="7296" y="2860"/>
                      </a:cubicBezTo>
                      <a:cubicBezTo>
                        <a:pt x="7083" y="1553"/>
                        <a:pt x="6505" y="702"/>
                        <a:pt x="5715" y="277"/>
                      </a:cubicBezTo>
                      <a:cubicBezTo>
                        <a:pt x="5715" y="246"/>
                        <a:pt x="5685" y="246"/>
                        <a:pt x="5685" y="246"/>
                      </a:cubicBezTo>
                      <a:cubicBezTo>
                        <a:pt x="5533" y="155"/>
                        <a:pt x="5289" y="155"/>
                        <a:pt x="5107" y="125"/>
                      </a:cubicBezTo>
                      <a:cubicBezTo>
                        <a:pt x="5016" y="125"/>
                        <a:pt x="4955" y="94"/>
                        <a:pt x="4864" y="94"/>
                      </a:cubicBezTo>
                      <a:lnTo>
                        <a:pt x="4834" y="246"/>
                      </a:lnTo>
                      <a:cubicBezTo>
                        <a:pt x="5107" y="277"/>
                        <a:pt x="5381" y="337"/>
                        <a:pt x="5593" y="459"/>
                      </a:cubicBezTo>
                      <a:cubicBezTo>
                        <a:pt x="6293" y="854"/>
                        <a:pt x="6779" y="1553"/>
                        <a:pt x="6992" y="2617"/>
                      </a:cubicBezTo>
                      <a:cubicBezTo>
                        <a:pt x="6080" y="1979"/>
                        <a:pt x="5259" y="1614"/>
                        <a:pt x="4408" y="1462"/>
                      </a:cubicBezTo>
                      <a:cubicBezTo>
                        <a:pt x="4102" y="1406"/>
                        <a:pt x="3816" y="1383"/>
                        <a:pt x="3551" y="1383"/>
                      </a:cubicBezTo>
                      <a:cubicBezTo>
                        <a:pt x="2369" y="1383"/>
                        <a:pt x="1620" y="1843"/>
                        <a:pt x="1520" y="1918"/>
                      </a:cubicBezTo>
                      <a:lnTo>
                        <a:pt x="1460" y="1948"/>
                      </a:lnTo>
                      <a:lnTo>
                        <a:pt x="1612" y="2131"/>
                      </a:lnTo>
                      <a:lnTo>
                        <a:pt x="1672" y="2100"/>
                      </a:lnTo>
                      <a:cubicBezTo>
                        <a:pt x="1672" y="2100"/>
                        <a:pt x="2401" y="1601"/>
                        <a:pt x="3583" y="1601"/>
                      </a:cubicBezTo>
                      <a:cubicBezTo>
                        <a:pt x="3829" y="1601"/>
                        <a:pt x="4095" y="1622"/>
                        <a:pt x="4378" y="1675"/>
                      </a:cubicBezTo>
                      <a:cubicBezTo>
                        <a:pt x="5168" y="1796"/>
                        <a:pt x="6049" y="2222"/>
                        <a:pt x="6931" y="2860"/>
                      </a:cubicBezTo>
                      <a:cubicBezTo>
                        <a:pt x="6748" y="2860"/>
                        <a:pt x="6482" y="2867"/>
                        <a:pt x="6171" y="2867"/>
                      </a:cubicBezTo>
                      <a:cubicBezTo>
                        <a:pt x="5550" y="2867"/>
                        <a:pt x="4753" y="2840"/>
                        <a:pt x="4104" y="2678"/>
                      </a:cubicBezTo>
                      <a:cubicBezTo>
                        <a:pt x="3743" y="2574"/>
                        <a:pt x="3412" y="2529"/>
                        <a:pt x="3108" y="2529"/>
                      </a:cubicBezTo>
                      <a:cubicBezTo>
                        <a:pt x="1726" y="2529"/>
                        <a:pt x="927" y="3461"/>
                        <a:pt x="578" y="3985"/>
                      </a:cubicBezTo>
                      <a:cubicBezTo>
                        <a:pt x="578" y="3195"/>
                        <a:pt x="821" y="1492"/>
                        <a:pt x="2554" y="641"/>
                      </a:cubicBezTo>
                      <a:cubicBezTo>
                        <a:pt x="3010" y="429"/>
                        <a:pt x="3466" y="277"/>
                        <a:pt x="3922" y="185"/>
                      </a:cubicBezTo>
                      <a:cubicBezTo>
                        <a:pt x="4074" y="170"/>
                        <a:pt x="4218" y="163"/>
                        <a:pt x="4362" y="163"/>
                      </a:cubicBezTo>
                      <a:cubicBezTo>
                        <a:pt x="4507" y="163"/>
                        <a:pt x="4651" y="170"/>
                        <a:pt x="4803" y="185"/>
                      </a:cubicBezTo>
                      <a:lnTo>
                        <a:pt x="4834" y="33"/>
                      </a:lnTo>
                      <a:cubicBezTo>
                        <a:pt x="4643" y="12"/>
                        <a:pt x="4456" y="1"/>
                        <a:pt x="42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54"/>
                <p:cNvSpPr/>
                <p:nvPr/>
              </p:nvSpPr>
              <p:spPr>
                <a:xfrm>
                  <a:off x="7545757" y="870086"/>
                  <a:ext cx="121002" cy="106974"/>
                </a:xfrm>
                <a:custGeom>
                  <a:avLst/>
                  <a:gdLst/>
                  <a:ahLst/>
                  <a:cxnLst/>
                  <a:rect l="l" t="t" r="r" b="b"/>
                  <a:pathLst>
                    <a:path w="2950" h="2608" extrusionOk="0">
                      <a:moveTo>
                        <a:pt x="1487" y="0"/>
                      </a:moveTo>
                      <a:cubicBezTo>
                        <a:pt x="999" y="0"/>
                        <a:pt x="529" y="295"/>
                        <a:pt x="305" y="787"/>
                      </a:cubicBezTo>
                      <a:cubicBezTo>
                        <a:pt x="1" y="1425"/>
                        <a:pt x="305" y="2185"/>
                        <a:pt x="943" y="2489"/>
                      </a:cubicBezTo>
                      <a:cubicBezTo>
                        <a:pt x="1113" y="2570"/>
                        <a:pt x="1291" y="2608"/>
                        <a:pt x="1467" y="2608"/>
                      </a:cubicBezTo>
                      <a:cubicBezTo>
                        <a:pt x="1953" y="2608"/>
                        <a:pt x="2422" y="2319"/>
                        <a:pt x="2645" y="1851"/>
                      </a:cubicBezTo>
                      <a:cubicBezTo>
                        <a:pt x="2949" y="1182"/>
                        <a:pt x="2645" y="422"/>
                        <a:pt x="2007" y="118"/>
                      </a:cubicBezTo>
                      <a:cubicBezTo>
                        <a:pt x="1839" y="38"/>
                        <a:pt x="1662" y="0"/>
                        <a:pt x="148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54"/>
                <p:cNvSpPr/>
                <p:nvPr/>
              </p:nvSpPr>
              <p:spPr>
                <a:xfrm>
                  <a:off x="7957197" y="333954"/>
                  <a:ext cx="119730" cy="107015"/>
                </a:xfrm>
                <a:custGeom>
                  <a:avLst/>
                  <a:gdLst/>
                  <a:ahLst/>
                  <a:cxnLst/>
                  <a:rect l="l" t="t" r="r" b="b"/>
                  <a:pathLst>
                    <a:path w="2919" h="2609" extrusionOk="0">
                      <a:moveTo>
                        <a:pt x="1482" y="0"/>
                      </a:moveTo>
                      <a:cubicBezTo>
                        <a:pt x="996" y="0"/>
                        <a:pt x="528" y="289"/>
                        <a:pt x="304" y="757"/>
                      </a:cubicBezTo>
                      <a:cubicBezTo>
                        <a:pt x="0" y="1426"/>
                        <a:pt x="304" y="2186"/>
                        <a:pt x="943" y="2490"/>
                      </a:cubicBezTo>
                      <a:cubicBezTo>
                        <a:pt x="1112" y="2571"/>
                        <a:pt x="1291" y="2609"/>
                        <a:pt x="1467" y="2609"/>
                      </a:cubicBezTo>
                      <a:cubicBezTo>
                        <a:pt x="1953" y="2609"/>
                        <a:pt x="2422" y="2320"/>
                        <a:pt x="2645" y="1852"/>
                      </a:cubicBezTo>
                      <a:cubicBezTo>
                        <a:pt x="2918" y="1183"/>
                        <a:pt x="2645" y="393"/>
                        <a:pt x="2007" y="119"/>
                      </a:cubicBezTo>
                      <a:cubicBezTo>
                        <a:pt x="1837" y="38"/>
                        <a:pt x="1659" y="0"/>
                        <a:pt x="14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54"/>
                <p:cNvSpPr/>
                <p:nvPr/>
              </p:nvSpPr>
              <p:spPr>
                <a:xfrm>
                  <a:off x="8657847" y="1267744"/>
                  <a:ext cx="122232" cy="107015"/>
                </a:xfrm>
                <a:custGeom>
                  <a:avLst/>
                  <a:gdLst/>
                  <a:ahLst/>
                  <a:cxnLst/>
                  <a:rect l="l" t="t" r="r" b="b"/>
                  <a:pathLst>
                    <a:path w="2980" h="2609" extrusionOk="0">
                      <a:moveTo>
                        <a:pt x="1495" y="1"/>
                      </a:moveTo>
                      <a:cubicBezTo>
                        <a:pt x="997" y="1"/>
                        <a:pt x="528" y="289"/>
                        <a:pt x="305" y="758"/>
                      </a:cubicBezTo>
                      <a:cubicBezTo>
                        <a:pt x="1" y="1396"/>
                        <a:pt x="305" y="2156"/>
                        <a:pt x="973" y="2490"/>
                      </a:cubicBezTo>
                      <a:cubicBezTo>
                        <a:pt x="1142" y="2570"/>
                        <a:pt x="1319" y="2608"/>
                        <a:pt x="1494" y="2608"/>
                      </a:cubicBezTo>
                      <a:cubicBezTo>
                        <a:pt x="1981" y="2608"/>
                        <a:pt x="2452" y="2314"/>
                        <a:pt x="2676" y="1822"/>
                      </a:cubicBezTo>
                      <a:cubicBezTo>
                        <a:pt x="2980" y="1183"/>
                        <a:pt x="2676" y="423"/>
                        <a:pt x="2037" y="119"/>
                      </a:cubicBezTo>
                      <a:cubicBezTo>
                        <a:pt x="1860" y="39"/>
                        <a:pt x="1675" y="1"/>
                        <a:pt x="14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54"/>
                <p:cNvSpPr/>
                <p:nvPr/>
              </p:nvSpPr>
              <p:spPr>
                <a:xfrm>
                  <a:off x="8646649" y="959995"/>
                  <a:ext cx="58614" cy="53036"/>
                </a:xfrm>
                <a:custGeom>
                  <a:avLst/>
                  <a:gdLst/>
                  <a:ahLst/>
                  <a:cxnLst/>
                  <a:rect l="l" t="t" r="r" b="b"/>
                  <a:pathLst>
                    <a:path w="1429" h="1293" extrusionOk="0">
                      <a:moveTo>
                        <a:pt x="703" y="0"/>
                      </a:moveTo>
                      <a:cubicBezTo>
                        <a:pt x="643" y="0"/>
                        <a:pt x="580" y="8"/>
                        <a:pt x="517" y="23"/>
                      </a:cubicBezTo>
                      <a:cubicBezTo>
                        <a:pt x="183" y="115"/>
                        <a:pt x="0" y="479"/>
                        <a:pt x="91" y="814"/>
                      </a:cubicBezTo>
                      <a:cubicBezTo>
                        <a:pt x="167" y="1116"/>
                        <a:pt x="430" y="1293"/>
                        <a:pt x="708" y="1293"/>
                      </a:cubicBezTo>
                      <a:cubicBezTo>
                        <a:pt x="766" y="1293"/>
                        <a:pt x="824" y="1285"/>
                        <a:pt x="882" y="1270"/>
                      </a:cubicBezTo>
                      <a:cubicBezTo>
                        <a:pt x="1246" y="1148"/>
                        <a:pt x="1429" y="783"/>
                        <a:pt x="1338" y="449"/>
                      </a:cubicBezTo>
                      <a:cubicBezTo>
                        <a:pt x="1237" y="173"/>
                        <a:pt x="991" y="0"/>
                        <a:pt x="7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54"/>
                <p:cNvSpPr/>
                <p:nvPr/>
              </p:nvSpPr>
              <p:spPr>
                <a:xfrm>
                  <a:off x="8046942" y="200445"/>
                  <a:ext cx="460093" cy="1019859"/>
                </a:xfrm>
                <a:custGeom>
                  <a:avLst/>
                  <a:gdLst/>
                  <a:ahLst/>
                  <a:cxnLst/>
                  <a:rect l="l" t="t" r="r" b="b"/>
                  <a:pathLst>
                    <a:path w="11217" h="24864" extrusionOk="0">
                      <a:moveTo>
                        <a:pt x="10275" y="0"/>
                      </a:moveTo>
                      <a:lnTo>
                        <a:pt x="9940" y="122"/>
                      </a:lnTo>
                      <a:cubicBezTo>
                        <a:pt x="8360" y="608"/>
                        <a:pt x="7205" y="2766"/>
                        <a:pt x="6901" y="5806"/>
                      </a:cubicBezTo>
                      <a:cubicBezTo>
                        <a:pt x="6658" y="7933"/>
                        <a:pt x="6232" y="8237"/>
                        <a:pt x="4378" y="9453"/>
                      </a:cubicBezTo>
                      <a:cubicBezTo>
                        <a:pt x="3800" y="9848"/>
                        <a:pt x="3101" y="10304"/>
                        <a:pt x="2220" y="10943"/>
                      </a:cubicBezTo>
                      <a:cubicBezTo>
                        <a:pt x="1" y="12554"/>
                        <a:pt x="1338" y="15532"/>
                        <a:pt x="2585" y="18481"/>
                      </a:cubicBezTo>
                      <a:cubicBezTo>
                        <a:pt x="3496" y="20517"/>
                        <a:pt x="4348" y="22463"/>
                        <a:pt x="3800" y="23678"/>
                      </a:cubicBezTo>
                      <a:lnTo>
                        <a:pt x="3952" y="23739"/>
                      </a:lnTo>
                      <a:cubicBezTo>
                        <a:pt x="4530" y="22493"/>
                        <a:pt x="3648" y="20487"/>
                        <a:pt x="2737" y="18390"/>
                      </a:cubicBezTo>
                      <a:cubicBezTo>
                        <a:pt x="1490" y="15532"/>
                        <a:pt x="214" y="12584"/>
                        <a:pt x="2281" y="11064"/>
                      </a:cubicBezTo>
                      <a:cubicBezTo>
                        <a:pt x="3162" y="10426"/>
                        <a:pt x="3892" y="9970"/>
                        <a:pt x="4469" y="9575"/>
                      </a:cubicBezTo>
                      <a:cubicBezTo>
                        <a:pt x="6323" y="8359"/>
                        <a:pt x="6810" y="8025"/>
                        <a:pt x="7053" y="5806"/>
                      </a:cubicBezTo>
                      <a:cubicBezTo>
                        <a:pt x="7357" y="3040"/>
                        <a:pt x="8329" y="973"/>
                        <a:pt x="9667" y="365"/>
                      </a:cubicBezTo>
                      <a:lnTo>
                        <a:pt x="9667" y="365"/>
                      </a:lnTo>
                      <a:cubicBezTo>
                        <a:pt x="9272" y="912"/>
                        <a:pt x="8573" y="2128"/>
                        <a:pt x="9241" y="3952"/>
                      </a:cubicBezTo>
                      <a:cubicBezTo>
                        <a:pt x="10153" y="6383"/>
                        <a:pt x="10883" y="10669"/>
                        <a:pt x="8968" y="12493"/>
                      </a:cubicBezTo>
                      <a:cubicBezTo>
                        <a:pt x="7235" y="14165"/>
                        <a:pt x="5411" y="17174"/>
                        <a:pt x="5594" y="20487"/>
                      </a:cubicBezTo>
                      <a:cubicBezTo>
                        <a:pt x="5776" y="23496"/>
                        <a:pt x="4955" y="24773"/>
                        <a:pt x="4955" y="24773"/>
                      </a:cubicBezTo>
                      <a:lnTo>
                        <a:pt x="5047" y="24864"/>
                      </a:lnTo>
                      <a:cubicBezTo>
                        <a:pt x="5107" y="24803"/>
                        <a:pt x="5928" y="23526"/>
                        <a:pt x="5746" y="20396"/>
                      </a:cubicBezTo>
                      <a:cubicBezTo>
                        <a:pt x="5563" y="17143"/>
                        <a:pt x="7357" y="14225"/>
                        <a:pt x="9089" y="12554"/>
                      </a:cubicBezTo>
                      <a:cubicBezTo>
                        <a:pt x="11217" y="10517"/>
                        <a:pt x="10244" y="5958"/>
                        <a:pt x="9393" y="3830"/>
                      </a:cubicBezTo>
                      <a:cubicBezTo>
                        <a:pt x="8512" y="1550"/>
                        <a:pt x="10001" y="243"/>
                        <a:pt x="10001" y="243"/>
                      </a:cubicBezTo>
                      <a:lnTo>
                        <a:pt x="1027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54"/>
                <p:cNvSpPr/>
                <p:nvPr/>
              </p:nvSpPr>
              <p:spPr>
                <a:xfrm>
                  <a:off x="7747724" y="866189"/>
                  <a:ext cx="445163" cy="185809"/>
                </a:xfrm>
                <a:custGeom>
                  <a:avLst/>
                  <a:gdLst/>
                  <a:ahLst/>
                  <a:cxnLst/>
                  <a:rect l="l" t="t" r="r" b="b"/>
                  <a:pathLst>
                    <a:path w="10853" h="4530" extrusionOk="0">
                      <a:moveTo>
                        <a:pt x="1" y="0"/>
                      </a:moveTo>
                      <a:lnTo>
                        <a:pt x="153" y="213"/>
                      </a:lnTo>
                      <a:cubicBezTo>
                        <a:pt x="1004" y="1429"/>
                        <a:pt x="2129" y="2949"/>
                        <a:pt x="3800" y="3769"/>
                      </a:cubicBezTo>
                      <a:cubicBezTo>
                        <a:pt x="4603" y="4159"/>
                        <a:pt x="5522" y="4353"/>
                        <a:pt x="6418" y="4353"/>
                      </a:cubicBezTo>
                      <a:cubicBezTo>
                        <a:pt x="6642" y="4353"/>
                        <a:pt x="6864" y="4341"/>
                        <a:pt x="7083" y="4317"/>
                      </a:cubicBezTo>
                      <a:lnTo>
                        <a:pt x="7357" y="4286"/>
                      </a:lnTo>
                      <a:cubicBezTo>
                        <a:pt x="7878" y="4228"/>
                        <a:pt x="8462" y="4156"/>
                        <a:pt x="9032" y="4156"/>
                      </a:cubicBezTo>
                      <a:cubicBezTo>
                        <a:pt x="9658" y="4156"/>
                        <a:pt x="10268" y="4243"/>
                        <a:pt x="10761" y="4529"/>
                      </a:cubicBezTo>
                      <a:lnTo>
                        <a:pt x="10852" y="4286"/>
                      </a:lnTo>
                      <a:cubicBezTo>
                        <a:pt x="10339" y="4022"/>
                        <a:pt x="9729" y="3940"/>
                        <a:pt x="9106" y="3940"/>
                      </a:cubicBezTo>
                      <a:cubicBezTo>
                        <a:pt x="8512" y="3940"/>
                        <a:pt x="7905" y="4014"/>
                        <a:pt x="7357" y="4073"/>
                      </a:cubicBezTo>
                      <a:lnTo>
                        <a:pt x="7083" y="4104"/>
                      </a:lnTo>
                      <a:cubicBezTo>
                        <a:pt x="6869" y="4134"/>
                        <a:pt x="6650" y="4149"/>
                        <a:pt x="6431" y="4149"/>
                      </a:cubicBezTo>
                      <a:cubicBezTo>
                        <a:pt x="5561" y="4149"/>
                        <a:pt x="4668" y="3921"/>
                        <a:pt x="3892" y="3557"/>
                      </a:cubicBezTo>
                      <a:cubicBezTo>
                        <a:pt x="2372" y="2827"/>
                        <a:pt x="1278" y="1490"/>
                        <a:pt x="457" y="335"/>
                      </a:cubicBezTo>
                      <a:lnTo>
                        <a:pt x="457" y="335"/>
                      </a:lnTo>
                      <a:cubicBezTo>
                        <a:pt x="958" y="532"/>
                        <a:pt x="1483" y="601"/>
                        <a:pt x="2015" y="601"/>
                      </a:cubicBezTo>
                      <a:cubicBezTo>
                        <a:pt x="2547" y="601"/>
                        <a:pt x="3086" y="532"/>
                        <a:pt x="3618" y="456"/>
                      </a:cubicBezTo>
                      <a:cubicBezTo>
                        <a:pt x="3770" y="456"/>
                        <a:pt x="3892" y="426"/>
                        <a:pt x="4044" y="426"/>
                      </a:cubicBezTo>
                      <a:cubicBezTo>
                        <a:pt x="4454" y="363"/>
                        <a:pt x="4978" y="308"/>
                        <a:pt x="5550" y="308"/>
                      </a:cubicBezTo>
                      <a:cubicBezTo>
                        <a:pt x="6079" y="308"/>
                        <a:pt x="6649" y="355"/>
                        <a:pt x="7205" y="487"/>
                      </a:cubicBezTo>
                      <a:cubicBezTo>
                        <a:pt x="8269" y="760"/>
                        <a:pt x="9393" y="1520"/>
                        <a:pt x="9971" y="2341"/>
                      </a:cubicBezTo>
                      <a:lnTo>
                        <a:pt x="10092" y="2280"/>
                      </a:lnTo>
                      <a:cubicBezTo>
                        <a:pt x="9484" y="1399"/>
                        <a:pt x="8299" y="608"/>
                        <a:pt x="7205" y="335"/>
                      </a:cubicBezTo>
                      <a:cubicBezTo>
                        <a:pt x="6649" y="203"/>
                        <a:pt x="6072" y="156"/>
                        <a:pt x="5535" y="156"/>
                      </a:cubicBezTo>
                      <a:cubicBezTo>
                        <a:pt x="4956" y="156"/>
                        <a:pt x="4423" y="211"/>
                        <a:pt x="4013" y="274"/>
                      </a:cubicBezTo>
                      <a:cubicBezTo>
                        <a:pt x="3861" y="274"/>
                        <a:pt x="3740" y="304"/>
                        <a:pt x="3588" y="304"/>
                      </a:cubicBezTo>
                      <a:cubicBezTo>
                        <a:pt x="3024" y="379"/>
                        <a:pt x="2460" y="453"/>
                        <a:pt x="1915" y="453"/>
                      </a:cubicBezTo>
                      <a:cubicBezTo>
                        <a:pt x="1342" y="453"/>
                        <a:pt x="788" y="371"/>
                        <a:pt x="275" y="122"/>
                      </a:cubicBez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54"/>
                <p:cNvSpPr/>
                <p:nvPr/>
              </p:nvSpPr>
              <p:spPr>
                <a:xfrm>
                  <a:off x="7272749" y="730013"/>
                  <a:ext cx="867766" cy="187327"/>
                </a:xfrm>
                <a:custGeom>
                  <a:avLst/>
                  <a:gdLst/>
                  <a:ahLst/>
                  <a:cxnLst/>
                  <a:rect l="l" t="t" r="r" b="b"/>
                  <a:pathLst>
                    <a:path w="21156" h="4567" extrusionOk="0">
                      <a:moveTo>
                        <a:pt x="8774" y="0"/>
                      </a:moveTo>
                      <a:cubicBezTo>
                        <a:pt x="6012" y="0"/>
                        <a:pt x="2962" y="717"/>
                        <a:pt x="0" y="2864"/>
                      </a:cubicBezTo>
                      <a:lnTo>
                        <a:pt x="91" y="2956"/>
                      </a:lnTo>
                      <a:cubicBezTo>
                        <a:pt x="91" y="2956"/>
                        <a:pt x="1451" y="2216"/>
                        <a:pt x="2395" y="2216"/>
                      </a:cubicBezTo>
                      <a:cubicBezTo>
                        <a:pt x="2517" y="2216"/>
                        <a:pt x="2632" y="2229"/>
                        <a:pt x="2736" y="2257"/>
                      </a:cubicBezTo>
                      <a:cubicBezTo>
                        <a:pt x="3131" y="2348"/>
                        <a:pt x="3283" y="2530"/>
                        <a:pt x="3283" y="2743"/>
                      </a:cubicBezTo>
                      <a:cubicBezTo>
                        <a:pt x="3222" y="2956"/>
                        <a:pt x="3040" y="3168"/>
                        <a:pt x="2888" y="3168"/>
                      </a:cubicBezTo>
                      <a:cubicBezTo>
                        <a:pt x="2523" y="3199"/>
                        <a:pt x="122" y="3229"/>
                        <a:pt x="91" y="3229"/>
                      </a:cubicBezTo>
                      <a:lnTo>
                        <a:pt x="91" y="3381"/>
                      </a:lnTo>
                      <a:cubicBezTo>
                        <a:pt x="183" y="3381"/>
                        <a:pt x="2523" y="3351"/>
                        <a:pt x="2888" y="3320"/>
                      </a:cubicBezTo>
                      <a:cubicBezTo>
                        <a:pt x="3131" y="3290"/>
                        <a:pt x="3344" y="3016"/>
                        <a:pt x="3374" y="2743"/>
                      </a:cubicBezTo>
                      <a:cubicBezTo>
                        <a:pt x="3374" y="2591"/>
                        <a:pt x="3344" y="2257"/>
                        <a:pt x="2736" y="2105"/>
                      </a:cubicBezTo>
                      <a:cubicBezTo>
                        <a:pt x="2640" y="2082"/>
                        <a:pt x="2536" y="2072"/>
                        <a:pt x="2426" y="2072"/>
                      </a:cubicBezTo>
                      <a:cubicBezTo>
                        <a:pt x="1943" y="2072"/>
                        <a:pt x="1347" y="2266"/>
                        <a:pt x="851" y="2439"/>
                      </a:cubicBezTo>
                      <a:cubicBezTo>
                        <a:pt x="3526" y="744"/>
                        <a:pt x="6247" y="158"/>
                        <a:pt x="8729" y="158"/>
                      </a:cubicBezTo>
                      <a:cubicBezTo>
                        <a:pt x="10789" y="158"/>
                        <a:pt x="12685" y="561"/>
                        <a:pt x="14256" y="1071"/>
                      </a:cubicBezTo>
                      <a:cubicBezTo>
                        <a:pt x="18207" y="2348"/>
                        <a:pt x="20943" y="4536"/>
                        <a:pt x="20973" y="4567"/>
                      </a:cubicBezTo>
                      <a:lnTo>
                        <a:pt x="21156" y="4445"/>
                      </a:lnTo>
                      <a:cubicBezTo>
                        <a:pt x="21125" y="4415"/>
                        <a:pt x="18359" y="2196"/>
                        <a:pt x="14377" y="919"/>
                      </a:cubicBezTo>
                      <a:cubicBezTo>
                        <a:pt x="12782" y="409"/>
                        <a:pt x="10860" y="0"/>
                        <a:pt x="87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54"/>
                <p:cNvSpPr/>
                <p:nvPr/>
              </p:nvSpPr>
              <p:spPr>
                <a:xfrm>
                  <a:off x="7261510" y="869922"/>
                  <a:ext cx="134701" cy="91059"/>
                </a:xfrm>
                <a:custGeom>
                  <a:avLst/>
                  <a:gdLst/>
                  <a:ahLst/>
                  <a:cxnLst/>
                  <a:rect l="l" t="t" r="r" b="b"/>
                  <a:pathLst>
                    <a:path w="3284" h="2220" extrusionOk="0">
                      <a:moveTo>
                        <a:pt x="244" y="1"/>
                      </a:moveTo>
                      <a:lnTo>
                        <a:pt x="183" y="153"/>
                      </a:lnTo>
                      <a:cubicBezTo>
                        <a:pt x="183" y="153"/>
                        <a:pt x="2128" y="517"/>
                        <a:pt x="2736" y="1216"/>
                      </a:cubicBezTo>
                      <a:cubicBezTo>
                        <a:pt x="2979" y="1490"/>
                        <a:pt x="3010" y="1764"/>
                        <a:pt x="2858" y="1916"/>
                      </a:cubicBezTo>
                      <a:cubicBezTo>
                        <a:pt x="2775" y="2019"/>
                        <a:pt x="2606" y="2066"/>
                        <a:pt x="2469" y="2066"/>
                      </a:cubicBezTo>
                      <a:cubicBezTo>
                        <a:pt x="2406" y="2066"/>
                        <a:pt x="2349" y="2056"/>
                        <a:pt x="2311" y="2037"/>
                      </a:cubicBezTo>
                      <a:cubicBezTo>
                        <a:pt x="2037" y="1794"/>
                        <a:pt x="92" y="365"/>
                        <a:pt x="92" y="365"/>
                      </a:cubicBezTo>
                      <a:lnTo>
                        <a:pt x="1" y="487"/>
                      </a:lnTo>
                      <a:cubicBezTo>
                        <a:pt x="122" y="548"/>
                        <a:pt x="1976" y="1916"/>
                        <a:pt x="2280" y="2159"/>
                      </a:cubicBezTo>
                      <a:cubicBezTo>
                        <a:pt x="2372" y="2189"/>
                        <a:pt x="2432" y="2219"/>
                        <a:pt x="2554" y="2219"/>
                      </a:cubicBezTo>
                      <a:cubicBezTo>
                        <a:pt x="2736" y="2219"/>
                        <a:pt x="2888" y="2159"/>
                        <a:pt x="3010" y="2037"/>
                      </a:cubicBezTo>
                      <a:cubicBezTo>
                        <a:pt x="3071" y="1916"/>
                        <a:pt x="3283" y="1612"/>
                        <a:pt x="2888" y="1125"/>
                      </a:cubicBezTo>
                      <a:cubicBezTo>
                        <a:pt x="2250" y="365"/>
                        <a:pt x="305" y="1"/>
                        <a:pt x="2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54"/>
                <p:cNvSpPr/>
                <p:nvPr/>
              </p:nvSpPr>
              <p:spPr>
                <a:xfrm>
                  <a:off x="7174226" y="892358"/>
                  <a:ext cx="74857" cy="138434"/>
                </a:xfrm>
                <a:custGeom>
                  <a:avLst/>
                  <a:gdLst/>
                  <a:ahLst/>
                  <a:cxnLst/>
                  <a:rect l="l" t="t" r="r" b="b"/>
                  <a:pathLst>
                    <a:path w="1825" h="3375" extrusionOk="0">
                      <a:moveTo>
                        <a:pt x="1126" y="1"/>
                      </a:moveTo>
                      <a:cubicBezTo>
                        <a:pt x="1065" y="122"/>
                        <a:pt x="214" y="2280"/>
                        <a:pt x="92" y="2615"/>
                      </a:cubicBezTo>
                      <a:cubicBezTo>
                        <a:pt x="1" y="2858"/>
                        <a:pt x="153" y="3192"/>
                        <a:pt x="396" y="3314"/>
                      </a:cubicBezTo>
                      <a:cubicBezTo>
                        <a:pt x="426" y="3344"/>
                        <a:pt x="518" y="3375"/>
                        <a:pt x="609" y="3375"/>
                      </a:cubicBezTo>
                      <a:cubicBezTo>
                        <a:pt x="761" y="3375"/>
                        <a:pt x="1004" y="3283"/>
                        <a:pt x="1217" y="2980"/>
                      </a:cubicBezTo>
                      <a:cubicBezTo>
                        <a:pt x="1825" y="2128"/>
                        <a:pt x="1642" y="183"/>
                        <a:pt x="1642" y="122"/>
                      </a:cubicBezTo>
                      <a:lnTo>
                        <a:pt x="1490" y="122"/>
                      </a:lnTo>
                      <a:cubicBezTo>
                        <a:pt x="1490" y="153"/>
                        <a:pt x="1673" y="2098"/>
                        <a:pt x="1126" y="2858"/>
                      </a:cubicBezTo>
                      <a:cubicBezTo>
                        <a:pt x="945" y="3083"/>
                        <a:pt x="782" y="3208"/>
                        <a:pt x="622" y="3208"/>
                      </a:cubicBezTo>
                      <a:cubicBezTo>
                        <a:pt x="567" y="3208"/>
                        <a:pt x="512" y="3193"/>
                        <a:pt x="457" y="3162"/>
                      </a:cubicBezTo>
                      <a:cubicBezTo>
                        <a:pt x="275" y="3040"/>
                        <a:pt x="214" y="2828"/>
                        <a:pt x="244" y="2676"/>
                      </a:cubicBezTo>
                      <a:cubicBezTo>
                        <a:pt x="366" y="2311"/>
                        <a:pt x="1278" y="122"/>
                        <a:pt x="1278" y="92"/>
                      </a:cubicBezTo>
                      <a:lnTo>
                        <a:pt x="112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54"/>
                <p:cNvSpPr/>
                <p:nvPr/>
              </p:nvSpPr>
              <p:spPr>
                <a:xfrm>
                  <a:off x="7093218" y="877387"/>
                  <a:ext cx="124693" cy="99796"/>
                </a:xfrm>
                <a:custGeom>
                  <a:avLst/>
                  <a:gdLst/>
                  <a:ahLst/>
                  <a:cxnLst/>
                  <a:rect l="l" t="t" r="r" b="b"/>
                  <a:pathLst>
                    <a:path w="3040" h="2433" extrusionOk="0">
                      <a:moveTo>
                        <a:pt x="2736" y="1"/>
                      </a:moveTo>
                      <a:cubicBezTo>
                        <a:pt x="2645" y="31"/>
                        <a:pt x="608" y="1217"/>
                        <a:pt x="304" y="1399"/>
                      </a:cubicBezTo>
                      <a:cubicBezTo>
                        <a:pt x="91" y="1521"/>
                        <a:pt x="0" y="1855"/>
                        <a:pt x="122" y="2129"/>
                      </a:cubicBezTo>
                      <a:cubicBezTo>
                        <a:pt x="152" y="2220"/>
                        <a:pt x="304" y="2433"/>
                        <a:pt x="669" y="2433"/>
                      </a:cubicBezTo>
                      <a:cubicBezTo>
                        <a:pt x="760" y="2433"/>
                        <a:pt x="882" y="2372"/>
                        <a:pt x="1003" y="2341"/>
                      </a:cubicBezTo>
                      <a:cubicBezTo>
                        <a:pt x="1946" y="2068"/>
                        <a:pt x="3009" y="457"/>
                        <a:pt x="3040" y="366"/>
                      </a:cubicBezTo>
                      <a:lnTo>
                        <a:pt x="2949" y="305"/>
                      </a:lnTo>
                      <a:cubicBezTo>
                        <a:pt x="2949" y="335"/>
                        <a:pt x="1885" y="1977"/>
                        <a:pt x="973" y="2220"/>
                      </a:cubicBezTo>
                      <a:cubicBezTo>
                        <a:pt x="848" y="2262"/>
                        <a:pt x="737" y="2282"/>
                        <a:pt x="642" y="2282"/>
                      </a:cubicBezTo>
                      <a:cubicBezTo>
                        <a:pt x="459" y="2282"/>
                        <a:pt x="334" y="2208"/>
                        <a:pt x="274" y="2068"/>
                      </a:cubicBezTo>
                      <a:cubicBezTo>
                        <a:pt x="213" y="1886"/>
                        <a:pt x="274" y="1612"/>
                        <a:pt x="395" y="1551"/>
                      </a:cubicBezTo>
                      <a:cubicBezTo>
                        <a:pt x="730" y="1369"/>
                        <a:pt x="2797" y="153"/>
                        <a:pt x="2827" y="153"/>
                      </a:cubicBezTo>
                      <a:lnTo>
                        <a:pt x="27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54"/>
                <p:cNvSpPr/>
                <p:nvPr/>
              </p:nvSpPr>
              <p:spPr>
                <a:xfrm>
                  <a:off x="7064547" y="837518"/>
                  <a:ext cx="139665" cy="54881"/>
                </a:xfrm>
                <a:custGeom>
                  <a:avLst/>
                  <a:gdLst/>
                  <a:ahLst/>
                  <a:cxnLst/>
                  <a:rect l="l" t="t" r="r" b="b"/>
                  <a:pathLst>
                    <a:path w="3405" h="1338" extrusionOk="0">
                      <a:moveTo>
                        <a:pt x="608" y="0"/>
                      </a:moveTo>
                      <a:cubicBezTo>
                        <a:pt x="334" y="0"/>
                        <a:pt x="91" y="243"/>
                        <a:pt x="31" y="487"/>
                      </a:cubicBezTo>
                      <a:cubicBezTo>
                        <a:pt x="0" y="608"/>
                        <a:pt x="0" y="1003"/>
                        <a:pt x="547" y="1216"/>
                      </a:cubicBezTo>
                      <a:cubicBezTo>
                        <a:pt x="760" y="1307"/>
                        <a:pt x="1003" y="1338"/>
                        <a:pt x="1277" y="1338"/>
                      </a:cubicBezTo>
                      <a:cubicBezTo>
                        <a:pt x="2219" y="1338"/>
                        <a:pt x="3374" y="912"/>
                        <a:pt x="3404" y="912"/>
                      </a:cubicBezTo>
                      <a:lnTo>
                        <a:pt x="3374" y="760"/>
                      </a:lnTo>
                      <a:cubicBezTo>
                        <a:pt x="3374" y="760"/>
                        <a:pt x="2229" y="1173"/>
                        <a:pt x="1311" y="1173"/>
                      </a:cubicBezTo>
                      <a:cubicBezTo>
                        <a:pt x="1061" y="1173"/>
                        <a:pt x="827" y="1142"/>
                        <a:pt x="638" y="1064"/>
                      </a:cubicBezTo>
                      <a:cubicBezTo>
                        <a:pt x="274" y="912"/>
                        <a:pt x="122" y="730"/>
                        <a:pt x="182" y="487"/>
                      </a:cubicBezTo>
                      <a:cubicBezTo>
                        <a:pt x="243" y="304"/>
                        <a:pt x="456" y="152"/>
                        <a:pt x="608" y="152"/>
                      </a:cubicBezTo>
                      <a:cubicBezTo>
                        <a:pt x="973" y="152"/>
                        <a:pt x="3313" y="487"/>
                        <a:pt x="3374" y="487"/>
                      </a:cubicBezTo>
                      <a:lnTo>
                        <a:pt x="3404" y="335"/>
                      </a:lnTo>
                      <a:cubicBezTo>
                        <a:pt x="3344" y="335"/>
                        <a:pt x="1003" y="31"/>
                        <a:pt x="6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54"/>
                <p:cNvSpPr/>
                <p:nvPr/>
              </p:nvSpPr>
              <p:spPr>
                <a:xfrm>
                  <a:off x="7093218" y="748389"/>
                  <a:ext cx="127195" cy="104143"/>
                </a:xfrm>
                <a:custGeom>
                  <a:avLst/>
                  <a:gdLst/>
                  <a:ahLst/>
                  <a:cxnLst/>
                  <a:rect l="l" t="t" r="r" b="b"/>
                  <a:pathLst>
                    <a:path w="3101" h="2539" extrusionOk="0">
                      <a:moveTo>
                        <a:pt x="745" y="0"/>
                      </a:moveTo>
                      <a:cubicBezTo>
                        <a:pt x="608" y="0"/>
                        <a:pt x="471" y="46"/>
                        <a:pt x="365" y="137"/>
                      </a:cubicBezTo>
                      <a:cubicBezTo>
                        <a:pt x="243" y="258"/>
                        <a:pt x="0" y="502"/>
                        <a:pt x="304" y="1049"/>
                      </a:cubicBezTo>
                      <a:cubicBezTo>
                        <a:pt x="821" y="1869"/>
                        <a:pt x="2675" y="2477"/>
                        <a:pt x="2736" y="2538"/>
                      </a:cubicBezTo>
                      <a:lnTo>
                        <a:pt x="2797" y="2447"/>
                      </a:lnTo>
                      <a:cubicBezTo>
                        <a:pt x="2797" y="2416"/>
                        <a:pt x="912" y="1809"/>
                        <a:pt x="426" y="1018"/>
                      </a:cubicBezTo>
                      <a:cubicBezTo>
                        <a:pt x="243" y="654"/>
                        <a:pt x="243" y="441"/>
                        <a:pt x="426" y="289"/>
                      </a:cubicBezTo>
                      <a:cubicBezTo>
                        <a:pt x="522" y="209"/>
                        <a:pt x="644" y="171"/>
                        <a:pt x="755" y="171"/>
                      </a:cubicBezTo>
                      <a:cubicBezTo>
                        <a:pt x="855" y="171"/>
                        <a:pt x="946" y="201"/>
                        <a:pt x="1003" y="258"/>
                      </a:cubicBezTo>
                      <a:lnTo>
                        <a:pt x="2979" y="2234"/>
                      </a:lnTo>
                      <a:lnTo>
                        <a:pt x="3101" y="2113"/>
                      </a:lnTo>
                      <a:cubicBezTo>
                        <a:pt x="3040" y="2021"/>
                        <a:pt x="1368" y="380"/>
                        <a:pt x="1125" y="137"/>
                      </a:cubicBezTo>
                      <a:cubicBezTo>
                        <a:pt x="1018" y="46"/>
                        <a:pt x="882" y="0"/>
                        <a:pt x="7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54"/>
                <p:cNvSpPr/>
                <p:nvPr/>
              </p:nvSpPr>
              <p:spPr>
                <a:xfrm>
                  <a:off x="7172996" y="694123"/>
                  <a:ext cx="67351" cy="139706"/>
                </a:xfrm>
                <a:custGeom>
                  <a:avLst/>
                  <a:gdLst/>
                  <a:ahLst/>
                  <a:cxnLst/>
                  <a:rect l="l" t="t" r="r" b="b"/>
                  <a:pathLst>
                    <a:path w="1642" h="3406" extrusionOk="0">
                      <a:moveTo>
                        <a:pt x="669" y="1"/>
                      </a:moveTo>
                      <a:cubicBezTo>
                        <a:pt x="517" y="1"/>
                        <a:pt x="183" y="92"/>
                        <a:pt x="122" y="700"/>
                      </a:cubicBezTo>
                      <a:cubicBezTo>
                        <a:pt x="1" y="1733"/>
                        <a:pt x="1095" y="3314"/>
                        <a:pt x="1156" y="3405"/>
                      </a:cubicBezTo>
                      <a:lnTo>
                        <a:pt x="1247" y="3314"/>
                      </a:lnTo>
                      <a:cubicBezTo>
                        <a:pt x="1247" y="3284"/>
                        <a:pt x="153" y="1673"/>
                        <a:pt x="274" y="730"/>
                      </a:cubicBezTo>
                      <a:cubicBezTo>
                        <a:pt x="305" y="366"/>
                        <a:pt x="456" y="153"/>
                        <a:pt x="669" y="153"/>
                      </a:cubicBezTo>
                      <a:cubicBezTo>
                        <a:pt x="912" y="153"/>
                        <a:pt x="1095" y="305"/>
                        <a:pt x="1156" y="457"/>
                      </a:cubicBezTo>
                      <a:cubicBezTo>
                        <a:pt x="1186" y="852"/>
                        <a:pt x="1490" y="3192"/>
                        <a:pt x="1490" y="3253"/>
                      </a:cubicBezTo>
                      <a:lnTo>
                        <a:pt x="1642" y="3253"/>
                      </a:lnTo>
                      <a:cubicBezTo>
                        <a:pt x="1642" y="3162"/>
                        <a:pt x="1368" y="852"/>
                        <a:pt x="1277" y="457"/>
                      </a:cubicBezTo>
                      <a:cubicBezTo>
                        <a:pt x="1247" y="244"/>
                        <a:pt x="943" y="1"/>
                        <a:pt x="6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54"/>
                <p:cNvSpPr/>
                <p:nvPr/>
              </p:nvSpPr>
              <p:spPr>
                <a:xfrm>
                  <a:off x="7240305" y="703967"/>
                  <a:ext cx="82363" cy="132322"/>
                </a:xfrm>
                <a:custGeom>
                  <a:avLst/>
                  <a:gdLst/>
                  <a:ahLst/>
                  <a:cxnLst/>
                  <a:rect l="l" t="t" r="r" b="b"/>
                  <a:pathLst>
                    <a:path w="2008" h="3226" extrusionOk="0">
                      <a:moveTo>
                        <a:pt x="1400" y="0"/>
                      </a:moveTo>
                      <a:cubicBezTo>
                        <a:pt x="1250" y="0"/>
                        <a:pt x="1056" y="74"/>
                        <a:pt x="822" y="308"/>
                      </a:cubicBezTo>
                      <a:cubicBezTo>
                        <a:pt x="122" y="977"/>
                        <a:pt x="1" y="2952"/>
                        <a:pt x="1" y="3044"/>
                      </a:cubicBezTo>
                      <a:lnTo>
                        <a:pt x="153" y="3044"/>
                      </a:lnTo>
                      <a:cubicBezTo>
                        <a:pt x="153" y="3013"/>
                        <a:pt x="274" y="1068"/>
                        <a:pt x="943" y="369"/>
                      </a:cubicBezTo>
                      <a:cubicBezTo>
                        <a:pt x="1126" y="207"/>
                        <a:pt x="1281" y="126"/>
                        <a:pt x="1427" y="126"/>
                      </a:cubicBezTo>
                      <a:cubicBezTo>
                        <a:pt x="1500" y="126"/>
                        <a:pt x="1571" y="146"/>
                        <a:pt x="1642" y="186"/>
                      </a:cubicBezTo>
                      <a:cubicBezTo>
                        <a:pt x="1794" y="308"/>
                        <a:pt x="1855" y="582"/>
                        <a:pt x="1794" y="733"/>
                      </a:cubicBezTo>
                      <a:cubicBezTo>
                        <a:pt x="1642" y="1068"/>
                        <a:pt x="366" y="3104"/>
                        <a:pt x="366" y="3165"/>
                      </a:cubicBezTo>
                      <a:lnTo>
                        <a:pt x="518" y="3226"/>
                      </a:lnTo>
                      <a:cubicBezTo>
                        <a:pt x="578" y="3165"/>
                        <a:pt x="1794" y="1129"/>
                        <a:pt x="1885" y="825"/>
                      </a:cubicBezTo>
                      <a:cubicBezTo>
                        <a:pt x="2007" y="612"/>
                        <a:pt x="1946" y="278"/>
                        <a:pt x="1703" y="126"/>
                      </a:cubicBezTo>
                      <a:cubicBezTo>
                        <a:pt x="1644" y="66"/>
                        <a:pt x="1542" y="0"/>
                        <a:pt x="14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65" name="Google Shape;1265;p54"/>
              <p:cNvSpPr/>
              <p:nvPr/>
            </p:nvSpPr>
            <p:spPr>
              <a:xfrm rot="-1997112">
                <a:off x="5609188" y="1459759"/>
                <a:ext cx="74855" cy="138430"/>
              </a:xfrm>
              <a:custGeom>
                <a:avLst/>
                <a:gdLst/>
                <a:ahLst/>
                <a:cxnLst/>
                <a:rect l="l" t="t" r="r" b="b"/>
                <a:pathLst>
                  <a:path w="1825" h="3375" extrusionOk="0">
                    <a:moveTo>
                      <a:pt x="1126" y="1"/>
                    </a:moveTo>
                    <a:cubicBezTo>
                      <a:pt x="1065" y="122"/>
                      <a:pt x="214" y="2280"/>
                      <a:pt x="92" y="2615"/>
                    </a:cubicBezTo>
                    <a:cubicBezTo>
                      <a:pt x="1" y="2858"/>
                      <a:pt x="153" y="3192"/>
                      <a:pt x="396" y="3314"/>
                    </a:cubicBezTo>
                    <a:cubicBezTo>
                      <a:pt x="426" y="3344"/>
                      <a:pt x="518" y="3375"/>
                      <a:pt x="609" y="3375"/>
                    </a:cubicBezTo>
                    <a:cubicBezTo>
                      <a:pt x="761" y="3375"/>
                      <a:pt x="1004" y="3283"/>
                      <a:pt x="1217" y="2980"/>
                    </a:cubicBezTo>
                    <a:cubicBezTo>
                      <a:pt x="1825" y="2128"/>
                      <a:pt x="1642" y="183"/>
                      <a:pt x="1642" y="122"/>
                    </a:cubicBezTo>
                    <a:lnTo>
                      <a:pt x="1490" y="122"/>
                    </a:lnTo>
                    <a:cubicBezTo>
                      <a:pt x="1490" y="153"/>
                      <a:pt x="1673" y="2098"/>
                      <a:pt x="1126" y="2858"/>
                    </a:cubicBezTo>
                    <a:cubicBezTo>
                      <a:pt x="945" y="3083"/>
                      <a:pt x="782" y="3208"/>
                      <a:pt x="622" y="3208"/>
                    </a:cubicBezTo>
                    <a:cubicBezTo>
                      <a:pt x="567" y="3208"/>
                      <a:pt x="512" y="3193"/>
                      <a:pt x="457" y="3162"/>
                    </a:cubicBezTo>
                    <a:cubicBezTo>
                      <a:pt x="275" y="3040"/>
                      <a:pt x="214" y="2828"/>
                      <a:pt x="244" y="2676"/>
                    </a:cubicBezTo>
                    <a:cubicBezTo>
                      <a:pt x="366" y="2311"/>
                      <a:pt x="1278" y="122"/>
                      <a:pt x="1278" y="92"/>
                    </a:cubicBezTo>
                    <a:lnTo>
                      <a:pt x="112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Emotional Intelligence Subject for High School - 9th Grade: Self-Awareness by Slidesgo">
  <a:themeElements>
    <a:clrScheme name="Simple Light">
      <a:dk1>
        <a:srgbClr val="000000"/>
      </a:dk1>
      <a:lt1>
        <a:srgbClr val="FFFFFF"/>
      </a:lt1>
      <a:dk2>
        <a:srgbClr val="7557B9"/>
      </a:dk2>
      <a:lt2>
        <a:srgbClr val="FB6FCE"/>
      </a:lt2>
      <a:accent1>
        <a:srgbClr val="F199BB"/>
      </a:accent1>
      <a:accent2>
        <a:srgbClr val="0791C9"/>
      </a:accent2>
      <a:accent3>
        <a:srgbClr val="31D0AB"/>
      </a:accent3>
      <a:accent4>
        <a:srgbClr val="D0F0E4"/>
      </a:accent4>
      <a:accent5>
        <a:srgbClr val="FFD53D"/>
      </a:accent5>
      <a:accent6>
        <a:srgbClr val="E6E8EB"/>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485</Words>
  <Application>Microsoft Office PowerPoint</Application>
  <PresentationFormat>On-screen Show (16:9)</PresentationFormat>
  <Paragraphs>71</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Poppins ExtraBold</vt:lpstr>
      <vt:lpstr>Didact Gothic</vt:lpstr>
      <vt:lpstr>Arial</vt:lpstr>
      <vt:lpstr>Poppins Black</vt:lpstr>
      <vt:lpstr>Poppins SemiBold</vt:lpstr>
      <vt:lpstr>Emotional Intelligence Subject for High School - 9th Grade: Self-Awareness by Slidesgo</vt:lpstr>
      <vt:lpstr>Self-Awareness</vt:lpstr>
      <vt:lpstr>01</vt:lpstr>
      <vt:lpstr>Introduction</vt:lpstr>
      <vt:lpstr>What is  Self-Awareness?</vt:lpstr>
      <vt:lpstr>Types of self-awareness</vt:lpstr>
      <vt:lpstr>Importance of Self-Awareness</vt:lpstr>
      <vt:lpstr>Why is it important?</vt:lpstr>
      <vt:lpstr>More of its importance </vt:lpstr>
      <vt:lpstr>Benefits of  Self-Awareness</vt:lpstr>
      <vt:lpstr>Benefits of Self-Awareness</vt:lpstr>
      <vt:lpstr>Conclusion</vt:lpstr>
      <vt:lpstr>Conclusion </vt:lpstr>
      <vt:lpstr>References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Describing: Self-Awareness</dc:title>
  <dc:creator>DQA</dc:creator>
  <cp:lastModifiedBy>Maher Fattouh</cp:lastModifiedBy>
  <cp:revision>20</cp:revision>
  <dcterms:modified xsi:type="dcterms:W3CDTF">2023-08-12T08:29:09Z</dcterms:modified>
</cp:coreProperties>
</file>