
<file path=[Content_Types].xml><?xml version="1.0" encoding="utf-8"?>
<Types xmlns="http://schemas.openxmlformats.org/package/2006/content-types">
  <Default ContentType="application/xml" Extension="xml"/>
  <Default ContentType="application/vnd.openxmlformats-package.relationships+xml" Extension="rels"/>
  <Default ContentType="image/jpg" Extension="jpeg"/>
  <Default ContentType="image/png" Extension="png"/>
  <Default ContentType="image/bmp" Extension="bmp"/>
  <Default ContentType="image/gif" Extension="gif"/>
  <Default ContentType="image/tif" Extension="tif"/>
  <Default ContentType="application/pdf" Extension="pdf"/>
  <Default ContentType="application/movie" Extension="mov"/>
  <Default ContentType="application/vnd.openxmlformats-officedocument.vmlDrawing" Extension="vml"/>
  <Default ContentType="application/vnd.openxmlformats-officedocument.spreadsheetml.sheet" Extension="xlsx"/>
  <Override ContentType="application/vnd.openxmlformats-package.core-properties+xml" PartName="/docProps/core.xml"/>
  <Override ContentType="application/vnd.openxmlformats-officedocument.extended-properties+xml" PartName="/docProps/app.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presentationml.commentAuthors+xml" PartName="/ppt/commentAuthors.xml"/>
  <Override ContentType="application/vnd.openxmlformats-officedocument.presentationml.tableStyles+xml" PartName="/ppt/tableStyles.xml"/>
  <Override ContentType="application/vnd.openxmlformats-officedocument.presentationml.slideMaster+xml" PartName="/ppt/slideMasters/slideMaster1.xml"/>
  <Override ContentType="application/vnd.openxmlformats-officedocument.theme+xml" PartName="/ppt/theme/theme1.xml"/>
  <Override ContentType="application/vnd.openxmlformats-officedocument.presentationml.notesMaster+xml" PartName="/ppt/notesMasters/notesMaster1.xml"/>
  <Override ContentType="application/vnd.openxmlformats-officedocument.presentationml.slide+xml" PartName="/ppt/slides/slide1.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theme+xml" PartName="/ppt/theme/theme2.xml"/>
  <Override ContentType="application/vnd.openxmlformats-officedocument.custom-properties+xml" PartName="/docProps/custom.xml"/>
</Types>
</file>

<file path=_rels/.rels><?xml version="1.0" encoding="UTF-8" standalone="no" ?><Relationships xmlns="http://schemas.openxmlformats.org/package/2006/relationships"><Relationship Id="rId1" Target="docProps/core.xml" Type="http://schemas.openxmlformats.org/package/2006/relationships/metadata/core-properties"/><Relationship Id="rId2" Target="docProps/app.xml" Type="http://schemas.openxmlformats.org/officeDocument/2006/relationships/extended-properties"/><Relationship Id="rId3"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1pPr>
    <a:lvl2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2pPr>
    <a:lvl3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3pPr>
    <a:lvl4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4pPr>
    <a:lvl5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5pPr>
    <a:lvl6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6pPr>
    <a:lvl7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7pPr>
    <a:lvl8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8pPr>
    <a:lvl9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7EECD"/>
          </a:solidFill>
        </a:fill>
      </a:tcStyle>
    </a:wholeTbl>
    <a:band2H>
      <a:tcTxStyle b="def" i="def"/>
      <a:tcStyle>
        <a:tcBdr/>
        <a:fill>
          <a:solidFill>
            <a:srgbClr val="ECF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E6CA"/>
          </a:solidFill>
        </a:fill>
      </a:tcStyle>
    </a:wholeTbl>
    <a:band2H>
      <a:tcTxStyle b="def" i="def"/>
      <a:tcStyle>
        <a:tcBdr/>
        <a:fill>
          <a:solidFill>
            <a:srgbClr val="FFF3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E4DF"/>
          </a:solidFill>
        </a:fill>
      </a:tcStyle>
    </a:wholeTbl>
    <a:band2H>
      <a:tcTxStyle b="def" i="def"/>
      <a:tcStyle>
        <a:tcBdr/>
        <a:fill>
          <a:solidFill>
            <a:srgbClr val="E7F2E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p:nvPr>
            <p:ph type="sldImg"/>
          </p:nvPr>
        </p:nvSpPr>
        <p:spPr>
          <a:xfrm>
            <a:off x="1143000" y="685800"/>
            <a:ext cx="4572000" cy="3429000"/>
          </a:xfrm>
          <a:prstGeom prst="rect">
            <a:avLst/>
          </a:prstGeom>
        </p:spPr>
        <p:txBody>
          <a:bodyPr/>
          <a:lstStyle/>
          <a:p>
            <a:pPr/>
          </a:p>
        </p:txBody>
      </p:sp>
      <p:sp>
        <p:nvSpPr>
          <p:cNvPr id="123" name="Shape 12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270933" latinLnBrk="0">
      <a:spcBef>
        <a:spcPts val="100"/>
      </a:spcBef>
      <a:defRPr sz="300">
        <a:latin typeface="+mj-lt"/>
        <a:ea typeface="+mj-ea"/>
        <a:cs typeface="+mj-cs"/>
        <a:sym typeface="Arial"/>
      </a:defRPr>
    </a:lvl1pPr>
    <a:lvl2pPr indent="228600" defTabSz="270933" latinLnBrk="0">
      <a:spcBef>
        <a:spcPts val="100"/>
      </a:spcBef>
      <a:defRPr sz="300">
        <a:latin typeface="+mj-lt"/>
        <a:ea typeface="+mj-ea"/>
        <a:cs typeface="+mj-cs"/>
        <a:sym typeface="Arial"/>
      </a:defRPr>
    </a:lvl2pPr>
    <a:lvl3pPr indent="457200" defTabSz="270933" latinLnBrk="0">
      <a:spcBef>
        <a:spcPts val="100"/>
      </a:spcBef>
      <a:defRPr sz="300">
        <a:latin typeface="+mj-lt"/>
        <a:ea typeface="+mj-ea"/>
        <a:cs typeface="+mj-cs"/>
        <a:sym typeface="Arial"/>
      </a:defRPr>
    </a:lvl3pPr>
    <a:lvl4pPr indent="685800" defTabSz="270933" latinLnBrk="0">
      <a:spcBef>
        <a:spcPts val="100"/>
      </a:spcBef>
      <a:defRPr sz="300">
        <a:latin typeface="+mj-lt"/>
        <a:ea typeface="+mj-ea"/>
        <a:cs typeface="+mj-cs"/>
        <a:sym typeface="Arial"/>
      </a:defRPr>
    </a:lvl4pPr>
    <a:lvl5pPr indent="914400" defTabSz="270933" latinLnBrk="0">
      <a:spcBef>
        <a:spcPts val="100"/>
      </a:spcBef>
      <a:defRPr sz="300">
        <a:latin typeface="+mj-lt"/>
        <a:ea typeface="+mj-ea"/>
        <a:cs typeface="+mj-cs"/>
        <a:sym typeface="Arial"/>
      </a:defRPr>
    </a:lvl5pPr>
    <a:lvl6pPr indent="1143000" defTabSz="270933" latinLnBrk="0">
      <a:spcBef>
        <a:spcPts val="100"/>
      </a:spcBef>
      <a:defRPr sz="300">
        <a:latin typeface="+mj-lt"/>
        <a:ea typeface="+mj-ea"/>
        <a:cs typeface="+mj-cs"/>
        <a:sym typeface="Arial"/>
      </a:defRPr>
    </a:lvl6pPr>
    <a:lvl7pPr indent="1371600" defTabSz="270933" latinLnBrk="0">
      <a:spcBef>
        <a:spcPts val="100"/>
      </a:spcBef>
      <a:defRPr sz="300">
        <a:latin typeface="+mj-lt"/>
        <a:ea typeface="+mj-ea"/>
        <a:cs typeface="+mj-cs"/>
        <a:sym typeface="Arial"/>
      </a:defRPr>
    </a:lvl7pPr>
    <a:lvl8pPr indent="1600200" defTabSz="270933" latinLnBrk="0">
      <a:spcBef>
        <a:spcPts val="100"/>
      </a:spcBef>
      <a:defRPr sz="300">
        <a:latin typeface="+mj-lt"/>
        <a:ea typeface="+mj-ea"/>
        <a:cs typeface="+mj-cs"/>
        <a:sym typeface="Arial"/>
      </a:defRPr>
    </a:lvl8pPr>
    <a:lvl9pPr indent="1828800" defTabSz="270933" latinLnBrk="0">
      <a:spcBef>
        <a:spcPts val="100"/>
      </a:spcBef>
      <a:defRPr sz="300">
        <a:latin typeface="+mj-lt"/>
        <a:ea typeface="+mj-ea"/>
        <a:cs typeface="+mj-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Slide">
    <p:spTree>
      <p:nvGrpSpPr>
        <p:cNvPr id="1" name=""/>
        <p:cNvGrpSpPr/>
        <p:nvPr/>
      </p:nvGrpSpPr>
      <p:grpSpPr>
        <a:xfrm>
          <a:off x="0" y="0"/>
          <a:ext cx="0" cy="0"/>
          <a:chOff x="0" y="0"/>
          <a:chExt cx="0" cy="0"/>
        </a:xfrm>
      </p:grpSpPr>
      <p:sp>
        <p:nvSpPr>
          <p:cNvPr id="15" name="Title Text"/>
          <p:cNvSpPr txBox="1"/>
          <p:nvPr>
            <p:ph type="title"/>
          </p:nvPr>
        </p:nvSpPr>
        <p:spPr>
          <a:xfrm>
            <a:off x="975548" y="3030123"/>
            <a:ext cx="11053706" cy="2090329"/>
          </a:xfrm>
          <a:prstGeom prst="rect">
            <a:avLst/>
          </a:prstGeom>
        </p:spPr>
        <p:txBody>
          <a:bodyPr/>
          <a:lstStyle/>
          <a:p>
            <a:pPr/>
            <a:r>
              <a:t>Title Text</a:t>
            </a:r>
          </a:p>
        </p:txBody>
      </p:sp>
      <p:sp>
        <p:nvSpPr>
          <p:cNvPr id="16" name="Body Level One…"/>
          <p:cNvSpPr txBox="1"/>
          <p:nvPr>
            <p:ph type="body" sz="quarter" idx="1"/>
          </p:nvPr>
        </p:nvSpPr>
        <p:spPr>
          <a:xfrm>
            <a:off x="1950626" y="5526851"/>
            <a:ext cx="9103550" cy="2492964"/>
          </a:xfrm>
          <a:prstGeom prst="rect">
            <a:avLst/>
          </a:prstGeom>
        </p:spPr>
        <p:txBody>
          <a:bodyPr/>
          <a:lstStyle>
            <a:lvl1pPr marL="0" indent="0" algn="ctr">
              <a:buSzTx/>
              <a:buNone/>
            </a:lvl1pPr>
            <a:lvl2pPr marL="0" indent="0" algn="ctr">
              <a:buSzTx/>
              <a:buNone/>
            </a:lvl2pPr>
            <a:lvl3pPr marL="0" indent="0" algn="ctr">
              <a:buSzTx/>
              <a:buNone/>
            </a:lvl3pPr>
            <a:lvl4pPr marL="0" indent="0" algn="ctr">
              <a:buSzTx/>
              <a:buNone/>
            </a:lvl4pPr>
            <a:lvl5pPr marL="0" indent="0" algn="ctr">
              <a:buSzTx/>
              <a:buNone/>
            </a:lvl5pPr>
          </a:lstStyle>
          <a:p>
            <a:pPr/>
            <a:r>
              <a:t>Body Level One</a:t>
            </a:r>
          </a:p>
          <a:p>
            <a:pPr lvl="1"/>
            <a:r>
              <a:t>Body Level Two</a:t>
            </a:r>
          </a:p>
          <a:p>
            <a:pPr lvl="2"/>
            <a:r>
              <a:t>Body Level Three</a:t>
            </a:r>
          </a:p>
          <a:p>
            <a:pPr lvl="3"/>
            <a:r>
              <a:t>Body Level Four</a:t>
            </a:r>
          </a:p>
          <a:p>
            <a:pPr lvl="4"/>
            <a:r>
              <a:t>Body Level Five</a:t>
            </a:r>
          </a:p>
        </p:txBody>
      </p:sp>
      <p:sp>
        <p:nvSpPr>
          <p:cNvPr id="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le and Vertical Text">
    <p:spTree>
      <p:nvGrpSpPr>
        <p:cNvPr id="1" name=""/>
        <p:cNvGrpSpPr/>
        <p:nvPr/>
      </p:nvGrpSpPr>
      <p:grpSpPr>
        <a:xfrm>
          <a:off x="0" y="0"/>
          <a:ext cx="0" cy="0"/>
          <a:chOff x="0" y="0"/>
          <a:chExt cx="0" cy="0"/>
        </a:xfrm>
      </p:grpSpPr>
      <p:sp>
        <p:nvSpPr>
          <p:cNvPr id="96" name="Title Text"/>
          <p:cNvSpPr txBox="1"/>
          <p:nvPr>
            <p:ph type="title"/>
          </p:nvPr>
        </p:nvSpPr>
        <p:spPr>
          <a:prstGeom prst="rect">
            <a:avLst/>
          </a:prstGeom>
        </p:spPr>
        <p:txBody>
          <a:bodyPr/>
          <a:lstStyle/>
          <a:p>
            <a:pPr/>
            <a:r>
              <a:t>Title Text</a:t>
            </a:r>
          </a:p>
        </p:txBody>
      </p:sp>
      <p:sp>
        <p:nvSpPr>
          <p:cNvPr id="97"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9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cal Title and Text">
    <p:spTree>
      <p:nvGrpSpPr>
        <p:cNvPr id="1" name=""/>
        <p:cNvGrpSpPr/>
        <p:nvPr/>
      </p:nvGrpSpPr>
      <p:grpSpPr>
        <a:xfrm>
          <a:off x="0" y="0"/>
          <a:ext cx="0" cy="0"/>
          <a:chOff x="0" y="0"/>
          <a:chExt cx="0" cy="0"/>
        </a:xfrm>
      </p:grpSpPr>
      <p:sp>
        <p:nvSpPr>
          <p:cNvPr id="105" name="Title Text"/>
          <p:cNvSpPr txBox="1"/>
          <p:nvPr>
            <p:ph type="title"/>
          </p:nvPr>
        </p:nvSpPr>
        <p:spPr>
          <a:xfrm>
            <a:off x="9428574" y="390407"/>
            <a:ext cx="2926176" cy="8322734"/>
          </a:xfrm>
          <a:prstGeom prst="rect">
            <a:avLst/>
          </a:prstGeom>
        </p:spPr>
        <p:txBody>
          <a:bodyPr/>
          <a:lstStyle/>
          <a:p>
            <a:pPr/>
            <a:r>
              <a:t>Title Text</a:t>
            </a:r>
          </a:p>
        </p:txBody>
      </p:sp>
      <p:sp>
        <p:nvSpPr>
          <p:cNvPr id="106" name="Body Level One…"/>
          <p:cNvSpPr txBox="1"/>
          <p:nvPr>
            <p:ph type="body" idx="1"/>
          </p:nvPr>
        </p:nvSpPr>
        <p:spPr>
          <a:xfrm>
            <a:off x="650051" y="390407"/>
            <a:ext cx="8733368" cy="8322734"/>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Title, Text and Chart">
    <p:spTree>
      <p:nvGrpSpPr>
        <p:cNvPr id="1" name=""/>
        <p:cNvGrpSpPr/>
        <p:nvPr/>
      </p:nvGrpSpPr>
      <p:grpSpPr>
        <a:xfrm>
          <a:off x="0" y="0"/>
          <a:ext cx="0" cy="0"/>
          <a:chOff x="0" y="0"/>
          <a:chExt cx="0" cy="0"/>
        </a:xfrm>
      </p:grpSpPr>
      <p:sp>
        <p:nvSpPr>
          <p:cNvPr id="114" name="Title Text"/>
          <p:cNvSpPr txBox="1"/>
          <p:nvPr>
            <p:ph type="title"/>
          </p:nvPr>
        </p:nvSpPr>
        <p:spPr>
          <a:prstGeom prst="rect">
            <a:avLst/>
          </a:prstGeom>
        </p:spPr>
        <p:txBody>
          <a:bodyPr/>
          <a:lstStyle/>
          <a:p>
            <a:pPr/>
            <a:r>
              <a:t>Title Text</a:t>
            </a:r>
          </a:p>
        </p:txBody>
      </p:sp>
      <p:sp>
        <p:nvSpPr>
          <p:cNvPr id="115" name="Body Level One…"/>
          <p:cNvSpPr txBox="1"/>
          <p:nvPr>
            <p:ph type="body" sz="half" idx="1"/>
          </p:nvPr>
        </p:nvSpPr>
        <p:spPr>
          <a:xfrm>
            <a:off x="650051" y="2275651"/>
            <a:ext cx="5829773" cy="643749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24" name="Title Text"/>
          <p:cNvSpPr txBox="1"/>
          <p:nvPr>
            <p:ph type="title"/>
          </p:nvPr>
        </p:nvSpPr>
        <p:spPr>
          <a:prstGeom prst="rect">
            <a:avLst/>
          </a:prstGeom>
        </p:spPr>
        <p:txBody>
          <a:bodyPr/>
          <a:lstStyle/>
          <a:p>
            <a:pPr/>
            <a:r>
              <a:t>Title Text</a:t>
            </a:r>
          </a:p>
        </p:txBody>
      </p:sp>
      <p:sp>
        <p:nvSpPr>
          <p:cNvPr id="25"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Section Header">
    <p:spTree>
      <p:nvGrpSpPr>
        <p:cNvPr id="1" name=""/>
        <p:cNvGrpSpPr/>
        <p:nvPr/>
      </p:nvGrpSpPr>
      <p:grpSpPr>
        <a:xfrm>
          <a:off x="0" y="0"/>
          <a:ext cx="0" cy="0"/>
          <a:chOff x="0" y="0"/>
          <a:chExt cx="0" cy="0"/>
        </a:xfrm>
      </p:grpSpPr>
      <p:sp>
        <p:nvSpPr>
          <p:cNvPr id="33" name="Title Text"/>
          <p:cNvSpPr txBox="1"/>
          <p:nvPr>
            <p:ph type="title"/>
          </p:nvPr>
        </p:nvSpPr>
        <p:spPr>
          <a:xfrm>
            <a:off x="1027287" y="6267684"/>
            <a:ext cx="11054178" cy="1936988"/>
          </a:xfrm>
          <a:prstGeom prst="rect">
            <a:avLst/>
          </a:prstGeom>
        </p:spPr>
        <p:txBody>
          <a:bodyPr anchor="t"/>
          <a:lstStyle>
            <a:lvl1pPr algn="l">
              <a:defRPr b="1" cap="all" sz="1100"/>
            </a:lvl1pPr>
          </a:lstStyle>
          <a:p>
            <a:pPr/>
            <a:r>
              <a:t>Title Text</a:t>
            </a:r>
          </a:p>
        </p:txBody>
      </p:sp>
      <p:sp>
        <p:nvSpPr>
          <p:cNvPr id="34" name="Body Level One…"/>
          <p:cNvSpPr txBox="1"/>
          <p:nvPr>
            <p:ph type="body" sz="quarter" idx="1"/>
          </p:nvPr>
        </p:nvSpPr>
        <p:spPr>
          <a:xfrm>
            <a:off x="1027287" y="4134084"/>
            <a:ext cx="11054178" cy="2133603"/>
          </a:xfrm>
          <a:prstGeom prst="rect">
            <a:avLst/>
          </a:prstGeom>
        </p:spPr>
        <p:txBody>
          <a:bodyPr anchor="b"/>
          <a:lstStyle>
            <a:lvl1pPr marL="0" indent="0">
              <a:spcBef>
                <a:spcPts val="100"/>
              </a:spcBef>
              <a:buSzTx/>
              <a:buNone/>
              <a:defRPr sz="500"/>
            </a:lvl1pPr>
            <a:lvl2pPr marL="0" indent="0">
              <a:spcBef>
                <a:spcPts val="100"/>
              </a:spcBef>
              <a:buSzTx/>
              <a:buNone/>
              <a:defRPr sz="500"/>
            </a:lvl2pPr>
            <a:lvl3pPr marL="0" indent="0">
              <a:spcBef>
                <a:spcPts val="100"/>
              </a:spcBef>
              <a:buSzTx/>
              <a:buNone/>
              <a:defRPr sz="500"/>
            </a:lvl3pPr>
            <a:lvl4pPr marL="0" indent="0">
              <a:spcBef>
                <a:spcPts val="100"/>
              </a:spcBef>
              <a:buSzTx/>
              <a:buNone/>
              <a:defRPr sz="500"/>
            </a:lvl4pPr>
            <a:lvl5pPr marL="0" indent="0">
              <a:spcBef>
                <a:spcPts val="100"/>
              </a:spcBef>
              <a:buSzTx/>
              <a:buNone/>
              <a:defRPr sz="500"/>
            </a:lvl5pPr>
          </a:lstStyle>
          <a:p>
            <a:pPr/>
            <a:r>
              <a:t>Body Level One</a:t>
            </a:r>
          </a:p>
          <a:p>
            <a:pPr lvl="1"/>
            <a:r>
              <a:t>Body Level Two</a:t>
            </a:r>
          </a:p>
          <a:p>
            <a:pPr lvl="2"/>
            <a:r>
              <a:t>Body Level Three</a:t>
            </a:r>
          </a:p>
          <a:p>
            <a:pPr lvl="3"/>
            <a:r>
              <a:t>Body Level Four</a:t>
            </a:r>
          </a:p>
          <a:p>
            <a:pPr lvl="4"/>
            <a:r>
              <a:t>Body Level Five</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42" name="Title Text"/>
          <p:cNvSpPr txBox="1"/>
          <p:nvPr>
            <p:ph type="title"/>
          </p:nvPr>
        </p:nvSpPr>
        <p:spPr>
          <a:prstGeom prst="rect">
            <a:avLst/>
          </a:prstGeom>
        </p:spPr>
        <p:txBody>
          <a:bodyPr/>
          <a:lstStyle/>
          <a:p>
            <a:pPr/>
            <a:r>
              <a:t>Title Text</a:t>
            </a:r>
          </a:p>
        </p:txBody>
      </p:sp>
      <p:sp>
        <p:nvSpPr>
          <p:cNvPr id="43" name="Body Level One…"/>
          <p:cNvSpPr txBox="1"/>
          <p:nvPr>
            <p:ph type="body" sz="half" idx="1"/>
          </p:nvPr>
        </p:nvSpPr>
        <p:spPr>
          <a:xfrm>
            <a:off x="650051" y="2275651"/>
            <a:ext cx="5829773" cy="6437492"/>
          </a:xfrm>
          <a:prstGeom prst="rect">
            <a:avLst/>
          </a:prstGeom>
        </p:spPr>
        <p:txBody>
          <a:bodyPr/>
          <a:lstStyle>
            <a:lvl1pPr marL="503463" indent="-503463">
              <a:spcBef>
                <a:spcPts val="100"/>
              </a:spcBef>
              <a:defRPr sz="800"/>
            </a:lvl1pPr>
            <a:lvl2pPr>
              <a:spcBef>
                <a:spcPts val="100"/>
              </a:spcBef>
              <a:defRPr sz="800"/>
            </a:lvl2pPr>
            <a:lvl3pPr marL="5172392" indent="-468629">
              <a:spcBef>
                <a:spcPts val="100"/>
              </a:spcBef>
              <a:defRPr sz="800"/>
            </a:lvl3pPr>
            <a:lvl4pPr marL="7576256" indent="-521406">
              <a:spcBef>
                <a:spcPts val="100"/>
              </a:spcBef>
              <a:defRPr sz="800"/>
            </a:lvl4pPr>
            <a:lvl5pPr marL="9928752" indent="-522816">
              <a:spcBef>
                <a:spcPts val="100"/>
              </a:spcBef>
              <a:defRPr sz="800"/>
            </a:lvl5pPr>
          </a:lstStyle>
          <a:p>
            <a:pPr/>
            <a:r>
              <a:t>Body Level One</a:t>
            </a:r>
          </a:p>
          <a:p>
            <a:pPr lvl="1"/>
            <a:r>
              <a:t>Body Level Two</a:t>
            </a:r>
          </a:p>
          <a:p>
            <a:pPr lvl="2"/>
            <a:r>
              <a:t>Body Level Three</a:t>
            </a:r>
          </a:p>
          <a:p>
            <a:pPr lvl="3"/>
            <a:r>
              <a:t>Body Level Four</a:t>
            </a:r>
          </a:p>
          <a:p>
            <a:pPr lvl="4"/>
            <a:r>
              <a:t>Body Level Five</a:t>
            </a:r>
          </a:p>
        </p:txBody>
      </p:sp>
      <p:sp>
        <p:nvSpPr>
          <p:cNvPr id="4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Comparison">
    <p:spTree>
      <p:nvGrpSpPr>
        <p:cNvPr id="1" name=""/>
        <p:cNvGrpSpPr/>
        <p:nvPr/>
      </p:nvGrpSpPr>
      <p:grpSpPr>
        <a:xfrm>
          <a:off x="0" y="0"/>
          <a:ext cx="0" cy="0"/>
          <a:chOff x="0" y="0"/>
          <a:chExt cx="0" cy="0"/>
        </a:xfrm>
      </p:grpSpPr>
      <p:sp>
        <p:nvSpPr>
          <p:cNvPr id="51" name="Title Text"/>
          <p:cNvSpPr txBox="1"/>
          <p:nvPr>
            <p:ph type="title"/>
          </p:nvPr>
        </p:nvSpPr>
        <p:spPr>
          <a:prstGeom prst="rect">
            <a:avLst/>
          </a:prstGeom>
        </p:spPr>
        <p:txBody>
          <a:bodyPr/>
          <a:lstStyle/>
          <a:p>
            <a:pPr/>
            <a:r>
              <a:t>Title Text</a:t>
            </a:r>
          </a:p>
        </p:txBody>
      </p:sp>
      <p:sp>
        <p:nvSpPr>
          <p:cNvPr id="52" name="Body Level One…"/>
          <p:cNvSpPr txBox="1"/>
          <p:nvPr>
            <p:ph type="body" sz="quarter" idx="1"/>
          </p:nvPr>
        </p:nvSpPr>
        <p:spPr>
          <a:xfrm>
            <a:off x="650051" y="2183458"/>
            <a:ext cx="5746047" cy="909698"/>
          </a:xfrm>
          <a:prstGeom prst="rect">
            <a:avLst/>
          </a:prstGeom>
        </p:spPr>
        <p:txBody>
          <a:bodyPr anchor="b"/>
          <a:lstStyle>
            <a:lvl1pPr marL="0" indent="0">
              <a:spcBef>
                <a:spcPts val="100"/>
              </a:spcBef>
              <a:buSzTx/>
              <a:buNone/>
              <a:defRPr b="1" sz="700"/>
            </a:lvl1pPr>
            <a:lvl2pPr marL="0" indent="0">
              <a:spcBef>
                <a:spcPts val="100"/>
              </a:spcBef>
              <a:buSzTx/>
              <a:buNone/>
              <a:defRPr b="1" sz="700"/>
            </a:lvl2pPr>
            <a:lvl3pPr marL="0" indent="0">
              <a:spcBef>
                <a:spcPts val="100"/>
              </a:spcBef>
              <a:buSzTx/>
              <a:buNone/>
              <a:defRPr b="1" sz="700"/>
            </a:lvl3pPr>
            <a:lvl4pPr marL="0" indent="0">
              <a:spcBef>
                <a:spcPts val="100"/>
              </a:spcBef>
              <a:buSzTx/>
              <a:buNone/>
              <a:defRPr b="1" sz="700"/>
            </a:lvl4pPr>
            <a:lvl5pPr marL="0" indent="0">
              <a:spcBef>
                <a:spcPts val="100"/>
              </a:spcBef>
              <a:buSzTx/>
              <a:buNone/>
              <a:defRPr b="1" sz="700"/>
            </a:lvl5pPr>
          </a:lstStyle>
          <a:p>
            <a:pPr/>
            <a:r>
              <a:t>Body Level One</a:t>
            </a:r>
          </a:p>
          <a:p>
            <a:pPr lvl="1"/>
            <a:r>
              <a:t>Body Level Two</a:t>
            </a:r>
          </a:p>
          <a:p>
            <a:pPr lvl="2"/>
            <a:r>
              <a:t>Body Level Three</a:t>
            </a:r>
          </a:p>
          <a:p>
            <a:pPr lvl="3"/>
            <a:r>
              <a:t>Body Level Four</a:t>
            </a:r>
          </a:p>
          <a:p>
            <a:pPr lvl="4"/>
            <a:r>
              <a:t>Body Level Five</a:t>
            </a:r>
          </a:p>
        </p:txBody>
      </p:sp>
      <p:sp>
        <p:nvSpPr>
          <p:cNvPr id="53" name="Text Placeholder 4"/>
          <p:cNvSpPr/>
          <p:nvPr>
            <p:ph type="body" sz="quarter" idx="13"/>
          </p:nvPr>
        </p:nvSpPr>
        <p:spPr>
          <a:xfrm>
            <a:off x="6606351" y="2183458"/>
            <a:ext cx="5748398" cy="909697"/>
          </a:xfrm>
          <a:prstGeom prst="rect">
            <a:avLst/>
          </a:prstGeom>
        </p:spPr>
        <p:txBody>
          <a:bodyPr anchor="b"/>
          <a:lstStyle/>
          <a:p>
            <a:pP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61" name="Title Text"/>
          <p:cNvSpPr txBox="1"/>
          <p:nvPr>
            <p:ph type="title"/>
          </p:nvPr>
        </p:nvSpPr>
        <p:spPr>
          <a:prstGeom prst="rect">
            <a:avLst/>
          </a:prstGeom>
        </p:spPr>
        <p:txBody>
          <a:bodyPr/>
          <a:lstStyle/>
          <a:p>
            <a:pPr/>
            <a:r>
              <a:t>Title Text</a:t>
            </a:r>
          </a:p>
        </p:txBody>
      </p:sp>
      <p:sp>
        <p:nvSpPr>
          <p:cNvPr id="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6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Content with Caption">
    <p:spTree>
      <p:nvGrpSpPr>
        <p:cNvPr id="1" name=""/>
        <p:cNvGrpSpPr/>
        <p:nvPr/>
      </p:nvGrpSpPr>
      <p:grpSpPr>
        <a:xfrm>
          <a:off x="0" y="0"/>
          <a:ext cx="0" cy="0"/>
          <a:chOff x="0" y="0"/>
          <a:chExt cx="0" cy="0"/>
        </a:xfrm>
      </p:grpSpPr>
      <p:sp>
        <p:nvSpPr>
          <p:cNvPr id="76" name="Title Text"/>
          <p:cNvSpPr txBox="1"/>
          <p:nvPr>
            <p:ph type="title"/>
          </p:nvPr>
        </p:nvSpPr>
        <p:spPr>
          <a:xfrm>
            <a:off x="650051" y="388525"/>
            <a:ext cx="4278492" cy="1652415"/>
          </a:xfrm>
          <a:prstGeom prst="rect">
            <a:avLst/>
          </a:prstGeom>
        </p:spPr>
        <p:txBody>
          <a:bodyPr anchor="b"/>
          <a:lstStyle>
            <a:lvl1pPr algn="l">
              <a:defRPr b="1" sz="500"/>
            </a:lvl1pPr>
          </a:lstStyle>
          <a:p>
            <a:pPr/>
            <a:r>
              <a:t>Title Text</a:t>
            </a:r>
          </a:p>
        </p:txBody>
      </p:sp>
      <p:sp>
        <p:nvSpPr>
          <p:cNvPr id="77" name="Body Level One…"/>
          <p:cNvSpPr txBox="1"/>
          <p:nvPr>
            <p:ph type="body" idx="1"/>
          </p:nvPr>
        </p:nvSpPr>
        <p:spPr>
          <a:xfrm>
            <a:off x="5084702" y="388525"/>
            <a:ext cx="7270047" cy="8324147"/>
          </a:xfrm>
          <a:prstGeom prst="rect">
            <a:avLst/>
          </a:prstGeom>
        </p:spPr>
        <p:txBody>
          <a:bodyPr/>
          <a:lstStyle>
            <a:lvl1pPr marL="495596" indent="-495596">
              <a:spcBef>
                <a:spcPts val="200"/>
              </a:spcBef>
              <a:defRPr sz="900"/>
            </a:lvl1pPr>
            <a:lvl2pPr marL="2824103" indent="-473018">
              <a:spcBef>
                <a:spcPts val="200"/>
              </a:spcBef>
              <a:defRPr sz="900"/>
            </a:lvl2pPr>
            <a:lvl3pPr marL="5143103" indent="-439339">
              <a:spcBef>
                <a:spcPts val="200"/>
              </a:spcBef>
              <a:defRPr sz="900"/>
            </a:lvl3pPr>
            <a:lvl4pPr marL="7582772" indent="-527922">
              <a:spcBef>
                <a:spcPts val="200"/>
              </a:spcBef>
              <a:defRPr sz="900"/>
            </a:lvl4pPr>
            <a:lvl5pPr marL="9935288" indent="-529352">
              <a:spcBef>
                <a:spcPts val="200"/>
              </a:spcBef>
              <a:defRPr sz="900"/>
            </a:lvl5pPr>
          </a:lstStyle>
          <a:p>
            <a:pPr/>
            <a:r>
              <a:t>Body Level One</a:t>
            </a:r>
          </a:p>
          <a:p>
            <a:pPr lvl="1"/>
            <a:r>
              <a:t>Body Level Two</a:t>
            </a:r>
          </a:p>
          <a:p>
            <a:pPr lvl="2"/>
            <a:r>
              <a:t>Body Level Three</a:t>
            </a:r>
          </a:p>
          <a:p>
            <a:pPr lvl="3"/>
            <a:r>
              <a:t>Body Level Four</a:t>
            </a:r>
          </a:p>
          <a:p>
            <a:pPr lvl="4"/>
            <a:r>
              <a:t>Body Level Five</a:t>
            </a:r>
          </a:p>
        </p:txBody>
      </p:sp>
      <p:sp>
        <p:nvSpPr>
          <p:cNvPr id="78" name="Text Placeholder 3"/>
          <p:cNvSpPr/>
          <p:nvPr>
            <p:ph type="body" sz="half" idx="13"/>
          </p:nvPr>
        </p:nvSpPr>
        <p:spPr>
          <a:xfrm>
            <a:off x="650050" y="2040937"/>
            <a:ext cx="4278493" cy="6671734"/>
          </a:xfrm>
          <a:prstGeom prst="rect">
            <a:avLst/>
          </a:prstGeom>
        </p:spPr>
        <p:txBody>
          <a:bodyPr/>
          <a:lstStyle/>
          <a:p>
            <a:pPr/>
          </a:p>
        </p:txBody>
      </p:sp>
      <p:sp>
        <p:nvSpPr>
          <p:cNvPr id="7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icture with Caption">
    <p:spTree>
      <p:nvGrpSpPr>
        <p:cNvPr id="1" name=""/>
        <p:cNvGrpSpPr/>
        <p:nvPr/>
      </p:nvGrpSpPr>
      <p:grpSpPr>
        <a:xfrm>
          <a:off x="0" y="0"/>
          <a:ext cx="0" cy="0"/>
          <a:chOff x="0" y="0"/>
          <a:chExt cx="0" cy="0"/>
        </a:xfrm>
      </p:grpSpPr>
      <p:sp>
        <p:nvSpPr>
          <p:cNvPr id="86" name="Title Text"/>
          <p:cNvSpPr txBox="1"/>
          <p:nvPr>
            <p:ph type="title"/>
          </p:nvPr>
        </p:nvSpPr>
        <p:spPr>
          <a:xfrm>
            <a:off x="2548937" y="6827425"/>
            <a:ext cx="7802975" cy="806218"/>
          </a:xfrm>
          <a:prstGeom prst="rect">
            <a:avLst/>
          </a:prstGeom>
        </p:spPr>
        <p:txBody>
          <a:bodyPr anchor="b"/>
          <a:lstStyle>
            <a:lvl1pPr algn="l">
              <a:defRPr b="1" sz="500"/>
            </a:lvl1pPr>
          </a:lstStyle>
          <a:p>
            <a:pPr/>
            <a:r>
              <a:t>Title Text</a:t>
            </a:r>
          </a:p>
        </p:txBody>
      </p:sp>
      <p:sp>
        <p:nvSpPr>
          <p:cNvPr id="87" name="Picture Placeholder 2"/>
          <p:cNvSpPr/>
          <p:nvPr>
            <p:ph type="pic" sz="half" idx="13"/>
          </p:nvPr>
        </p:nvSpPr>
        <p:spPr>
          <a:xfrm>
            <a:off x="2548937" y="871596"/>
            <a:ext cx="7802975" cy="5851879"/>
          </a:xfrm>
          <a:prstGeom prst="rect">
            <a:avLst/>
          </a:prstGeom>
        </p:spPr>
        <p:txBody>
          <a:bodyPr lIns="91439" tIns="45719" rIns="91439" bIns="45719">
            <a:noAutofit/>
          </a:bodyPr>
          <a:lstStyle/>
          <a:p>
            <a:pPr/>
          </a:p>
        </p:txBody>
      </p:sp>
      <p:sp>
        <p:nvSpPr>
          <p:cNvPr id="88" name="Body Level One…"/>
          <p:cNvSpPr txBox="1"/>
          <p:nvPr>
            <p:ph type="body" sz="quarter" idx="1"/>
          </p:nvPr>
        </p:nvSpPr>
        <p:spPr>
          <a:xfrm>
            <a:off x="2548937" y="7633640"/>
            <a:ext cx="7802975" cy="1144414"/>
          </a:xfrm>
          <a:prstGeom prst="rect">
            <a:avLst/>
          </a:prstGeom>
        </p:spPr>
        <p:txBody>
          <a:bodyPr/>
          <a:lstStyle>
            <a:lvl1pPr marL="0" indent="0">
              <a:spcBef>
                <a:spcPts val="0"/>
              </a:spcBef>
              <a:buSzTx/>
              <a:buNone/>
              <a:defRPr sz="400"/>
            </a:lvl1pPr>
            <a:lvl2pPr marL="0" indent="0">
              <a:spcBef>
                <a:spcPts val="0"/>
              </a:spcBef>
              <a:buSzTx/>
              <a:buNone/>
              <a:defRPr sz="400"/>
            </a:lvl2pPr>
            <a:lvl3pPr marL="0" indent="0">
              <a:spcBef>
                <a:spcPts val="0"/>
              </a:spcBef>
              <a:buSzTx/>
              <a:buNone/>
              <a:defRPr sz="400"/>
            </a:lvl3pPr>
            <a:lvl4pPr marL="0" indent="0">
              <a:spcBef>
                <a:spcPts val="0"/>
              </a:spcBef>
              <a:buSzTx/>
              <a:buNone/>
              <a:defRPr sz="400"/>
            </a:lvl4pPr>
            <a:lvl5pPr marL="0" indent="0">
              <a:spcBef>
                <a:spcPts val="0"/>
              </a:spcBef>
              <a:buSzTx/>
              <a:buNone/>
              <a:defRPr sz="400"/>
            </a:lvl5pPr>
          </a:lstStyle>
          <a:p>
            <a:pPr/>
            <a:r>
              <a:t>Body Level One</a:t>
            </a:r>
          </a:p>
          <a:p>
            <a:pPr lvl="1"/>
            <a:r>
              <a:t>Body Level Two</a:t>
            </a:r>
          </a:p>
          <a:p>
            <a:pPr lvl="2"/>
            <a:r>
              <a:t>Body Level Three</a:t>
            </a:r>
          </a:p>
          <a:p>
            <a:pPr lvl="3"/>
            <a:r>
              <a:t>Body Level Four</a:t>
            </a:r>
          </a:p>
          <a:p>
            <a:pPr lvl="4"/>
            <a:r>
              <a:t>Body Level Five</a:t>
            </a:r>
          </a:p>
        </p:txBody>
      </p:sp>
      <p:sp>
        <p:nvSpPr>
          <p:cNvPr id="8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New picture" descr="New picture"/>
          <p:cNvPicPr>
            <a:picLocks noChangeAspect="1"/>
          </p:cNvPicPr>
          <p:nvPr/>
        </p:nvPicPr>
        <p:blipFill>
          <a:blip r:embed="rId2">
            <a:extLst/>
          </a:blip>
          <a:stretch>
            <a:fillRect/>
          </a:stretch>
        </p:blipFill>
        <p:spPr>
          <a:xfrm rot="16200000">
            <a:off x="-3409247" y="4876800"/>
            <a:ext cx="4229573" cy="1294462"/>
          </a:xfrm>
          <a:prstGeom prst="rect">
            <a:avLst/>
          </a:prstGeom>
          <a:ln w="12700">
            <a:miter lim="400000"/>
          </a:ln>
        </p:spPr>
      </p:pic>
      <p:pic>
        <p:nvPicPr>
          <p:cNvPr id="3" name="New picture" descr="New picture"/>
          <p:cNvPicPr>
            <a:picLocks noChangeAspect="1"/>
          </p:cNvPicPr>
          <p:nvPr/>
        </p:nvPicPr>
        <p:blipFill>
          <a:blip r:embed="rId2">
            <a:extLst/>
          </a:blip>
          <a:stretch>
            <a:fillRect/>
          </a:stretch>
        </p:blipFill>
        <p:spPr>
          <a:xfrm rot="5400000">
            <a:off x="12184474" y="4876800"/>
            <a:ext cx="4229573" cy="1294462"/>
          </a:xfrm>
          <a:prstGeom prst="rect">
            <a:avLst/>
          </a:prstGeom>
          <a:ln w="12700">
            <a:miter lim="400000"/>
          </a:ln>
        </p:spPr>
      </p:pic>
      <p:pic>
        <p:nvPicPr>
          <p:cNvPr id="4" name="New picture" descr="New picture"/>
          <p:cNvPicPr>
            <a:picLocks noChangeAspect="1"/>
          </p:cNvPicPr>
          <p:nvPr/>
        </p:nvPicPr>
        <p:blipFill>
          <a:blip r:embed="rId3">
            <a:extLst/>
          </a:blip>
          <a:stretch>
            <a:fillRect/>
          </a:stretch>
        </p:blipFill>
        <p:spPr>
          <a:xfrm>
            <a:off x="2062103" y="9904117"/>
            <a:ext cx="8880596" cy="459085"/>
          </a:xfrm>
          <a:prstGeom prst="rect">
            <a:avLst/>
          </a:prstGeom>
          <a:ln w="12700">
            <a:miter lim="400000"/>
          </a:ln>
        </p:spPr>
      </p:pic>
      <p:sp>
        <p:nvSpPr>
          <p:cNvPr id="5" name="New shape"/>
          <p:cNvSpPr txBox="1"/>
          <p:nvPr/>
        </p:nvSpPr>
        <p:spPr>
          <a:xfrm>
            <a:off x="2062103" y="10149361"/>
            <a:ext cx="6502401" cy="224474"/>
          </a:xfrm>
          <a:prstGeom prst="rect">
            <a:avLst/>
          </a:prstGeom>
          <a:ln w="12700">
            <a:miter lim="400000"/>
          </a:ln>
          <a:extLst>
            <a:ext uri="{C572A759-6A51-4108-AA02-DFA0A04FC94B}">
              <ma14:wrappingTextBoxFlag xmlns:ma14="http://schemas.microsoft.com/office/mac/drawingml/2011/main" val="1"/>
            </a:ext>
          </a:extLst>
        </p:spPr>
        <p:txBody>
          <a:bodyPr lIns="13545" tIns="13545" rIns="13545" bIns="13545" anchor="ctr">
            <a:spAutoFit/>
          </a:bodyPr>
          <a:lstStyle>
            <a:lvl1pPr>
              <a:defRPr sz="1400">
                <a:solidFill>
                  <a:srgbClr val="808080"/>
                </a:solidFill>
                <a:latin typeface="+mj-lt"/>
                <a:ea typeface="+mj-ea"/>
                <a:cs typeface="+mj-cs"/>
                <a:sym typeface="Arial"/>
              </a:defRPr>
            </a:lvl1pPr>
          </a:lstStyle>
          <a:p>
            <a:pPr/>
            <a:r>
              <a:t>Template ID: philosophicalseafoam  Size: tri-fold</a:t>
            </a:r>
          </a:p>
        </p:txBody>
      </p:sp>
      <p:sp>
        <p:nvSpPr>
          <p:cNvPr id="6" name="Title Text"/>
          <p:cNvSpPr txBox="1"/>
          <p:nvPr>
            <p:ph type="title"/>
          </p:nvPr>
        </p:nvSpPr>
        <p:spPr>
          <a:xfrm>
            <a:off x="650051" y="390407"/>
            <a:ext cx="11704698" cy="1625601"/>
          </a:xfrm>
          <a:prstGeom prst="rect">
            <a:avLst/>
          </a:prstGeom>
          <a:ln w="12700">
            <a:miter lim="400000"/>
          </a:ln>
          <a:extLst>
            <a:ext uri="{C572A759-6A51-4108-AA02-DFA0A04FC94B}">
              <ma14:wrappingTextBoxFlag xmlns:ma14="http://schemas.microsoft.com/office/mac/drawingml/2011/main" val="1"/>
            </a:ext>
          </a:extLst>
        </p:spPr>
        <p:txBody>
          <a:bodyPr lIns="69658" tIns="69658" rIns="69658" bIns="69658" anchor="ctr">
            <a:normAutofit fontScale="100000" lnSpcReduction="0"/>
          </a:bodyPr>
          <a:lstStyle/>
          <a:p>
            <a:pPr/>
            <a:r>
              <a:t>Title Text</a:t>
            </a:r>
          </a:p>
        </p:txBody>
      </p:sp>
      <p:sp>
        <p:nvSpPr>
          <p:cNvPr id="7" name="Body Level One…"/>
          <p:cNvSpPr txBox="1"/>
          <p:nvPr>
            <p:ph type="body" idx="1"/>
          </p:nvPr>
        </p:nvSpPr>
        <p:spPr>
          <a:xfrm>
            <a:off x="650051" y="2275651"/>
            <a:ext cx="11704698" cy="6437492"/>
          </a:xfrm>
          <a:prstGeom prst="rect">
            <a:avLst/>
          </a:prstGeom>
          <a:ln w="12700">
            <a:miter lim="400000"/>
          </a:ln>
          <a:extLst>
            <a:ext uri="{C572A759-6A51-4108-AA02-DFA0A04FC94B}">
              <ma14:wrappingTextBoxFlag xmlns:ma14="http://schemas.microsoft.com/office/mac/drawingml/2011/main" val="1"/>
            </a:ext>
          </a:extLst>
        </p:spPr>
        <p:txBody>
          <a:bodyPr lIns="69658" tIns="69658" rIns="69658" bIns="69658">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1920205" y="8882474"/>
            <a:ext cx="434544" cy="423109"/>
          </a:xfrm>
          <a:prstGeom prst="rect">
            <a:avLst/>
          </a:prstGeom>
          <a:ln w="12700">
            <a:miter lim="400000"/>
          </a:ln>
        </p:spPr>
        <p:txBody>
          <a:bodyPr wrap="none" lIns="69658" tIns="69658" rIns="69658" bIns="69658">
            <a:spAutoFit/>
          </a:bodyPr>
          <a:lstStyle>
            <a:lvl1pPr algn="r">
              <a:defRPr sz="2000">
                <a:latin typeface="+mj-lt"/>
                <a:ea typeface="+mj-ea"/>
                <a:cs typeface="+mj-cs"/>
                <a:sym typeface="Aria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transition xmlns:p14="http://schemas.microsoft.com/office/powerpoint/2010/main" spd="med" advClick="1"/>
  <p:txStyles>
    <p:titleStyle>
      <a:lvl1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1pPr>
      <a:lvl2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2pPr>
      <a:lvl3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3pPr>
      <a:lvl4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4pPr>
      <a:lvl5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5pPr>
      <a:lvl6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6pPr>
      <a:lvl7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7pPr>
      <a:lvl8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8pPr>
      <a:lvl9pPr marL="0" marR="0" indent="0" algn="ctr" defTabSz="1393706" rtl="0" latinLnBrk="0">
        <a:lnSpc>
          <a:spcPct val="100000"/>
        </a:lnSpc>
        <a:spcBef>
          <a:spcPts val="0"/>
        </a:spcBef>
        <a:spcAft>
          <a:spcPts val="0"/>
        </a:spcAft>
        <a:buClrTx/>
        <a:buSzTx/>
        <a:buFontTx/>
        <a:buNone/>
        <a:tabLst/>
        <a:defRPr b="0" baseline="0" cap="none" i="0" spc="0" strike="noStrike" sz="6600" u="none">
          <a:ln>
            <a:noFill/>
          </a:ln>
          <a:solidFill>
            <a:srgbClr val="4E5B6F"/>
          </a:solidFill>
          <a:uFillTx/>
          <a:latin typeface="+mj-lt"/>
          <a:ea typeface="+mj-ea"/>
          <a:cs typeface="+mj-cs"/>
          <a:sym typeface="Arial"/>
        </a:defRPr>
      </a:lvl9pPr>
    </p:titleStyle>
    <p:bodyStyle>
      <a:lvl1pPr marL="512617" marR="0" indent="-512617"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1pPr>
      <a:lvl2pPr marL="2841624" marR="0" indent="-490535"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2pPr>
      <a:lvl3pPr marL="5157275" marR="0" indent="-453513"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3pPr>
      <a:lvl4pPr marL="7601567" marR="0" indent="-546717"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4pPr>
      <a:lvl5pPr marL="9954131" marR="0" indent="-548195"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5pPr>
      <a:lvl6pPr marL="10411331" marR="0" indent="-548195"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6pPr>
      <a:lvl7pPr marL="10868531" marR="0" indent="-548195"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7pPr>
      <a:lvl8pPr marL="11325731" marR="0" indent="-548195"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8pPr>
      <a:lvl9pPr marL="11782931" marR="0" indent="-548195" algn="l" defTabSz="1393706" rtl="0" latinLnBrk="0">
        <a:lnSpc>
          <a:spcPct val="100000"/>
        </a:lnSpc>
        <a:spcBef>
          <a:spcPts val="1100"/>
        </a:spcBef>
        <a:spcAft>
          <a:spcPts val="0"/>
        </a:spcAft>
        <a:buClrTx/>
        <a:buSzPct val="100000"/>
        <a:buFontTx/>
        <a:buChar char="»"/>
        <a:tabLst/>
        <a:defRPr b="0" baseline="0" cap="none" i="0" spc="0" strike="noStrike" sz="4800" u="none">
          <a:ln>
            <a:noFill/>
          </a:ln>
          <a:solidFill>
            <a:srgbClr val="000000"/>
          </a:solidFill>
          <a:uFillTx/>
          <a:latin typeface="+mj-lt"/>
          <a:ea typeface="+mj-ea"/>
          <a:cs typeface="+mj-cs"/>
          <a:sym typeface="Arial"/>
        </a:defRPr>
      </a:lvl9pPr>
    </p:bodyStyle>
    <p:otherStyle>
      <a:lvl1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1pPr>
      <a:lvl2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2pPr>
      <a:lvl3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3pPr>
      <a:lvl4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4pPr>
      <a:lvl5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5pPr>
      <a:lvl6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6pPr>
      <a:lvl7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7pPr>
      <a:lvl8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8pPr>
      <a:lvl9pPr marL="0" marR="0" indent="0" algn="r" defTabSz="270933" rtl="0" latinLnBrk="0">
        <a:lnSpc>
          <a:spcPct val="100000"/>
        </a:lnSpc>
        <a:spcBef>
          <a:spcPts val="0"/>
        </a:spcBef>
        <a:spcAft>
          <a:spcPts val="0"/>
        </a:spcAft>
        <a:buClrTx/>
        <a:buSzTx/>
        <a:buFontTx/>
        <a:buNone/>
        <a:tabLst/>
        <a:defRPr b="0" baseline="0" cap="none" i="0" spc="0" strike="noStrike" sz="2000" u="none">
          <a:ln>
            <a:noFill/>
          </a:ln>
          <a:solidFill>
            <a:schemeClr val="tx1"/>
          </a:solidFill>
          <a:uFillTx/>
          <a:latin typeface="+mn-lt"/>
          <a:ea typeface="+mn-ea"/>
          <a:cs typeface="+mn-cs"/>
          <a:sym typeface="Arial"/>
        </a:defRPr>
      </a:lvl9pPr>
    </p:otherStyle>
  </p:txStyles>
</p:sldMaster>
</file>

<file path=ppt/slides/_rels/slide1.xml.rels><?xml version="1.0" encoding="UTF-8" standalone="no" ?><Relationships xmlns="http://schemas.openxmlformats.org/package/2006/relationships"><Relationship Id="rId1" Target="../slideLayouts/slideLayout12.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png" Type="http://schemas.openxmlformats.org/officeDocument/2006/relationships/image"/><Relationship Id="rId5" Target="../media/image6.jpeg" Type="http://schemas.openxmlformats.org/officeDocument/2006/relationships/image"/><Relationship Id="rId6" Target="../media/image7.png" Type="http://schemas.openxmlformats.org/officeDocument/2006/relationships/image"/><Relationship Id="rId7" Target="../media/image8.jpeg" Type="http://schemas.openxmlformats.org/officeDocument/2006/relationships/image"/><Relationship Id="rId8" Target="../media/image9.jpeg" Type="http://schemas.openxmlformats.org/officeDocument/2006/relationships/image"/><Relationship Id="rId9" Target="../media/image10.jpeg" Type="http://schemas.openxmlformats.org/officeDocument/2006/relationships/image"/><Relationship Id="rId10" Target="../media/image11.jpe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F5E7E2"/>
        </a:solidFill>
      </p:bgPr>
    </p:bg>
    <p:spTree>
      <p:nvGrpSpPr>
        <p:cNvPr id="1" name=""/>
        <p:cNvGrpSpPr/>
        <p:nvPr/>
      </p:nvGrpSpPr>
      <p:grpSpPr>
        <a:xfrm>
          <a:off x="0" y="0"/>
          <a:ext cx="0" cy="0"/>
          <a:chOff x="0" y="0"/>
          <a:chExt cx="0" cy="0"/>
        </a:xfrm>
      </p:grpSpPr>
      <p:grpSp>
        <p:nvGrpSpPr>
          <p:cNvPr id="127" name="Does my teeth look mottled to you ?!…"/>
          <p:cNvGrpSpPr/>
          <p:nvPr/>
        </p:nvGrpSpPr>
        <p:grpSpPr>
          <a:xfrm>
            <a:off x="195673" y="37819"/>
            <a:ext cx="12613455" cy="1940948"/>
            <a:chOff x="0" y="0"/>
            <a:chExt cx="12613453" cy="1940946"/>
          </a:xfrm>
        </p:grpSpPr>
        <p:sp>
          <p:nvSpPr>
            <p:cNvPr id="125" name="Rounded Rectangle"/>
            <p:cNvSpPr/>
            <p:nvPr/>
          </p:nvSpPr>
          <p:spPr>
            <a:xfrm>
              <a:off x="-1" y="-1"/>
              <a:ext cx="12613455" cy="1940948"/>
            </a:xfrm>
            <a:prstGeom prst="roundRect">
              <a:avLst>
                <a:gd name="adj" fmla="val 2908"/>
              </a:avLst>
            </a:prstGeom>
            <a:solidFill>
              <a:schemeClr val="accent2">
                <a:lumOff val="25000"/>
              </a:schemeClr>
            </a:solidFill>
            <a:ln w="3175" cap="flat">
              <a:solidFill>
                <a:srgbClr val="AB0F59"/>
              </a:solidFill>
              <a:prstDash val="solid"/>
              <a:round/>
            </a:ln>
            <a:effectLst/>
          </p:spPr>
          <p:txBody>
            <a:bodyPr wrap="square" lIns="13545" tIns="13545" rIns="13545" bIns="13545" numCol="1" anchor="t">
              <a:noAutofit/>
            </a:bodyPr>
            <a:lstStyle/>
            <a:p>
              <a:pPr algn="ctr" defTabSz="1114777">
                <a:defRPr sz="1800">
                  <a:solidFill>
                    <a:srgbClr val="FFFFFF"/>
                  </a:solidFill>
                  <a:latin typeface="Verdana"/>
                  <a:ea typeface="Verdana"/>
                  <a:cs typeface="Verdana"/>
                  <a:sym typeface="Verdana"/>
                </a:defRPr>
              </a:pPr>
            </a:p>
          </p:txBody>
        </p:sp>
        <p:sp>
          <p:nvSpPr>
            <p:cNvPr id="126" name="Does my teeth look mottled to you ?!…"/>
            <p:cNvSpPr txBox="1"/>
            <p:nvPr/>
          </p:nvSpPr>
          <p:spPr>
            <a:xfrm>
              <a:off x="16529" y="16529"/>
              <a:ext cx="12580394" cy="1589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p>
              <a:pPr algn="ctr" defTabSz="1114777">
                <a:defRPr i="1" sz="4000">
                  <a:solidFill>
                    <a:srgbClr val="990700"/>
                  </a:solidFill>
                  <a:latin typeface="Verdana"/>
                  <a:ea typeface="Verdana"/>
                  <a:cs typeface="Verdana"/>
                  <a:sym typeface="Verdana"/>
                </a:defRPr>
              </a:pPr>
              <a:r>
                <a:t>Does my teeth look mottled to you ?!</a:t>
              </a:r>
            </a:p>
            <a:p>
              <a:pPr algn="ctr" defTabSz="1114777">
                <a:defRPr sz="2600">
                  <a:solidFill>
                    <a:srgbClr val="FFFFFF"/>
                  </a:solidFill>
                  <a:latin typeface="Verdana"/>
                  <a:ea typeface="Verdana"/>
                  <a:cs typeface="Verdana"/>
                  <a:sym typeface="Verdana"/>
                </a:defRPr>
              </a:pPr>
              <a:r>
                <a:t>Libyan International Medical University</a:t>
              </a:r>
              <a:endParaRPr sz="5200">
                <a:solidFill>
                  <a:srgbClr val="4E5B6F"/>
                </a:solidFill>
              </a:endParaRPr>
            </a:p>
            <a:p>
              <a:pPr algn="ctr" defTabSz="1114777">
                <a:defRPr sz="1800">
                  <a:solidFill>
                    <a:srgbClr val="FFFFFF"/>
                  </a:solidFill>
                  <a:latin typeface="Verdana"/>
                  <a:ea typeface="Verdana"/>
                  <a:cs typeface="Verdana"/>
                  <a:sym typeface="Verdana"/>
                </a:defRPr>
              </a:pPr>
              <a:r>
                <a:t>2nd Year Faculty Of Basic Medical Science</a:t>
              </a:r>
              <a:endParaRPr sz="5200">
                <a:solidFill>
                  <a:srgbClr val="4E5B6F"/>
                </a:solidFill>
              </a:endParaRPr>
            </a:p>
            <a:p>
              <a:pPr algn="ctr" defTabSz="1114777">
                <a:defRPr sz="1800">
                  <a:solidFill>
                    <a:srgbClr val="FFFFFF"/>
                  </a:solidFill>
                  <a:latin typeface="Verdana"/>
                  <a:ea typeface="Verdana"/>
                  <a:cs typeface="Verdana"/>
                  <a:sym typeface="Verdana"/>
                </a:defRPr>
              </a:pPr>
              <a:r>
                <a:t>Fayza Nassif Halloum </a:t>
              </a:r>
            </a:p>
          </p:txBody>
        </p:sp>
      </p:grpSp>
      <p:sp>
        <p:nvSpPr>
          <p:cNvPr id="128" name="Rectangle 47"/>
          <p:cNvSpPr/>
          <p:nvPr/>
        </p:nvSpPr>
        <p:spPr>
          <a:xfrm>
            <a:off x="6502399" y="2564452"/>
            <a:ext cx="2980270" cy="6873059"/>
          </a:xfrm>
          <a:prstGeom prst="rect">
            <a:avLst/>
          </a:prstGeom>
          <a:solidFill>
            <a:srgbClr val="FFFFFF"/>
          </a:solidFill>
          <a:ln w="12700">
            <a:miter lim="400000"/>
          </a:ln>
        </p:spPr>
        <p:txBody>
          <a:bodyPr lIns="13545" tIns="13545" rIns="13545" bIns="13545" anchor="ctr"/>
          <a:lstStyle/>
          <a:p>
            <a:pPr algn="ctr">
              <a:defRPr sz="2800">
                <a:solidFill>
                  <a:srgbClr val="FFFFFF"/>
                </a:solidFill>
                <a:latin typeface="+mj-lt"/>
                <a:ea typeface="+mj-ea"/>
                <a:cs typeface="+mj-cs"/>
                <a:sym typeface="Arial"/>
              </a:defRPr>
            </a:pPr>
          </a:p>
        </p:txBody>
      </p:sp>
      <p:grpSp>
        <p:nvGrpSpPr>
          <p:cNvPr id="139" name="Group 6"/>
          <p:cNvGrpSpPr/>
          <p:nvPr/>
        </p:nvGrpSpPr>
        <p:grpSpPr>
          <a:xfrm>
            <a:off x="6502398" y="2034897"/>
            <a:ext cx="6289649" cy="4386029"/>
            <a:chOff x="0" y="-1"/>
            <a:chExt cx="6289648" cy="4386028"/>
          </a:xfrm>
        </p:grpSpPr>
        <p:grpSp>
          <p:nvGrpSpPr>
            <p:cNvPr id="131" name="Reference"/>
            <p:cNvGrpSpPr/>
            <p:nvPr/>
          </p:nvGrpSpPr>
          <p:grpSpPr>
            <a:xfrm>
              <a:off x="3221096" y="4009727"/>
              <a:ext cx="3068553" cy="376301"/>
              <a:chOff x="0" y="-1"/>
              <a:chExt cx="3068552" cy="376300"/>
            </a:xfrm>
          </p:grpSpPr>
          <p:sp>
            <p:nvSpPr>
              <p:cNvPr id="129" name="Rectangle"/>
              <p:cNvSpPr/>
              <p:nvPr/>
            </p:nvSpPr>
            <p:spPr>
              <a:xfrm>
                <a:off x="-1" y="-2"/>
                <a:ext cx="3068553" cy="376301"/>
              </a:xfrm>
              <a:prstGeom prst="rect">
                <a:avLst/>
              </a:prstGeom>
              <a:solidFill>
                <a:schemeClr val="accent2">
                  <a:lumOff val="25000"/>
                </a:schemeClr>
              </a:solidFill>
              <a:ln w="3175" cap="flat">
                <a:solidFill>
                  <a:schemeClr val="accent1"/>
                </a:solidFill>
                <a:prstDash val="solid"/>
                <a:round/>
              </a:ln>
              <a:effectLst/>
            </p:spPr>
            <p:txBody>
              <a:bodyPr wrap="square" lIns="13545" tIns="13545" rIns="13545" bIns="13545" numCol="1" anchor="t">
                <a:noAutofit/>
              </a:bodyPr>
              <a:lstStyle/>
              <a:p>
                <a:pPr algn="ctr">
                  <a:defRPr i="1" sz="1600">
                    <a:latin typeface="+mj-lt"/>
                    <a:ea typeface="+mj-ea"/>
                    <a:cs typeface="+mj-cs"/>
                    <a:sym typeface="Arial"/>
                  </a:defRPr>
                </a:pPr>
              </a:p>
            </p:txBody>
          </p:sp>
          <p:sp>
            <p:nvSpPr>
              <p:cNvPr id="130" name="Reference"/>
              <p:cNvSpPr txBox="1"/>
              <p:nvPr/>
            </p:nvSpPr>
            <p:spPr>
              <a:xfrm>
                <a:off x="-1" y="-2"/>
                <a:ext cx="3068553" cy="2863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lvl1pPr algn="ctr">
                  <a:defRPr b="1" sz="1800">
                    <a:latin typeface="+mj-lt"/>
                    <a:ea typeface="+mj-ea"/>
                    <a:cs typeface="+mj-cs"/>
                    <a:sym typeface="Arial"/>
                  </a:defRPr>
                </a:lvl1pPr>
              </a:lstStyle>
              <a:p>
                <a:pPr/>
                <a:r>
                  <a:t>Reference</a:t>
                </a:r>
              </a:p>
            </p:txBody>
          </p:sp>
        </p:grpSp>
        <p:grpSp>
          <p:nvGrpSpPr>
            <p:cNvPr id="134" name="Conclusion"/>
            <p:cNvGrpSpPr/>
            <p:nvPr/>
          </p:nvGrpSpPr>
          <p:grpSpPr>
            <a:xfrm>
              <a:off x="3221096" y="16134"/>
              <a:ext cx="2824078" cy="376303"/>
              <a:chOff x="0" y="-1"/>
              <a:chExt cx="2824077" cy="376301"/>
            </a:xfrm>
          </p:grpSpPr>
          <p:sp>
            <p:nvSpPr>
              <p:cNvPr id="132" name="Rectangle"/>
              <p:cNvSpPr/>
              <p:nvPr/>
            </p:nvSpPr>
            <p:spPr>
              <a:xfrm>
                <a:off x="-1" y="-2"/>
                <a:ext cx="2824078" cy="376303"/>
              </a:xfrm>
              <a:prstGeom prst="rect">
                <a:avLst/>
              </a:prstGeom>
              <a:solidFill>
                <a:schemeClr val="accent2">
                  <a:lumOff val="25000"/>
                </a:schemeClr>
              </a:solidFill>
              <a:ln w="3175" cap="flat">
                <a:solidFill>
                  <a:schemeClr val="accent1"/>
                </a:solidFill>
                <a:prstDash val="solid"/>
                <a:round/>
              </a:ln>
              <a:effectLst/>
            </p:spPr>
            <p:txBody>
              <a:bodyPr wrap="square" lIns="13545" tIns="13545" rIns="13545" bIns="13545" numCol="1" anchor="t">
                <a:noAutofit/>
              </a:bodyPr>
              <a:lstStyle/>
              <a:p>
                <a:pPr algn="ctr">
                  <a:defRPr i="1" sz="1600">
                    <a:latin typeface="+mj-lt"/>
                    <a:ea typeface="+mj-ea"/>
                    <a:cs typeface="+mj-cs"/>
                    <a:sym typeface="Arial"/>
                  </a:defRPr>
                </a:pPr>
              </a:p>
            </p:txBody>
          </p:sp>
          <p:sp>
            <p:nvSpPr>
              <p:cNvPr id="133" name="Conclusion"/>
              <p:cNvSpPr txBox="1"/>
              <p:nvPr/>
            </p:nvSpPr>
            <p:spPr>
              <a:xfrm>
                <a:off x="-1" y="-2"/>
                <a:ext cx="2824078" cy="2863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lvl1pPr algn="ctr">
                  <a:defRPr b="1" sz="1800">
                    <a:latin typeface="+mj-lt"/>
                    <a:ea typeface="+mj-ea"/>
                    <a:cs typeface="+mj-cs"/>
                    <a:sym typeface="Arial"/>
                  </a:defRPr>
                </a:lvl1pPr>
              </a:lstStyle>
              <a:p>
                <a:pPr/>
                <a:r>
                  <a:t>Conclusion</a:t>
                </a:r>
              </a:p>
            </p:txBody>
          </p:sp>
        </p:grpSp>
        <p:grpSp>
          <p:nvGrpSpPr>
            <p:cNvPr id="137" name="Therapeutic management"/>
            <p:cNvGrpSpPr/>
            <p:nvPr/>
          </p:nvGrpSpPr>
          <p:grpSpPr>
            <a:xfrm>
              <a:off x="-1" y="16134"/>
              <a:ext cx="2824077" cy="376303"/>
              <a:chOff x="0" y="-1"/>
              <a:chExt cx="2824075" cy="376301"/>
            </a:xfrm>
          </p:grpSpPr>
          <p:sp>
            <p:nvSpPr>
              <p:cNvPr id="135" name="Rectangle"/>
              <p:cNvSpPr/>
              <p:nvPr/>
            </p:nvSpPr>
            <p:spPr>
              <a:xfrm>
                <a:off x="0" y="-2"/>
                <a:ext cx="2824076" cy="376303"/>
              </a:xfrm>
              <a:prstGeom prst="rect">
                <a:avLst/>
              </a:prstGeom>
              <a:solidFill>
                <a:schemeClr val="accent2">
                  <a:lumOff val="25000"/>
                </a:schemeClr>
              </a:solidFill>
              <a:ln w="3175" cap="flat">
                <a:solidFill>
                  <a:schemeClr val="accent1"/>
                </a:solidFill>
                <a:prstDash val="solid"/>
                <a:round/>
              </a:ln>
              <a:effectLst/>
            </p:spPr>
            <p:txBody>
              <a:bodyPr wrap="square" lIns="13545" tIns="13545" rIns="13545" bIns="13545" numCol="1" anchor="t">
                <a:noAutofit/>
              </a:bodyPr>
              <a:lstStyle/>
              <a:p>
                <a:pPr algn="ctr">
                  <a:defRPr i="1" sz="1600">
                    <a:latin typeface="+mj-lt"/>
                    <a:ea typeface="+mj-ea"/>
                    <a:cs typeface="+mj-cs"/>
                    <a:sym typeface="Arial"/>
                  </a:defRPr>
                </a:pPr>
              </a:p>
            </p:txBody>
          </p:sp>
          <p:sp>
            <p:nvSpPr>
              <p:cNvPr id="136" name="Therapeutic management"/>
              <p:cNvSpPr txBox="1"/>
              <p:nvPr/>
            </p:nvSpPr>
            <p:spPr>
              <a:xfrm>
                <a:off x="0" y="-2"/>
                <a:ext cx="2824076" cy="2740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lvl1pPr algn="ctr">
                  <a:defRPr b="1" sz="1700">
                    <a:latin typeface="+mj-lt"/>
                    <a:ea typeface="+mj-ea"/>
                    <a:cs typeface="+mj-cs"/>
                    <a:sym typeface="Arial"/>
                  </a:defRPr>
                </a:lvl1pPr>
              </a:lstStyle>
              <a:p>
                <a:pPr/>
                <a:r>
                  <a:t>Therapeutic management </a:t>
                </a:r>
              </a:p>
            </p:txBody>
          </p:sp>
        </p:grpSp>
        <p:sp>
          <p:nvSpPr>
            <p:cNvPr id="138" name="Rectangle 28"/>
            <p:cNvSpPr/>
            <p:nvPr/>
          </p:nvSpPr>
          <p:spPr>
            <a:xfrm>
              <a:off x="2706085" y="-2"/>
              <a:ext cx="267044" cy="408575"/>
            </a:xfrm>
            <a:prstGeom prst="rect">
              <a:avLst/>
            </a:prstGeom>
            <a:solidFill>
              <a:srgbClr val="000000">
                <a:alpha val="25000"/>
              </a:srgbClr>
            </a:solidFill>
            <a:ln w="12700" cap="flat">
              <a:noFill/>
              <a:miter lim="400000"/>
            </a:ln>
            <a:effectLst/>
          </p:spPr>
          <p:txBody>
            <a:bodyPr wrap="square" lIns="13545" tIns="13545" rIns="13545" bIns="13545" numCol="1" anchor="ctr">
              <a:noAutofit/>
            </a:bodyPr>
            <a:lstStyle/>
            <a:p>
              <a:pPr defTabSz="1393359">
                <a:defRPr b="1" sz="1000">
                  <a:solidFill>
                    <a:srgbClr val="FFFFFF"/>
                  </a:solidFill>
                  <a:latin typeface="Times New Roman"/>
                  <a:ea typeface="Times New Roman"/>
                  <a:cs typeface="Times New Roman"/>
                  <a:sym typeface="Times New Roman"/>
                </a:defRPr>
              </a:pPr>
            </a:p>
          </p:txBody>
        </p:sp>
      </p:grpSp>
      <p:sp>
        <p:nvSpPr>
          <p:cNvPr id="140" name="Rectangle 40"/>
          <p:cNvSpPr/>
          <p:nvPr/>
        </p:nvSpPr>
        <p:spPr>
          <a:xfrm>
            <a:off x="197397" y="2531653"/>
            <a:ext cx="2888565" cy="1586441"/>
          </a:xfrm>
          <a:prstGeom prst="rect">
            <a:avLst/>
          </a:prstGeom>
          <a:solidFill>
            <a:srgbClr val="FFFFFF"/>
          </a:solidFill>
          <a:ln w="12700">
            <a:miter lim="400000"/>
          </a:ln>
        </p:spPr>
        <p:txBody>
          <a:bodyPr lIns="13545" tIns="13545" rIns="13545" bIns="13545" anchor="ctr"/>
          <a:lstStyle/>
          <a:p>
            <a:pPr algn="ctr">
              <a:defRPr sz="2800">
                <a:solidFill>
                  <a:srgbClr val="FFFFFF"/>
                </a:solidFill>
                <a:latin typeface="+mj-lt"/>
                <a:ea typeface="+mj-ea"/>
                <a:cs typeface="+mj-cs"/>
                <a:sym typeface="Arial"/>
              </a:defRPr>
            </a:pPr>
          </a:p>
        </p:txBody>
      </p:sp>
      <p:grpSp>
        <p:nvGrpSpPr>
          <p:cNvPr id="145" name="Group 1"/>
          <p:cNvGrpSpPr/>
          <p:nvPr/>
        </p:nvGrpSpPr>
        <p:grpSpPr>
          <a:xfrm>
            <a:off x="243236" y="2060694"/>
            <a:ext cx="2861226" cy="408341"/>
            <a:chOff x="-2" y="0"/>
            <a:chExt cx="2861225" cy="408339"/>
          </a:xfrm>
        </p:grpSpPr>
        <p:grpSp>
          <p:nvGrpSpPr>
            <p:cNvPr id="143" name="Introduction"/>
            <p:cNvGrpSpPr/>
            <p:nvPr/>
          </p:nvGrpSpPr>
          <p:grpSpPr>
            <a:xfrm>
              <a:off x="-3" y="16018"/>
              <a:ext cx="2686940" cy="376303"/>
              <a:chOff x="-1" y="-1"/>
              <a:chExt cx="2686939" cy="376302"/>
            </a:xfrm>
          </p:grpSpPr>
          <p:sp>
            <p:nvSpPr>
              <p:cNvPr id="141" name="Rectangle"/>
              <p:cNvSpPr/>
              <p:nvPr/>
            </p:nvSpPr>
            <p:spPr>
              <a:xfrm>
                <a:off x="-2" y="-2"/>
                <a:ext cx="2686940" cy="376303"/>
              </a:xfrm>
              <a:prstGeom prst="rect">
                <a:avLst/>
              </a:prstGeom>
              <a:solidFill>
                <a:schemeClr val="accent2">
                  <a:lumOff val="25000"/>
                </a:schemeClr>
              </a:solidFill>
              <a:ln w="3175" cap="flat">
                <a:solidFill>
                  <a:schemeClr val="accent1"/>
                </a:solidFill>
                <a:prstDash val="solid"/>
                <a:round/>
              </a:ln>
              <a:effectLst/>
            </p:spPr>
            <p:txBody>
              <a:bodyPr wrap="square" lIns="13545" tIns="13545" rIns="13545" bIns="13545" numCol="1" anchor="t">
                <a:noAutofit/>
              </a:bodyPr>
              <a:lstStyle/>
              <a:p>
                <a:pPr algn="ctr">
                  <a:defRPr i="1" sz="1600">
                    <a:latin typeface="+mj-lt"/>
                    <a:ea typeface="+mj-ea"/>
                    <a:cs typeface="+mj-cs"/>
                    <a:sym typeface="Arial"/>
                  </a:defRPr>
                </a:pPr>
              </a:p>
            </p:txBody>
          </p:sp>
          <p:sp>
            <p:nvSpPr>
              <p:cNvPr id="142" name="Introduction"/>
              <p:cNvSpPr txBox="1"/>
              <p:nvPr/>
            </p:nvSpPr>
            <p:spPr>
              <a:xfrm>
                <a:off x="-2" y="-1"/>
                <a:ext cx="2686940" cy="2863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lvl1pPr algn="ctr">
                  <a:defRPr b="1" sz="1800">
                    <a:latin typeface="+mj-lt"/>
                    <a:ea typeface="+mj-ea"/>
                    <a:cs typeface="+mj-cs"/>
                    <a:sym typeface="Arial"/>
                  </a:defRPr>
                </a:lvl1pPr>
              </a:lstStyle>
              <a:p>
                <a:pPr/>
                <a:r>
                  <a:t>Introduction</a:t>
                </a:r>
              </a:p>
            </p:txBody>
          </p:sp>
        </p:grpSp>
        <p:sp>
          <p:nvSpPr>
            <p:cNvPr id="144" name="Rectangle 23"/>
            <p:cNvSpPr/>
            <p:nvPr/>
          </p:nvSpPr>
          <p:spPr>
            <a:xfrm>
              <a:off x="2602396" y="-1"/>
              <a:ext cx="258827" cy="408341"/>
            </a:xfrm>
            <a:prstGeom prst="rect">
              <a:avLst/>
            </a:prstGeom>
            <a:solidFill>
              <a:srgbClr val="000000">
                <a:alpha val="25000"/>
              </a:srgbClr>
            </a:solidFill>
            <a:ln w="12700" cap="flat">
              <a:noFill/>
              <a:miter lim="400000"/>
            </a:ln>
            <a:effectLst/>
          </p:spPr>
          <p:txBody>
            <a:bodyPr wrap="square" lIns="13545" tIns="13545" rIns="13545" bIns="13545" numCol="1" anchor="ctr">
              <a:noAutofit/>
            </a:bodyPr>
            <a:lstStyle/>
            <a:p>
              <a:pPr defTabSz="1393359">
                <a:defRPr sz="1000">
                  <a:solidFill>
                    <a:srgbClr val="FFFFFF"/>
                  </a:solidFill>
                  <a:latin typeface="Amaranth"/>
                  <a:ea typeface="Amaranth"/>
                  <a:cs typeface="Amaranth"/>
                  <a:sym typeface="Amaranth"/>
                </a:defRPr>
              </a:pPr>
            </a:p>
          </p:txBody>
        </p:sp>
      </p:grpSp>
      <p:sp>
        <p:nvSpPr>
          <p:cNvPr id="146" name="Text Box 6"/>
          <p:cNvSpPr txBox="1"/>
          <p:nvPr/>
        </p:nvSpPr>
        <p:spPr>
          <a:xfrm>
            <a:off x="229567" y="2461179"/>
            <a:ext cx="2888565" cy="1361441"/>
          </a:xfrm>
          <a:prstGeom prst="rect">
            <a:avLst/>
          </a:prstGeom>
          <a:ln w="12700">
            <a:miter lim="400000"/>
          </a:ln>
          <a:extLst>
            <a:ext uri="{C572A759-6A51-4108-AA02-DFA0A04FC94B}">
              <ma14:wrappingTextBoxFlag xmlns:ma14="http://schemas.microsoft.com/office/mac/drawingml/2011/main" val="1"/>
            </a:ext>
          </a:extLst>
        </p:spPr>
        <p:txBody>
          <a:bodyPr lIns="20320" tIns="20320" rIns="20320" bIns="20320">
            <a:spAutoFit/>
          </a:bodyPr>
          <a:lstStyle/>
          <a:p>
            <a:pPr defTabSz="1393706">
              <a:defRPr>
                <a:latin typeface="Verdana"/>
                <a:ea typeface="Verdana"/>
                <a:cs typeface="Verdana"/>
                <a:sym typeface="Verdana"/>
              </a:defRPr>
            </a:pPr>
          </a:p>
          <a:p>
            <a:pPr defTabSz="1393706">
              <a:defRPr>
                <a:latin typeface="Verdana"/>
                <a:ea typeface="Verdana"/>
                <a:cs typeface="Verdana"/>
                <a:sym typeface="Verdana"/>
              </a:defRPr>
            </a:pPr>
            <a:r>
              <a:t>Fluoride ” nature’s cavity fighter ’’ is the most effective caries preventive agent currently available </a:t>
            </a:r>
            <a:endParaRPr sz="2600"/>
          </a:p>
          <a:p>
            <a:pPr defTabSz="1393706">
              <a:defRPr>
                <a:latin typeface="Verdana"/>
                <a:ea typeface="Verdana"/>
                <a:cs typeface="Verdana"/>
                <a:sym typeface="Verdana"/>
              </a:defRPr>
            </a:pPr>
            <a:r>
              <a:t>  </a:t>
            </a:r>
            <a:endParaRPr sz="2600"/>
          </a:p>
          <a:p>
            <a:pPr defTabSz="1393706">
              <a:defRPr>
                <a:latin typeface="Verdana"/>
                <a:ea typeface="Verdana"/>
                <a:cs typeface="Verdana"/>
                <a:sym typeface="Verdana"/>
              </a:defRPr>
            </a:pPr>
            <a:r>
              <a:t>the World Health Organization suggested a level of fluoride from </a:t>
            </a:r>
            <a:r>
              <a:rPr b="1"/>
              <a:t>0.5 to 1.5 mg/L .</a:t>
            </a:r>
          </a:p>
        </p:txBody>
      </p:sp>
      <p:sp>
        <p:nvSpPr>
          <p:cNvPr id="147" name="Text Box 6"/>
          <p:cNvSpPr txBox="1"/>
          <p:nvPr/>
        </p:nvSpPr>
        <p:spPr>
          <a:xfrm>
            <a:off x="3708748" y="2531653"/>
            <a:ext cx="2844803" cy="195583"/>
          </a:xfrm>
          <a:prstGeom prst="rect">
            <a:avLst/>
          </a:prstGeom>
          <a:ln w="12700">
            <a:miter lim="400000"/>
          </a:ln>
          <a:extLst>
            <a:ext uri="{C572A759-6A51-4108-AA02-DFA0A04FC94B}">
              <ma14:wrappingTextBoxFlag xmlns:ma14="http://schemas.microsoft.com/office/mac/drawingml/2011/main" val="1"/>
            </a:ext>
          </a:extLst>
        </p:spPr>
        <p:txBody>
          <a:bodyPr lIns="20320" tIns="20320" rIns="20320" bIns="20320">
            <a:spAutoFit/>
          </a:bodyPr>
          <a:lstStyle/>
          <a:p>
            <a:pPr defTabSz="1393706">
              <a:defRPr sz="1000">
                <a:latin typeface="Verdana"/>
                <a:ea typeface="Verdana"/>
                <a:cs typeface="Verdana"/>
                <a:sym typeface="Verdana"/>
              </a:defRPr>
            </a:pPr>
            <a:r>
              <a:t> </a:t>
            </a:r>
            <a:r>
              <a:rPr>
                <a:latin typeface="Titillium Web"/>
                <a:ea typeface="Titillium Web"/>
                <a:cs typeface="Titillium Web"/>
                <a:sym typeface="Titillium Web"/>
              </a:rPr>
              <a:t> </a:t>
            </a:r>
          </a:p>
        </p:txBody>
      </p:sp>
      <p:sp>
        <p:nvSpPr>
          <p:cNvPr id="148" name="Text Box 6"/>
          <p:cNvSpPr txBox="1"/>
          <p:nvPr/>
        </p:nvSpPr>
        <p:spPr>
          <a:xfrm>
            <a:off x="6683422" y="2564451"/>
            <a:ext cx="2844803" cy="142241"/>
          </a:xfrm>
          <a:prstGeom prst="rect">
            <a:avLst/>
          </a:prstGeom>
          <a:ln w="12700">
            <a:miter lim="400000"/>
          </a:ln>
          <a:extLst>
            <a:ext uri="{C572A759-6A51-4108-AA02-DFA0A04FC94B}">
              <ma14:wrappingTextBoxFlag xmlns:ma14="http://schemas.microsoft.com/office/mac/drawingml/2011/main" val="1"/>
            </a:ext>
          </a:extLst>
        </p:spPr>
        <p:txBody>
          <a:bodyPr lIns="20320" tIns="20320" rIns="20320" bIns="20320">
            <a:spAutoFit/>
          </a:bodyPr>
          <a:lstStyle>
            <a:lvl1pPr defTabSz="1393706">
              <a:defRPr sz="700">
                <a:latin typeface="Titillium Web"/>
                <a:ea typeface="Titillium Web"/>
                <a:cs typeface="Titillium Web"/>
                <a:sym typeface="Titillium Web"/>
              </a:defRPr>
            </a:lvl1pPr>
          </a:lstStyle>
          <a:p>
            <a:pPr/>
            <a:r>
              <a:t>.</a:t>
            </a:r>
          </a:p>
        </p:txBody>
      </p:sp>
      <p:sp>
        <p:nvSpPr>
          <p:cNvPr id="149" name="Rectangle 50"/>
          <p:cNvSpPr/>
          <p:nvPr/>
        </p:nvSpPr>
        <p:spPr>
          <a:xfrm>
            <a:off x="9729933" y="2564451"/>
            <a:ext cx="3118924" cy="3107278"/>
          </a:xfrm>
          <a:prstGeom prst="rect">
            <a:avLst/>
          </a:prstGeom>
          <a:solidFill>
            <a:srgbClr val="FFFFFF"/>
          </a:solidFill>
          <a:ln w="12700">
            <a:miter lim="400000"/>
          </a:ln>
        </p:spPr>
        <p:txBody>
          <a:bodyPr lIns="13545" tIns="13545" rIns="13545" bIns="13545" anchor="ctr"/>
          <a:lstStyle/>
          <a:p>
            <a:pPr algn="ctr">
              <a:defRPr sz="2800">
                <a:solidFill>
                  <a:srgbClr val="FFFFFF"/>
                </a:solidFill>
                <a:latin typeface="+mj-lt"/>
                <a:ea typeface="+mj-ea"/>
                <a:cs typeface="+mj-cs"/>
                <a:sym typeface="Arial"/>
              </a:defRPr>
            </a:pPr>
          </a:p>
        </p:txBody>
      </p:sp>
      <p:grpSp>
        <p:nvGrpSpPr>
          <p:cNvPr id="152" name="Rectangle 56"/>
          <p:cNvGrpSpPr/>
          <p:nvPr/>
        </p:nvGrpSpPr>
        <p:grpSpPr>
          <a:xfrm>
            <a:off x="9737861" y="6626923"/>
            <a:ext cx="3063333" cy="2828507"/>
            <a:chOff x="0" y="0"/>
            <a:chExt cx="3063332" cy="2828506"/>
          </a:xfrm>
        </p:grpSpPr>
        <p:sp>
          <p:nvSpPr>
            <p:cNvPr id="150" name="Rectangle"/>
            <p:cNvSpPr/>
            <p:nvPr/>
          </p:nvSpPr>
          <p:spPr>
            <a:xfrm>
              <a:off x="-1" y="-1"/>
              <a:ext cx="3063333" cy="2828507"/>
            </a:xfrm>
            <a:prstGeom prst="rect">
              <a:avLst/>
            </a:prstGeom>
            <a:solidFill>
              <a:srgbClr val="FFFFFF"/>
            </a:solidFill>
            <a:ln w="12700" cap="flat">
              <a:noFill/>
              <a:miter lim="400000"/>
            </a:ln>
            <a:effectLst/>
          </p:spPr>
          <p:txBody>
            <a:bodyPr wrap="square" lIns="13545" tIns="13545" rIns="13545" bIns="13545" numCol="1" anchor="ctr">
              <a:noAutofit/>
            </a:bodyPr>
            <a:lstStyle/>
            <a:p>
              <a:pPr>
                <a:defRPr>
                  <a:latin typeface="+mj-lt"/>
                  <a:ea typeface="+mj-ea"/>
                  <a:cs typeface="+mj-cs"/>
                  <a:sym typeface="Arial"/>
                </a:defRPr>
              </a:pPr>
            </a:p>
          </p:txBody>
        </p:sp>
        <p:sp>
          <p:nvSpPr>
            <p:cNvPr id="151" name="https://www.medicalnewstoday.com/articles/154164.php…"/>
            <p:cNvSpPr txBox="1"/>
            <p:nvPr/>
          </p:nvSpPr>
          <p:spPr>
            <a:xfrm>
              <a:off x="-1" y="236497"/>
              <a:ext cx="3063333" cy="124172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ctr">
              <a:spAutoFit/>
            </a:bodyPr>
            <a:lstStyle/>
            <a:p>
              <a:pPr marL="157162" indent="-157162">
                <a:buSzPct val="100000"/>
                <a:buFont typeface="Arial"/>
                <a:buChar char="•"/>
                <a:defRPr>
                  <a:latin typeface="+mj-lt"/>
                  <a:ea typeface="+mj-ea"/>
                  <a:cs typeface="+mj-cs"/>
                  <a:sym typeface="Arial"/>
                </a:defRPr>
              </a:pPr>
              <a:r>
                <a:t>https://www.medicalnewstoday.com/articles/154164.php</a:t>
              </a:r>
              <a:endParaRPr sz="700">
                <a:solidFill>
                  <a:srgbClr val="FFFFFF"/>
                </a:solidFill>
                <a:effectLst>
                  <a:outerShdw sx="100000" sy="100000" kx="0" ky="0" algn="b" rotWithShape="0" blurRad="38100" dist="38100" dir="2700000">
                    <a:srgbClr val="000000">
                      <a:alpha val="43137"/>
                    </a:srgbClr>
                  </a:outerShdw>
                </a:effectLst>
              </a:endParaRPr>
            </a:p>
            <a:p>
              <a:pPr marL="157162" indent="-157162">
                <a:buSzPct val="100000"/>
                <a:buFont typeface="Arial"/>
                <a:buChar char="•"/>
                <a:defRPr>
                  <a:latin typeface="+mj-lt"/>
                  <a:ea typeface="+mj-ea"/>
                  <a:cs typeface="+mj-cs"/>
                  <a:sym typeface="Arial"/>
                </a:defRPr>
              </a:pPr>
              <a:r>
                <a:t>https://www.aimu.us/2017/08/15/fluorosis-causes-diagnosis-management-and-prevention/ </a:t>
              </a:r>
            </a:p>
            <a:p>
              <a:pPr marL="157162" indent="-157162">
                <a:buSzPct val="100000"/>
                <a:buFont typeface="Arial"/>
                <a:buChar char="•"/>
                <a:defRPr>
                  <a:latin typeface="+mj-lt"/>
                  <a:ea typeface="+mj-ea"/>
                  <a:cs typeface="+mj-cs"/>
                  <a:sym typeface="Arial"/>
                </a:defRPr>
              </a:pPr>
              <a:r>
                <a:t>https://www.sciencedirect.com/topics/biochemistry-genetics- and-molecular-biology/dental-fluorosis</a:t>
              </a:r>
            </a:p>
          </p:txBody>
        </p:sp>
      </p:grpSp>
      <p:sp>
        <p:nvSpPr>
          <p:cNvPr id="153" name="Group 4"/>
          <p:cNvSpPr/>
          <p:nvPr/>
        </p:nvSpPr>
        <p:spPr>
          <a:xfrm>
            <a:off x="12433441" y="2067536"/>
            <a:ext cx="281826" cy="355779"/>
          </a:xfrm>
          <a:prstGeom prst="rect">
            <a:avLst/>
          </a:prstGeom>
          <a:solidFill>
            <a:srgbClr val="000000">
              <a:alpha val="25000"/>
            </a:srgbClr>
          </a:solidFill>
          <a:ln w="12700">
            <a:miter lim="400000"/>
          </a:ln>
        </p:spPr>
        <p:txBody>
          <a:bodyPr lIns="13545" tIns="13545" rIns="13545" bIns="13545" anchor="ctr"/>
          <a:lstStyle/>
          <a:p>
            <a:pPr defTabSz="1393359">
              <a:defRPr sz="1000">
                <a:solidFill>
                  <a:srgbClr val="FFFFFF"/>
                </a:solidFill>
                <a:latin typeface="Amaranth"/>
                <a:ea typeface="Amaranth"/>
                <a:cs typeface="Amaranth"/>
                <a:sym typeface="Amaranth"/>
              </a:defRPr>
            </a:pPr>
          </a:p>
        </p:txBody>
      </p:sp>
      <p:pic>
        <p:nvPicPr>
          <p:cNvPr id="154" name="Picture 7" descr="Picture 7"/>
          <p:cNvPicPr>
            <a:picLocks noChangeAspect="1"/>
          </p:cNvPicPr>
          <p:nvPr/>
        </p:nvPicPr>
        <p:blipFill>
          <a:blip r:embed="rId2">
            <a:extLst/>
          </a:blip>
          <a:stretch>
            <a:fillRect/>
          </a:stretch>
        </p:blipFill>
        <p:spPr>
          <a:xfrm>
            <a:off x="10824161" y="220657"/>
            <a:ext cx="1943574" cy="1575271"/>
          </a:xfrm>
          <a:prstGeom prst="rect">
            <a:avLst/>
          </a:prstGeom>
          <a:ln w="12700">
            <a:miter lim="400000"/>
          </a:ln>
        </p:spPr>
      </p:pic>
      <p:pic>
        <p:nvPicPr>
          <p:cNvPr id="155" name="Picture 8" descr="Picture 8"/>
          <p:cNvPicPr>
            <a:picLocks noChangeAspect="1"/>
          </p:cNvPicPr>
          <p:nvPr/>
        </p:nvPicPr>
        <p:blipFill>
          <a:blip r:embed="rId3">
            <a:extLst/>
          </a:blip>
          <a:stretch>
            <a:fillRect/>
          </a:stretch>
        </p:blipFill>
        <p:spPr>
          <a:xfrm>
            <a:off x="164597" y="375216"/>
            <a:ext cx="1670757" cy="1633130"/>
          </a:xfrm>
          <a:prstGeom prst="rect">
            <a:avLst/>
          </a:prstGeom>
          <a:ln w="12700">
            <a:miter lim="400000"/>
          </a:ln>
        </p:spPr>
      </p:pic>
      <p:sp>
        <p:nvSpPr>
          <p:cNvPr id="156" name="مستطيل 12"/>
          <p:cNvSpPr txBox="1"/>
          <p:nvPr/>
        </p:nvSpPr>
        <p:spPr>
          <a:xfrm>
            <a:off x="6574614" y="2568605"/>
            <a:ext cx="2835841" cy="2651421"/>
          </a:xfrm>
          <a:prstGeom prst="rect">
            <a:avLst/>
          </a:prstGeom>
          <a:ln w="12700">
            <a:miter lim="400000"/>
          </a:ln>
          <a:extLst>
            <a:ext uri="{C572A759-6A51-4108-AA02-DFA0A04FC94B}">
              <ma14:wrappingTextBoxFlag xmlns:ma14="http://schemas.microsoft.com/office/mac/drawingml/2011/main" val="1"/>
            </a:ext>
          </a:extLst>
        </p:spPr>
        <p:txBody>
          <a:bodyPr lIns="13545" tIns="13545" rIns="13545" bIns="13545">
            <a:spAutoFit/>
          </a:bodyPr>
          <a:lstStyle/>
          <a:p>
            <a:pPr>
              <a:defRPr sz="1200">
                <a:latin typeface="Verdana"/>
                <a:ea typeface="Verdana"/>
                <a:cs typeface="Verdana"/>
                <a:sym typeface="Verdana"/>
              </a:defRPr>
            </a:pPr>
          </a:p>
          <a:p>
            <a:pPr marL="155861" indent="-155861">
              <a:buSzPct val="100000"/>
              <a:buFont typeface="Arial"/>
              <a:buChar char="•"/>
              <a:defRPr sz="1200">
                <a:latin typeface="Verdana"/>
                <a:ea typeface="Verdana"/>
                <a:cs typeface="Verdana"/>
                <a:sym typeface="Verdana"/>
              </a:defRPr>
            </a:pPr>
            <a:r>
              <a:t>The disease is easily preventable if diagnosed early and steps are taken to prevent intake of excess fluoride through provision of safe drinking water, promote nutrition and avoid foods with high fluoride content. </a:t>
            </a:r>
          </a:p>
          <a:p>
            <a:pPr marL="155861" indent="-155861">
              <a:buSzPct val="100000"/>
              <a:buFont typeface="Arial"/>
              <a:buChar char="•"/>
              <a:defRPr sz="1200">
                <a:latin typeface="Verdana"/>
                <a:ea typeface="Verdana"/>
                <a:cs typeface="Verdana"/>
                <a:sym typeface="Verdana"/>
              </a:defRPr>
            </a:pPr>
          </a:p>
          <a:p>
            <a:pPr marL="155861" indent="-155861">
              <a:buSzPct val="100000"/>
              <a:buFont typeface="Arial"/>
              <a:buChar char="•"/>
              <a:defRPr sz="1200">
                <a:latin typeface="Verdana"/>
                <a:ea typeface="Verdana"/>
                <a:cs typeface="Verdana"/>
                <a:sym typeface="Verdana"/>
              </a:defRPr>
            </a:pPr>
            <a:r>
              <a:t>tooth whitening for mild fluorosis cases</a:t>
            </a:r>
          </a:p>
          <a:p>
            <a:pPr marL="155861" indent="-155861">
              <a:buSzPct val="100000"/>
              <a:buFont typeface="Arial"/>
              <a:buChar char="•"/>
              <a:defRPr sz="1200">
                <a:latin typeface="Verdana"/>
                <a:ea typeface="Verdana"/>
                <a:cs typeface="Verdana"/>
                <a:sym typeface="Verdana"/>
              </a:defRPr>
            </a:pPr>
            <a:r>
              <a:t>composite bonding</a:t>
            </a:r>
          </a:p>
          <a:p>
            <a:pPr marL="155861" indent="-155861">
              <a:buSzPct val="100000"/>
              <a:buFont typeface="Arial"/>
              <a:buChar char="•"/>
              <a:defRPr sz="1200">
                <a:latin typeface="Verdana"/>
                <a:ea typeface="Verdana"/>
                <a:cs typeface="Verdana"/>
                <a:sym typeface="Verdana"/>
              </a:defRPr>
            </a:pPr>
            <a:r>
              <a:t>Porcelain veneers</a:t>
            </a:r>
          </a:p>
          <a:p>
            <a:pPr>
              <a:defRPr>
                <a:latin typeface="+mj-lt"/>
                <a:ea typeface="+mj-ea"/>
                <a:cs typeface="+mj-cs"/>
                <a:sym typeface="Arial"/>
              </a:defRPr>
            </a:pPr>
            <a:r>
              <a:t> </a:t>
            </a:r>
          </a:p>
        </p:txBody>
      </p:sp>
      <p:sp>
        <p:nvSpPr>
          <p:cNvPr id="157" name="مستطيل 13"/>
          <p:cNvSpPr txBox="1"/>
          <p:nvPr/>
        </p:nvSpPr>
        <p:spPr>
          <a:xfrm>
            <a:off x="9755120" y="2516801"/>
            <a:ext cx="3028813" cy="3075091"/>
          </a:xfrm>
          <a:prstGeom prst="rect">
            <a:avLst/>
          </a:prstGeom>
          <a:ln w="12700">
            <a:miter lim="400000"/>
          </a:ln>
          <a:extLst>
            <a:ext uri="{C572A759-6A51-4108-AA02-DFA0A04FC94B}">
              <ma14:wrappingTextBoxFlag xmlns:ma14="http://schemas.microsoft.com/office/mac/drawingml/2011/main" val="1"/>
            </a:ext>
          </a:extLst>
        </p:spPr>
        <p:txBody>
          <a:bodyPr lIns="13545" tIns="13545" rIns="13545" bIns="13545">
            <a:spAutoFit/>
          </a:bodyPr>
          <a:lstStyle/>
          <a:p>
            <a:pPr>
              <a:defRPr sz="1200">
                <a:latin typeface="Verdana"/>
                <a:ea typeface="Verdana"/>
                <a:cs typeface="Verdana"/>
                <a:sym typeface="Verdana"/>
              </a:defRPr>
            </a:pPr>
            <a:r>
              <a:t> </a:t>
            </a:r>
          </a:p>
          <a:p>
            <a:pPr marL="155861" indent="-155861">
              <a:buSzPct val="100000"/>
              <a:buFont typeface="Arial"/>
              <a:buChar char="•"/>
              <a:defRPr sz="1200">
                <a:latin typeface="Verdana"/>
                <a:ea typeface="Verdana"/>
                <a:cs typeface="Verdana"/>
                <a:sym typeface="Verdana"/>
              </a:defRPr>
            </a:pPr>
            <a:r>
              <a:t>Dental fluorosis is an extremely common disorder characteristic by hypomineralization of tooth enamel.</a:t>
            </a:r>
          </a:p>
          <a:p>
            <a:pPr marL="155861" indent="-155861">
              <a:buSzPct val="100000"/>
              <a:buFont typeface="Arial"/>
              <a:buChar char="•"/>
              <a:defRPr sz="1200">
                <a:latin typeface="Verdana"/>
                <a:ea typeface="Verdana"/>
                <a:cs typeface="Verdana"/>
                <a:sym typeface="Verdana"/>
              </a:defRPr>
            </a:pPr>
            <a:r>
              <a:t>People with fluorosis are relatively resistant to dental caries.</a:t>
            </a:r>
          </a:p>
          <a:p>
            <a:pPr marL="155861" indent="-155861">
              <a:buSzPct val="100000"/>
              <a:buFont typeface="Arial"/>
              <a:buChar char="•"/>
              <a:defRPr sz="1200">
                <a:latin typeface="Verdana"/>
                <a:ea typeface="Verdana"/>
                <a:cs typeface="Verdana"/>
                <a:sym typeface="Verdana"/>
              </a:defRPr>
            </a:pPr>
            <a:r>
              <a:t>In moderate to sever fluorosis teeth are physically damaged. </a:t>
            </a:r>
          </a:p>
          <a:p>
            <a:pPr marL="155861" indent="-155861">
              <a:buSzPct val="100000"/>
              <a:buFont typeface="Arial"/>
              <a:buChar char="•"/>
              <a:defRPr sz="1200">
                <a:latin typeface="Verdana"/>
                <a:ea typeface="Verdana"/>
                <a:cs typeface="Verdana"/>
                <a:sym typeface="Verdana"/>
              </a:defRPr>
            </a:pPr>
            <a:r>
              <a:t>Prevents should take necessary measures for preventing dental fluorosis on their children teeth</a:t>
            </a:r>
          </a:p>
          <a:p>
            <a:pPr marL="155861" indent="-155861">
              <a:buSzPct val="100000"/>
              <a:buFont typeface="Arial"/>
              <a:buChar char="•"/>
              <a:defRPr sz="1200">
                <a:latin typeface="Verdana"/>
                <a:ea typeface="Verdana"/>
                <a:cs typeface="Verdana"/>
                <a:sym typeface="Verdana"/>
              </a:defRPr>
            </a:pPr>
            <a:r>
              <a:t>people with fluorosis are resistant to dental caries </a:t>
            </a:r>
          </a:p>
          <a:p>
            <a:pPr marL="155861" indent="-155861">
              <a:buSzPct val="100000"/>
              <a:buFont typeface="Arial"/>
              <a:buChar char="•"/>
              <a:defRPr sz="1200">
                <a:latin typeface="Verdana"/>
                <a:ea typeface="Verdana"/>
                <a:cs typeface="Verdana"/>
                <a:sym typeface="Verdana"/>
              </a:defRPr>
            </a:pPr>
            <a:r>
              <a:t>fluoride is needed regularly through out life to protect tooth against tooth decay</a:t>
            </a:r>
          </a:p>
        </p:txBody>
      </p:sp>
      <p:pic>
        <p:nvPicPr>
          <p:cNvPr id="158" name="Picture 2" descr="Picture 2"/>
          <p:cNvPicPr>
            <a:picLocks noChangeAspect="1"/>
          </p:cNvPicPr>
          <p:nvPr/>
        </p:nvPicPr>
        <p:blipFill>
          <a:blip r:embed="rId4">
            <a:extLst/>
          </a:blip>
          <a:stretch>
            <a:fillRect/>
          </a:stretch>
        </p:blipFill>
        <p:spPr>
          <a:xfrm>
            <a:off x="3230646" y="2564451"/>
            <a:ext cx="2888546" cy="1399490"/>
          </a:xfrm>
          <a:prstGeom prst="rect">
            <a:avLst/>
          </a:prstGeom>
          <a:ln w="12700">
            <a:miter lim="400000"/>
          </a:ln>
        </p:spPr>
      </p:pic>
      <p:sp>
        <p:nvSpPr>
          <p:cNvPr id="159" name="مربع نص 16"/>
          <p:cNvSpPr txBox="1"/>
          <p:nvPr/>
        </p:nvSpPr>
        <p:spPr>
          <a:xfrm>
            <a:off x="3275464" y="2714919"/>
            <a:ext cx="2758459" cy="911106"/>
          </a:xfrm>
          <a:prstGeom prst="rect">
            <a:avLst/>
          </a:prstGeom>
          <a:ln w="12700">
            <a:miter lim="400000"/>
          </a:ln>
          <a:extLst>
            <a:ext uri="{C572A759-6A51-4108-AA02-DFA0A04FC94B}">
              <ma14:wrappingTextBoxFlag xmlns:ma14="http://schemas.microsoft.com/office/mac/drawingml/2011/main" val="1"/>
            </a:ext>
          </a:extLst>
        </p:spPr>
        <p:txBody>
          <a:bodyPr lIns="13545" tIns="13545" rIns="13545" bIns="13545">
            <a:spAutoFit/>
          </a:bodyPr>
          <a:lstStyle/>
          <a:p>
            <a:pPr marL="155861" indent="-155861">
              <a:buSzPct val="100000"/>
              <a:buFont typeface="Arial"/>
              <a:buChar char="•"/>
              <a:defRPr sz="1200">
                <a:latin typeface="+mj-lt"/>
                <a:ea typeface="+mj-ea"/>
                <a:cs typeface="+mj-cs"/>
                <a:sym typeface="Arial"/>
              </a:defRPr>
            </a:pPr>
            <a:r>
              <a:t>Excess fluoridation of drinking water </a:t>
            </a:r>
          </a:p>
          <a:p>
            <a:pPr marL="155861" indent="-155861">
              <a:buSzPct val="100000"/>
              <a:buFont typeface="Arial"/>
              <a:buChar char="•"/>
              <a:defRPr sz="1200">
                <a:latin typeface="+mj-lt"/>
                <a:ea typeface="+mj-ea"/>
                <a:cs typeface="+mj-cs"/>
                <a:sym typeface="Arial"/>
              </a:defRPr>
            </a:pPr>
            <a:r>
              <a:t>Ingestion of fluoride toothpaste </a:t>
            </a:r>
          </a:p>
          <a:p>
            <a:pPr marL="155861" indent="-155861">
              <a:buSzPct val="100000"/>
              <a:buFont typeface="Arial"/>
              <a:buChar char="•"/>
              <a:defRPr sz="1200">
                <a:latin typeface="+mj-lt"/>
                <a:ea typeface="+mj-ea"/>
                <a:cs typeface="+mj-cs"/>
                <a:sym typeface="Arial"/>
              </a:defRPr>
            </a:pPr>
            <a:r>
              <a:t>Overuse of fluoride tablets</a:t>
            </a:r>
          </a:p>
          <a:p>
            <a:pPr marL="155861" indent="-155861">
              <a:buSzPct val="100000"/>
              <a:buFont typeface="Arial"/>
              <a:buChar char="•"/>
              <a:defRPr sz="1200">
                <a:latin typeface="+mj-lt"/>
                <a:ea typeface="+mj-ea"/>
                <a:cs typeface="+mj-cs"/>
                <a:sym typeface="Arial"/>
              </a:defRPr>
            </a:pPr>
            <a:r>
              <a:t>Consumption of processed foods made with fluoridation water </a:t>
            </a:r>
          </a:p>
        </p:txBody>
      </p:sp>
      <p:pic>
        <p:nvPicPr>
          <p:cNvPr id="160" name="Picture 6" descr="Picture 6"/>
          <p:cNvPicPr>
            <a:picLocks noChangeAspect="1"/>
          </p:cNvPicPr>
          <p:nvPr/>
        </p:nvPicPr>
        <p:blipFill>
          <a:blip r:embed="rId4">
            <a:extLst/>
          </a:blip>
          <a:stretch>
            <a:fillRect/>
          </a:stretch>
        </p:blipFill>
        <p:spPr>
          <a:xfrm>
            <a:off x="226713" y="4557345"/>
            <a:ext cx="2868318" cy="4907520"/>
          </a:xfrm>
          <a:prstGeom prst="rect">
            <a:avLst/>
          </a:prstGeom>
          <a:ln w="12700">
            <a:miter lim="400000"/>
          </a:ln>
        </p:spPr>
      </p:pic>
      <p:sp>
        <p:nvSpPr>
          <p:cNvPr id="161" name="مربع نص 18"/>
          <p:cNvSpPr txBox="1"/>
          <p:nvPr/>
        </p:nvSpPr>
        <p:spPr>
          <a:xfrm>
            <a:off x="263291" y="4621984"/>
            <a:ext cx="2795162" cy="1977905"/>
          </a:xfrm>
          <a:prstGeom prst="rect">
            <a:avLst/>
          </a:prstGeom>
          <a:ln w="12700">
            <a:miter lim="400000"/>
          </a:ln>
          <a:extLst>
            <a:ext uri="{C572A759-6A51-4108-AA02-DFA0A04FC94B}">
              <ma14:wrappingTextBoxFlag xmlns:ma14="http://schemas.microsoft.com/office/mac/drawingml/2011/main" val="1"/>
            </a:ext>
          </a:extLst>
        </p:spPr>
        <p:txBody>
          <a:bodyPr lIns="13545" tIns="13545" rIns="13545" bIns="13545">
            <a:spAutoFit/>
          </a:bodyPr>
          <a:lstStyle/>
          <a:p>
            <a:pPr marL="155861" indent="-155861">
              <a:buSzPct val="100000"/>
              <a:buFont typeface="Arial"/>
              <a:buChar char="•"/>
              <a:defRPr sz="1200">
                <a:latin typeface="+mj-lt"/>
                <a:ea typeface="+mj-ea"/>
                <a:cs typeface="+mj-cs"/>
                <a:sym typeface="Arial"/>
              </a:defRPr>
            </a:pPr>
            <a:r>
              <a:t>Fluorosis is the most frequently seen and most reliable sign of excess fluoride in the drinking water. </a:t>
            </a:r>
          </a:p>
          <a:p>
            <a:pPr marL="155861" indent="-155861">
              <a:buSzPct val="100000"/>
              <a:buFont typeface="Arial"/>
              <a:buChar char="•"/>
              <a:defRPr sz="1200">
                <a:latin typeface="+mj-lt"/>
                <a:ea typeface="+mj-ea"/>
                <a:cs typeface="+mj-cs"/>
                <a:sym typeface="Arial"/>
              </a:defRPr>
            </a:pPr>
            <a:r>
              <a:t>Effects dependent on dose on dose, duration , and timing of exposure.</a:t>
            </a:r>
          </a:p>
          <a:p>
            <a:pPr marL="155861" indent="-155861">
              <a:buSzPct val="100000"/>
              <a:buFont typeface="Arial"/>
              <a:buChar char="•"/>
              <a:defRPr sz="1200">
                <a:latin typeface="+mj-lt"/>
                <a:ea typeface="+mj-ea"/>
                <a:cs typeface="+mj-cs"/>
                <a:sym typeface="Arial"/>
              </a:defRPr>
            </a:pPr>
            <a:r>
              <a:t>Mottled appearance of the teeth, usually widespread throughout  the dentition.</a:t>
            </a:r>
          </a:p>
          <a:p>
            <a:pPr marL="155861" indent="-155861">
              <a:buSzPct val="100000"/>
              <a:buFont typeface="Arial"/>
              <a:buChar char="•"/>
              <a:defRPr sz="1200">
                <a:latin typeface="+mj-lt"/>
                <a:ea typeface="+mj-ea"/>
                <a:cs typeface="+mj-cs"/>
                <a:sym typeface="Arial"/>
              </a:defRPr>
            </a:pPr>
            <a:r>
              <a:t>Hypomineralization of subsurface enamel: hypoplastic pitting in severe cases.</a:t>
            </a:r>
          </a:p>
        </p:txBody>
      </p:sp>
      <p:pic>
        <p:nvPicPr>
          <p:cNvPr id="162" name="Picture 8" descr="Picture 8"/>
          <p:cNvPicPr>
            <a:picLocks noChangeAspect="1"/>
          </p:cNvPicPr>
          <p:nvPr/>
        </p:nvPicPr>
        <p:blipFill>
          <a:blip r:embed="rId4">
            <a:extLst/>
          </a:blip>
          <a:stretch>
            <a:fillRect/>
          </a:stretch>
        </p:blipFill>
        <p:spPr>
          <a:xfrm>
            <a:off x="3230646" y="3890352"/>
            <a:ext cx="2888546" cy="5547160"/>
          </a:xfrm>
          <a:prstGeom prst="rect">
            <a:avLst/>
          </a:prstGeom>
          <a:ln w="12700">
            <a:miter lim="400000"/>
          </a:ln>
        </p:spPr>
      </p:pic>
      <p:pic>
        <p:nvPicPr>
          <p:cNvPr id="163" name="Picture 9" descr="Picture 9"/>
          <p:cNvPicPr>
            <a:picLocks noChangeAspect="1"/>
          </p:cNvPicPr>
          <p:nvPr/>
        </p:nvPicPr>
        <p:blipFill>
          <a:blip r:embed="rId5">
            <a:extLst/>
          </a:blip>
          <a:srcRect l="6386" t="0" r="0" b="0"/>
          <a:stretch>
            <a:fillRect/>
          </a:stretch>
        </p:blipFill>
        <p:spPr>
          <a:xfrm>
            <a:off x="3397576" y="4081063"/>
            <a:ext cx="2554675" cy="1586441"/>
          </a:xfrm>
          <a:prstGeom prst="rect">
            <a:avLst/>
          </a:prstGeom>
          <a:ln w="12700">
            <a:miter lim="400000"/>
          </a:ln>
        </p:spPr>
      </p:pic>
      <p:pic>
        <p:nvPicPr>
          <p:cNvPr id="164" name="Picture 10" descr="Picture 10"/>
          <p:cNvPicPr>
            <a:picLocks noChangeAspect="1"/>
          </p:cNvPicPr>
          <p:nvPr/>
        </p:nvPicPr>
        <p:blipFill>
          <a:blip r:embed="rId6">
            <a:extLst/>
          </a:blip>
          <a:stretch>
            <a:fillRect/>
          </a:stretch>
        </p:blipFill>
        <p:spPr>
          <a:xfrm>
            <a:off x="3421381" y="6116144"/>
            <a:ext cx="2507077" cy="543751"/>
          </a:xfrm>
          <a:prstGeom prst="rect">
            <a:avLst/>
          </a:prstGeom>
          <a:ln w="12700">
            <a:miter lim="400000"/>
          </a:ln>
        </p:spPr>
      </p:pic>
      <p:pic>
        <p:nvPicPr>
          <p:cNvPr id="165" name="Picture 11" descr="Picture 11"/>
          <p:cNvPicPr>
            <a:picLocks noChangeAspect="1"/>
          </p:cNvPicPr>
          <p:nvPr/>
        </p:nvPicPr>
        <p:blipFill>
          <a:blip r:embed="rId7">
            <a:extLst/>
          </a:blip>
          <a:srcRect l="0" t="0" r="4718" b="0"/>
          <a:stretch>
            <a:fillRect/>
          </a:stretch>
        </p:blipFill>
        <p:spPr>
          <a:xfrm>
            <a:off x="3406506" y="6620656"/>
            <a:ext cx="2584748" cy="1473827"/>
          </a:xfrm>
          <a:prstGeom prst="rect">
            <a:avLst/>
          </a:prstGeom>
          <a:ln w="12700">
            <a:miter lim="400000"/>
          </a:ln>
        </p:spPr>
      </p:pic>
      <p:sp>
        <p:nvSpPr>
          <p:cNvPr id="166" name="مستطيل 22"/>
          <p:cNvSpPr txBox="1"/>
          <p:nvPr/>
        </p:nvSpPr>
        <p:spPr>
          <a:xfrm>
            <a:off x="3355287" y="8426732"/>
            <a:ext cx="2639267" cy="302337"/>
          </a:xfrm>
          <a:prstGeom prst="rect">
            <a:avLst/>
          </a:prstGeom>
          <a:ln w="12700">
            <a:miter lim="400000"/>
          </a:ln>
          <a:extLst>
            <a:ext uri="{C572A759-6A51-4108-AA02-DFA0A04FC94B}">
              <ma14:wrappingTextBoxFlag xmlns:ma14="http://schemas.microsoft.com/office/mac/drawingml/2011/main" val="1"/>
            </a:ext>
          </a:extLst>
        </p:spPr>
        <p:txBody>
          <a:bodyPr lIns="13545" tIns="13545" rIns="13545" bIns="13545">
            <a:spAutoFit/>
          </a:bodyPr>
          <a:lstStyle>
            <a:lvl1pPr>
              <a:defRPr sz="1000">
                <a:latin typeface="+mj-lt"/>
                <a:ea typeface="+mj-ea"/>
                <a:cs typeface="+mj-cs"/>
                <a:sym typeface="Arial"/>
              </a:defRPr>
            </a:lvl1pPr>
          </a:lstStyle>
          <a:p>
            <a:pPr/>
            <a:r>
              <a:t>(F) A more severe appearance with significant loss of enamel.</a:t>
            </a:r>
          </a:p>
        </p:txBody>
      </p:sp>
      <p:pic>
        <p:nvPicPr>
          <p:cNvPr id="167" name="Picture 18" descr="Picture 18"/>
          <p:cNvPicPr>
            <a:picLocks noChangeAspect="1"/>
          </p:cNvPicPr>
          <p:nvPr/>
        </p:nvPicPr>
        <p:blipFill>
          <a:blip r:embed="rId8">
            <a:extLst/>
          </a:blip>
          <a:srcRect l="0" t="11791" r="0" b="11790"/>
          <a:stretch>
            <a:fillRect/>
          </a:stretch>
        </p:blipFill>
        <p:spPr>
          <a:xfrm>
            <a:off x="6860646" y="5279440"/>
            <a:ext cx="2366125" cy="1569256"/>
          </a:xfrm>
          <a:prstGeom prst="rect">
            <a:avLst/>
          </a:prstGeom>
          <a:ln w="12700">
            <a:miter lim="400000"/>
          </a:ln>
        </p:spPr>
      </p:pic>
      <p:pic>
        <p:nvPicPr>
          <p:cNvPr id="168" name="Picture 19" descr="Picture 19"/>
          <p:cNvPicPr>
            <a:picLocks noChangeAspect="1"/>
          </p:cNvPicPr>
          <p:nvPr/>
        </p:nvPicPr>
        <p:blipFill>
          <a:blip r:embed="rId9">
            <a:extLst/>
          </a:blip>
          <a:stretch>
            <a:fillRect/>
          </a:stretch>
        </p:blipFill>
        <p:spPr>
          <a:xfrm>
            <a:off x="268091" y="7257463"/>
            <a:ext cx="2747179" cy="2180050"/>
          </a:xfrm>
          <a:prstGeom prst="rect">
            <a:avLst/>
          </a:prstGeom>
          <a:ln w="12700">
            <a:miter lim="400000"/>
          </a:ln>
        </p:spPr>
      </p:pic>
      <p:grpSp>
        <p:nvGrpSpPr>
          <p:cNvPr id="171" name="Dental fluorosis"/>
          <p:cNvGrpSpPr/>
          <p:nvPr/>
        </p:nvGrpSpPr>
        <p:grpSpPr>
          <a:xfrm>
            <a:off x="260345" y="4063921"/>
            <a:ext cx="2762670" cy="376302"/>
            <a:chOff x="0" y="-1"/>
            <a:chExt cx="2762669" cy="376301"/>
          </a:xfrm>
        </p:grpSpPr>
        <p:sp>
          <p:nvSpPr>
            <p:cNvPr id="169" name="Rectangle"/>
            <p:cNvSpPr/>
            <p:nvPr/>
          </p:nvSpPr>
          <p:spPr>
            <a:xfrm>
              <a:off x="0" y="-2"/>
              <a:ext cx="2762670" cy="376303"/>
            </a:xfrm>
            <a:prstGeom prst="rect">
              <a:avLst/>
            </a:prstGeom>
            <a:solidFill>
              <a:schemeClr val="accent2">
                <a:lumOff val="25000"/>
              </a:schemeClr>
            </a:solidFill>
            <a:ln w="3175" cap="flat">
              <a:solidFill>
                <a:schemeClr val="accent1"/>
              </a:solidFill>
              <a:prstDash val="solid"/>
              <a:round/>
            </a:ln>
            <a:effectLst/>
          </p:spPr>
          <p:txBody>
            <a:bodyPr wrap="square" lIns="13545" tIns="13545" rIns="13545" bIns="13545" numCol="1" anchor="t">
              <a:noAutofit/>
            </a:bodyPr>
            <a:lstStyle/>
            <a:p>
              <a:pPr algn="ctr">
                <a:defRPr i="1" sz="1600">
                  <a:latin typeface="+mj-lt"/>
                  <a:ea typeface="+mj-ea"/>
                  <a:cs typeface="+mj-cs"/>
                  <a:sym typeface="Arial"/>
                </a:defRPr>
              </a:pPr>
            </a:p>
          </p:txBody>
        </p:sp>
        <p:sp>
          <p:nvSpPr>
            <p:cNvPr id="170" name="Dental fluorosis"/>
            <p:cNvSpPr txBox="1"/>
            <p:nvPr/>
          </p:nvSpPr>
          <p:spPr>
            <a:xfrm>
              <a:off x="0" y="-2"/>
              <a:ext cx="2762670" cy="2863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lvl1pPr algn="ctr">
                <a:defRPr b="1" sz="1800">
                  <a:latin typeface="+mj-lt"/>
                  <a:ea typeface="+mj-ea"/>
                  <a:cs typeface="+mj-cs"/>
                  <a:sym typeface="Arial"/>
                </a:defRPr>
              </a:lvl1pPr>
            </a:lstStyle>
            <a:p>
              <a:pPr/>
              <a:r>
                <a:t>Dental fluorosis</a:t>
              </a:r>
            </a:p>
          </p:txBody>
        </p:sp>
      </p:grpSp>
      <p:grpSp>
        <p:nvGrpSpPr>
          <p:cNvPr id="174" name="Causes of dental fluorosis"/>
          <p:cNvGrpSpPr/>
          <p:nvPr/>
        </p:nvGrpSpPr>
        <p:grpSpPr>
          <a:xfrm>
            <a:off x="3262880" y="2068939"/>
            <a:ext cx="2824077" cy="376301"/>
            <a:chOff x="-1" y="-1"/>
            <a:chExt cx="2824076" cy="376300"/>
          </a:xfrm>
        </p:grpSpPr>
        <p:sp>
          <p:nvSpPr>
            <p:cNvPr id="172" name="Rectangle"/>
            <p:cNvSpPr/>
            <p:nvPr/>
          </p:nvSpPr>
          <p:spPr>
            <a:xfrm>
              <a:off x="-2" y="-2"/>
              <a:ext cx="2824078" cy="376301"/>
            </a:xfrm>
            <a:prstGeom prst="rect">
              <a:avLst/>
            </a:prstGeom>
            <a:solidFill>
              <a:schemeClr val="accent2">
                <a:lumOff val="25000"/>
              </a:schemeClr>
            </a:solidFill>
            <a:ln w="3175" cap="flat">
              <a:solidFill>
                <a:schemeClr val="accent1"/>
              </a:solidFill>
              <a:prstDash val="solid"/>
              <a:round/>
            </a:ln>
            <a:effectLst/>
          </p:spPr>
          <p:txBody>
            <a:bodyPr wrap="square" lIns="13545" tIns="13545" rIns="13545" bIns="13545" numCol="1" anchor="t">
              <a:noAutofit/>
            </a:bodyPr>
            <a:lstStyle/>
            <a:p>
              <a:pPr algn="ctr">
                <a:defRPr i="1" sz="1600">
                  <a:latin typeface="+mj-lt"/>
                  <a:ea typeface="+mj-ea"/>
                  <a:cs typeface="+mj-cs"/>
                  <a:sym typeface="Arial"/>
                </a:defRPr>
              </a:pPr>
            </a:p>
          </p:txBody>
        </p:sp>
        <p:sp>
          <p:nvSpPr>
            <p:cNvPr id="173" name="Causes of dental fluorosis"/>
            <p:cNvSpPr txBox="1"/>
            <p:nvPr/>
          </p:nvSpPr>
          <p:spPr>
            <a:xfrm>
              <a:off x="-2" y="-2"/>
              <a:ext cx="2824078" cy="2490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3545" tIns="13545" rIns="13545" bIns="13545" numCol="1" anchor="t">
              <a:spAutoFit/>
            </a:bodyPr>
            <a:lstStyle>
              <a:lvl1pPr algn="ctr">
                <a:defRPr b="1" sz="1600">
                  <a:latin typeface="+mj-lt"/>
                  <a:ea typeface="+mj-ea"/>
                  <a:cs typeface="+mj-cs"/>
                  <a:sym typeface="Arial"/>
                </a:defRPr>
              </a:lvl1pPr>
            </a:lstStyle>
            <a:p>
              <a:pPr/>
              <a:r>
                <a:t>Causes of dental fluorosis</a:t>
              </a:r>
            </a:p>
          </p:txBody>
        </p:sp>
      </p:grpSp>
      <p:sp>
        <p:nvSpPr>
          <p:cNvPr id="175" name="Rectangle 28"/>
          <p:cNvSpPr/>
          <p:nvPr/>
        </p:nvSpPr>
        <p:spPr>
          <a:xfrm>
            <a:off x="12659514" y="6012350"/>
            <a:ext cx="267044" cy="408573"/>
          </a:xfrm>
          <a:prstGeom prst="rect">
            <a:avLst/>
          </a:prstGeom>
          <a:solidFill>
            <a:srgbClr val="000000">
              <a:alpha val="25000"/>
            </a:srgbClr>
          </a:solidFill>
          <a:ln w="12700">
            <a:miter lim="400000"/>
          </a:ln>
        </p:spPr>
        <p:txBody>
          <a:bodyPr lIns="13545" tIns="13545" rIns="13545" bIns="13545" anchor="ctr"/>
          <a:lstStyle/>
          <a:p>
            <a:pPr defTabSz="1393359">
              <a:defRPr b="1" sz="1000">
                <a:solidFill>
                  <a:srgbClr val="FFFFFF"/>
                </a:solidFill>
                <a:latin typeface="Times New Roman"/>
                <a:ea typeface="Times New Roman"/>
                <a:cs typeface="Times New Roman"/>
                <a:sym typeface="Times New Roman"/>
              </a:defRPr>
            </a:pPr>
          </a:p>
        </p:txBody>
      </p:sp>
      <p:sp>
        <p:nvSpPr>
          <p:cNvPr id="176" name="Rectangle 28"/>
          <p:cNvSpPr/>
          <p:nvPr/>
        </p:nvSpPr>
        <p:spPr>
          <a:xfrm>
            <a:off x="5979073" y="2060577"/>
            <a:ext cx="267044" cy="408573"/>
          </a:xfrm>
          <a:prstGeom prst="rect">
            <a:avLst/>
          </a:prstGeom>
          <a:solidFill>
            <a:srgbClr val="000000">
              <a:alpha val="25000"/>
            </a:srgbClr>
          </a:solidFill>
          <a:ln w="12700">
            <a:miter lim="400000"/>
          </a:ln>
        </p:spPr>
        <p:txBody>
          <a:bodyPr lIns="13545" tIns="13545" rIns="13545" bIns="13545" anchor="ctr"/>
          <a:lstStyle/>
          <a:p>
            <a:pPr defTabSz="1393359">
              <a:defRPr b="1" sz="1000">
                <a:solidFill>
                  <a:srgbClr val="FFFFFF"/>
                </a:solidFill>
                <a:latin typeface="Times New Roman"/>
                <a:ea typeface="Times New Roman"/>
                <a:cs typeface="Times New Roman"/>
                <a:sym typeface="Times New Roman"/>
              </a:defRPr>
            </a:pPr>
          </a:p>
        </p:txBody>
      </p:sp>
      <p:sp>
        <p:nvSpPr>
          <p:cNvPr id="177" name="Rectangle 28"/>
          <p:cNvSpPr/>
          <p:nvPr/>
        </p:nvSpPr>
        <p:spPr>
          <a:xfrm>
            <a:off x="2827988" y="4045537"/>
            <a:ext cx="267044" cy="408573"/>
          </a:xfrm>
          <a:prstGeom prst="rect">
            <a:avLst/>
          </a:prstGeom>
          <a:solidFill>
            <a:srgbClr val="000000">
              <a:alpha val="25000"/>
            </a:srgbClr>
          </a:solidFill>
          <a:ln w="12700">
            <a:miter lim="400000"/>
          </a:ln>
        </p:spPr>
        <p:txBody>
          <a:bodyPr lIns="13545" tIns="13545" rIns="13545" bIns="13545" anchor="ctr"/>
          <a:lstStyle/>
          <a:p>
            <a:pPr defTabSz="1393359">
              <a:defRPr b="1" sz="1000">
                <a:solidFill>
                  <a:srgbClr val="FFFFFF"/>
                </a:solidFill>
                <a:latin typeface="Times New Roman"/>
                <a:ea typeface="Times New Roman"/>
                <a:cs typeface="Times New Roman"/>
                <a:sym typeface="Times New Roman"/>
              </a:defRPr>
            </a:pPr>
          </a:p>
        </p:txBody>
      </p:sp>
      <p:pic>
        <p:nvPicPr>
          <p:cNvPr id="178" name="49897682_300436393943430_1223215524943495168_n.png" descr="49897682_300436393943430_1223215524943495168_n.png"/>
          <p:cNvPicPr>
            <a:picLocks noChangeAspect="1"/>
          </p:cNvPicPr>
          <p:nvPr/>
        </p:nvPicPr>
        <p:blipFill>
          <a:blip r:embed="rId10">
            <a:extLst/>
          </a:blip>
          <a:srcRect l="0" t="1015" r="0" b="1015"/>
          <a:stretch>
            <a:fillRect/>
          </a:stretch>
        </p:blipFill>
        <p:spPr>
          <a:xfrm>
            <a:off x="6873430" y="7015919"/>
            <a:ext cx="2340664" cy="2293132"/>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fault Design">
  <a:themeElements>
    <a:clrScheme name="Default Design">
      <a:dk1>
        <a:srgbClr val="000000"/>
      </a:dk1>
      <a:lt1>
        <a:srgbClr val="FFFFFF"/>
      </a:lt1>
      <a:dk2>
        <a:srgbClr val="A7A7A7"/>
      </a:dk2>
      <a:lt2>
        <a:srgbClr val="535353"/>
      </a:lt2>
      <a:accent1>
        <a:srgbClr val="7FD13B"/>
      </a:accent1>
      <a:accent2>
        <a:srgbClr val="EA157A"/>
      </a:accent2>
      <a:accent3>
        <a:srgbClr val="FEB80A"/>
      </a:accent3>
      <a:accent4>
        <a:srgbClr val="00ADDC"/>
      </a:accent4>
      <a:accent5>
        <a:srgbClr val="738AC8"/>
      </a:accent5>
      <a:accent6>
        <a:srgbClr val="1AB39F"/>
      </a:accent6>
      <a:hlink>
        <a:srgbClr val="0000FF"/>
      </a:hlink>
      <a:folHlink>
        <a:srgbClr val="FF00FF"/>
      </a:folHlink>
    </a:clrScheme>
    <a:fontScheme name="Default Design">
      <a:majorFont>
        <a:latin typeface="Arial"/>
        <a:ea typeface="Arial"/>
        <a:cs typeface="Arial"/>
      </a:majorFont>
      <a:minorFont>
        <a:latin typeface="Helvetica"/>
        <a:ea typeface="Helvetica"/>
        <a:cs typeface="Helvetica"/>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13545" tIns="13545" rIns="13545" bIns="13545" numCol="1" spcCol="38100" rtlCol="0" anchor="t" upright="0">
        <a:spAutoFit/>
      </a:bodyPr>
      <a:lstStyle>
        <a:def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13545" tIns="13545" rIns="13545" bIns="13545" numCol="1" spcCol="38100" rtlCol="0" anchor="t" upright="0">
        <a:spAutoFit/>
      </a:bodyPr>
      <a:lstStyle>
        <a:def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Design">
  <a:themeElements>
    <a:clrScheme name="Default Design">
      <a:dk1>
        <a:srgbClr val="000000"/>
      </a:dk1>
      <a:lt1>
        <a:srgbClr val="FFFFFF"/>
      </a:lt1>
      <a:dk2>
        <a:srgbClr val="A7A7A7"/>
      </a:dk2>
      <a:lt2>
        <a:srgbClr val="535353"/>
      </a:lt2>
      <a:accent1>
        <a:srgbClr val="7FD13B"/>
      </a:accent1>
      <a:accent2>
        <a:srgbClr val="EA157A"/>
      </a:accent2>
      <a:accent3>
        <a:srgbClr val="FEB80A"/>
      </a:accent3>
      <a:accent4>
        <a:srgbClr val="00ADDC"/>
      </a:accent4>
      <a:accent5>
        <a:srgbClr val="738AC8"/>
      </a:accent5>
      <a:accent6>
        <a:srgbClr val="1AB39F"/>
      </a:accent6>
      <a:hlink>
        <a:srgbClr val="0000FF"/>
      </a:hlink>
      <a:folHlink>
        <a:srgbClr val="FF00FF"/>
      </a:folHlink>
    </a:clrScheme>
    <a:fontScheme name="Default Design">
      <a:majorFont>
        <a:latin typeface="Arial"/>
        <a:ea typeface="Arial"/>
        <a:cs typeface="Arial"/>
      </a:majorFont>
      <a:minorFont>
        <a:latin typeface="Helvetica"/>
        <a:ea typeface="Helvetica"/>
        <a:cs typeface="Helvetica"/>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13545" tIns="13545" rIns="13545" bIns="13545" numCol="1" spcCol="38100" rtlCol="0" anchor="t" upright="0">
        <a:spAutoFit/>
      </a:bodyPr>
      <a:lstStyle>
        <a:def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13545" tIns="13545" rIns="13545" bIns="13545" numCol="1" spcCol="38100" rtlCol="0" anchor="t" upright="0">
        <a:spAutoFit/>
      </a:bodyPr>
      <a:lstStyle>
        <a:defPPr marL="0" marR="0" indent="0" algn="l" defTabSz="270933" rtl="0" fontAlgn="auto" latinLnBrk="0" hangingPunct="0">
          <a:lnSpc>
            <a:spcPct val="100000"/>
          </a:lnSpc>
          <a:spcBef>
            <a:spcPts val="0"/>
          </a:spcBef>
          <a:spcAft>
            <a:spcPts val="0"/>
          </a:spcAft>
          <a:buClrTx/>
          <a:buSzTx/>
          <a:buFontTx/>
          <a:buNone/>
          <a:tabLst/>
          <a:defRPr b="0" baseline="0" cap="none" i="0" spc="0" strike="noStrike" sz="11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915936</vt:lpwstr>
  </property>
  <property fmtid="{D5CDD505-2E9C-101B-9397-08002B2CF9AE}" name="NXPowerLiteSettings" pid="3">
    <vt:lpwstr>C7000400038000</vt:lpwstr>
  </property>
  <property fmtid="{D5CDD505-2E9C-101B-9397-08002B2CF9AE}" name="NXPowerLiteVersion" pid="4">
    <vt:lpwstr>S8.2.2</vt:lpwstr>
  </property>
</Properties>
</file>