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fntdata" ContentType="application/x-fontdata"/>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3" r:id="rId1"/>
  </p:sldMasterIdLst>
  <p:notesMasterIdLst>
    <p:notesMasterId r:id="rId15"/>
  </p:notesMasterIdLst>
  <p:sldIdLst>
    <p:sldId id="256" r:id="rId2"/>
    <p:sldId id="258" r:id="rId3"/>
    <p:sldId id="314" r:id="rId4"/>
    <p:sldId id="259" r:id="rId5"/>
    <p:sldId id="260" r:id="rId6"/>
    <p:sldId id="315" r:id="rId7"/>
    <p:sldId id="316" r:id="rId8"/>
    <p:sldId id="317" r:id="rId9"/>
    <p:sldId id="290" r:id="rId10"/>
    <p:sldId id="318" r:id="rId11"/>
    <p:sldId id="277" r:id="rId12"/>
    <p:sldId id="296" r:id="rId13"/>
    <p:sldId id="293" r:id="rId14"/>
  </p:sldIdLst>
  <p:sldSz cx="9144000" cy="5143500" type="screen16x9"/>
  <p:notesSz cx="6858000" cy="9144000"/>
  <p:embeddedFontLst>
    <p:embeddedFont>
      <p:font typeface="Anton" panose="020B0604020202020204" charset="0"/>
      <p:regular r:id="rId16"/>
    </p:embeddedFont>
    <p:embeddedFont>
      <p:font typeface="Raleway Medium" panose="020B0604020202020204" charset="0"/>
      <p:regular r:id="rId17"/>
      <p:bold r:id="rId18"/>
      <p:italic r:id="rId19"/>
      <p:boldItalic r:id="rId2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A13BF835-6D0C-4473-8B99-97B2BD13EB50}">
  <a:tblStyle styleId="{A13BF835-6D0C-4473-8B99-97B2BD13EB50}"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23"/>
  </p:normalViewPr>
  <p:slideViewPr>
    <p:cSldViewPr snapToGrid="0" snapToObjects="1">
      <p:cViewPr varScale="1">
        <p:scale>
          <a:sx n="100" d="100"/>
          <a:sy n="100" d="100"/>
        </p:scale>
        <p:origin x="300" y="60"/>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3.fntdata"/><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4" name="Google Shape;35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g8e2ca85daa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9" name="Google Shape;369;g8e2ca85daa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5"/>
        <p:cNvGrpSpPr/>
        <p:nvPr/>
      </p:nvGrpSpPr>
      <p:grpSpPr>
        <a:xfrm>
          <a:off x="0" y="0"/>
          <a:ext cx="0" cy="0"/>
          <a:chOff x="0" y="0"/>
          <a:chExt cx="0" cy="0"/>
        </a:xfrm>
      </p:grpSpPr>
      <p:sp>
        <p:nvSpPr>
          <p:cNvPr id="386" name="Google Shape;386;g8e2ca85daa_0_8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7" name="Google Shape;387;g8e2ca85daa_0_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6"/>
        <p:cNvGrpSpPr/>
        <p:nvPr/>
      </p:nvGrpSpPr>
      <p:grpSpPr>
        <a:xfrm>
          <a:off x="0" y="0"/>
          <a:ext cx="0" cy="0"/>
          <a:chOff x="0" y="0"/>
          <a:chExt cx="0" cy="0"/>
        </a:xfrm>
      </p:grpSpPr>
      <p:sp>
        <p:nvSpPr>
          <p:cNvPr id="397" name="Google Shape;397;g9812c1f5bd_0_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8" name="Google Shape;398;g9812c1f5bd_0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3"/>
        <p:cNvGrpSpPr/>
        <p:nvPr/>
      </p:nvGrpSpPr>
      <p:grpSpPr>
        <a:xfrm>
          <a:off x="0" y="0"/>
          <a:ext cx="0" cy="0"/>
          <a:chOff x="0" y="0"/>
          <a:chExt cx="0" cy="0"/>
        </a:xfrm>
      </p:grpSpPr>
      <p:sp>
        <p:nvSpPr>
          <p:cNvPr id="404" name="Google Shape;404;g8e2ca85daa_0_1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5" name="Google Shape;405;g8e2ca85daa_0_1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9"/>
        <p:cNvGrpSpPr/>
        <p:nvPr/>
      </p:nvGrpSpPr>
      <p:grpSpPr>
        <a:xfrm>
          <a:off x="0" y="0"/>
          <a:ext cx="0" cy="0"/>
          <a:chOff x="0" y="0"/>
          <a:chExt cx="0" cy="0"/>
        </a:xfrm>
      </p:grpSpPr>
      <p:sp>
        <p:nvSpPr>
          <p:cNvPr id="1830" name="Google Shape;1830;g86c76b3803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31" name="Google Shape;1831;g86c76b3803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1"/>
        <p:cNvGrpSpPr/>
        <p:nvPr/>
      </p:nvGrpSpPr>
      <p:grpSpPr>
        <a:xfrm>
          <a:off x="0" y="0"/>
          <a:ext cx="0" cy="0"/>
          <a:chOff x="0" y="0"/>
          <a:chExt cx="0" cy="0"/>
        </a:xfrm>
      </p:grpSpPr>
      <p:sp>
        <p:nvSpPr>
          <p:cNvPr id="1572" name="Google Shape;1572;g86c76b3803_0_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73" name="Google Shape;1573;g86c76b3803_0_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9"/>
        <p:cNvGrpSpPr/>
        <p:nvPr/>
      </p:nvGrpSpPr>
      <p:grpSpPr>
        <a:xfrm>
          <a:off x="0" y="0"/>
          <a:ext cx="0" cy="0"/>
          <a:chOff x="0" y="0"/>
          <a:chExt cx="0" cy="0"/>
        </a:xfrm>
      </p:grpSpPr>
      <p:sp>
        <p:nvSpPr>
          <p:cNvPr id="2130" name="Google Shape;2130;g8f39b50033_0_8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31" name="Google Shape;2131;g8f39b50033_0_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0"/>
        <p:cNvGrpSpPr/>
        <p:nvPr/>
      </p:nvGrpSpPr>
      <p:grpSpPr>
        <a:xfrm>
          <a:off x="0" y="0"/>
          <a:ext cx="0" cy="0"/>
          <a:chOff x="0" y="0"/>
          <a:chExt cx="0" cy="0"/>
        </a:xfrm>
      </p:grpSpPr>
      <p:sp>
        <p:nvSpPr>
          <p:cNvPr id="1851" name="Google Shape;1851;g8f39b50033_0_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52" name="Google Shape;1852;g8f39b50033_0_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lt2"/>
        </a:solidFill>
        <a:effectLst/>
      </p:bgPr>
    </p:bg>
    <p:spTree>
      <p:nvGrpSpPr>
        <p:cNvPr id="1" name="Shape 8"/>
        <p:cNvGrpSpPr/>
        <p:nvPr/>
      </p:nvGrpSpPr>
      <p:grpSpPr>
        <a:xfrm>
          <a:off x="0" y="0"/>
          <a:ext cx="0" cy="0"/>
          <a:chOff x="0" y="0"/>
          <a:chExt cx="0" cy="0"/>
        </a:xfrm>
      </p:grpSpPr>
      <p:pic>
        <p:nvPicPr>
          <p:cNvPr id="9" name="Google Shape;9;p2" descr="Slidesgo" title="image02"/>
          <p:cNvPicPr preferRelativeResize="0"/>
          <p:nvPr/>
        </p:nvPicPr>
        <p:blipFill rotWithShape="1">
          <a:blip r:embed="rId2">
            <a:alphaModFix amt="50000"/>
          </a:blip>
          <a:srcRect l="42314" r="26844"/>
          <a:stretch/>
        </p:blipFill>
        <p:spPr>
          <a:xfrm rot="5400000">
            <a:off x="7381700" y="3371688"/>
            <a:ext cx="534550" cy="2990025"/>
          </a:xfrm>
          <a:prstGeom prst="rect">
            <a:avLst/>
          </a:prstGeom>
          <a:noFill/>
          <a:ln>
            <a:noFill/>
          </a:ln>
        </p:spPr>
      </p:pic>
      <p:sp>
        <p:nvSpPr>
          <p:cNvPr id="10" name="Google Shape;10;p2"/>
          <p:cNvSpPr txBox="1">
            <a:spLocks noGrp="1"/>
          </p:cNvSpPr>
          <p:nvPr>
            <p:ph type="ctrTitle"/>
          </p:nvPr>
        </p:nvSpPr>
        <p:spPr>
          <a:xfrm>
            <a:off x="4566169" y="1068425"/>
            <a:ext cx="3864600" cy="2368500"/>
          </a:xfrm>
          <a:prstGeom prst="rect">
            <a:avLst/>
          </a:prstGeom>
        </p:spPr>
        <p:txBody>
          <a:bodyPr spcFirstLastPara="1" wrap="square" lIns="91425" tIns="91425" rIns="91425" bIns="91425" anchor="ctr" anchorCtr="0">
            <a:noAutofit/>
          </a:bodyPr>
          <a:lstStyle>
            <a:lvl1pPr lvl="0" algn="r">
              <a:spcBef>
                <a:spcPts val="0"/>
              </a:spcBef>
              <a:spcAft>
                <a:spcPts val="0"/>
              </a:spcAft>
              <a:buSzPts val="5200"/>
              <a:buNone/>
              <a:defRPr sz="55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4566175" y="3491350"/>
            <a:ext cx="3864600" cy="604500"/>
          </a:xfrm>
          <a:prstGeom prst="rect">
            <a:avLst/>
          </a:prstGeom>
        </p:spPr>
        <p:txBody>
          <a:bodyPr spcFirstLastPara="1" wrap="square" lIns="91425" tIns="91425" rIns="91425" bIns="91425" anchor="t" anchorCtr="0">
            <a:noAutofit/>
          </a:bodyPr>
          <a:lstStyle>
            <a:lvl1pPr lvl="0" algn="r">
              <a:lnSpc>
                <a:spcPct val="100000"/>
              </a:lnSpc>
              <a:spcBef>
                <a:spcPts val="0"/>
              </a:spcBef>
              <a:spcAft>
                <a:spcPts val="0"/>
              </a:spcAft>
              <a:buSzPts val="2800"/>
              <a:buNone/>
              <a:defRPr sz="1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pic>
        <p:nvPicPr>
          <p:cNvPr id="12" name="Google Shape;12;p2" descr="Image02"/>
          <p:cNvPicPr preferRelativeResize="0"/>
          <p:nvPr/>
        </p:nvPicPr>
        <p:blipFill rotWithShape="1">
          <a:blip r:embed="rId3">
            <a:alphaModFix amt="39000"/>
          </a:blip>
          <a:srcRect t="54944" r="54302"/>
          <a:stretch/>
        </p:blipFill>
        <p:spPr>
          <a:xfrm>
            <a:off x="7571200" y="0"/>
            <a:ext cx="1572801" cy="1550723"/>
          </a:xfrm>
          <a:prstGeom prst="rect">
            <a:avLst/>
          </a:prstGeom>
          <a:noFill/>
          <a:ln>
            <a:noFill/>
          </a:ln>
        </p:spPr>
      </p:pic>
      <p:grpSp>
        <p:nvGrpSpPr>
          <p:cNvPr id="13" name="Google Shape;13;p2"/>
          <p:cNvGrpSpPr/>
          <p:nvPr/>
        </p:nvGrpSpPr>
        <p:grpSpPr>
          <a:xfrm>
            <a:off x="1" y="-7"/>
            <a:ext cx="3717476" cy="359850"/>
            <a:chOff x="-119174" y="146468"/>
            <a:chExt cx="3717476" cy="359850"/>
          </a:xfrm>
        </p:grpSpPr>
        <p:pic>
          <p:nvPicPr>
            <p:cNvPr id="14" name="Google Shape;14;p2"/>
            <p:cNvPicPr preferRelativeResize="0"/>
            <p:nvPr/>
          </p:nvPicPr>
          <p:blipFill>
            <a:blip r:embed="rId4">
              <a:alphaModFix/>
            </a:blip>
            <a:stretch>
              <a:fillRect/>
            </a:stretch>
          </p:blipFill>
          <p:spPr>
            <a:xfrm>
              <a:off x="-119174" y="146468"/>
              <a:ext cx="1126676" cy="359850"/>
            </a:xfrm>
            <a:prstGeom prst="rect">
              <a:avLst/>
            </a:prstGeom>
            <a:noFill/>
            <a:ln>
              <a:noFill/>
            </a:ln>
          </p:spPr>
        </p:pic>
        <p:pic>
          <p:nvPicPr>
            <p:cNvPr id="15" name="Google Shape;15;p2"/>
            <p:cNvPicPr preferRelativeResize="0"/>
            <p:nvPr/>
          </p:nvPicPr>
          <p:blipFill>
            <a:blip r:embed="rId4">
              <a:alphaModFix/>
            </a:blip>
            <a:stretch>
              <a:fillRect/>
            </a:stretch>
          </p:blipFill>
          <p:spPr>
            <a:xfrm>
              <a:off x="1176226" y="146468"/>
              <a:ext cx="1126676" cy="359850"/>
            </a:xfrm>
            <a:prstGeom prst="rect">
              <a:avLst/>
            </a:prstGeom>
            <a:noFill/>
            <a:ln>
              <a:noFill/>
            </a:ln>
          </p:spPr>
        </p:pic>
        <p:pic>
          <p:nvPicPr>
            <p:cNvPr id="16" name="Google Shape;16;p2"/>
            <p:cNvPicPr preferRelativeResize="0"/>
            <p:nvPr/>
          </p:nvPicPr>
          <p:blipFill>
            <a:blip r:embed="rId4">
              <a:alphaModFix/>
            </a:blip>
            <a:stretch>
              <a:fillRect/>
            </a:stretch>
          </p:blipFill>
          <p:spPr>
            <a:xfrm>
              <a:off x="2471626" y="146468"/>
              <a:ext cx="1126676" cy="359850"/>
            </a:xfrm>
            <a:prstGeom prst="rect">
              <a:avLst/>
            </a:prstGeom>
            <a:noFill/>
            <a:ln>
              <a:noFill/>
            </a:ln>
          </p:spPr>
        </p:pic>
      </p:grpSp>
      <p:pic>
        <p:nvPicPr>
          <p:cNvPr id="17" name="Google Shape;17;p2" descr="Image02"/>
          <p:cNvPicPr preferRelativeResize="0"/>
          <p:nvPr/>
        </p:nvPicPr>
        <p:blipFill rotWithShape="1">
          <a:blip r:embed="rId3">
            <a:alphaModFix amt="39000"/>
          </a:blip>
          <a:srcRect l="44592" b="52169"/>
          <a:stretch/>
        </p:blipFill>
        <p:spPr>
          <a:xfrm>
            <a:off x="0" y="3497250"/>
            <a:ext cx="1906975" cy="164625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left text 3">
  <p:cSld name="CUSTOM_6_1_1">
    <p:spTree>
      <p:nvGrpSpPr>
        <p:cNvPr id="1" name="Shape 200"/>
        <p:cNvGrpSpPr/>
        <p:nvPr/>
      </p:nvGrpSpPr>
      <p:grpSpPr>
        <a:xfrm>
          <a:off x="0" y="0"/>
          <a:ext cx="0" cy="0"/>
          <a:chOff x="0" y="0"/>
          <a:chExt cx="0" cy="0"/>
        </a:xfrm>
      </p:grpSpPr>
      <p:sp>
        <p:nvSpPr>
          <p:cNvPr id="201" name="Google Shape;201;p22"/>
          <p:cNvSpPr txBox="1">
            <a:spLocks noGrp="1"/>
          </p:cNvSpPr>
          <p:nvPr>
            <p:ph type="title"/>
          </p:nvPr>
        </p:nvSpPr>
        <p:spPr>
          <a:xfrm>
            <a:off x="1280500" y="1490375"/>
            <a:ext cx="2724300" cy="584700"/>
          </a:xfrm>
          <a:prstGeom prst="rect">
            <a:avLst/>
          </a:prstGeom>
        </p:spPr>
        <p:txBody>
          <a:bodyPr spcFirstLastPara="1" wrap="square" lIns="91425" tIns="91425" rIns="91425" bIns="91425" anchor="t" anchorCtr="0">
            <a:noAutofit/>
          </a:bodyPr>
          <a:lstStyle>
            <a:lvl1pPr lvl="0" algn="r" rtl="0">
              <a:spcBef>
                <a:spcPts val="0"/>
              </a:spcBef>
              <a:spcAft>
                <a:spcPts val="0"/>
              </a:spcAft>
              <a:buSzPts val="2800"/>
              <a:buNone/>
              <a:defRPr/>
            </a:lvl1pPr>
            <a:lvl2pPr lvl="1" rtl="0">
              <a:spcBef>
                <a:spcPts val="0"/>
              </a:spcBef>
              <a:spcAft>
                <a:spcPts val="0"/>
              </a:spcAft>
              <a:buSzPts val="2800"/>
              <a:buNone/>
              <a:defRPr>
                <a:latin typeface="Raleway Medium"/>
                <a:ea typeface="Raleway Medium"/>
                <a:cs typeface="Raleway Medium"/>
                <a:sym typeface="Raleway Medium"/>
              </a:defRPr>
            </a:lvl2pPr>
            <a:lvl3pPr lvl="2" rtl="0">
              <a:spcBef>
                <a:spcPts val="0"/>
              </a:spcBef>
              <a:spcAft>
                <a:spcPts val="0"/>
              </a:spcAft>
              <a:buSzPts val="2800"/>
              <a:buNone/>
              <a:defRPr>
                <a:latin typeface="Raleway Medium"/>
                <a:ea typeface="Raleway Medium"/>
                <a:cs typeface="Raleway Medium"/>
                <a:sym typeface="Raleway Medium"/>
              </a:defRPr>
            </a:lvl3pPr>
            <a:lvl4pPr lvl="3" rtl="0">
              <a:spcBef>
                <a:spcPts val="0"/>
              </a:spcBef>
              <a:spcAft>
                <a:spcPts val="0"/>
              </a:spcAft>
              <a:buSzPts val="2800"/>
              <a:buNone/>
              <a:defRPr>
                <a:latin typeface="Raleway Medium"/>
                <a:ea typeface="Raleway Medium"/>
                <a:cs typeface="Raleway Medium"/>
                <a:sym typeface="Raleway Medium"/>
              </a:defRPr>
            </a:lvl4pPr>
            <a:lvl5pPr lvl="4" rtl="0">
              <a:spcBef>
                <a:spcPts val="0"/>
              </a:spcBef>
              <a:spcAft>
                <a:spcPts val="0"/>
              </a:spcAft>
              <a:buSzPts val="2800"/>
              <a:buNone/>
              <a:defRPr>
                <a:latin typeface="Raleway Medium"/>
                <a:ea typeface="Raleway Medium"/>
                <a:cs typeface="Raleway Medium"/>
                <a:sym typeface="Raleway Medium"/>
              </a:defRPr>
            </a:lvl5pPr>
            <a:lvl6pPr lvl="5" rtl="0">
              <a:spcBef>
                <a:spcPts val="0"/>
              </a:spcBef>
              <a:spcAft>
                <a:spcPts val="0"/>
              </a:spcAft>
              <a:buSzPts val="2800"/>
              <a:buNone/>
              <a:defRPr>
                <a:latin typeface="Raleway Medium"/>
                <a:ea typeface="Raleway Medium"/>
                <a:cs typeface="Raleway Medium"/>
                <a:sym typeface="Raleway Medium"/>
              </a:defRPr>
            </a:lvl6pPr>
            <a:lvl7pPr lvl="6" rtl="0">
              <a:spcBef>
                <a:spcPts val="0"/>
              </a:spcBef>
              <a:spcAft>
                <a:spcPts val="0"/>
              </a:spcAft>
              <a:buSzPts val="2800"/>
              <a:buNone/>
              <a:defRPr>
                <a:latin typeface="Raleway Medium"/>
                <a:ea typeface="Raleway Medium"/>
                <a:cs typeface="Raleway Medium"/>
                <a:sym typeface="Raleway Medium"/>
              </a:defRPr>
            </a:lvl7pPr>
            <a:lvl8pPr lvl="7" rtl="0">
              <a:spcBef>
                <a:spcPts val="0"/>
              </a:spcBef>
              <a:spcAft>
                <a:spcPts val="0"/>
              </a:spcAft>
              <a:buSzPts val="2800"/>
              <a:buNone/>
              <a:defRPr>
                <a:latin typeface="Raleway Medium"/>
                <a:ea typeface="Raleway Medium"/>
                <a:cs typeface="Raleway Medium"/>
                <a:sym typeface="Raleway Medium"/>
              </a:defRPr>
            </a:lvl8pPr>
            <a:lvl9pPr lvl="8" rtl="0">
              <a:spcBef>
                <a:spcPts val="0"/>
              </a:spcBef>
              <a:spcAft>
                <a:spcPts val="0"/>
              </a:spcAft>
              <a:buSzPts val="2800"/>
              <a:buNone/>
              <a:defRPr>
                <a:latin typeface="Raleway Medium"/>
                <a:ea typeface="Raleway Medium"/>
                <a:cs typeface="Raleway Medium"/>
                <a:sym typeface="Raleway Medium"/>
              </a:defRPr>
            </a:lvl9pPr>
          </a:lstStyle>
          <a:p>
            <a:endParaRPr/>
          </a:p>
        </p:txBody>
      </p:sp>
      <p:sp>
        <p:nvSpPr>
          <p:cNvPr id="202" name="Google Shape;202;p22"/>
          <p:cNvSpPr txBox="1">
            <a:spLocks noGrp="1"/>
          </p:cNvSpPr>
          <p:nvPr>
            <p:ph type="body" idx="1"/>
          </p:nvPr>
        </p:nvSpPr>
        <p:spPr>
          <a:xfrm>
            <a:off x="1281675" y="2272125"/>
            <a:ext cx="2724300" cy="1368900"/>
          </a:xfrm>
          <a:prstGeom prst="rect">
            <a:avLst/>
          </a:prstGeom>
        </p:spPr>
        <p:txBody>
          <a:bodyPr spcFirstLastPara="1" wrap="square" lIns="91425" tIns="91425" rIns="91425" bIns="91425" anchor="t" anchorCtr="0">
            <a:noAutofit/>
          </a:bodyPr>
          <a:lstStyle>
            <a:lvl1pPr marL="457200" lvl="0" indent="-323850" algn="r" rtl="0">
              <a:lnSpc>
                <a:spcPct val="100000"/>
              </a:lnSpc>
              <a:spcBef>
                <a:spcPts val="0"/>
              </a:spcBef>
              <a:spcAft>
                <a:spcPts val="0"/>
              </a:spcAft>
              <a:buSzPts val="1500"/>
              <a:buChar char="●"/>
              <a:defRPr sz="1600"/>
            </a:lvl1pPr>
            <a:lvl2pPr marL="914400" lvl="1" indent="-323850" rtl="0">
              <a:spcBef>
                <a:spcPts val="0"/>
              </a:spcBef>
              <a:spcAft>
                <a:spcPts val="0"/>
              </a:spcAft>
              <a:buSzPts val="1500"/>
              <a:buChar char="○"/>
              <a:defRPr/>
            </a:lvl2pPr>
            <a:lvl3pPr marL="1371600" lvl="2" indent="-323850" rtl="0">
              <a:spcBef>
                <a:spcPts val="1600"/>
              </a:spcBef>
              <a:spcAft>
                <a:spcPts val="0"/>
              </a:spcAft>
              <a:buSzPts val="1500"/>
              <a:buChar char="■"/>
              <a:defRPr/>
            </a:lvl3pPr>
            <a:lvl4pPr marL="1828800" lvl="3" indent="-323850" rtl="0">
              <a:spcBef>
                <a:spcPts val="1600"/>
              </a:spcBef>
              <a:spcAft>
                <a:spcPts val="0"/>
              </a:spcAft>
              <a:buSzPts val="1500"/>
              <a:buChar char="●"/>
              <a:defRPr/>
            </a:lvl4pPr>
            <a:lvl5pPr marL="2286000" lvl="4" indent="-323850" rtl="0">
              <a:spcBef>
                <a:spcPts val="1600"/>
              </a:spcBef>
              <a:spcAft>
                <a:spcPts val="0"/>
              </a:spcAft>
              <a:buSzPts val="1500"/>
              <a:buChar char="○"/>
              <a:defRPr/>
            </a:lvl5pPr>
            <a:lvl6pPr marL="2743200" lvl="5" indent="-323850" rtl="0">
              <a:spcBef>
                <a:spcPts val="1600"/>
              </a:spcBef>
              <a:spcAft>
                <a:spcPts val="0"/>
              </a:spcAft>
              <a:buSzPts val="1500"/>
              <a:buChar char="■"/>
              <a:defRPr/>
            </a:lvl6pPr>
            <a:lvl7pPr marL="3200400" lvl="6" indent="-323850" rtl="0">
              <a:spcBef>
                <a:spcPts val="1600"/>
              </a:spcBef>
              <a:spcAft>
                <a:spcPts val="0"/>
              </a:spcAft>
              <a:buSzPts val="1500"/>
              <a:buChar char="●"/>
              <a:defRPr/>
            </a:lvl7pPr>
            <a:lvl8pPr marL="3657600" lvl="7" indent="-323850" rtl="0">
              <a:spcBef>
                <a:spcPts val="1600"/>
              </a:spcBef>
              <a:spcAft>
                <a:spcPts val="0"/>
              </a:spcAft>
              <a:buSzPts val="1500"/>
              <a:buChar char="○"/>
              <a:defRPr/>
            </a:lvl8pPr>
            <a:lvl9pPr marL="4114800" lvl="8" indent="-323850" rtl="0">
              <a:spcBef>
                <a:spcPts val="1600"/>
              </a:spcBef>
              <a:spcAft>
                <a:spcPts val="1600"/>
              </a:spcAft>
              <a:buSzPts val="1500"/>
              <a:buChar char="■"/>
              <a:defRPr/>
            </a:lvl9pPr>
          </a:lstStyle>
          <a:p>
            <a:endParaRPr/>
          </a:p>
        </p:txBody>
      </p:sp>
      <p:pic>
        <p:nvPicPr>
          <p:cNvPr id="203" name="Google Shape;203;p22" descr="Image02"/>
          <p:cNvPicPr preferRelativeResize="0"/>
          <p:nvPr/>
        </p:nvPicPr>
        <p:blipFill rotWithShape="1">
          <a:blip r:embed="rId2">
            <a:alphaModFix amt="39000"/>
          </a:blip>
          <a:srcRect t="54944" r="54302"/>
          <a:stretch/>
        </p:blipFill>
        <p:spPr>
          <a:xfrm flipH="1">
            <a:off x="0" y="0"/>
            <a:ext cx="1572801" cy="1550723"/>
          </a:xfrm>
          <a:prstGeom prst="rect">
            <a:avLst/>
          </a:prstGeom>
          <a:noFill/>
          <a:ln>
            <a:noFill/>
          </a:ln>
        </p:spPr>
      </p:pic>
      <p:pic>
        <p:nvPicPr>
          <p:cNvPr id="204" name="Google Shape;204;p22" descr="Image02"/>
          <p:cNvPicPr preferRelativeResize="0"/>
          <p:nvPr/>
        </p:nvPicPr>
        <p:blipFill rotWithShape="1">
          <a:blip r:embed="rId2">
            <a:alphaModFix amt="39000"/>
          </a:blip>
          <a:srcRect t="54944" r="54302"/>
          <a:stretch/>
        </p:blipFill>
        <p:spPr>
          <a:xfrm>
            <a:off x="7571200" y="0"/>
            <a:ext cx="1572801" cy="1550723"/>
          </a:xfrm>
          <a:prstGeom prst="rect">
            <a:avLst/>
          </a:prstGeom>
          <a:noFill/>
          <a:ln>
            <a:noFill/>
          </a:ln>
        </p:spPr>
      </p:pic>
      <p:grpSp>
        <p:nvGrpSpPr>
          <p:cNvPr id="205" name="Google Shape;205;p22"/>
          <p:cNvGrpSpPr/>
          <p:nvPr/>
        </p:nvGrpSpPr>
        <p:grpSpPr>
          <a:xfrm>
            <a:off x="2711476" y="4783643"/>
            <a:ext cx="3717476" cy="359850"/>
            <a:chOff x="-119174" y="146468"/>
            <a:chExt cx="3717476" cy="359850"/>
          </a:xfrm>
        </p:grpSpPr>
        <p:pic>
          <p:nvPicPr>
            <p:cNvPr id="206" name="Google Shape;206;p22"/>
            <p:cNvPicPr preferRelativeResize="0"/>
            <p:nvPr/>
          </p:nvPicPr>
          <p:blipFill>
            <a:blip r:embed="rId3">
              <a:alphaModFix/>
            </a:blip>
            <a:stretch>
              <a:fillRect/>
            </a:stretch>
          </p:blipFill>
          <p:spPr>
            <a:xfrm>
              <a:off x="-119174" y="146468"/>
              <a:ext cx="1126676" cy="359850"/>
            </a:xfrm>
            <a:prstGeom prst="rect">
              <a:avLst/>
            </a:prstGeom>
            <a:noFill/>
            <a:ln>
              <a:noFill/>
            </a:ln>
          </p:spPr>
        </p:pic>
        <p:pic>
          <p:nvPicPr>
            <p:cNvPr id="207" name="Google Shape;207;p22"/>
            <p:cNvPicPr preferRelativeResize="0"/>
            <p:nvPr/>
          </p:nvPicPr>
          <p:blipFill>
            <a:blip r:embed="rId3">
              <a:alphaModFix/>
            </a:blip>
            <a:stretch>
              <a:fillRect/>
            </a:stretch>
          </p:blipFill>
          <p:spPr>
            <a:xfrm>
              <a:off x="1176226" y="146468"/>
              <a:ext cx="1126676" cy="359850"/>
            </a:xfrm>
            <a:prstGeom prst="rect">
              <a:avLst/>
            </a:prstGeom>
            <a:noFill/>
            <a:ln>
              <a:noFill/>
            </a:ln>
          </p:spPr>
        </p:pic>
        <p:pic>
          <p:nvPicPr>
            <p:cNvPr id="208" name="Google Shape;208;p22"/>
            <p:cNvPicPr preferRelativeResize="0"/>
            <p:nvPr/>
          </p:nvPicPr>
          <p:blipFill>
            <a:blip r:embed="rId3">
              <a:alphaModFix/>
            </a:blip>
            <a:stretch>
              <a:fillRect/>
            </a:stretch>
          </p:blipFill>
          <p:spPr>
            <a:xfrm>
              <a:off x="2471626" y="146468"/>
              <a:ext cx="1126676" cy="359850"/>
            </a:xfrm>
            <a:prstGeom prst="rect">
              <a:avLst/>
            </a:prstGeom>
            <a:noFill/>
            <a:ln>
              <a:noFill/>
            </a:ln>
          </p:spPr>
        </p:pic>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two columns 2">
  <p:cSld name="CUSTOM_10">
    <p:spTree>
      <p:nvGrpSpPr>
        <p:cNvPr id="1" name="Shape 252"/>
        <p:cNvGrpSpPr/>
        <p:nvPr/>
      </p:nvGrpSpPr>
      <p:grpSpPr>
        <a:xfrm>
          <a:off x="0" y="0"/>
          <a:ext cx="0" cy="0"/>
          <a:chOff x="0" y="0"/>
          <a:chExt cx="0" cy="0"/>
        </a:xfrm>
      </p:grpSpPr>
      <p:sp>
        <p:nvSpPr>
          <p:cNvPr id="253" name="Google Shape;253;p27"/>
          <p:cNvSpPr txBox="1">
            <a:spLocks noGrp="1"/>
          </p:cNvSpPr>
          <p:nvPr>
            <p:ph type="title"/>
          </p:nvPr>
        </p:nvSpPr>
        <p:spPr>
          <a:xfrm>
            <a:off x="709674" y="538200"/>
            <a:ext cx="77211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atin typeface="Raleway Medium"/>
                <a:ea typeface="Raleway Medium"/>
                <a:cs typeface="Raleway Medium"/>
                <a:sym typeface="Raleway Medium"/>
              </a:defRPr>
            </a:lvl2pPr>
            <a:lvl3pPr lvl="2" rtl="0">
              <a:spcBef>
                <a:spcPts val="0"/>
              </a:spcBef>
              <a:spcAft>
                <a:spcPts val="0"/>
              </a:spcAft>
              <a:buSzPts val="2800"/>
              <a:buNone/>
              <a:defRPr>
                <a:latin typeface="Raleway Medium"/>
                <a:ea typeface="Raleway Medium"/>
                <a:cs typeface="Raleway Medium"/>
                <a:sym typeface="Raleway Medium"/>
              </a:defRPr>
            </a:lvl3pPr>
            <a:lvl4pPr lvl="3" rtl="0">
              <a:spcBef>
                <a:spcPts val="0"/>
              </a:spcBef>
              <a:spcAft>
                <a:spcPts val="0"/>
              </a:spcAft>
              <a:buSzPts val="2800"/>
              <a:buNone/>
              <a:defRPr>
                <a:latin typeface="Raleway Medium"/>
                <a:ea typeface="Raleway Medium"/>
                <a:cs typeface="Raleway Medium"/>
                <a:sym typeface="Raleway Medium"/>
              </a:defRPr>
            </a:lvl4pPr>
            <a:lvl5pPr lvl="4" rtl="0">
              <a:spcBef>
                <a:spcPts val="0"/>
              </a:spcBef>
              <a:spcAft>
                <a:spcPts val="0"/>
              </a:spcAft>
              <a:buSzPts val="2800"/>
              <a:buNone/>
              <a:defRPr>
                <a:latin typeface="Raleway Medium"/>
                <a:ea typeface="Raleway Medium"/>
                <a:cs typeface="Raleway Medium"/>
                <a:sym typeface="Raleway Medium"/>
              </a:defRPr>
            </a:lvl5pPr>
            <a:lvl6pPr lvl="5" rtl="0">
              <a:spcBef>
                <a:spcPts val="0"/>
              </a:spcBef>
              <a:spcAft>
                <a:spcPts val="0"/>
              </a:spcAft>
              <a:buSzPts val="2800"/>
              <a:buNone/>
              <a:defRPr>
                <a:latin typeface="Raleway Medium"/>
                <a:ea typeface="Raleway Medium"/>
                <a:cs typeface="Raleway Medium"/>
                <a:sym typeface="Raleway Medium"/>
              </a:defRPr>
            </a:lvl6pPr>
            <a:lvl7pPr lvl="6" rtl="0">
              <a:spcBef>
                <a:spcPts val="0"/>
              </a:spcBef>
              <a:spcAft>
                <a:spcPts val="0"/>
              </a:spcAft>
              <a:buSzPts val="2800"/>
              <a:buNone/>
              <a:defRPr>
                <a:latin typeface="Raleway Medium"/>
                <a:ea typeface="Raleway Medium"/>
                <a:cs typeface="Raleway Medium"/>
                <a:sym typeface="Raleway Medium"/>
              </a:defRPr>
            </a:lvl7pPr>
            <a:lvl8pPr lvl="7" rtl="0">
              <a:spcBef>
                <a:spcPts val="0"/>
              </a:spcBef>
              <a:spcAft>
                <a:spcPts val="0"/>
              </a:spcAft>
              <a:buSzPts val="2800"/>
              <a:buNone/>
              <a:defRPr>
                <a:latin typeface="Raleway Medium"/>
                <a:ea typeface="Raleway Medium"/>
                <a:cs typeface="Raleway Medium"/>
                <a:sym typeface="Raleway Medium"/>
              </a:defRPr>
            </a:lvl8pPr>
            <a:lvl9pPr lvl="8" rtl="0">
              <a:spcBef>
                <a:spcPts val="0"/>
              </a:spcBef>
              <a:spcAft>
                <a:spcPts val="0"/>
              </a:spcAft>
              <a:buSzPts val="2800"/>
              <a:buNone/>
              <a:defRPr>
                <a:latin typeface="Raleway Medium"/>
                <a:ea typeface="Raleway Medium"/>
                <a:cs typeface="Raleway Medium"/>
                <a:sym typeface="Raleway Medium"/>
              </a:defRPr>
            </a:lvl9pPr>
          </a:lstStyle>
          <a:p>
            <a:endParaRPr/>
          </a:p>
        </p:txBody>
      </p:sp>
      <p:sp>
        <p:nvSpPr>
          <p:cNvPr id="254" name="Google Shape;254;p27"/>
          <p:cNvSpPr txBox="1">
            <a:spLocks noGrp="1"/>
          </p:cNvSpPr>
          <p:nvPr>
            <p:ph type="subTitle" idx="1"/>
          </p:nvPr>
        </p:nvSpPr>
        <p:spPr>
          <a:xfrm>
            <a:off x="2153850" y="1371369"/>
            <a:ext cx="969300" cy="3693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Clr>
                <a:schemeClr val="accent4"/>
              </a:buClr>
              <a:buSzPts val="1800"/>
              <a:buFont typeface="Anton"/>
              <a:buNone/>
              <a:defRPr sz="1800">
                <a:solidFill>
                  <a:schemeClr val="accent4"/>
                </a:solidFill>
                <a:latin typeface="Anton"/>
                <a:ea typeface="Anton"/>
                <a:cs typeface="Anton"/>
                <a:sym typeface="Anton"/>
              </a:defRPr>
            </a:lvl1pPr>
            <a:lvl2pPr lvl="1">
              <a:spcBef>
                <a:spcPts val="1600"/>
              </a:spcBef>
              <a:spcAft>
                <a:spcPts val="0"/>
              </a:spcAft>
              <a:buSzPts val="1800"/>
              <a:buFont typeface="Anton"/>
              <a:buNone/>
              <a:defRPr sz="1800">
                <a:latin typeface="Anton"/>
                <a:ea typeface="Anton"/>
                <a:cs typeface="Anton"/>
                <a:sym typeface="Anton"/>
              </a:defRPr>
            </a:lvl2pPr>
            <a:lvl3pPr lvl="2">
              <a:spcBef>
                <a:spcPts val="1600"/>
              </a:spcBef>
              <a:spcAft>
                <a:spcPts val="0"/>
              </a:spcAft>
              <a:buSzPts val="1800"/>
              <a:buFont typeface="Anton"/>
              <a:buNone/>
              <a:defRPr sz="1800">
                <a:latin typeface="Anton"/>
                <a:ea typeface="Anton"/>
                <a:cs typeface="Anton"/>
                <a:sym typeface="Anton"/>
              </a:defRPr>
            </a:lvl3pPr>
            <a:lvl4pPr lvl="3">
              <a:spcBef>
                <a:spcPts val="1600"/>
              </a:spcBef>
              <a:spcAft>
                <a:spcPts val="0"/>
              </a:spcAft>
              <a:buSzPts val="1800"/>
              <a:buFont typeface="Anton"/>
              <a:buNone/>
              <a:defRPr sz="1800">
                <a:latin typeface="Anton"/>
                <a:ea typeface="Anton"/>
                <a:cs typeface="Anton"/>
                <a:sym typeface="Anton"/>
              </a:defRPr>
            </a:lvl4pPr>
            <a:lvl5pPr lvl="4">
              <a:spcBef>
                <a:spcPts val="1600"/>
              </a:spcBef>
              <a:spcAft>
                <a:spcPts val="0"/>
              </a:spcAft>
              <a:buSzPts val="1800"/>
              <a:buFont typeface="Anton"/>
              <a:buNone/>
              <a:defRPr sz="1800">
                <a:latin typeface="Anton"/>
                <a:ea typeface="Anton"/>
                <a:cs typeface="Anton"/>
                <a:sym typeface="Anton"/>
              </a:defRPr>
            </a:lvl5pPr>
            <a:lvl6pPr lvl="5">
              <a:spcBef>
                <a:spcPts val="1600"/>
              </a:spcBef>
              <a:spcAft>
                <a:spcPts val="0"/>
              </a:spcAft>
              <a:buSzPts val="1800"/>
              <a:buFont typeface="Anton"/>
              <a:buNone/>
              <a:defRPr sz="1800">
                <a:latin typeface="Anton"/>
                <a:ea typeface="Anton"/>
                <a:cs typeface="Anton"/>
                <a:sym typeface="Anton"/>
              </a:defRPr>
            </a:lvl6pPr>
            <a:lvl7pPr lvl="6">
              <a:spcBef>
                <a:spcPts val="1600"/>
              </a:spcBef>
              <a:spcAft>
                <a:spcPts val="0"/>
              </a:spcAft>
              <a:buSzPts val="1800"/>
              <a:buFont typeface="Anton"/>
              <a:buNone/>
              <a:defRPr sz="1800">
                <a:latin typeface="Anton"/>
                <a:ea typeface="Anton"/>
                <a:cs typeface="Anton"/>
                <a:sym typeface="Anton"/>
              </a:defRPr>
            </a:lvl7pPr>
            <a:lvl8pPr lvl="7">
              <a:spcBef>
                <a:spcPts val="1600"/>
              </a:spcBef>
              <a:spcAft>
                <a:spcPts val="0"/>
              </a:spcAft>
              <a:buSzPts val="1800"/>
              <a:buFont typeface="Anton"/>
              <a:buNone/>
              <a:defRPr sz="1800">
                <a:latin typeface="Anton"/>
                <a:ea typeface="Anton"/>
                <a:cs typeface="Anton"/>
                <a:sym typeface="Anton"/>
              </a:defRPr>
            </a:lvl8pPr>
            <a:lvl9pPr lvl="8">
              <a:spcBef>
                <a:spcPts val="1600"/>
              </a:spcBef>
              <a:spcAft>
                <a:spcPts val="1600"/>
              </a:spcAft>
              <a:buSzPts val="1800"/>
              <a:buFont typeface="Anton"/>
              <a:buNone/>
              <a:defRPr sz="1800">
                <a:latin typeface="Anton"/>
                <a:ea typeface="Anton"/>
                <a:cs typeface="Anton"/>
                <a:sym typeface="Anton"/>
              </a:defRPr>
            </a:lvl9pPr>
          </a:lstStyle>
          <a:p>
            <a:endParaRPr/>
          </a:p>
        </p:txBody>
      </p:sp>
      <p:sp>
        <p:nvSpPr>
          <p:cNvPr id="255" name="Google Shape;255;p27"/>
          <p:cNvSpPr txBox="1">
            <a:spLocks noGrp="1"/>
          </p:cNvSpPr>
          <p:nvPr>
            <p:ph type="subTitle" idx="2"/>
          </p:nvPr>
        </p:nvSpPr>
        <p:spPr>
          <a:xfrm>
            <a:off x="6022950" y="1371369"/>
            <a:ext cx="965400" cy="365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4"/>
              </a:buClr>
              <a:buSzPts val="1800"/>
              <a:buFont typeface="Anton"/>
              <a:buNone/>
              <a:defRPr sz="1800">
                <a:solidFill>
                  <a:schemeClr val="accent4"/>
                </a:solidFill>
                <a:latin typeface="Anton"/>
                <a:ea typeface="Anton"/>
                <a:cs typeface="Anton"/>
                <a:sym typeface="Anton"/>
              </a:defRPr>
            </a:lvl1pPr>
            <a:lvl2pPr lvl="1" rtl="0">
              <a:spcBef>
                <a:spcPts val="1600"/>
              </a:spcBef>
              <a:spcAft>
                <a:spcPts val="0"/>
              </a:spcAft>
              <a:buSzPts val="1800"/>
              <a:buFont typeface="Anton"/>
              <a:buNone/>
              <a:defRPr sz="1800">
                <a:latin typeface="Anton"/>
                <a:ea typeface="Anton"/>
                <a:cs typeface="Anton"/>
                <a:sym typeface="Anton"/>
              </a:defRPr>
            </a:lvl2pPr>
            <a:lvl3pPr lvl="2" rtl="0">
              <a:spcBef>
                <a:spcPts val="1600"/>
              </a:spcBef>
              <a:spcAft>
                <a:spcPts val="0"/>
              </a:spcAft>
              <a:buSzPts val="1800"/>
              <a:buFont typeface="Anton"/>
              <a:buNone/>
              <a:defRPr sz="1800">
                <a:latin typeface="Anton"/>
                <a:ea typeface="Anton"/>
                <a:cs typeface="Anton"/>
                <a:sym typeface="Anton"/>
              </a:defRPr>
            </a:lvl3pPr>
            <a:lvl4pPr lvl="3" rtl="0">
              <a:spcBef>
                <a:spcPts val="1600"/>
              </a:spcBef>
              <a:spcAft>
                <a:spcPts val="0"/>
              </a:spcAft>
              <a:buSzPts val="1800"/>
              <a:buFont typeface="Anton"/>
              <a:buNone/>
              <a:defRPr sz="1800">
                <a:latin typeface="Anton"/>
                <a:ea typeface="Anton"/>
                <a:cs typeface="Anton"/>
                <a:sym typeface="Anton"/>
              </a:defRPr>
            </a:lvl4pPr>
            <a:lvl5pPr lvl="4" rtl="0">
              <a:spcBef>
                <a:spcPts val="1600"/>
              </a:spcBef>
              <a:spcAft>
                <a:spcPts val="0"/>
              </a:spcAft>
              <a:buSzPts val="1800"/>
              <a:buFont typeface="Anton"/>
              <a:buNone/>
              <a:defRPr sz="1800">
                <a:latin typeface="Anton"/>
                <a:ea typeface="Anton"/>
                <a:cs typeface="Anton"/>
                <a:sym typeface="Anton"/>
              </a:defRPr>
            </a:lvl5pPr>
            <a:lvl6pPr lvl="5" rtl="0">
              <a:spcBef>
                <a:spcPts val="1600"/>
              </a:spcBef>
              <a:spcAft>
                <a:spcPts val="0"/>
              </a:spcAft>
              <a:buSzPts val="1800"/>
              <a:buFont typeface="Anton"/>
              <a:buNone/>
              <a:defRPr sz="1800">
                <a:latin typeface="Anton"/>
                <a:ea typeface="Anton"/>
                <a:cs typeface="Anton"/>
                <a:sym typeface="Anton"/>
              </a:defRPr>
            </a:lvl6pPr>
            <a:lvl7pPr lvl="6" rtl="0">
              <a:spcBef>
                <a:spcPts val="1600"/>
              </a:spcBef>
              <a:spcAft>
                <a:spcPts val="0"/>
              </a:spcAft>
              <a:buSzPts val="1800"/>
              <a:buFont typeface="Anton"/>
              <a:buNone/>
              <a:defRPr sz="1800">
                <a:latin typeface="Anton"/>
                <a:ea typeface="Anton"/>
                <a:cs typeface="Anton"/>
                <a:sym typeface="Anton"/>
              </a:defRPr>
            </a:lvl7pPr>
            <a:lvl8pPr lvl="7" rtl="0">
              <a:spcBef>
                <a:spcPts val="1600"/>
              </a:spcBef>
              <a:spcAft>
                <a:spcPts val="0"/>
              </a:spcAft>
              <a:buSzPts val="1800"/>
              <a:buFont typeface="Anton"/>
              <a:buNone/>
              <a:defRPr sz="1800">
                <a:latin typeface="Anton"/>
                <a:ea typeface="Anton"/>
                <a:cs typeface="Anton"/>
                <a:sym typeface="Anton"/>
              </a:defRPr>
            </a:lvl8pPr>
            <a:lvl9pPr lvl="8" rtl="0">
              <a:spcBef>
                <a:spcPts val="1600"/>
              </a:spcBef>
              <a:spcAft>
                <a:spcPts val="1600"/>
              </a:spcAft>
              <a:buSzPts val="1800"/>
              <a:buFont typeface="Anton"/>
              <a:buNone/>
              <a:defRPr sz="1800">
                <a:latin typeface="Anton"/>
                <a:ea typeface="Anton"/>
                <a:cs typeface="Anton"/>
                <a:sym typeface="Anton"/>
              </a:defRPr>
            </a:lvl9pPr>
          </a:lstStyle>
          <a:p>
            <a:endParaRPr/>
          </a:p>
        </p:txBody>
      </p:sp>
      <p:sp>
        <p:nvSpPr>
          <p:cNvPr id="256" name="Google Shape;256;p27"/>
          <p:cNvSpPr txBox="1">
            <a:spLocks noGrp="1"/>
          </p:cNvSpPr>
          <p:nvPr>
            <p:ph type="subTitle" idx="3"/>
          </p:nvPr>
        </p:nvSpPr>
        <p:spPr>
          <a:xfrm>
            <a:off x="916950" y="1841319"/>
            <a:ext cx="3443100" cy="2080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Char char="●"/>
              <a:defRPr sz="1400"/>
            </a:lvl1pPr>
            <a:lvl2pPr lvl="1" rtl="0">
              <a:spcBef>
                <a:spcPts val="1600"/>
              </a:spcBef>
              <a:spcAft>
                <a:spcPts val="0"/>
              </a:spcAft>
              <a:buSzPts val="1400"/>
              <a:buChar char="○"/>
              <a:defRPr sz="1400"/>
            </a:lvl2pPr>
            <a:lvl3pPr lvl="2" rtl="0">
              <a:spcBef>
                <a:spcPts val="1600"/>
              </a:spcBef>
              <a:spcAft>
                <a:spcPts val="0"/>
              </a:spcAft>
              <a:buSzPts val="1400"/>
              <a:buChar char="■"/>
              <a:defRPr sz="1400"/>
            </a:lvl3pPr>
            <a:lvl4pPr lvl="3" rtl="0">
              <a:spcBef>
                <a:spcPts val="1600"/>
              </a:spcBef>
              <a:spcAft>
                <a:spcPts val="0"/>
              </a:spcAft>
              <a:buSzPts val="1400"/>
              <a:buChar char="●"/>
              <a:defRPr sz="1400"/>
            </a:lvl4pPr>
            <a:lvl5pPr lvl="4" rtl="0">
              <a:spcBef>
                <a:spcPts val="1600"/>
              </a:spcBef>
              <a:spcAft>
                <a:spcPts val="0"/>
              </a:spcAft>
              <a:buSzPts val="1400"/>
              <a:buChar char="○"/>
              <a:defRPr sz="1400"/>
            </a:lvl5pPr>
            <a:lvl6pPr lvl="5" rtl="0">
              <a:spcBef>
                <a:spcPts val="1600"/>
              </a:spcBef>
              <a:spcAft>
                <a:spcPts val="0"/>
              </a:spcAft>
              <a:buSzPts val="1400"/>
              <a:buChar char="■"/>
              <a:defRPr sz="1400"/>
            </a:lvl6pPr>
            <a:lvl7pPr lvl="6" rtl="0">
              <a:spcBef>
                <a:spcPts val="1600"/>
              </a:spcBef>
              <a:spcAft>
                <a:spcPts val="0"/>
              </a:spcAft>
              <a:buSzPts val="1400"/>
              <a:buChar char="●"/>
              <a:defRPr sz="1400"/>
            </a:lvl7pPr>
            <a:lvl8pPr lvl="7" rtl="0">
              <a:spcBef>
                <a:spcPts val="1600"/>
              </a:spcBef>
              <a:spcAft>
                <a:spcPts val="0"/>
              </a:spcAft>
              <a:buSzPts val="1400"/>
              <a:buChar char="○"/>
              <a:defRPr sz="1400"/>
            </a:lvl8pPr>
            <a:lvl9pPr lvl="8" rtl="0">
              <a:spcBef>
                <a:spcPts val="1600"/>
              </a:spcBef>
              <a:spcAft>
                <a:spcPts val="1600"/>
              </a:spcAft>
              <a:buSzPts val="1400"/>
              <a:buChar char="■"/>
              <a:defRPr sz="1400"/>
            </a:lvl9pPr>
          </a:lstStyle>
          <a:p>
            <a:endParaRPr/>
          </a:p>
        </p:txBody>
      </p:sp>
      <p:sp>
        <p:nvSpPr>
          <p:cNvPr id="257" name="Google Shape;257;p27"/>
          <p:cNvSpPr txBox="1">
            <a:spLocks noGrp="1"/>
          </p:cNvSpPr>
          <p:nvPr>
            <p:ph type="subTitle" idx="4"/>
          </p:nvPr>
        </p:nvSpPr>
        <p:spPr>
          <a:xfrm>
            <a:off x="4782000" y="1841319"/>
            <a:ext cx="3447300" cy="2077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Char char="●"/>
              <a:defRPr sz="1400"/>
            </a:lvl1pPr>
            <a:lvl2pPr lvl="1" rtl="0">
              <a:spcBef>
                <a:spcPts val="1600"/>
              </a:spcBef>
              <a:spcAft>
                <a:spcPts val="0"/>
              </a:spcAft>
              <a:buSzPts val="1400"/>
              <a:buChar char="○"/>
              <a:defRPr sz="1400"/>
            </a:lvl2pPr>
            <a:lvl3pPr lvl="2" rtl="0">
              <a:spcBef>
                <a:spcPts val="1600"/>
              </a:spcBef>
              <a:spcAft>
                <a:spcPts val="0"/>
              </a:spcAft>
              <a:buSzPts val="1400"/>
              <a:buChar char="■"/>
              <a:defRPr sz="1400"/>
            </a:lvl3pPr>
            <a:lvl4pPr lvl="3" rtl="0">
              <a:spcBef>
                <a:spcPts val="1600"/>
              </a:spcBef>
              <a:spcAft>
                <a:spcPts val="0"/>
              </a:spcAft>
              <a:buSzPts val="1400"/>
              <a:buChar char="●"/>
              <a:defRPr sz="1400"/>
            </a:lvl4pPr>
            <a:lvl5pPr lvl="4" rtl="0">
              <a:spcBef>
                <a:spcPts val="1600"/>
              </a:spcBef>
              <a:spcAft>
                <a:spcPts val="0"/>
              </a:spcAft>
              <a:buSzPts val="1400"/>
              <a:buChar char="○"/>
              <a:defRPr sz="1400"/>
            </a:lvl5pPr>
            <a:lvl6pPr lvl="5" rtl="0">
              <a:spcBef>
                <a:spcPts val="1600"/>
              </a:spcBef>
              <a:spcAft>
                <a:spcPts val="0"/>
              </a:spcAft>
              <a:buSzPts val="1400"/>
              <a:buChar char="■"/>
              <a:defRPr sz="1400"/>
            </a:lvl6pPr>
            <a:lvl7pPr lvl="6" rtl="0">
              <a:spcBef>
                <a:spcPts val="1600"/>
              </a:spcBef>
              <a:spcAft>
                <a:spcPts val="0"/>
              </a:spcAft>
              <a:buSzPts val="1400"/>
              <a:buChar char="●"/>
              <a:defRPr sz="1400"/>
            </a:lvl7pPr>
            <a:lvl8pPr lvl="7" rtl="0">
              <a:spcBef>
                <a:spcPts val="1600"/>
              </a:spcBef>
              <a:spcAft>
                <a:spcPts val="0"/>
              </a:spcAft>
              <a:buSzPts val="1400"/>
              <a:buChar char="○"/>
              <a:defRPr sz="1400"/>
            </a:lvl8pPr>
            <a:lvl9pPr lvl="8" rtl="0">
              <a:spcBef>
                <a:spcPts val="1600"/>
              </a:spcBef>
              <a:spcAft>
                <a:spcPts val="1600"/>
              </a:spcAft>
              <a:buSzPts val="1400"/>
              <a:buChar char="■"/>
              <a:defRPr sz="1400"/>
            </a:lvl9pPr>
          </a:lstStyle>
          <a:p>
            <a:endParaRPr/>
          </a:p>
        </p:txBody>
      </p:sp>
      <p:pic>
        <p:nvPicPr>
          <p:cNvPr id="258" name="Google Shape;258;p27" descr="Image02"/>
          <p:cNvPicPr preferRelativeResize="0"/>
          <p:nvPr/>
        </p:nvPicPr>
        <p:blipFill rotWithShape="1">
          <a:blip r:embed="rId2">
            <a:alphaModFix amt="39000"/>
          </a:blip>
          <a:srcRect l="44592" b="52169"/>
          <a:stretch/>
        </p:blipFill>
        <p:spPr>
          <a:xfrm flipH="1">
            <a:off x="7229575" y="3485338"/>
            <a:ext cx="1906975" cy="1646250"/>
          </a:xfrm>
          <a:prstGeom prst="rect">
            <a:avLst/>
          </a:prstGeom>
          <a:noFill/>
          <a:ln>
            <a:noFill/>
          </a:ln>
        </p:spPr>
      </p:pic>
      <p:pic>
        <p:nvPicPr>
          <p:cNvPr id="259" name="Google Shape;259;p27" descr="Slidesgo" title="image01"/>
          <p:cNvPicPr preferRelativeResize="0"/>
          <p:nvPr/>
        </p:nvPicPr>
        <p:blipFill rotWithShape="1">
          <a:blip r:embed="rId3">
            <a:alphaModFix amt="50000"/>
          </a:blip>
          <a:srcRect r="55367"/>
          <a:stretch/>
        </p:blipFill>
        <p:spPr>
          <a:xfrm rot="-5400000" flipH="1">
            <a:off x="4476731" y="3408575"/>
            <a:ext cx="713225" cy="2756625"/>
          </a:xfrm>
          <a:prstGeom prst="rect">
            <a:avLst/>
          </a:prstGeom>
          <a:noFill/>
          <a:ln>
            <a:noFill/>
          </a:ln>
        </p:spPr>
      </p:pic>
      <p:pic>
        <p:nvPicPr>
          <p:cNvPr id="260" name="Google Shape;260;p27" descr="Image02"/>
          <p:cNvPicPr preferRelativeResize="0"/>
          <p:nvPr/>
        </p:nvPicPr>
        <p:blipFill rotWithShape="1">
          <a:blip r:embed="rId2">
            <a:alphaModFix amt="39000"/>
          </a:blip>
          <a:srcRect l="44592" b="52169"/>
          <a:stretch/>
        </p:blipFill>
        <p:spPr>
          <a:xfrm>
            <a:off x="1" y="3497262"/>
            <a:ext cx="1906975" cy="1646250"/>
          </a:xfrm>
          <a:prstGeom prst="rect">
            <a:avLst/>
          </a:prstGeom>
          <a:noFill/>
          <a:ln>
            <a:noFill/>
          </a:ln>
        </p:spPr>
      </p:pic>
      <p:sp>
        <p:nvSpPr>
          <p:cNvPr id="261" name="Google Shape;261;p27" descr="Slidesgo" title="image04"/>
          <p:cNvSpPr/>
          <p:nvPr/>
        </p:nvSpPr>
        <p:spPr>
          <a:xfrm>
            <a:off x="-93175" y="4560363"/>
            <a:ext cx="806400" cy="806400"/>
          </a:xfrm>
          <a:prstGeom prst="ellipse">
            <a:avLst/>
          </a:prstGeom>
          <a:solidFill>
            <a:srgbClr val="A15887">
              <a:alpha val="725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8"/>
        <p:cNvGrpSpPr/>
        <p:nvPr/>
      </p:nvGrpSpPr>
      <p:grpSpPr>
        <a:xfrm>
          <a:off x="0" y="0"/>
          <a:ext cx="0" cy="0"/>
          <a:chOff x="0" y="0"/>
          <a:chExt cx="0" cy="0"/>
        </a:xfrm>
      </p:grpSpPr>
      <p:sp>
        <p:nvSpPr>
          <p:cNvPr id="19" name="Google Shape;19;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pic>
        <p:nvPicPr>
          <p:cNvPr id="20" name="Google Shape;20;p3" descr="Image02"/>
          <p:cNvPicPr preferRelativeResize="0"/>
          <p:nvPr/>
        </p:nvPicPr>
        <p:blipFill rotWithShape="1">
          <a:blip r:embed="rId2">
            <a:alphaModFix amt="39000"/>
          </a:blip>
          <a:srcRect t="54944" r="54302"/>
          <a:stretch/>
        </p:blipFill>
        <p:spPr>
          <a:xfrm>
            <a:off x="7571200" y="0"/>
            <a:ext cx="1572801" cy="1550723"/>
          </a:xfrm>
          <a:prstGeom prst="rect">
            <a:avLst/>
          </a:prstGeom>
          <a:noFill/>
          <a:ln>
            <a:noFill/>
          </a:ln>
        </p:spPr>
      </p:pic>
      <p:pic>
        <p:nvPicPr>
          <p:cNvPr id="21" name="Google Shape;21;p3" descr="Image02"/>
          <p:cNvPicPr preferRelativeResize="0"/>
          <p:nvPr/>
        </p:nvPicPr>
        <p:blipFill rotWithShape="1">
          <a:blip r:embed="rId2">
            <a:alphaModFix amt="39000"/>
          </a:blip>
          <a:srcRect l="44592" b="52169"/>
          <a:stretch/>
        </p:blipFill>
        <p:spPr>
          <a:xfrm>
            <a:off x="0" y="3497250"/>
            <a:ext cx="1906975" cy="1646250"/>
          </a:xfrm>
          <a:prstGeom prst="rect">
            <a:avLst/>
          </a:prstGeom>
          <a:noFill/>
          <a:ln>
            <a:noFill/>
          </a:ln>
        </p:spPr>
      </p:pic>
      <p:grpSp>
        <p:nvGrpSpPr>
          <p:cNvPr id="22" name="Google Shape;22;p3"/>
          <p:cNvGrpSpPr/>
          <p:nvPr/>
        </p:nvGrpSpPr>
        <p:grpSpPr>
          <a:xfrm>
            <a:off x="2713263" y="4783643"/>
            <a:ext cx="3717476" cy="359850"/>
            <a:chOff x="-119174" y="146468"/>
            <a:chExt cx="3717476" cy="359850"/>
          </a:xfrm>
        </p:grpSpPr>
        <p:pic>
          <p:nvPicPr>
            <p:cNvPr id="23" name="Google Shape;23;p3"/>
            <p:cNvPicPr preferRelativeResize="0"/>
            <p:nvPr/>
          </p:nvPicPr>
          <p:blipFill>
            <a:blip r:embed="rId3">
              <a:alphaModFix/>
            </a:blip>
            <a:stretch>
              <a:fillRect/>
            </a:stretch>
          </p:blipFill>
          <p:spPr>
            <a:xfrm>
              <a:off x="-119174" y="146468"/>
              <a:ext cx="1126676" cy="359850"/>
            </a:xfrm>
            <a:prstGeom prst="rect">
              <a:avLst/>
            </a:prstGeom>
            <a:noFill/>
            <a:ln>
              <a:noFill/>
            </a:ln>
          </p:spPr>
        </p:pic>
        <p:pic>
          <p:nvPicPr>
            <p:cNvPr id="24" name="Google Shape;24;p3"/>
            <p:cNvPicPr preferRelativeResize="0"/>
            <p:nvPr/>
          </p:nvPicPr>
          <p:blipFill>
            <a:blip r:embed="rId3">
              <a:alphaModFix/>
            </a:blip>
            <a:stretch>
              <a:fillRect/>
            </a:stretch>
          </p:blipFill>
          <p:spPr>
            <a:xfrm>
              <a:off x="1176226" y="146468"/>
              <a:ext cx="1126676" cy="359850"/>
            </a:xfrm>
            <a:prstGeom prst="rect">
              <a:avLst/>
            </a:prstGeom>
            <a:noFill/>
            <a:ln>
              <a:noFill/>
            </a:ln>
          </p:spPr>
        </p:pic>
        <p:pic>
          <p:nvPicPr>
            <p:cNvPr id="25" name="Google Shape;25;p3"/>
            <p:cNvPicPr preferRelativeResize="0"/>
            <p:nvPr/>
          </p:nvPicPr>
          <p:blipFill>
            <a:blip r:embed="rId3">
              <a:alphaModFix/>
            </a:blip>
            <a:stretch>
              <a:fillRect/>
            </a:stretch>
          </p:blipFill>
          <p:spPr>
            <a:xfrm>
              <a:off x="2471626" y="146468"/>
              <a:ext cx="1126676" cy="359850"/>
            </a:xfrm>
            <a:prstGeom prst="rect">
              <a:avLst/>
            </a:prstGeom>
            <a:noFill/>
            <a:ln>
              <a:noFill/>
            </a:ln>
          </p:spPr>
        </p:pic>
      </p:grpSp>
      <p:pic>
        <p:nvPicPr>
          <p:cNvPr id="26" name="Google Shape;26;p3" descr="Slidesgo" title="image02"/>
          <p:cNvPicPr preferRelativeResize="0"/>
          <p:nvPr/>
        </p:nvPicPr>
        <p:blipFill rotWithShape="1">
          <a:blip r:embed="rId4">
            <a:alphaModFix amt="50000"/>
          </a:blip>
          <a:srcRect l="42314" r="26844"/>
          <a:stretch/>
        </p:blipFill>
        <p:spPr>
          <a:xfrm rot="5400000">
            <a:off x="1227750" y="-1227737"/>
            <a:ext cx="534550" cy="2990025"/>
          </a:xfrm>
          <a:prstGeom prst="rect">
            <a:avLst/>
          </a:prstGeom>
          <a:noFill/>
          <a:ln>
            <a:noFill/>
          </a:ln>
        </p:spPr>
      </p:pic>
      <p:sp>
        <p:nvSpPr>
          <p:cNvPr id="27" name="Google Shape;27;p3" descr="Slidesgo" title="image04"/>
          <p:cNvSpPr/>
          <p:nvPr/>
        </p:nvSpPr>
        <p:spPr>
          <a:xfrm>
            <a:off x="-93175" y="4560363"/>
            <a:ext cx="806400" cy="806400"/>
          </a:xfrm>
          <a:prstGeom prst="ellipse">
            <a:avLst/>
          </a:prstGeom>
          <a:solidFill>
            <a:srgbClr val="A15887">
              <a:alpha val="725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54"/>
        <p:cNvGrpSpPr/>
        <p:nvPr/>
      </p:nvGrpSpPr>
      <p:grpSpPr>
        <a:xfrm>
          <a:off x="0" y="0"/>
          <a:ext cx="0" cy="0"/>
          <a:chOff x="0" y="0"/>
          <a:chExt cx="0" cy="0"/>
        </a:xfrm>
      </p:grpSpPr>
      <p:sp>
        <p:nvSpPr>
          <p:cNvPr id="55" name="Google Shape;55;p7"/>
          <p:cNvSpPr txBox="1">
            <a:spLocks noGrp="1"/>
          </p:cNvSpPr>
          <p:nvPr>
            <p:ph type="body" idx="1"/>
          </p:nvPr>
        </p:nvSpPr>
        <p:spPr>
          <a:xfrm>
            <a:off x="1281675" y="2272131"/>
            <a:ext cx="2723100" cy="1368900"/>
          </a:xfrm>
          <a:prstGeom prst="rect">
            <a:avLst/>
          </a:prstGeom>
        </p:spPr>
        <p:txBody>
          <a:bodyPr spcFirstLastPara="1" wrap="square" lIns="91425" tIns="91425" rIns="91425" bIns="91425" anchor="t" anchorCtr="0">
            <a:noAutofit/>
          </a:bodyPr>
          <a:lstStyle>
            <a:lvl1pPr marL="457200" lvl="0" indent="-304800" algn="r">
              <a:lnSpc>
                <a:spcPct val="100000"/>
              </a:lnSpc>
              <a:spcBef>
                <a:spcPts val="0"/>
              </a:spcBef>
              <a:spcAft>
                <a:spcPts val="0"/>
              </a:spcAft>
              <a:buSzPts val="1200"/>
              <a:buChar char="●"/>
              <a:defRPr sz="16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56" name="Google Shape;56;p7"/>
          <p:cNvSpPr txBox="1">
            <a:spLocks noGrp="1"/>
          </p:cNvSpPr>
          <p:nvPr>
            <p:ph type="title"/>
          </p:nvPr>
        </p:nvSpPr>
        <p:spPr>
          <a:xfrm>
            <a:off x="1281775" y="1502469"/>
            <a:ext cx="2723100" cy="572700"/>
          </a:xfrm>
          <a:prstGeom prst="rect">
            <a:avLst/>
          </a:prstGeom>
        </p:spPr>
        <p:txBody>
          <a:bodyPr spcFirstLastPara="1" wrap="square" lIns="91425" tIns="91425" rIns="91425" bIns="91425" anchor="t" anchorCtr="0">
            <a:noAutofit/>
          </a:bodyPr>
          <a:lstStyle>
            <a:lvl1pPr lvl="0" algn="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pic>
        <p:nvPicPr>
          <p:cNvPr id="57" name="Google Shape;57;p7" descr="Image02"/>
          <p:cNvPicPr preferRelativeResize="0"/>
          <p:nvPr/>
        </p:nvPicPr>
        <p:blipFill rotWithShape="1">
          <a:blip r:embed="rId2">
            <a:alphaModFix amt="39000"/>
          </a:blip>
          <a:srcRect t="54944" r="54302"/>
          <a:stretch/>
        </p:blipFill>
        <p:spPr>
          <a:xfrm>
            <a:off x="7571200" y="0"/>
            <a:ext cx="1572801" cy="1550723"/>
          </a:xfrm>
          <a:prstGeom prst="rect">
            <a:avLst/>
          </a:prstGeom>
          <a:noFill/>
          <a:ln>
            <a:noFill/>
          </a:ln>
        </p:spPr>
      </p:pic>
      <p:pic>
        <p:nvPicPr>
          <p:cNvPr id="58" name="Google Shape;58;p7" descr="Image02"/>
          <p:cNvPicPr preferRelativeResize="0"/>
          <p:nvPr/>
        </p:nvPicPr>
        <p:blipFill rotWithShape="1">
          <a:blip r:embed="rId2">
            <a:alphaModFix amt="39000"/>
          </a:blip>
          <a:srcRect l="44592" b="52169"/>
          <a:stretch/>
        </p:blipFill>
        <p:spPr>
          <a:xfrm>
            <a:off x="0" y="3497250"/>
            <a:ext cx="1906975" cy="1646250"/>
          </a:xfrm>
          <a:prstGeom prst="rect">
            <a:avLst/>
          </a:prstGeom>
          <a:noFill/>
          <a:ln>
            <a:noFill/>
          </a:ln>
        </p:spPr>
      </p:pic>
      <p:grpSp>
        <p:nvGrpSpPr>
          <p:cNvPr id="59" name="Google Shape;59;p7"/>
          <p:cNvGrpSpPr/>
          <p:nvPr/>
        </p:nvGrpSpPr>
        <p:grpSpPr>
          <a:xfrm>
            <a:off x="1" y="-7"/>
            <a:ext cx="3717476" cy="359850"/>
            <a:chOff x="-119174" y="146468"/>
            <a:chExt cx="3717476" cy="359850"/>
          </a:xfrm>
        </p:grpSpPr>
        <p:pic>
          <p:nvPicPr>
            <p:cNvPr id="60" name="Google Shape;60;p7"/>
            <p:cNvPicPr preferRelativeResize="0"/>
            <p:nvPr/>
          </p:nvPicPr>
          <p:blipFill>
            <a:blip r:embed="rId3">
              <a:alphaModFix/>
            </a:blip>
            <a:stretch>
              <a:fillRect/>
            </a:stretch>
          </p:blipFill>
          <p:spPr>
            <a:xfrm>
              <a:off x="-119174" y="146468"/>
              <a:ext cx="1126676" cy="359850"/>
            </a:xfrm>
            <a:prstGeom prst="rect">
              <a:avLst/>
            </a:prstGeom>
            <a:noFill/>
            <a:ln>
              <a:noFill/>
            </a:ln>
          </p:spPr>
        </p:pic>
        <p:pic>
          <p:nvPicPr>
            <p:cNvPr id="61" name="Google Shape;61;p7"/>
            <p:cNvPicPr preferRelativeResize="0"/>
            <p:nvPr/>
          </p:nvPicPr>
          <p:blipFill>
            <a:blip r:embed="rId3">
              <a:alphaModFix/>
            </a:blip>
            <a:stretch>
              <a:fillRect/>
            </a:stretch>
          </p:blipFill>
          <p:spPr>
            <a:xfrm>
              <a:off x="1176226" y="146468"/>
              <a:ext cx="1126676" cy="359850"/>
            </a:xfrm>
            <a:prstGeom prst="rect">
              <a:avLst/>
            </a:prstGeom>
            <a:noFill/>
            <a:ln>
              <a:noFill/>
            </a:ln>
          </p:spPr>
        </p:pic>
        <p:pic>
          <p:nvPicPr>
            <p:cNvPr id="62" name="Google Shape;62;p7"/>
            <p:cNvPicPr preferRelativeResize="0"/>
            <p:nvPr/>
          </p:nvPicPr>
          <p:blipFill>
            <a:blip r:embed="rId3">
              <a:alphaModFix/>
            </a:blip>
            <a:stretch>
              <a:fillRect/>
            </a:stretch>
          </p:blipFill>
          <p:spPr>
            <a:xfrm>
              <a:off x="2471626" y="146468"/>
              <a:ext cx="1126676" cy="359850"/>
            </a:xfrm>
            <a:prstGeom prst="rect">
              <a:avLst/>
            </a:prstGeom>
            <a:noFill/>
            <a:ln>
              <a:noFill/>
            </a:ln>
          </p:spPr>
        </p:pic>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73"/>
        <p:cNvGrpSpPr/>
        <p:nvPr/>
      </p:nvGrpSpPr>
      <p:grpSpPr>
        <a:xfrm>
          <a:off x="0" y="0"/>
          <a:ext cx="0" cy="0"/>
          <a:chOff x="0" y="0"/>
          <a:chExt cx="0" cy="0"/>
        </a:xfrm>
      </p:grpSpPr>
      <p:pic>
        <p:nvPicPr>
          <p:cNvPr id="74" name="Google Shape;74;p9" descr="Image02"/>
          <p:cNvPicPr preferRelativeResize="0"/>
          <p:nvPr/>
        </p:nvPicPr>
        <p:blipFill rotWithShape="1">
          <a:blip r:embed="rId2">
            <a:alphaModFix amt="39000"/>
          </a:blip>
          <a:srcRect t="54944" r="54302"/>
          <a:stretch/>
        </p:blipFill>
        <p:spPr>
          <a:xfrm rot="5400000">
            <a:off x="7590250" y="3592775"/>
            <a:ext cx="1572801" cy="1550724"/>
          </a:xfrm>
          <a:prstGeom prst="rect">
            <a:avLst/>
          </a:prstGeom>
          <a:noFill/>
          <a:ln>
            <a:noFill/>
          </a:ln>
        </p:spPr>
      </p:pic>
      <p:sp>
        <p:nvSpPr>
          <p:cNvPr id="75" name="Google Shape;75;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9"/>
          <p:cNvSpPr txBox="1">
            <a:spLocks noGrp="1"/>
          </p:cNvSpPr>
          <p:nvPr>
            <p:ph type="title"/>
          </p:nvPr>
        </p:nvSpPr>
        <p:spPr>
          <a:xfrm>
            <a:off x="718050" y="2171700"/>
            <a:ext cx="7717500" cy="725100"/>
          </a:xfrm>
          <a:prstGeom prst="rect">
            <a:avLst/>
          </a:prstGeom>
        </p:spPr>
        <p:txBody>
          <a:bodyPr spcFirstLastPara="1" wrap="square" lIns="91425" tIns="91425" rIns="91425" bIns="91425" anchor="ctr" anchorCtr="0">
            <a:noAutofit/>
          </a:bodyPr>
          <a:lstStyle>
            <a:lvl1pPr lvl="0" algn="ctr">
              <a:spcBef>
                <a:spcPts val="0"/>
              </a:spcBef>
              <a:spcAft>
                <a:spcPts val="0"/>
              </a:spcAft>
              <a:buSzPts val="4200"/>
              <a:buNone/>
              <a:defRPr sz="55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77" name="Google Shape;77;p9"/>
          <p:cNvSpPr txBox="1">
            <a:spLocks noGrp="1"/>
          </p:cNvSpPr>
          <p:nvPr>
            <p:ph type="subTitle" idx="1"/>
          </p:nvPr>
        </p:nvSpPr>
        <p:spPr>
          <a:xfrm>
            <a:off x="1756788" y="2945950"/>
            <a:ext cx="5640000" cy="8355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14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78" name="Google Shape;78;p9"/>
          <p:cNvSpPr txBox="1">
            <a:spLocks noGrp="1"/>
          </p:cNvSpPr>
          <p:nvPr>
            <p:ph type="title" idx="2" hasCustomPrompt="1"/>
          </p:nvPr>
        </p:nvSpPr>
        <p:spPr>
          <a:xfrm>
            <a:off x="3974088" y="1366400"/>
            <a:ext cx="1205400" cy="7671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55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grpSp>
        <p:nvGrpSpPr>
          <p:cNvPr id="79" name="Google Shape;79;p9"/>
          <p:cNvGrpSpPr/>
          <p:nvPr/>
        </p:nvGrpSpPr>
        <p:grpSpPr>
          <a:xfrm rot="10800000">
            <a:off x="2713263" y="-7"/>
            <a:ext cx="3717476" cy="359850"/>
            <a:chOff x="-119174" y="146468"/>
            <a:chExt cx="3717476" cy="359850"/>
          </a:xfrm>
        </p:grpSpPr>
        <p:pic>
          <p:nvPicPr>
            <p:cNvPr id="80" name="Google Shape;80;p9"/>
            <p:cNvPicPr preferRelativeResize="0"/>
            <p:nvPr/>
          </p:nvPicPr>
          <p:blipFill>
            <a:blip r:embed="rId3">
              <a:alphaModFix/>
            </a:blip>
            <a:stretch>
              <a:fillRect/>
            </a:stretch>
          </p:blipFill>
          <p:spPr>
            <a:xfrm>
              <a:off x="-119174" y="146468"/>
              <a:ext cx="1126676" cy="359850"/>
            </a:xfrm>
            <a:prstGeom prst="rect">
              <a:avLst/>
            </a:prstGeom>
            <a:noFill/>
            <a:ln>
              <a:noFill/>
            </a:ln>
          </p:spPr>
        </p:pic>
        <p:pic>
          <p:nvPicPr>
            <p:cNvPr id="81" name="Google Shape;81;p9"/>
            <p:cNvPicPr preferRelativeResize="0"/>
            <p:nvPr/>
          </p:nvPicPr>
          <p:blipFill>
            <a:blip r:embed="rId3">
              <a:alphaModFix/>
            </a:blip>
            <a:stretch>
              <a:fillRect/>
            </a:stretch>
          </p:blipFill>
          <p:spPr>
            <a:xfrm>
              <a:off x="1176226" y="146468"/>
              <a:ext cx="1126676" cy="359850"/>
            </a:xfrm>
            <a:prstGeom prst="rect">
              <a:avLst/>
            </a:prstGeom>
            <a:noFill/>
            <a:ln>
              <a:noFill/>
            </a:ln>
          </p:spPr>
        </p:pic>
        <p:pic>
          <p:nvPicPr>
            <p:cNvPr id="82" name="Google Shape;82;p9"/>
            <p:cNvPicPr preferRelativeResize="0"/>
            <p:nvPr/>
          </p:nvPicPr>
          <p:blipFill>
            <a:blip r:embed="rId3">
              <a:alphaModFix/>
            </a:blip>
            <a:stretch>
              <a:fillRect/>
            </a:stretch>
          </p:blipFill>
          <p:spPr>
            <a:xfrm>
              <a:off x="2471626" y="146468"/>
              <a:ext cx="1126676" cy="359850"/>
            </a:xfrm>
            <a:prstGeom prst="rect">
              <a:avLst/>
            </a:prstGeom>
            <a:noFill/>
            <a:ln>
              <a:noFill/>
            </a:ln>
          </p:spPr>
        </p:pic>
      </p:grpSp>
      <p:pic>
        <p:nvPicPr>
          <p:cNvPr id="83" name="Google Shape;83;p9"/>
          <p:cNvPicPr preferRelativeResize="0"/>
          <p:nvPr/>
        </p:nvPicPr>
        <p:blipFill rotWithShape="1">
          <a:blip r:embed="rId4">
            <a:alphaModFix amt="50000"/>
          </a:blip>
          <a:srcRect b="81803"/>
          <a:stretch/>
        </p:blipFill>
        <p:spPr>
          <a:xfrm>
            <a:off x="3705364" y="4599425"/>
            <a:ext cx="1733274" cy="544075"/>
          </a:xfrm>
          <a:prstGeom prst="rect">
            <a:avLst/>
          </a:prstGeom>
          <a:noFill/>
          <a:ln>
            <a:noFill/>
          </a:ln>
        </p:spPr>
      </p:pic>
      <p:pic>
        <p:nvPicPr>
          <p:cNvPr id="84" name="Google Shape;84;p9" descr="Image02"/>
          <p:cNvPicPr preferRelativeResize="0"/>
          <p:nvPr/>
        </p:nvPicPr>
        <p:blipFill rotWithShape="1">
          <a:blip r:embed="rId2">
            <a:alphaModFix amt="39000"/>
          </a:blip>
          <a:srcRect t="54944" r="54302"/>
          <a:stretch/>
        </p:blipFill>
        <p:spPr>
          <a:xfrm rot="-5400000">
            <a:off x="-11050" y="11050"/>
            <a:ext cx="1572801" cy="1550723"/>
          </a:xfrm>
          <a:prstGeom prst="rect">
            <a:avLst/>
          </a:prstGeom>
          <a:noFill/>
          <a:ln>
            <a:noFill/>
          </a:ln>
        </p:spPr>
      </p:pic>
      <p:sp>
        <p:nvSpPr>
          <p:cNvPr id="85" name="Google Shape;85;p9" descr="Slidesgo" title="image04"/>
          <p:cNvSpPr/>
          <p:nvPr/>
        </p:nvSpPr>
        <p:spPr>
          <a:xfrm>
            <a:off x="-93175" y="4560363"/>
            <a:ext cx="806400" cy="806400"/>
          </a:xfrm>
          <a:prstGeom prst="ellipse">
            <a:avLst/>
          </a:prstGeom>
          <a:solidFill>
            <a:srgbClr val="A15887">
              <a:alpha val="725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88"/>
        <p:cNvGrpSpPr/>
        <p:nvPr/>
      </p:nvGrpSpPr>
      <p:grpSpPr>
        <a:xfrm>
          <a:off x="0" y="0"/>
          <a:ext cx="0" cy="0"/>
          <a:chOff x="0" y="0"/>
          <a:chExt cx="0" cy="0"/>
        </a:xfrm>
      </p:grpSpPr>
      <p:pic>
        <p:nvPicPr>
          <p:cNvPr id="89" name="Google Shape;89;p11" descr="Image02"/>
          <p:cNvPicPr preferRelativeResize="0"/>
          <p:nvPr/>
        </p:nvPicPr>
        <p:blipFill rotWithShape="1">
          <a:blip r:embed="rId2">
            <a:alphaModFix amt="39000"/>
          </a:blip>
          <a:srcRect t="54944" r="54302"/>
          <a:stretch/>
        </p:blipFill>
        <p:spPr>
          <a:xfrm rot="10800000" flipH="1">
            <a:off x="7571200" y="3592775"/>
            <a:ext cx="1572801" cy="1550724"/>
          </a:xfrm>
          <a:prstGeom prst="rect">
            <a:avLst/>
          </a:prstGeom>
          <a:noFill/>
          <a:ln>
            <a:noFill/>
          </a:ln>
        </p:spPr>
      </p:pic>
      <p:sp>
        <p:nvSpPr>
          <p:cNvPr id="90" name="Google Shape;90;p11"/>
          <p:cNvSpPr txBox="1">
            <a:spLocks noGrp="1"/>
          </p:cNvSpPr>
          <p:nvPr>
            <p:ph type="title" hasCustomPrompt="1"/>
          </p:nvPr>
        </p:nvSpPr>
        <p:spPr>
          <a:xfrm>
            <a:off x="713225" y="1484650"/>
            <a:ext cx="77175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11"/>
          <p:cNvSpPr txBox="1">
            <a:spLocks noGrp="1"/>
          </p:cNvSpPr>
          <p:nvPr>
            <p:ph type="body" idx="1"/>
          </p:nvPr>
        </p:nvSpPr>
        <p:spPr>
          <a:xfrm>
            <a:off x="713225" y="3225950"/>
            <a:ext cx="7717500" cy="432900"/>
          </a:xfrm>
          <a:prstGeom prst="rect">
            <a:avLst/>
          </a:prstGeom>
        </p:spPr>
        <p:txBody>
          <a:bodyPr spcFirstLastPara="1" wrap="square" lIns="91425" tIns="91425" rIns="91425" bIns="91425" anchor="t" anchorCtr="0">
            <a:noAutofit/>
          </a:bodyPr>
          <a:lstStyle>
            <a:lvl1pPr marL="457200" lvl="0" indent="-323850" algn="ctr">
              <a:lnSpc>
                <a:spcPct val="100000"/>
              </a:lnSpc>
              <a:spcBef>
                <a:spcPts val="0"/>
              </a:spcBef>
              <a:spcAft>
                <a:spcPts val="0"/>
              </a:spcAft>
              <a:buSzPts val="1500"/>
              <a:buChar char="●"/>
              <a:defRPr sz="1600"/>
            </a:lvl1pPr>
            <a:lvl2pPr marL="914400" lvl="1" indent="-323850" algn="ctr">
              <a:spcBef>
                <a:spcPts val="1600"/>
              </a:spcBef>
              <a:spcAft>
                <a:spcPts val="0"/>
              </a:spcAft>
              <a:buSzPts val="1500"/>
              <a:buChar char="○"/>
              <a:defRPr/>
            </a:lvl2pPr>
            <a:lvl3pPr marL="1371600" lvl="2" indent="-323850" algn="ctr">
              <a:spcBef>
                <a:spcPts val="1600"/>
              </a:spcBef>
              <a:spcAft>
                <a:spcPts val="0"/>
              </a:spcAft>
              <a:buSzPts val="1500"/>
              <a:buChar char="■"/>
              <a:defRPr/>
            </a:lvl3pPr>
            <a:lvl4pPr marL="1828800" lvl="3" indent="-323850" algn="ctr">
              <a:spcBef>
                <a:spcPts val="1600"/>
              </a:spcBef>
              <a:spcAft>
                <a:spcPts val="0"/>
              </a:spcAft>
              <a:buSzPts val="1500"/>
              <a:buChar char="●"/>
              <a:defRPr/>
            </a:lvl4pPr>
            <a:lvl5pPr marL="2286000" lvl="4" indent="-323850" algn="ctr">
              <a:spcBef>
                <a:spcPts val="1600"/>
              </a:spcBef>
              <a:spcAft>
                <a:spcPts val="0"/>
              </a:spcAft>
              <a:buSzPts val="1500"/>
              <a:buChar char="○"/>
              <a:defRPr/>
            </a:lvl5pPr>
            <a:lvl6pPr marL="2743200" lvl="5" indent="-323850" algn="ctr">
              <a:spcBef>
                <a:spcPts val="1600"/>
              </a:spcBef>
              <a:spcAft>
                <a:spcPts val="0"/>
              </a:spcAft>
              <a:buSzPts val="1500"/>
              <a:buChar char="■"/>
              <a:defRPr/>
            </a:lvl6pPr>
            <a:lvl7pPr marL="3200400" lvl="6" indent="-323850" algn="ctr">
              <a:spcBef>
                <a:spcPts val="1600"/>
              </a:spcBef>
              <a:spcAft>
                <a:spcPts val="0"/>
              </a:spcAft>
              <a:buSzPts val="1500"/>
              <a:buChar char="●"/>
              <a:defRPr/>
            </a:lvl7pPr>
            <a:lvl8pPr marL="3657600" lvl="7" indent="-323850" algn="ctr">
              <a:spcBef>
                <a:spcPts val="1600"/>
              </a:spcBef>
              <a:spcAft>
                <a:spcPts val="0"/>
              </a:spcAft>
              <a:buSzPts val="1500"/>
              <a:buChar char="○"/>
              <a:defRPr/>
            </a:lvl8pPr>
            <a:lvl9pPr marL="4114800" lvl="8" indent="-323850" algn="ctr">
              <a:spcBef>
                <a:spcPts val="1600"/>
              </a:spcBef>
              <a:spcAft>
                <a:spcPts val="1600"/>
              </a:spcAft>
              <a:buSzPts val="1500"/>
              <a:buChar char="■"/>
              <a:defRPr/>
            </a:lvl9pPr>
          </a:lstStyle>
          <a:p>
            <a:endParaRPr/>
          </a:p>
        </p:txBody>
      </p:sp>
      <p:pic>
        <p:nvPicPr>
          <p:cNvPr id="92" name="Google Shape;92;p11" descr="Image02"/>
          <p:cNvPicPr preferRelativeResize="0"/>
          <p:nvPr/>
        </p:nvPicPr>
        <p:blipFill rotWithShape="1">
          <a:blip r:embed="rId2">
            <a:alphaModFix amt="39000"/>
          </a:blip>
          <a:srcRect t="54944" r="54302"/>
          <a:stretch/>
        </p:blipFill>
        <p:spPr>
          <a:xfrm flipH="1">
            <a:off x="0" y="0"/>
            <a:ext cx="1572801" cy="1550723"/>
          </a:xfrm>
          <a:prstGeom prst="rect">
            <a:avLst/>
          </a:prstGeom>
          <a:noFill/>
          <a:ln>
            <a:noFill/>
          </a:ln>
        </p:spPr>
      </p:pic>
      <p:grpSp>
        <p:nvGrpSpPr>
          <p:cNvPr id="93" name="Google Shape;93;p11"/>
          <p:cNvGrpSpPr/>
          <p:nvPr/>
        </p:nvGrpSpPr>
        <p:grpSpPr>
          <a:xfrm>
            <a:off x="5426514" y="12"/>
            <a:ext cx="3717476" cy="359850"/>
            <a:chOff x="-119174" y="146468"/>
            <a:chExt cx="3717476" cy="359850"/>
          </a:xfrm>
        </p:grpSpPr>
        <p:pic>
          <p:nvPicPr>
            <p:cNvPr id="94" name="Google Shape;94;p11"/>
            <p:cNvPicPr preferRelativeResize="0"/>
            <p:nvPr/>
          </p:nvPicPr>
          <p:blipFill>
            <a:blip r:embed="rId3">
              <a:alphaModFix/>
            </a:blip>
            <a:stretch>
              <a:fillRect/>
            </a:stretch>
          </p:blipFill>
          <p:spPr>
            <a:xfrm>
              <a:off x="-119174" y="146468"/>
              <a:ext cx="1126676" cy="359850"/>
            </a:xfrm>
            <a:prstGeom prst="rect">
              <a:avLst/>
            </a:prstGeom>
            <a:noFill/>
            <a:ln>
              <a:noFill/>
            </a:ln>
          </p:spPr>
        </p:pic>
        <p:pic>
          <p:nvPicPr>
            <p:cNvPr id="95" name="Google Shape;95;p11"/>
            <p:cNvPicPr preferRelativeResize="0"/>
            <p:nvPr/>
          </p:nvPicPr>
          <p:blipFill>
            <a:blip r:embed="rId3">
              <a:alphaModFix/>
            </a:blip>
            <a:stretch>
              <a:fillRect/>
            </a:stretch>
          </p:blipFill>
          <p:spPr>
            <a:xfrm>
              <a:off x="1176226" y="146468"/>
              <a:ext cx="1126676" cy="359850"/>
            </a:xfrm>
            <a:prstGeom prst="rect">
              <a:avLst/>
            </a:prstGeom>
            <a:noFill/>
            <a:ln>
              <a:noFill/>
            </a:ln>
          </p:spPr>
        </p:pic>
        <p:pic>
          <p:nvPicPr>
            <p:cNvPr id="96" name="Google Shape;96;p11"/>
            <p:cNvPicPr preferRelativeResize="0"/>
            <p:nvPr/>
          </p:nvPicPr>
          <p:blipFill>
            <a:blip r:embed="rId3">
              <a:alphaModFix/>
            </a:blip>
            <a:stretch>
              <a:fillRect/>
            </a:stretch>
          </p:blipFill>
          <p:spPr>
            <a:xfrm>
              <a:off x="2471626" y="146468"/>
              <a:ext cx="1126676" cy="359850"/>
            </a:xfrm>
            <a:prstGeom prst="rect">
              <a:avLst/>
            </a:prstGeom>
            <a:noFill/>
            <a:ln>
              <a:noFill/>
            </a:ln>
          </p:spPr>
        </p:pic>
      </p:grpSp>
      <p:pic>
        <p:nvPicPr>
          <p:cNvPr id="97" name="Google Shape;97;p11"/>
          <p:cNvPicPr preferRelativeResize="0"/>
          <p:nvPr/>
        </p:nvPicPr>
        <p:blipFill rotWithShape="1">
          <a:blip r:embed="rId4">
            <a:alphaModFix amt="50000"/>
          </a:blip>
          <a:srcRect l="55367" b="744"/>
          <a:stretch/>
        </p:blipFill>
        <p:spPr>
          <a:xfrm rot="-5400000" flipH="1">
            <a:off x="1011487" y="3418788"/>
            <a:ext cx="713225" cy="2736199"/>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lt1"/>
        </a:solidFill>
        <a:effectLst/>
      </p:bgPr>
    </p:bg>
    <p:spTree>
      <p:nvGrpSpPr>
        <p:cNvPr id="1" name="Shape 98"/>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able of contents">
  <p:cSld name="CUSTOM_1">
    <p:spTree>
      <p:nvGrpSpPr>
        <p:cNvPr id="1" name="Shape 99"/>
        <p:cNvGrpSpPr/>
        <p:nvPr/>
      </p:nvGrpSpPr>
      <p:grpSpPr>
        <a:xfrm>
          <a:off x="0" y="0"/>
          <a:ext cx="0" cy="0"/>
          <a:chOff x="0" y="0"/>
          <a:chExt cx="0" cy="0"/>
        </a:xfrm>
      </p:grpSpPr>
      <p:sp>
        <p:nvSpPr>
          <p:cNvPr id="100" name="Google Shape;100;p13"/>
          <p:cNvSpPr txBox="1">
            <a:spLocks noGrp="1"/>
          </p:cNvSpPr>
          <p:nvPr>
            <p:ph type="title"/>
          </p:nvPr>
        </p:nvSpPr>
        <p:spPr>
          <a:xfrm>
            <a:off x="713225" y="538200"/>
            <a:ext cx="3524400" cy="572700"/>
          </a:xfrm>
          <a:prstGeom prst="rect">
            <a:avLst/>
          </a:prstGeom>
        </p:spPr>
        <p:txBody>
          <a:bodyPr spcFirstLastPara="1" wrap="square" lIns="91425" tIns="91425" rIns="91425" bIns="91425" anchor="t" anchorCtr="0">
            <a:noAutofit/>
          </a:bodyPr>
          <a:lstStyle>
            <a:lvl1pPr lvl="0" algn="l"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01" name="Google Shape;101;p13"/>
          <p:cNvSpPr txBox="1">
            <a:spLocks noGrp="1"/>
          </p:cNvSpPr>
          <p:nvPr>
            <p:ph type="subTitle" idx="1"/>
          </p:nvPr>
        </p:nvSpPr>
        <p:spPr>
          <a:xfrm>
            <a:off x="1246625" y="1809750"/>
            <a:ext cx="2648100" cy="428700"/>
          </a:xfrm>
          <a:prstGeom prst="rect">
            <a:avLst/>
          </a:prstGeom>
        </p:spPr>
        <p:txBody>
          <a:bodyPr spcFirstLastPara="1" wrap="square" lIns="91425" tIns="91425" rIns="91425" bIns="91425" anchor="ctr" anchorCtr="0">
            <a:noAutofit/>
          </a:bodyPr>
          <a:lstStyle>
            <a:lvl1pPr lvl="0">
              <a:lnSpc>
                <a:spcPct val="100000"/>
              </a:lnSpc>
              <a:spcBef>
                <a:spcPts val="0"/>
              </a:spcBef>
              <a:spcAft>
                <a:spcPts val="0"/>
              </a:spcAft>
              <a:buSzPts val="1500"/>
              <a:buNone/>
              <a:defRPr sz="1400"/>
            </a:lvl1pPr>
            <a:lvl2pPr lvl="1">
              <a:spcBef>
                <a:spcPts val="0"/>
              </a:spcBef>
              <a:spcAft>
                <a:spcPts val="0"/>
              </a:spcAft>
              <a:buSzPts val="1500"/>
              <a:buNone/>
              <a:defRPr/>
            </a:lvl2pPr>
            <a:lvl3pPr lvl="2">
              <a:spcBef>
                <a:spcPts val="0"/>
              </a:spcBef>
              <a:spcAft>
                <a:spcPts val="0"/>
              </a:spcAft>
              <a:buSzPts val="1500"/>
              <a:buNone/>
              <a:defRPr/>
            </a:lvl3pPr>
            <a:lvl4pPr lvl="3">
              <a:spcBef>
                <a:spcPts val="0"/>
              </a:spcBef>
              <a:spcAft>
                <a:spcPts val="0"/>
              </a:spcAft>
              <a:buSzPts val="1500"/>
              <a:buNone/>
              <a:defRPr/>
            </a:lvl4pPr>
            <a:lvl5pPr lvl="4">
              <a:spcBef>
                <a:spcPts val="0"/>
              </a:spcBef>
              <a:spcAft>
                <a:spcPts val="0"/>
              </a:spcAft>
              <a:buSzPts val="1500"/>
              <a:buNone/>
              <a:defRPr/>
            </a:lvl5pPr>
            <a:lvl6pPr lvl="5">
              <a:spcBef>
                <a:spcPts val="0"/>
              </a:spcBef>
              <a:spcAft>
                <a:spcPts val="0"/>
              </a:spcAft>
              <a:buSzPts val="1500"/>
              <a:buNone/>
              <a:defRPr/>
            </a:lvl6pPr>
            <a:lvl7pPr lvl="6">
              <a:spcBef>
                <a:spcPts val="0"/>
              </a:spcBef>
              <a:spcAft>
                <a:spcPts val="0"/>
              </a:spcAft>
              <a:buSzPts val="1500"/>
              <a:buNone/>
              <a:defRPr/>
            </a:lvl7pPr>
            <a:lvl8pPr lvl="7">
              <a:spcBef>
                <a:spcPts val="0"/>
              </a:spcBef>
              <a:spcAft>
                <a:spcPts val="0"/>
              </a:spcAft>
              <a:buSzPts val="1500"/>
              <a:buNone/>
              <a:defRPr/>
            </a:lvl8pPr>
            <a:lvl9pPr lvl="8">
              <a:spcBef>
                <a:spcPts val="0"/>
              </a:spcBef>
              <a:spcAft>
                <a:spcPts val="0"/>
              </a:spcAft>
              <a:buSzPts val="1500"/>
              <a:buNone/>
              <a:defRPr/>
            </a:lvl9pPr>
          </a:lstStyle>
          <a:p>
            <a:endParaRPr/>
          </a:p>
        </p:txBody>
      </p:sp>
      <p:sp>
        <p:nvSpPr>
          <p:cNvPr id="102" name="Google Shape;102;p13"/>
          <p:cNvSpPr txBox="1">
            <a:spLocks noGrp="1"/>
          </p:cNvSpPr>
          <p:nvPr>
            <p:ph type="subTitle" idx="2"/>
          </p:nvPr>
        </p:nvSpPr>
        <p:spPr>
          <a:xfrm>
            <a:off x="1246625" y="1400175"/>
            <a:ext cx="2651700" cy="3555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accent4"/>
              </a:buClr>
              <a:buSzPts val="1800"/>
              <a:buFont typeface="Anton"/>
              <a:buNone/>
              <a:defRPr sz="1800">
                <a:solidFill>
                  <a:schemeClr val="accent4"/>
                </a:solidFill>
                <a:latin typeface="Anton"/>
                <a:ea typeface="Anton"/>
                <a:cs typeface="Anton"/>
                <a:sym typeface="Anton"/>
              </a:defRPr>
            </a:lvl1pPr>
            <a:lvl2pPr lvl="1" rtl="0">
              <a:spcBef>
                <a:spcPts val="0"/>
              </a:spcBef>
              <a:spcAft>
                <a:spcPts val="0"/>
              </a:spcAft>
              <a:buClr>
                <a:schemeClr val="accent4"/>
              </a:buClr>
              <a:buSzPts val="1800"/>
              <a:buFont typeface="Anton"/>
              <a:buNone/>
              <a:defRPr sz="1800">
                <a:solidFill>
                  <a:schemeClr val="accent4"/>
                </a:solidFill>
                <a:latin typeface="Anton"/>
                <a:ea typeface="Anton"/>
                <a:cs typeface="Anton"/>
                <a:sym typeface="Anton"/>
              </a:defRPr>
            </a:lvl2pPr>
            <a:lvl3pPr lvl="2" rtl="0">
              <a:spcBef>
                <a:spcPts val="0"/>
              </a:spcBef>
              <a:spcAft>
                <a:spcPts val="0"/>
              </a:spcAft>
              <a:buClr>
                <a:schemeClr val="accent4"/>
              </a:buClr>
              <a:buSzPts val="1800"/>
              <a:buFont typeface="Anton"/>
              <a:buNone/>
              <a:defRPr sz="1800">
                <a:solidFill>
                  <a:schemeClr val="accent4"/>
                </a:solidFill>
                <a:latin typeface="Anton"/>
                <a:ea typeface="Anton"/>
                <a:cs typeface="Anton"/>
                <a:sym typeface="Anton"/>
              </a:defRPr>
            </a:lvl3pPr>
            <a:lvl4pPr lvl="3" rtl="0">
              <a:spcBef>
                <a:spcPts val="0"/>
              </a:spcBef>
              <a:spcAft>
                <a:spcPts val="0"/>
              </a:spcAft>
              <a:buClr>
                <a:schemeClr val="accent4"/>
              </a:buClr>
              <a:buSzPts val="1800"/>
              <a:buFont typeface="Anton"/>
              <a:buNone/>
              <a:defRPr sz="1800">
                <a:solidFill>
                  <a:schemeClr val="accent4"/>
                </a:solidFill>
                <a:latin typeface="Anton"/>
                <a:ea typeface="Anton"/>
                <a:cs typeface="Anton"/>
                <a:sym typeface="Anton"/>
              </a:defRPr>
            </a:lvl4pPr>
            <a:lvl5pPr lvl="4" rtl="0">
              <a:spcBef>
                <a:spcPts val="0"/>
              </a:spcBef>
              <a:spcAft>
                <a:spcPts val="0"/>
              </a:spcAft>
              <a:buClr>
                <a:schemeClr val="accent4"/>
              </a:buClr>
              <a:buSzPts val="1800"/>
              <a:buFont typeface="Anton"/>
              <a:buNone/>
              <a:defRPr sz="1800">
                <a:solidFill>
                  <a:schemeClr val="accent4"/>
                </a:solidFill>
                <a:latin typeface="Anton"/>
                <a:ea typeface="Anton"/>
                <a:cs typeface="Anton"/>
                <a:sym typeface="Anton"/>
              </a:defRPr>
            </a:lvl5pPr>
            <a:lvl6pPr lvl="5" rtl="0">
              <a:spcBef>
                <a:spcPts val="0"/>
              </a:spcBef>
              <a:spcAft>
                <a:spcPts val="0"/>
              </a:spcAft>
              <a:buClr>
                <a:schemeClr val="accent4"/>
              </a:buClr>
              <a:buSzPts val="1800"/>
              <a:buFont typeface="Anton"/>
              <a:buNone/>
              <a:defRPr sz="1800">
                <a:solidFill>
                  <a:schemeClr val="accent4"/>
                </a:solidFill>
                <a:latin typeface="Anton"/>
                <a:ea typeface="Anton"/>
                <a:cs typeface="Anton"/>
                <a:sym typeface="Anton"/>
              </a:defRPr>
            </a:lvl6pPr>
            <a:lvl7pPr lvl="6" rtl="0">
              <a:spcBef>
                <a:spcPts val="0"/>
              </a:spcBef>
              <a:spcAft>
                <a:spcPts val="0"/>
              </a:spcAft>
              <a:buClr>
                <a:schemeClr val="accent4"/>
              </a:buClr>
              <a:buSzPts val="1800"/>
              <a:buFont typeface="Anton"/>
              <a:buNone/>
              <a:defRPr sz="1800">
                <a:solidFill>
                  <a:schemeClr val="accent4"/>
                </a:solidFill>
                <a:latin typeface="Anton"/>
                <a:ea typeface="Anton"/>
                <a:cs typeface="Anton"/>
                <a:sym typeface="Anton"/>
              </a:defRPr>
            </a:lvl7pPr>
            <a:lvl8pPr lvl="7" rtl="0">
              <a:spcBef>
                <a:spcPts val="0"/>
              </a:spcBef>
              <a:spcAft>
                <a:spcPts val="0"/>
              </a:spcAft>
              <a:buClr>
                <a:schemeClr val="accent4"/>
              </a:buClr>
              <a:buSzPts val="1800"/>
              <a:buFont typeface="Anton"/>
              <a:buNone/>
              <a:defRPr sz="1800">
                <a:solidFill>
                  <a:schemeClr val="accent4"/>
                </a:solidFill>
                <a:latin typeface="Anton"/>
                <a:ea typeface="Anton"/>
                <a:cs typeface="Anton"/>
                <a:sym typeface="Anton"/>
              </a:defRPr>
            </a:lvl8pPr>
            <a:lvl9pPr lvl="8" rtl="0">
              <a:spcBef>
                <a:spcPts val="0"/>
              </a:spcBef>
              <a:spcAft>
                <a:spcPts val="0"/>
              </a:spcAft>
              <a:buClr>
                <a:schemeClr val="accent4"/>
              </a:buClr>
              <a:buSzPts val="1800"/>
              <a:buFont typeface="Anton"/>
              <a:buNone/>
              <a:defRPr sz="1800">
                <a:solidFill>
                  <a:schemeClr val="accent4"/>
                </a:solidFill>
                <a:latin typeface="Anton"/>
                <a:ea typeface="Anton"/>
                <a:cs typeface="Anton"/>
                <a:sym typeface="Anton"/>
              </a:defRPr>
            </a:lvl9pPr>
          </a:lstStyle>
          <a:p>
            <a:endParaRPr/>
          </a:p>
        </p:txBody>
      </p:sp>
      <p:sp>
        <p:nvSpPr>
          <p:cNvPr id="103" name="Google Shape;103;p13"/>
          <p:cNvSpPr txBox="1">
            <a:spLocks noGrp="1"/>
          </p:cNvSpPr>
          <p:nvPr>
            <p:ph type="title" idx="3" hasCustomPrompt="1"/>
          </p:nvPr>
        </p:nvSpPr>
        <p:spPr>
          <a:xfrm>
            <a:off x="713225" y="1398975"/>
            <a:ext cx="552300" cy="356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20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
        <p:nvSpPr>
          <p:cNvPr id="104" name="Google Shape;104;p13"/>
          <p:cNvSpPr txBox="1">
            <a:spLocks noGrp="1"/>
          </p:cNvSpPr>
          <p:nvPr>
            <p:ph type="subTitle" idx="4"/>
          </p:nvPr>
        </p:nvSpPr>
        <p:spPr>
          <a:xfrm>
            <a:off x="1246625" y="2877496"/>
            <a:ext cx="2644200" cy="4299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500"/>
              <a:buNone/>
              <a:defRPr sz="1400"/>
            </a:lvl1pPr>
            <a:lvl2pPr lvl="1" rtl="0">
              <a:spcBef>
                <a:spcPts val="0"/>
              </a:spcBef>
              <a:spcAft>
                <a:spcPts val="0"/>
              </a:spcAft>
              <a:buSzPts val="1500"/>
              <a:buNone/>
              <a:defRPr/>
            </a:lvl2pPr>
            <a:lvl3pPr lvl="2" rtl="0">
              <a:spcBef>
                <a:spcPts val="0"/>
              </a:spcBef>
              <a:spcAft>
                <a:spcPts val="0"/>
              </a:spcAft>
              <a:buSzPts val="1500"/>
              <a:buNone/>
              <a:defRPr/>
            </a:lvl3pPr>
            <a:lvl4pPr lvl="3" rtl="0">
              <a:spcBef>
                <a:spcPts val="0"/>
              </a:spcBef>
              <a:spcAft>
                <a:spcPts val="0"/>
              </a:spcAft>
              <a:buSzPts val="1500"/>
              <a:buNone/>
              <a:defRPr/>
            </a:lvl4pPr>
            <a:lvl5pPr lvl="4" rtl="0">
              <a:spcBef>
                <a:spcPts val="0"/>
              </a:spcBef>
              <a:spcAft>
                <a:spcPts val="0"/>
              </a:spcAft>
              <a:buSzPts val="1500"/>
              <a:buNone/>
              <a:defRPr/>
            </a:lvl5pPr>
            <a:lvl6pPr lvl="5" rtl="0">
              <a:spcBef>
                <a:spcPts val="0"/>
              </a:spcBef>
              <a:spcAft>
                <a:spcPts val="0"/>
              </a:spcAft>
              <a:buSzPts val="1500"/>
              <a:buNone/>
              <a:defRPr/>
            </a:lvl6pPr>
            <a:lvl7pPr lvl="6" rtl="0">
              <a:spcBef>
                <a:spcPts val="0"/>
              </a:spcBef>
              <a:spcAft>
                <a:spcPts val="0"/>
              </a:spcAft>
              <a:buSzPts val="1500"/>
              <a:buNone/>
              <a:defRPr/>
            </a:lvl7pPr>
            <a:lvl8pPr lvl="7" rtl="0">
              <a:spcBef>
                <a:spcPts val="0"/>
              </a:spcBef>
              <a:spcAft>
                <a:spcPts val="0"/>
              </a:spcAft>
              <a:buSzPts val="1500"/>
              <a:buNone/>
              <a:defRPr/>
            </a:lvl8pPr>
            <a:lvl9pPr lvl="8" rtl="0">
              <a:spcBef>
                <a:spcPts val="0"/>
              </a:spcBef>
              <a:spcAft>
                <a:spcPts val="0"/>
              </a:spcAft>
              <a:buSzPts val="1500"/>
              <a:buNone/>
              <a:defRPr/>
            </a:lvl9pPr>
          </a:lstStyle>
          <a:p>
            <a:endParaRPr/>
          </a:p>
        </p:txBody>
      </p:sp>
      <p:sp>
        <p:nvSpPr>
          <p:cNvPr id="105" name="Google Shape;105;p13"/>
          <p:cNvSpPr txBox="1">
            <a:spLocks noGrp="1"/>
          </p:cNvSpPr>
          <p:nvPr>
            <p:ph type="subTitle" idx="5"/>
          </p:nvPr>
        </p:nvSpPr>
        <p:spPr>
          <a:xfrm>
            <a:off x="1246625" y="2469356"/>
            <a:ext cx="2651700" cy="3555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accent4"/>
              </a:buClr>
              <a:buSzPts val="1800"/>
              <a:buFont typeface="Anton"/>
              <a:buNone/>
              <a:defRPr sz="1800">
                <a:solidFill>
                  <a:schemeClr val="accent4"/>
                </a:solidFill>
                <a:latin typeface="Anton"/>
                <a:ea typeface="Anton"/>
                <a:cs typeface="Anton"/>
                <a:sym typeface="Anton"/>
              </a:defRPr>
            </a:lvl1pPr>
            <a:lvl2pPr lvl="1" rtl="0">
              <a:spcBef>
                <a:spcPts val="0"/>
              </a:spcBef>
              <a:spcAft>
                <a:spcPts val="0"/>
              </a:spcAft>
              <a:buClr>
                <a:schemeClr val="accent4"/>
              </a:buClr>
              <a:buSzPts val="1800"/>
              <a:buFont typeface="Anton"/>
              <a:buNone/>
              <a:defRPr sz="1800">
                <a:solidFill>
                  <a:schemeClr val="accent4"/>
                </a:solidFill>
                <a:latin typeface="Anton"/>
                <a:ea typeface="Anton"/>
                <a:cs typeface="Anton"/>
                <a:sym typeface="Anton"/>
              </a:defRPr>
            </a:lvl2pPr>
            <a:lvl3pPr lvl="2" rtl="0">
              <a:spcBef>
                <a:spcPts val="0"/>
              </a:spcBef>
              <a:spcAft>
                <a:spcPts val="0"/>
              </a:spcAft>
              <a:buClr>
                <a:schemeClr val="accent4"/>
              </a:buClr>
              <a:buSzPts val="1800"/>
              <a:buFont typeface="Anton"/>
              <a:buNone/>
              <a:defRPr sz="1800">
                <a:solidFill>
                  <a:schemeClr val="accent4"/>
                </a:solidFill>
                <a:latin typeface="Anton"/>
                <a:ea typeface="Anton"/>
                <a:cs typeface="Anton"/>
                <a:sym typeface="Anton"/>
              </a:defRPr>
            </a:lvl3pPr>
            <a:lvl4pPr lvl="3" rtl="0">
              <a:spcBef>
                <a:spcPts val="0"/>
              </a:spcBef>
              <a:spcAft>
                <a:spcPts val="0"/>
              </a:spcAft>
              <a:buClr>
                <a:schemeClr val="accent4"/>
              </a:buClr>
              <a:buSzPts val="1800"/>
              <a:buFont typeface="Anton"/>
              <a:buNone/>
              <a:defRPr sz="1800">
                <a:solidFill>
                  <a:schemeClr val="accent4"/>
                </a:solidFill>
                <a:latin typeface="Anton"/>
                <a:ea typeface="Anton"/>
                <a:cs typeface="Anton"/>
                <a:sym typeface="Anton"/>
              </a:defRPr>
            </a:lvl4pPr>
            <a:lvl5pPr lvl="4" rtl="0">
              <a:spcBef>
                <a:spcPts val="0"/>
              </a:spcBef>
              <a:spcAft>
                <a:spcPts val="0"/>
              </a:spcAft>
              <a:buClr>
                <a:schemeClr val="accent4"/>
              </a:buClr>
              <a:buSzPts val="1800"/>
              <a:buFont typeface="Anton"/>
              <a:buNone/>
              <a:defRPr sz="1800">
                <a:solidFill>
                  <a:schemeClr val="accent4"/>
                </a:solidFill>
                <a:latin typeface="Anton"/>
                <a:ea typeface="Anton"/>
                <a:cs typeface="Anton"/>
                <a:sym typeface="Anton"/>
              </a:defRPr>
            </a:lvl5pPr>
            <a:lvl6pPr lvl="5" rtl="0">
              <a:spcBef>
                <a:spcPts val="0"/>
              </a:spcBef>
              <a:spcAft>
                <a:spcPts val="0"/>
              </a:spcAft>
              <a:buClr>
                <a:schemeClr val="accent4"/>
              </a:buClr>
              <a:buSzPts val="1800"/>
              <a:buFont typeface="Anton"/>
              <a:buNone/>
              <a:defRPr sz="1800">
                <a:solidFill>
                  <a:schemeClr val="accent4"/>
                </a:solidFill>
                <a:latin typeface="Anton"/>
                <a:ea typeface="Anton"/>
                <a:cs typeface="Anton"/>
                <a:sym typeface="Anton"/>
              </a:defRPr>
            </a:lvl6pPr>
            <a:lvl7pPr lvl="6" rtl="0">
              <a:spcBef>
                <a:spcPts val="0"/>
              </a:spcBef>
              <a:spcAft>
                <a:spcPts val="0"/>
              </a:spcAft>
              <a:buClr>
                <a:schemeClr val="accent4"/>
              </a:buClr>
              <a:buSzPts val="1800"/>
              <a:buFont typeface="Anton"/>
              <a:buNone/>
              <a:defRPr sz="1800">
                <a:solidFill>
                  <a:schemeClr val="accent4"/>
                </a:solidFill>
                <a:latin typeface="Anton"/>
                <a:ea typeface="Anton"/>
                <a:cs typeface="Anton"/>
                <a:sym typeface="Anton"/>
              </a:defRPr>
            </a:lvl7pPr>
            <a:lvl8pPr lvl="7" rtl="0">
              <a:spcBef>
                <a:spcPts val="0"/>
              </a:spcBef>
              <a:spcAft>
                <a:spcPts val="0"/>
              </a:spcAft>
              <a:buClr>
                <a:schemeClr val="accent4"/>
              </a:buClr>
              <a:buSzPts val="1800"/>
              <a:buFont typeface="Anton"/>
              <a:buNone/>
              <a:defRPr sz="1800">
                <a:solidFill>
                  <a:schemeClr val="accent4"/>
                </a:solidFill>
                <a:latin typeface="Anton"/>
                <a:ea typeface="Anton"/>
                <a:cs typeface="Anton"/>
                <a:sym typeface="Anton"/>
              </a:defRPr>
            </a:lvl8pPr>
            <a:lvl9pPr lvl="8" rtl="0">
              <a:spcBef>
                <a:spcPts val="0"/>
              </a:spcBef>
              <a:spcAft>
                <a:spcPts val="0"/>
              </a:spcAft>
              <a:buClr>
                <a:schemeClr val="accent4"/>
              </a:buClr>
              <a:buSzPts val="1800"/>
              <a:buFont typeface="Anton"/>
              <a:buNone/>
              <a:defRPr sz="1800">
                <a:solidFill>
                  <a:schemeClr val="accent4"/>
                </a:solidFill>
                <a:latin typeface="Anton"/>
                <a:ea typeface="Anton"/>
                <a:cs typeface="Anton"/>
                <a:sym typeface="Anton"/>
              </a:defRPr>
            </a:lvl9pPr>
          </a:lstStyle>
          <a:p>
            <a:endParaRPr/>
          </a:p>
        </p:txBody>
      </p:sp>
      <p:sp>
        <p:nvSpPr>
          <p:cNvPr id="106" name="Google Shape;106;p13"/>
          <p:cNvSpPr txBox="1">
            <a:spLocks noGrp="1"/>
          </p:cNvSpPr>
          <p:nvPr>
            <p:ph type="title" idx="6" hasCustomPrompt="1"/>
          </p:nvPr>
        </p:nvSpPr>
        <p:spPr>
          <a:xfrm>
            <a:off x="713225" y="2468156"/>
            <a:ext cx="552300" cy="356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20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
        <p:nvSpPr>
          <p:cNvPr id="107" name="Google Shape;107;p13"/>
          <p:cNvSpPr txBox="1">
            <a:spLocks noGrp="1"/>
          </p:cNvSpPr>
          <p:nvPr>
            <p:ph type="subTitle" idx="7"/>
          </p:nvPr>
        </p:nvSpPr>
        <p:spPr>
          <a:xfrm>
            <a:off x="1246625" y="3946441"/>
            <a:ext cx="2644200" cy="4299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500"/>
              <a:buNone/>
              <a:defRPr sz="1400"/>
            </a:lvl1pPr>
            <a:lvl2pPr lvl="1" rtl="0">
              <a:spcBef>
                <a:spcPts val="0"/>
              </a:spcBef>
              <a:spcAft>
                <a:spcPts val="0"/>
              </a:spcAft>
              <a:buSzPts val="1500"/>
              <a:buNone/>
              <a:defRPr/>
            </a:lvl2pPr>
            <a:lvl3pPr lvl="2" rtl="0">
              <a:spcBef>
                <a:spcPts val="0"/>
              </a:spcBef>
              <a:spcAft>
                <a:spcPts val="0"/>
              </a:spcAft>
              <a:buSzPts val="1500"/>
              <a:buNone/>
              <a:defRPr/>
            </a:lvl3pPr>
            <a:lvl4pPr lvl="3" rtl="0">
              <a:spcBef>
                <a:spcPts val="0"/>
              </a:spcBef>
              <a:spcAft>
                <a:spcPts val="0"/>
              </a:spcAft>
              <a:buSzPts val="1500"/>
              <a:buNone/>
              <a:defRPr/>
            </a:lvl4pPr>
            <a:lvl5pPr lvl="4" rtl="0">
              <a:spcBef>
                <a:spcPts val="0"/>
              </a:spcBef>
              <a:spcAft>
                <a:spcPts val="0"/>
              </a:spcAft>
              <a:buSzPts val="1500"/>
              <a:buNone/>
              <a:defRPr/>
            </a:lvl5pPr>
            <a:lvl6pPr lvl="5" rtl="0">
              <a:spcBef>
                <a:spcPts val="0"/>
              </a:spcBef>
              <a:spcAft>
                <a:spcPts val="0"/>
              </a:spcAft>
              <a:buSzPts val="1500"/>
              <a:buNone/>
              <a:defRPr/>
            </a:lvl6pPr>
            <a:lvl7pPr lvl="6" rtl="0">
              <a:spcBef>
                <a:spcPts val="0"/>
              </a:spcBef>
              <a:spcAft>
                <a:spcPts val="0"/>
              </a:spcAft>
              <a:buSzPts val="1500"/>
              <a:buNone/>
              <a:defRPr/>
            </a:lvl7pPr>
            <a:lvl8pPr lvl="7" rtl="0">
              <a:spcBef>
                <a:spcPts val="0"/>
              </a:spcBef>
              <a:spcAft>
                <a:spcPts val="0"/>
              </a:spcAft>
              <a:buSzPts val="1500"/>
              <a:buNone/>
              <a:defRPr/>
            </a:lvl8pPr>
            <a:lvl9pPr lvl="8" rtl="0">
              <a:spcBef>
                <a:spcPts val="0"/>
              </a:spcBef>
              <a:spcAft>
                <a:spcPts val="0"/>
              </a:spcAft>
              <a:buSzPts val="1500"/>
              <a:buNone/>
              <a:defRPr/>
            </a:lvl9pPr>
          </a:lstStyle>
          <a:p>
            <a:endParaRPr/>
          </a:p>
        </p:txBody>
      </p:sp>
      <p:sp>
        <p:nvSpPr>
          <p:cNvPr id="108" name="Google Shape;108;p13"/>
          <p:cNvSpPr txBox="1">
            <a:spLocks noGrp="1"/>
          </p:cNvSpPr>
          <p:nvPr>
            <p:ph type="subTitle" idx="8"/>
          </p:nvPr>
        </p:nvSpPr>
        <p:spPr>
          <a:xfrm>
            <a:off x="1246625" y="3538538"/>
            <a:ext cx="2651700" cy="3555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accent4"/>
              </a:buClr>
              <a:buSzPts val="1800"/>
              <a:buFont typeface="Anton"/>
              <a:buNone/>
              <a:defRPr sz="1800">
                <a:solidFill>
                  <a:schemeClr val="accent4"/>
                </a:solidFill>
                <a:latin typeface="Anton"/>
                <a:ea typeface="Anton"/>
                <a:cs typeface="Anton"/>
                <a:sym typeface="Anton"/>
              </a:defRPr>
            </a:lvl1pPr>
            <a:lvl2pPr lvl="1" rtl="0">
              <a:spcBef>
                <a:spcPts val="0"/>
              </a:spcBef>
              <a:spcAft>
                <a:spcPts val="0"/>
              </a:spcAft>
              <a:buClr>
                <a:schemeClr val="accent4"/>
              </a:buClr>
              <a:buSzPts val="1800"/>
              <a:buFont typeface="Anton"/>
              <a:buNone/>
              <a:defRPr sz="1800">
                <a:solidFill>
                  <a:schemeClr val="accent4"/>
                </a:solidFill>
                <a:latin typeface="Anton"/>
                <a:ea typeface="Anton"/>
                <a:cs typeface="Anton"/>
                <a:sym typeface="Anton"/>
              </a:defRPr>
            </a:lvl2pPr>
            <a:lvl3pPr lvl="2" rtl="0">
              <a:spcBef>
                <a:spcPts val="0"/>
              </a:spcBef>
              <a:spcAft>
                <a:spcPts val="0"/>
              </a:spcAft>
              <a:buClr>
                <a:schemeClr val="accent4"/>
              </a:buClr>
              <a:buSzPts val="1800"/>
              <a:buFont typeface="Anton"/>
              <a:buNone/>
              <a:defRPr sz="1800">
                <a:solidFill>
                  <a:schemeClr val="accent4"/>
                </a:solidFill>
                <a:latin typeface="Anton"/>
                <a:ea typeface="Anton"/>
                <a:cs typeface="Anton"/>
                <a:sym typeface="Anton"/>
              </a:defRPr>
            </a:lvl3pPr>
            <a:lvl4pPr lvl="3" rtl="0">
              <a:spcBef>
                <a:spcPts val="0"/>
              </a:spcBef>
              <a:spcAft>
                <a:spcPts val="0"/>
              </a:spcAft>
              <a:buClr>
                <a:schemeClr val="accent4"/>
              </a:buClr>
              <a:buSzPts val="1800"/>
              <a:buFont typeface="Anton"/>
              <a:buNone/>
              <a:defRPr sz="1800">
                <a:solidFill>
                  <a:schemeClr val="accent4"/>
                </a:solidFill>
                <a:latin typeface="Anton"/>
                <a:ea typeface="Anton"/>
                <a:cs typeface="Anton"/>
                <a:sym typeface="Anton"/>
              </a:defRPr>
            </a:lvl4pPr>
            <a:lvl5pPr lvl="4" rtl="0">
              <a:spcBef>
                <a:spcPts val="0"/>
              </a:spcBef>
              <a:spcAft>
                <a:spcPts val="0"/>
              </a:spcAft>
              <a:buClr>
                <a:schemeClr val="accent4"/>
              </a:buClr>
              <a:buSzPts val="1800"/>
              <a:buFont typeface="Anton"/>
              <a:buNone/>
              <a:defRPr sz="1800">
                <a:solidFill>
                  <a:schemeClr val="accent4"/>
                </a:solidFill>
                <a:latin typeface="Anton"/>
                <a:ea typeface="Anton"/>
                <a:cs typeface="Anton"/>
                <a:sym typeface="Anton"/>
              </a:defRPr>
            </a:lvl5pPr>
            <a:lvl6pPr lvl="5" rtl="0">
              <a:spcBef>
                <a:spcPts val="0"/>
              </a:spcBef>
              <a:spcAft>
                <a:spcPts val="0"/>
              </a:spcAft>
              <a:buClr>
                <a:schemeClr val="accent4"/>
              </a:buClr>
              <a:buSzPts val="1800"/>
              <a:buFont typeface="Anton"/>
              <a:buNone/>
              <a:defRPr sz="1800">
                <a:solidFill>
                  <a:schemeClr val="accent4"/>
                </a:solidFill>
                <a:latin typeface="Anton"/>
                <a:ea typeface="Anton"/>
                <a:cs typeface="Anton"/>
                <a:sym typeface="Anton"/>
              </a:defRPr>
            </a:lvl6pPr>
            <a:lvl7pPr lvl="6" rtl="0">
              <a:spcBef>
                <a:spcPts val="0"/>
              </a:spcBef>
              <a:spcAft>
                <a:spcPts val="0"/>
              </a:spcAft>
              <a:buClr>
                <a:schemeClr val="accent4"/>
              </a:buClr>
              <a:buSzPts val="1800"/>
              <a:buFont typeface="Anton"/>
              <a:buNone/>
              <a:defRPr sz="1800">
                <a:solidFill>
                  <a:schemeClr val="accent4"/>
                </a:solidFill>
                <a:latin typeface="Anton"/>
                <a:ea typeface="Anton"/>
                <a:cs typeface="Anton"/>
                <a:sym typeface="Anton"/>
              </a:defRPr>
            </a:lvl7pPr>
            <a:lvl8pPr lvl="7" rtl="0">
              <a:spcBef>
                <a:spcPts val="0"/>
              </a:spcBef>
              <a:spcAft>
                <a:spcPts val="0"/>
              </a:spcAft>
              <a:buClr>
                <a:schemeClr val="accent4"/>
              </a:buClr>
              <a:buSzPts val="1800"/>
              <a:buFont typeface="Anton"/>
              <a:buNone/>
              <a:defRPr sz="1800">
                <a:solidFill>
                  <a:schemeClr val="accent4"/>
                </a:solidFill>
                <a:latin typeface="Anton"/>
                <a:ea typeface="Anton"/>
                <a:cs typeface="Anton"/>
                <a:sym typeface="Anton"/>
              </a:defRPr>
            </a:lvl8pPr>
            <a:lvl9pPr lvl="8" rtl="0">
              <a:spcBef>
                <a:spcPts val="0"/>
              </a:spcBef>
              <a:spcAft>
                <a:spcPts val="0"/>
              </a:spcAft>
              <a:buClr>
                <a:schemeClr val="accent4"/>
              </a:buClr>
              <a:buSzPts val="1800"/>
              <a:buFont typeface="Anton"/>
              <a:buNone/>
              <a:defRPr sz="1800">
                <a:solidFill>
                  <a:schemeClr val="accent4"/>
                </a:solidFill>
                <a:latin typeface="Anton"/>
                <a:ea typeface="Anton"/>
                <a:cs typeface="Anton"/>
                <a:sym typeface="Anton"/>
              </a:defRPr>
            </a:lvl9pPr>
          </a:lstStyle>
          <a:p>
            <a:endParaRPr/>
          </a:p>
        </p:txBody>
      </p:sp>
      <p:sp>
        <p:nvSpPr>
          <p:cNvPr id="109" name="Google Shape;109;p13"/>
          <p:cNvSpPr txBox="1">
            <a:spLocks noGrp="1"/>
          </p:cNvSpPr>
          <p:nvPr>
            <p:ph type="title" idx="9" hasCustomPrompt="1"/>
          </p:nvPr>
        </p:nvSpPr>
        <p:spPr>
          <a:xfrm>
            <a:off x="713225" y="3537338"/>
            <a:ext cx="552300" cy="356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20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pic>
        <p:nvPicPr>
          <p:cNvPr id="110" name="Google Shape;110;p13" descr="Image02"/>
          <p:cNvPicPr preferRelativeResize="0"/>
          <p:nvPr/>
        </p:nvPicPr>
        <p:blipFill rotWithShape="1">
          <a:blip r:embed="rId2">
            <a:alphaModFix amt="39000"/>
          </a:blip>
          <a:srcRect t="54944" r="54302"/>
          <a:stretch/>
        </p:blipFill>
        <p:spPr>
          <a:xfrm>
            <a:off x="7571200" y="0"/>
            <a:ext cx="1572801" cy="1550723"/>
          </a:xfrm>
          <a:prstGeom prst="rect">
            <a:avLst/>
          </a:prstGeom>
          <a:noFill/>
          <a:ln>
            <a:noFill/>
          </a:ln>
        </p:spPr>
      </p:pic>
      <p:pic>
        <p:nvPicPr>
          <p:cNvPr id="111" name="Google Shape;111;p13"/>
          <p:cNvPicPr preferRelativeResize="0"/>
          <p:nvPr/>
        </p:nvPicPr>
        <p:blipFill rotWithShape="1">
          <a:blip r:embed="rId3">
            <a:alphaModFix amt="50000"/>
          </a:blip>
          <a:srcRect b="81803"/>
          <a:stretch/>
        </p:blipFill>
        <p:spPr>
          <a:xfrm>
            <a:off x="7410726" y="4599425"/>
            <a:ext cx="1733274" cy="544075"/>
          </a:xfrm>
          <a:prstGeom prst="rect">
            <a:avLst/>
          </a:prstGeom>
          <a:noFill/>
          <a:ln>
            <a:noFill/>
          </a:ln>
        </p:spPr>
      </p:pic>
      <p:grpSp>
        <p:nvGrpSpPr>
          <p:cNvPr id="112" name="Google Shape;112;p13"/>
          <p:cNvGrpSpPr/>
          <p:nvPr/>
        </p:nvGrpSpPr>
        <p:grpSpPr>
          <a:xfrm rot="-5400000">
            <a:off x="-1678824" y="2218318"/>
            <a:ext cx="3717476" cy="359850"/>
            <a:chOff x="-119174" y="146468"/>
            <a:chExt cx="3717476" cy="359850"/>
          </a:xfrm>
        </p:grpSpPr>
        <p:pic>
          <p:nvPicPr>
            <p:cNvPr id="113" name="Google Shape;113;p13"/>
            <p:cNvPicPr preferRelativeResize="0"/>
            <p:nvPr/>
          </p:nvPicPr>
          <p:blipFill>
            <a:blip r:embed="rId4">
              <a:alphaModFix/>
            </a:blip>
            <a:stretch>
              <a:fillRect/>
            </a:stretch>
          </p:blipFill>
          <p:spPr>
            <a:xfrm>
              <a:off x="-119174" y="146468"/>
              <a:ext cx="1126676" cy="359850"/>
            </a:xfrm>
            <a:prstGeom prst="rect">
              <a:avLst/>
            </a:prstGeom>
            <a:noFill/>
            <a:ln>
              <a:noFill/>
            </a:ln>
          </p:spPr>
        </p:pic>
        <p:pic>
          <p:nvPicPr>
            <p:cNvPr id="114" name="Google Shape;114;p13"/>
            <p:cNvPicPr preferRelativeResize="0"/>
            <p:nvPr/>
          </p:nvPicPr>
          <p:blipFill>
            <a:blip r:embed="rId4">
              <a:alphaModFix/>
            </a:blip>
            <a:stretch>
              <a:fillRect/>
            </a:stretch>
          </p:blipFill>
          <p:spPr>
            <a:xfrm>
              <a:off x="1176226" y="146468"/>
              <a:ext cx="1126676" cy="359850"/>
            </a:xfrm>
            <a:prstGeom prst="rect">
              <a:avLst/>
            </a:prstGeom>
            <a:noFill/>
            <a:ln>
              <a:noFill/>
            </a:ln>
          </p:spPr>
        </p:pic>
        <p:pic>
          <p:nvPicPr>
            <p:cNvPr id="115" name="Google Shape;115;p13"/>
            <p:cNvPicPr preferRelativeResize="0"/>
            <p:nvPr/>
          </p:nvPicPr>
          <p:blipFill>
            <a:blip r:embed="rId4">
              <a:alphaModFix/>
            </a:blip>
            <a:stretch>
              <a:fillRect/>
            </a:stretch>
          </p:blipFill>
          <p:spPr>
            <a:xfrm>
              <a:off x="2471626" y="146468"/>
              <a:ext cx="1126676" cy="359850"/>
            </a:xfrm>
            <a:prstGeom prst="rect">
              <a:avLst/>
            </a:prstGeom>
            <a:noFill/>
            <a:ln>
              <a:noFill/>
            </a:ln>
          </p:spPr>
        </p:pic>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hree columns">
  <p:cSld name="CUSTOM_2">
    <p:spTree>
      <p:nvGrpSpPr>
        <p:cNvPr id="1" name="Shape 116"/>
        <p:cNvGrpSpPr/>
        <p:nvPr/>
      </p:nvGrpSpPr>
      <p:grpSpPr>
        <a:xfrm>
          <a:off x="0" y="0"/>
          <a:ext cx="0" cy="0"/>
          <a:chOff x="0" y="0"/>
          <a:chExt cx="0" cy="0"/>
        </a:xfrm>
      </p:grpSpPr>
      <p:sp>
        <p:nvSpPr>
          <p:cNvPr id="117" name="Google Shape;117;p14"/>
          <p:cNvSpPr txBox="1">
            <a:spLocks noGrp="1"/>
          </p:cNvSpPr>
          <p:nvPr>
            <p:ph type="title"/>
          </p:nvPr>
        </p:nvSpPr>
        <p:spPr>
          <a:xfrm>
            <a:off x="709674" y="538200"/>
            <a:ext cx="77211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atin typeface="Raleway Medium"/>
                <a:ea typeface="Raleway Medium"/>
                <a:cs typeface="Raleway Medium"/>
                <a:sym typeface="Raleway Medium"/>
              </a:defRPr>
            </a:lvl2pPr>
            <a:lvl3pPr lvl="2">
              <a:spcBef>
                <a:spcPts val="0"/>
              </a:spcBef>
              <a:spcAft>
                <a:spcPts val="0"/>
              </a:spcAft>
              <a:buSzPts val="2800"/>
              <a:buNone/>
              <a:defRPr>
                <a:latin typeface="Raleway Medium"/>
                <a:ea typeface="Raleway Medium"/>
                <a:cs typeface="Raleway Medium"/>
                <a:sym typeface="Raleway Medium"/>
              </a:defRPr>
            </a:lvl3pPr>
            <a:lvl4pPr lvl="3">
              <a:spcBef>
                <a:spcPts val="0"/>
              </a:spcBef>
              <a:spcAft>
                <a:spcPts val="0"/>
              </a:spcAft>
              <a:buSzPts val="2800"/>
              <a:buNone/>
              <a:defRPr>
                <a:latin typeface="Raleway Medium"/>
                <a:ea typeface="Raleway Medium"/>
                <a:cs typeface="Raleway Medium"/>
                <a:sym typeface="Raleway Medium"/>
              </a:defRPr>
            </a:lvl4pPr>
            <a:lvl5pPr lvl="4">
              <a:spcBef>
                <a:spcPts val="0"/>
              </a:spcBef>
              <a:spcAft>
                <a:spcPts val="0"/>
              </a:spcAft>
              <a:buSzPts val="2800"/>
              <a:buNone/>
              <a:defRPr>
                <a:latin typeface="Raleway Medium"/>
                <a:ea typeface="Raleway Medium"/>
                <a:cs typeface="Raleway Medium"/>
                <a:sym typeface="Raleway Medium"/>
              </a:defRPr>
            </a:lvl5pPr>
            <a:lvl6pPr lvl="5">
              <a:spcBef>
                <a:spcPts val="0"/>
              </a:spcBef>
              <a:spcAft>
                <a:spcPts val="0"/>
              </a:spcAft>
              <a:buSzPts val="2800"/>
              <a:buNone/>
              <a:defRPr>
                <a:latin typeface="Raleway Medium"/>
                <a:ea typeface="Raleway Medium"/>
                <a:cs typeface="Raleway Medium"/>
                <a:sym typeface="Raleway Medium"/>
              </a:defRPr>
            </a:lvl6pPr>
            <a:lvl7pPr lvl="6">
              <a:spcBef>
                <a:spcPts val="0"/>
              </a:spcBef>
              <a:spcAft>
                <a:spcPts val="0"/>
              </a:spcAft>
              <a:buSzPts val="2800"/>
              <a:buNone/>
              <a:defRPr>
                <a:latin typeface="Raleway Medium"/>
                <a:ea typeface="Raleway Medium"/>
                <a:cs typeface="Raleway Medium"/>
                <a:sym typeface="Raleway Medium"/>
              </a:defRPr>
            </a:lvl7pPr>
            <a:lvl8pPr lvl="7">
              <a:spcBef>
                <a:spcPts val="0"/>
              </a:spcBef>
              <a:spcAft>
                <a:spcPts val="0"/>
              </a:spcAft>
              <a:buSzPts val="2800"/>
              <a:buNone/>
              <a:defRPr>
                <a:latin typeface="Raleway Medium"/>
                <a:ea typeface="Raleway Medium"/>
                <a:cs typeface="Raleway Medium"/>
                <a:sym typeface="Raleway Medium"/>
              </a:defRPr>
            </a:lvl8pPr>
            <a:lvl9pPr lvl="8">
              <a:spcBef>
                <a:spcPts val="0"/>
              </a:spcBef>
              <a:spcAft>
                <a:spcPts val="0"/>
              </a:spcAft>
              <a:buSzPts val="2800"/>
              <a:buNone/>
              <a:defRPr>
                <a:latin typeface="Raleway Medium"/>
                <a:ea typeface="Raleway Medium"/>
                <a:cs typeface="Raleway Medium"/>
                <a:sym typeface="Raleway Medium"/>
              </a:defRPr>
            </a:lvl9pPr>
          </a:lstStyle>
          <a:p>
            <a:endParaRPr/>
          </a:p>
        </p:txBody>
      </p:sp>
      <p:sp>
        <p:nvSpPr>
          <p:cNvPr id="118" name="Google Shape;118;p14"/>
          <p:cNvSpPr txBox="1">
            <a:spLocks noGrp="1"/>
          </p:cNvSpPr>
          <p:nvPr>
            <p:ph type="subTitle" idx="1"/>
          </p:nvPr>
        </p:nvSpPr>
        <p:spPr>
          <a:xfrm>
            <a:off x="967838" y="3596133"/>
            <a:ext cx="2062800" cy="790500"/>
          </a:xfrm>
          <a:prstGeom prst="rect">
            <a:avLst/>
          </a:prstGeom>
        </p:spPr>
        <p:txBody>
          <a:bodyPr spcFirstLastPara="1" wrap="square" lIns="91425" tIns="91425" rIns="91425" bIns="91425" anchor="ctr" anchorCtr="0">
            <a:noAutofit/>
          </a:bodyPr>
          <a:lstStyle>
            <a:lvl1pPr lvl="0" algn="ctr">
              <a:lnSpc>
                <a:spcPct val="100000"/>
              </a:lnSpc>
              <a:spcBef>
                <a:spcPts val="0"/>
              </a:spcBef>
              <a:spcAft>
                <a:spcPts val="0"/>
              </a:spcAft>
              <a:buSzPts val="1500"/>
              <a:buNone/>
              <a:defRPr sz="1400"/>
            </a:lvl1pPr>
            <a:lvl2pPr lvl="1" algn="ctr">
              <a:spcBef>
                <a:spcPts val="0"/>
              </a:spcBef>
              <a:spcAft>
                <a:spcPts val="0"/>
              </a:spcAft>
              <a:buSzPts val="1500"/>
              <a:buNone/>
              <a:defRPr/>
            </a:lvl2pPr>
            <a:lvl3pPr lvl="2" algn="ctr">
              <a:spcBef>
                <a:spcPts val="1600"/>
              </a:spcBef>
              <a:spcAft>
                <a:spcPts val="0"/>
              </a:spcAft>
              <a:buSzPts val="1500"/>
              <a:buNone/>
              <a:defRPr/>
            </a:lvl3pPr>
            <a:lvl4pPr lvl="3" algn="ctr">
              <a:spcBef>
                <a:spcPts val="1600"/>
              </a:spcBef>
              <a:spcAft>
                <a:spcPts val="0"/>
              </a:spcAft>
              <a:buSzPts val="1500"/>
              <a:buNone/>
              <a:defRPr/>
            </a:lvl4pPr>
            <a:lvl5pPr lvl="4" algn="ctr">
              <a:spcBef>
                <a:spcPts val="1600"/>
              </a:spcBef>
              <a:spcAft>
                <a:spcPts val="0"/>
              </a:spcAft>
              <a:buSzPts val="1500"/>
              <a:buNone/>
              <a:defRPr/>
            </a:lvl5pPr>
            <a:lvl6pPr lvl="5" algn="ctr">
              <a:spcBef>
                <a:spcPts val="1600"/>
              </a:spcBef>
              <a:spcAft>
                <a:spcPts val="0"/>
              </a:spcAft>
              <a:buSzPts val="1500"/>
              <a:buNone/>
              <a:defRPr/>
            </a:lvl6pPr>
            <a:lvl7pPr lvl="6" algn="ctr">
              <a:spcBef>
                <a:spcPts val="1600"/>
              </a:spcBef>
              <a:spcAft>
                <a:spcPts val="0"/>
              </a:spcAft>
              <a:buSzPts val="1500"/>
              <a:buNone/>
              <a:defRPr/>
            </a:lvl7pPr>
            <a:lvl8pPr lvl="7" algn="ctr">
              <a:spcBef>
                <a:spcPts val="1600"/>
              </a:spcBef>
              <a:spcAft>
                <a:spcPts val="0"/>
              </a:spcAft>
              <a:buSzPts val="1500"/>
              <a:buNone/>
              <a:defRPr/>
            </a:lvl8pPr>
            <a:lvl9pPr lvl="8" algn="ctr">
              <a:spcBef>
                <a:spcPts val="1600"/>
              </a:spcBef>
              <a:spcAft>
                <a:spcPts val="1600"/>
              </a:spcAft>
              <a:buSzPts val="1500"/>
              <a:buNone/>
              <a:defRPr/>
            </a:lvl9pPr>
          </a:lstStyle>
          <a:p>
            <a:endParaRPr/>
          </a:p>
        </p:txBody>
      </p:sp>
      <p:sp>
        <p:nvSpPr>
          <p:cNvPr id="119" name="Google Shape;119;p14"/>
          <p:cNvSpPr txBox="1">
            <a:spLocks noGrp="1"/>
          </p:cNvSpPr>
          <p:nvPr>
            <p:ph type="subTitle" idx="2"/>
          </p:nvPr>
        </p:nvSpPr>
        <p:spPr>
          <a:xfrm>
            <a:off x="856238" y="3218925"/>
            <a:ext cx="2286000" cy="3618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Clr>
                <a:schemeClr val="accent4"/>
              </a:buClr>
              <a:buSzPts val="1800"/>
              <a:buFont typeface="Anton"/>
              <a:buNone/>
              <a:defRPr sz="1800">
                <a:solidFill>
                  <a:schemeClr val="accent4"/>
                </a:solidFill>
                <a:latin typeface="Anton"/>
                <a:ea typeface="Anton"/>
                <a:cs typeface="Anton"/>
                <a:sym typeface="Anton"/>
              </a:defRPr>
            </a:lvl1pPr>
            <a:lvl2pPr lvl="1">
              <a:spcBef>
                <a:spcPts val="1600"/>
              </a:spcBef>
              <a:spcAft>
                <a:spcPts val="0"/>
              </a:spcAft>
              <a:buSzPts val="1500"/>
              <a:buNone/>
              <a:defRPr/>
            </a:lvl2pPr>
            <a:lvl3pPr lvl="2">
              <a:spcBef>
                <a:spcPts val="1600"/>
              </a:spcBef>
              <a:spcAft>
                <a:spcPts val="0"/>
              </a:spcAft>
              <a:buSzPts val="1500"/>
              <a:buNone/>
              <a:defRPr/>
            </a:lvl3pPr>
            <a:lvl4pPr lvl="3">
              <a:spcBef>
                <a:spcPts val="1600"/>
              </a:spcBef>
              <a:spcAft>
                <a:spcPts val="0"/>
              </a:spcAft>
              <a:buSzPts val="1500"/>
              <a:buNone/>
              <a:defRPr/>
            </a:lvl4pPr>
            <a:lvl5pPr lvl="4">
              <a:spcBef>
                <a:spcPts val="1600"/>
              </a:spcBef>
              <a:spcAft>
                <a:spcPts val="0"/>
              </a:spcAft>
              <a:buSzPts val="1500"/>
              <a:buNone/>
              <a:defRPr/>
            </a:lvl5pPr>
            <a:lvl6pPr lvl="5">
              <a:spcBef>
                <a:spcPts val="1600"/>
              </a:spcBef>
              <a:spcAft>
                <a:spcPts val="0"/>
              </a:spcAft>
              <a:buSzPts val="1500"/>
              <a:buNone/>
              <a:defRPr/>
            </a:lvl6pPr>
            <a:lvl7pPr lvl="6">
              <a:spcBef>
                <a:spcPts val="1600"/>
              </a:spcBef>
              <a:spcAft>
                <a:spcPts val="0"/>
              </a:spcAft>
              <a:buSzPts val="1500"/>
              <a:buNone/>
              <a:defRPr/>
            </a:lvl7pPr>
            <a:lvl8pPr lvl="7">
              <a:spcBef>
                <a:spcPts val="1600"/>
              </a:spcBef>
              <a:spcAft>
                <a:spcPts val="0"/>
              </a:spcAft>
              <a:buSzPts val="1500"/>
              <a:buNone/>
              <a:defRPr/>
            </a:lvl8pPr>
            <a:lvl9pPr lvl="8">
              <a:spcBef>
                <a:spcPts val="1600"/>
              </a:spcBef>
              <a:spcAft>
                <a:spcPts val="1600"/>
              </a:spcAft>
              <a:buSzPts val="1500"/>
              <a:buNone/>
              <a:defRPr/>
            </a:lvl9pPr>
          </a:lstStyle>
          <a:p>
            <a:endParaRPr/>
          </a:p>
        </p:txBody>
      </p:sp>
      <p:sp>
        <p:nvSpPr>
          <p:cNvPr id="120" name="Google Shape;120;p14"/>
          <p:cNvSpPr txBox="1">
            <a:spLocks noGrp="1"/>
          </p:cNvSpPr>
          <p:nvPr>
            <p:ph type="subTitle" idx="3"/>
          </p:nvPr>
        </p:nvSpPr>
        <p:spPr>
          <a:xfrm>
            <a:off x="3537903" y="3596133"/>
            <a:ext cx="2066400" cy="7905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500"/>
              <a:buNone/>
              <a:defRPr sz="1400"/>
            </a:lvl1pPr>
            <a:lvl2pPr lvl="1" algn="ctr" rtl="0">
              <a:spcBef>
                <a:spcPts val="0"/>
              </a:spcBef>
              <a:spcAft>
                <a:spcPts val="0"/>
              </a:spcAft>
              <a:buSzPts val="1500"/>
              <a:buNone/>
              <a:defRPr/>
            </a:lvl2pPr>
            <a:lvl3pPr lvl="2" algn="ctr" rtl="0">
              <a:spcBef>
                <a:spcPts val="1600"/>
              </a:spcBef>
              <a:spcAft>
                <a:spcPts val="0"/>
              </a:spcAft>
              <a:buSzPts val="1500"/>
              <a:buNone/>
              <a:defRPr/>
            </a:lvl3pPr>
            <a:lvl4pPr lvl="3" algn="ctr" rtl="0">
              <a:spcBef>
                <a:spcPts val="1600"/>
              </a:spcBef>
              <a:spcAft>
                <a:spcPts val="0"/>
              </a:spcAft>
              <a:buSzPts val="1500"/>
              <a:buNone/>
              <a:defRPr/>
            </a:lvl4pPr>
            <a:lvl5pPr lvl="4" algn="ctr" rtl="0">
              <a:spcBef>
                <a:spcPts val="1600"/>
              </a:spcBef>
              <a:spcAft>
                <a:spcPts val="0"/>
              </a:spcAft>
              <a:buSzPts val="1500"/>
              <a:buNone/>
              <a:defRPr/>
            </a:lvl5pPr>
            <a:lvl6pPr lvl="5" algn="ctr" rtl="0">
              <a:spcBef>
                <a:spcPts val="1600"/>
              </a:spcBef>
              <a:spcAft>
                <a:spcPts val="0"/>
              </a:spcAft>
              <a:buSzPts val="1500"/>
              <a:buNone/>
              <a:defRPr/>
            </a:lvl6pPr>
            <a:lvl7pPr lvl="6" algn="ctr" rtl="0">
              <a:spcBef>
                <a:spcPts val="1600"/>
              </a:spcBef>
              <a:spcAft>
                <a:spcPts val="0"/>
              </a:spcAft>
              <a:buSzPts val="1500"/>
              <a:buNone/>
              <a:defRPr/>
            </a:lvl7pPr>
            <a:lvl8pPr lvl="7" algn="ctr" rtl="0">
              <a:spcBef>
                <a:spcPts val="1600"/>
              </a:spcBef>
              <a:spcAft>
                <a:spcPts val="0"/>
              </a:spcAft>
              <a:buSzPts val="1500"/>
              <a:buNone/>
              <a:defRPr/>
            </a:lvl8pPr>
            <a:lvl9pPr lvl="8" algn="ctr" rtl="0">
              <a:spcBef>
                <a:spcPts val="1600"/>
              </a:spcBef>
              <a:spcAft>
                <a:spcPts val="1600"/>
              </a:spcAft>
              <a:buSzPts val="1500"/>
              <a:buNone/>
              <a:defRPr/>
            </a:lvl9pPr>
          </a:lstStyle>
          <a:p>
            <a:endParaRPr/>
          </a:p>
        </p:txBody>
      </p:sp>
      <p:sp>
        <p:nvSpPr>
          <p:cNvPr id="121" name="Google Shape;121;p14"/>
          <p:cNvSpPr txBox="1">
            <a:spLocks noGrp="1"/>
          </p:cNvSpPr>
          <p:nvPr>
            <p:ph type="subTitle" idx="4"/>
          </p:nvPr>
        </p:nvSpPr>
        <p:spPr>
          <a:xfrm>
            <a:off x="3433307" y="3218925"/>
            <a:ext cx="2283000" cy="361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4"/>
              </a:buClr>
              <a:buSzPts val="1800"/>
              <a:buFont typeface="Anton"/>
              <a:buNone/>
              <a:defRPr sz="1800">
                <a:solidFill>
                  <a:schemeClr val="accent4"/>
                </a:solidFill>
                <a:latin typeface="Anton"/>
                <a:ea typeface="Anton"/>
                <a:cs typeface="Anton"/>
                <a:sym typeface="Anton"/>
              </a:defRPr>
            </a:lvl1pPr>
            <a:lvl2pPr lvl="1" rtl="0">
              <a:spcBef>
                <a:spcPts val="0"/>
              </a:spcBef>
              <a:spcAft>
                <a:spcPts val="0"/>
              </a:spcAft>
              <a:buSzPts val="1500"/>
              <a:buNone/>
              <a:defRPr/>
            </a:lvl2pPr>
            <a:lvl3pPr lvl="2" rtl="0">
              <a:spcBef>
                <a:spcPts val="1600"/>
              </a:spcBef>
              <a:spcAft>
                <a:spcPts val="0"/>
              </a:spcAft>
              <a:buSzPts val="1500"/>
              <a:buNone/>
              <a:defRPr/>
            </a:lvl3pPr>
            <a:lvl4pPr lvl="3" rtl="0">
              <a:spcBef>
                <a:spcPts val="1600"/>
              </a:spcBef>
              <a:spcAft>
                <a:spcPts val="0"/>
              </a:spcAft>
              <a:buSzPts val="1500"/>
              <a:buNone/>
              <a:defRPr/>
            </a:lvl4pPr>
            <a:lvl5pPr lvl="4" rtl="0">
              <a:spcBef>
                <a:spcPts val="1600"/>
              </a:spcBef>
              <a:spcAft>
                <a:spcPts val="0"/>
              </a:spcAft>
              <a:buSzPts val="1500"/>
              <a:buNone/>
              <a:defRPr/>
            </a:lvl5pPr>
            <a:lvl6pPr lvl="5" rtl="0">
              <a:spcBef>
                <a:spcPts val="1600"/>
              </a:spcBef>
              <a:spcAft>
                <a:spcPts val="0"/>
              </a:spcAft>
              <a:buSzPts val="1500"/>
              <a:buNone/>
              <a:defRPr/>
            </a:lvl6pPr>
            <a:lvl7pPr lvl="6" rtl="0">
              <a:spcBef>
                <a:spcPts val="1600"/>
              </a:spcBef>
              <a:spcAft>
                <a:spcPts val="0"/>
              </a:spcAft>
              <a:buSzPts val="1500"/>
              <a:buNone/>
              <a:defRPr/>
            </a:lvl7pPr>
            <a:lvl8pPr lvl="7" rtl="0">
              <a:spcBef>
                <a:spcPts val="1600"/>
              </a:spcBef>
              <a:spcAft>
                <a:spcPts val="0"/>
              </a:spcAft>
              <a:buSzPts val="1500"/>
              <a:buNone/>
              <a:defRPr/>
            </a:lvl8pPr>
            <a:lvl9pPr lvl="8" rtl="0">
              <a:spcBef>
                <a:spcPts val="1600"/>
              </a:spcBef>
              <a:spcAft>
                <a:spcPts val="1600"/>
              </a:spcAft>
              <a:buSzPts val="1500"/>
              <a:buNone/>
              <a:defRPr/>
            </a:lvl9pPr>
          </a:lstStyle>
          <a:p>
            <a:endParaRPr/>
          </a:p>
        </p:txBody>
      </p:sp>
      <p:sp>
        <p:nvSpPr>
          <p:cNvPr id="122" name="Google Shape;122;p14"/>
          <p:cNvSpPr txBox="1">
            <a:spLocks noGrp="1"/>
          </p:cNvSpPr>
          <p:nvPr>
            <p:ph type="subTitle" idx="5"/>
          </p:nvPr>
        </p:nvSpPr>
        <p:spPr>
          <a:xfrm>
            <a:off x="6111568" y="3596133"/>
            <a:ext cx="2066400" cy="7905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500"/>
              <a:buNone/>
              <a:defRPr sz="1400"/>
            </a:lvl1pPr>
            <a:lvl2pPr lvl="1" algn="ctr" rtl="0">
              <a:spcBef>
                <a:spcPts val="0"/>
              </a:spcBef>
              <a:spcAft>
                <a:spcPts val="0"/>
              </a:spcAft>
              <a:buSzPts val="1500"/>
              <a:buNone/>
              <a:defRPr/>
            </a:lvl2pPr>
            <a:lvl3pPr lvl="2" algn="ctr" rtl="0">
              <a:spcBef>
                <a:spcPts val="1600"/>
              </a:spcBef>
              <a:spcAft>
                <a:spcPts val="0"/>
              </a:spcAft>
              <a:buSzPts val="1500"/>
              <a:buNone/>
              <a:defRPr/>
            </a:lvl3pPr>
            <a:lvl4pPr lvl="3" algn="ctr" rtl="0">
              <a:spcBef>
                <a:spcPts val="1600"/>
              </a:spcBef>
              <a:spcAft>
                <a:spcPts val="0"/>
              </a:spcAft>
              <a:buSzPts val="1500"/>
              <a:buNone/>
              <a:defRPr/>
            </a:lvl4pPr>
            <a:lvl5pPr lvl="4" algn="ctr" rtl="0">
              <a:spcBef>
                <a:spcPts val="1600"/>
              </a:spcBef>
              <a:spcAft>
                <a:spcPts val="0"/>
              </a:spcAft>
              <a:buSzPts val="1500"/>
              <a:buNone/>
              <a:defRPr/>
            </a:lvl5pPr>
            <a:lvl6pPr lvl="5" algn="ctr" rtl="0">
              <a:spcBef>
                <a:spcPts val="1600"/>
              </a:spcBef>
              <a:spcAft>
                <a:spcPts val="0"/>
              </a:spcAft>
              <a:buSzPts val="1500"/>
              <a:buNone/>
              <a:defRPr/>
            </a:lvl6pPr>
            <a:lvl7pPr lvl="6" algn="ctr" rtl="0">
              <a:spcBef>
                <a:spcPts val="1600"/>
              </a:spcBef>
              <a:spcAft>
                <a:spcPts val="0"/>
              </a:spcAft>
              <a:buSzPts val="1500"/>
              <a:buNone/>
              <a:defRPr/>
            </a:lvl7pPr>
            <a:lvl8pPr lvl="7" algn="ctr" rtl="0">
              <a:spcBef>
                <a:spcPts val="1600"/>
              </a:spcBef>
              <a:spcAft>
                <a:spcPts val="0"/>
              </a:spcAft>
              <a:buSzPts val="1500"/>
              <a:buNone/>
              <a:defRPr/>
            </a:lvl8pPr>
            <a:lvl9pPr lvl="8" algn="ctr" rtl="0">
              <a:spcBef>
                <a:spcPts val="1600"/>
              </a:spcBef>
              <a:spcAft>
                <a:spcPts val="1600"/>
              </a:spcAft>
              <a:buSzPts val="1500"/>
              <a:buNone/>
              <a:defRPr/>
            </a:lvl9pPr>
          </a:lstStyle>
          <a:p>
            <a:endParaRPr/>
          </a:p>
        </p:txBody>
      </p:sp>
      <p:sp>
        <p:nvSpPr>
          <p:cNvPr id="123" name="Google Shape;123;p14"/>
          <p:cNvSpPr txBox="1">
            <a:spLocks noGrp="1"/>
          </p:cNvSpPr>
          <p:nvPr>
            <p:ph type="subTitle" idx="6"/>
          </p:nvPr>
        </p:nvSpPr>
        <p:spPr>
          <a:xfrm>
            <a:off x="6001768" y="3218925"/>
            <a:ext cx="2286000" cy="361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4"/>
              </a:buClr>
              <a:buSzPts val="1800"/>
              <a:buFont typeface="Anton"/>
              <a:buNone/>
              <a:defRPr sz="1800">
                <a:solidFill>
                  <a:schemeClr val="accent4"/>
                </a:solidFill>
                <a:latin typeface="Anton"/>
                <a:ea typeface="Anton"/>
                <a:cs typeface="Anton"/>
                <a:sym typeface="Anton"/>
              </a:defRPr>
            </a:lvl1pPr>
            <a:lvl2pPr lvl="1" rtl="0">
              <a:spcBef>
                <a:spcPts val="0"/>
              </a:spcBef>
              <a:spcAft>
                <a:spcPts val="0"/>
              </a:spcAft>
              <a:buSzPts val="1500"/>
              <a:buNone/>
              <a:defRPr/>
            </a:lvl2pPr>
            <a:lvl3pPr lvl="2" rtl="0">
              <a:spcBef>
                <a:spcPts val="1600"/>
              </a:spcBef>
              <a:spcAft>
                <a:spcPts val="0"/>
              </a:spcAft>
              <a:buSzPts val="1500"/>
              <a:buNone/>
              <a:defRPr/>
            </a:lvl3pPr>
            <a:lvl4pPr lvl="3" rtl="0">
              <a:spcBef>
                <a:spcPts val="1600"/>
              </a:spcBef>
              <a:spcAft>
                <a:spcPts val="0"/>
              </a:spcAft>
              <a:buSzPts val="1500"/>
              <a:buNone/>
              <a:defRPr/>
            </a:lvl4pPr>
            <a:lvl5pPr lvl="4" rtl="0">
              <a:spcBef>
                <a:spcPts val="1600"/>
              </a:spcBef>
              <a:spcAft>
                <a:spcPts val="0"/>
              </a:spcAft>
              <a:buSzPts val="1500"/>
              <a:buNone/>
              <a:defRPr/>
            </a:lvl5pPr>
            <a:lvl6pPr lvl="5" rtl="0">
              <a:spcBef>
                <a:spcPts val="1600"/>
              </a:spcBef>
              <a:spcAft>
                <a:spcPts val="0"/>
              </a:spcAft>
              <a:buSzPts val="1500"/>
              <a:buNone/>
              <a:defRPr/>
            </a:lvl6pPr>
            <a:lvl7pPr lvl="6" rtl="0">
              <a:spcBef>
                <a:spcPts val="1600"/>
              </a:spcBef>
              <a:spcAft>
                <a:spcPts val="0"/>
              </a:spcAft>
              <a:buSzPts val="1500"/>
              <a:buNone/>
              <a:defRPr/>
            </a:lvl7pPr>
            <a:lvl8pPr lvl="7" rtl="0">
              <a:spcBef>
                <a:spcPts val="1600"/>
              </a:spcBef>
              <a:spcAft>
                <a:spcPts val="0"/>
              </a:spcAft>
              <a:buSzPts val="1500"/>
              <a:buNone/>
              <a:defRPr/>
            </a:lvl8pPr>
            <a:lvl9pPr lvl="8" rtl="0">
              <a:spcBef>
                <a:spcPts val="1600"/>
              </a:spcBef>
              <a:spcAft>
                <a:spcPts val="1600"/>
              </a:spcAft>
              <a:buSzPts val="1500"/>
              <a:buNone/>
              <a:defRPr/>
            </a:lvl9pPr>
          </a:lstStyle>
          <a:p>
            <a:endParaRPr/>
          </a:p>
        </p:txBody>
      </p:sp>
      <p:pic>
        <p:nvPicPr>
          <p:cNvPr id="124" name="Google Shape;124;p14" descr="Image02"/>
          <p:cNvPicPr preferRelativeResize="0"/>
          <p:nvPr/>
        </p:nvPicPr>
        <p:blipFill rotWithShape="1">
          <a:blip r:embed="rId2">
            <a:alphaModFix amt="39000"/>
          </a:blip>
          <a:srcRect t="54944" r="54302"/>
          <a:stretch/>
        </p:blipFill>
        <p:spPr>
          <a:xfrm flipH="1">
            <a:off x="0" y="0"/>
            <a:ext cx="1572801" cy="1550723"/>
          </a:xfrm>
          <a:prstGeom prst="rect">
            <a:avLst/>
          </a:prstGeom>
          <a:noFill/>
          <a:ln>
            <a:noFill/>
          </a:ln>
        </p:spPr>
      </p:pic>
      <p:pic>
        <p:nvPicPr>
          <p:cNvPr id="125" name="Google Shape;125;p14" descr="Slidesgo" title="image02"/>
          <p:cNvPicPr preferRelativeResize="0"/>
          <p:nvPr/>
        </p:nvPicPr>
        <p:blipFill rotWithShape="1">
          <a:blip r:embed="rId3">
            <a:alphaModFix amt="50000"/>
          </a:blip>
          <a:srcRect l="68675"/>
          <a:stretch/>
        </p:blipFill>
        <p:spPr>
          <a:xfrm rot="5400000">
            <a:off x="7377525" y="3377025"/>
            <a:ext cx="542925" cy="2990025"/>
          </a:xfrm>
          <a:prstGeom prst="rect">
            <a:avLst/>
          </a:prstGeom>
          <a:noFill/>
          <a:ln>
            <a:noFill/>
          </a:ln>
        </p:spPr>
      </p:pic>
      <p:sp>
        <p:nvSpPr>
          <p:cNvPr id="126" name="Google Shape;126;p14" descr="Slidesgo" title="image04"/>
          <p:cNvSpPr/>
          <p:nvPr/>
        </p:nvSpPr>
        <p:spPr>
          <a:xfrm>
            <a:off x="8430775" y="-268212"/>
            <a:ext cx="806400" cy="806400"/>
          </a:xfrm>
          <a:prstGeom prst="ellipse">
            <a:avLst/>
          </a:prstGeom>
          <a:solidFill>
            <a:srgbClr val="A15887">
              <a:alpha val="725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left text 2">
  <p:cSld name="CUSTOM_6_2">
    <p:spTree>
      <p:nvGrpSpPr>
        <p:cNvPr id="1" name="Shape 179"/>
        <p:cNvGrpSpPr/>
        <p:nvPr/>
      </p:nvGrpSpPr>
      <p:grpSpPr>
        <a:xfrm>
          <a:off x="0" y="0"/>
          <a:ext cx="0" cy="0"/>
          <a:chOff x="0" y="0"/>
          <a:chExt cx="0" cy="0"/>
        </a:xfrm>
      </p:grpSpPr>
      <p:sp>
        <p:nvSpPr>
          <p:cNvPr id="180" name="Google Shape;180;p19"/>
          <p:cNvSpPr txBox="1">
            <a:spLocks noGrp="1"/>
          </p:cNvSpPr>
          <p:nvPr>
            <p:ph type="title"/>
          </p:nvPr>
        </p:nvSpPr>
        <p:spPr>
          <a:xfrm>
            <a:off x="704849" y="1447899"/>
            <a:ext cx="2685900" cy="572700"/>
          </a:xfrm>
          <a:prstGeom prst="rect">
            <a:avLst/>
          </a:prstGeom>
        </p:spPr>
        <p:txBody>
          <a:bodyPr spcFirstLastPara="1" wrap="square" lIns="91425" tIns="91425" rIns="91425" bIns="91425" anchor="t" anchorCtr="0">
            <a:noAutofit/>
          </a:bodyPr>
          <a:lstStyle>
            <a:lvl1pPr lvl="0" algn="r" rtl="0">
              <a:spcBef>
                <a:spcPts val="0"/>
              </a:spcBef>
              <a:spcAft>
                <a:spcPts val="0"/>
              </a:spcAft>
              <a:buSzPts val="2800"/>
              <a:buNone/>
              <a:defRPr/>
            </a:lvl1pPr>
            <a:lvl2pPr lvl="1" rtl="0">
              <a:spcBef>
                <a:spcPts val="0"/>
              </a:spcBef>
              <a:spcAft>
                <a:spcPts val="0"/>
              </a:spcAft>
              <a:buSzPts val="2800"/>
              <a:buNone/>
              <a:defRPr>
                <a:latin typeface="Raleway Medium"/>
                <a:ea typeface="Raleway Medium"/>
                <a:cs typeface="Raleway Medium"/>
                <a:sym typeface="Raleway Medium"/>
              </a:defRPr>
            </a:lvl2pPr>
            <a:lvl3pPr lvl="2" rtl="0">
              <a:spcBef>
                <a:spcPts val="0"/>
              </a:spcBef>
              <a:spcAft>
                <a:spcPts val="0"/>
              </a:spcAft>
              <a:buSzPts val="2800"/>
              <a:buNone/>
              <a:defRPr>
                <a:latin typeface="Raleway Medium"/>
                <a:ea typeface="Raleway Medium"/>
                <a:cs typeface="Raleway Medium"/>
                <a:sym typeface="Raleway Medium"/>
              </a:defRPr>
            </a:lvl3pPr>
            <a:lvl4pPr lvl="3" rtl="0">
              <a:spcBef>
                <a:spcPts val="0"/>
              </a:spcBef>
              <a:spcAft>
                <a:spcPts val="0"/>
              </a:spcAft>
              <a:buSzPts val="2800"/>
              <a:buNone/>
              <a:defRPr>
                <a:latin typeface="Raleway Medium"/>
                <a:ea typeface="Raleway Medium"/>
                <a:cs typeface="Raleway Medium"/>
                <a:sym typeface="Raleway Medium"/>
              </a:defRPr>
            </a:lvl4pPr>
            <a:lvl5pPr lvl="4" rtl="0">
              <a:spcBef>
                <a:spcPts val="0"/>
              </a:spcBef>
              <a:spcAft>
                <a:spcPts val="0"/>
              </a:spcAft>
              <a:buSzPts val="2800"/>
              <a:buNone/>
              <a:defRPr>
                <a:latin typeface="Raleway Medium"/>
                <a:ea typeface="Raleway Medium"/>
                <a:cs typeface="Raleway Medium"/>
                <a:sym typeface="Raleway Medium"/>
              </a:defRPr>
            </a:lvl5pPr>
            <a:lvl6pPr lvl="5" rtl="0">
              <a:spcBef>
                <a:spcPts val="0"/>
              </a:spcBef>
              <a:spcAft>
                <a:spcPts val="0"/>
              </a:spcAft>
              <a:buSzPts val="2800"/>
              <a:buNone/>
              <a:defRPr>
                <a:latin typeface="Raleway Medium"/>
                <a:ea typeface="Raleway Medium"/>
                <a:cs typeface="Raleway Medium"/>
                <a:sym typeface="Raleway Medium"/>
              </a:defRPr>
            </a:lvl6pPr>
            <a:lvl7pPr lvl="6" rtl="0">
              <a:spcBef>
                <a:spcPts val="0"/>
              </a:spcBef>
              <a:spcAft>
                <a:spcPts val="0"/>
              </a:spcAft>
              <a:buSzPts val="2800"/>
              <a:buNone/>
              <a:defRPr>
                <a:latin typeface="Raleway Medium"/>
                <a:ea typeface="Raleway Medium"/>
                <a:cs typeface="Raleway Medium"/>
                <a:sym typeface="Raleway Medium"/>
              </a:defRPr>
            </a:lvl7pPr>
            <a:lvl8pPr lvl="7" rtl="0">
              <a:spcBef>
                <a:spcPts val="0"/>
              </a:spcBef>
              <a:spcAft>
                <a:spcPts val="0"/>
              </a:spcAft>
              <a:buSzPts val="2800"/>
              <a:buNone/>
              <a:defRPr>
                <a:latin typeface="Raleway Medium"/>
                <a:ea typeface="Raleway Medium"/>
                <a:cs typeface="Raleway Medium"/>
                <a:sym typeface="Raleway Medium"/>
              </a:defRPr>
            </a:lvl8pPr>
            <a:lvl9pPr lvl="8" rtl="0">
              <a:spcBef>
                <a:spcPts val="0"/>
              </a:spcBef>
              <a:spcAft>
                <a:spcPts val="0"/>
              </a:spcAft>
              <a:buSzPts val="2800"/>
              <a:buNone/>
              <a:defRPr>
                <a:latin typeface="Raleway Medium"/>
                <a:ea typeface="Raleway Medium"/>
                <a:cs typeface="Raleway Medium"/>
                <a:sym typeface="Raleway Medium"/>
              </a:defRPr>
            </a:lvl9pPr>
          </a:lstStyle>
          <a:p>
            <a:endParaRPr/>
          </a:p>
        </p:txBody>
      </p:sp>
      <p:sp>
        <p:nvSpPr>
          <p:cNvPr id="181" name="Google Shape;181;p19"/>
          <p:cNvSpPr txBox="1">
            <a:spLocks noGrp="1"/>
          </p:cNvSpPr>
          <p:nvPr>
            <p:ph type="body" idx="1"/>
          </p:nvPr>
        </p:nvSpPr>
        <p:spPr>
          <a:xfrm>
            <a:off x="704850" y="2220801"/>
            <a:ext cx="2685900" cy="1474800"/>
          </a:xfrm>
          <a:prstGeom prst="rect">
            <a:avLst/>
          </a:prstGeom>
        </p:spPr>
        <p:txBody>
          <a:bodyPr spcFirstLastPara="1" wrap="square" lIns="91425" tIns="91425" rIns="91425" bIns="91425" anchor="t" anchorCtr="0">
            <a:noAutofit/>
          </a:bodyPr>
          <a:lstStyle>
            <a:lvl1pPr marL="457200" lvl="0" indent="-323850" algn="r" rtl="0">
              <a:lnSpc>
                <a:spcPct val="100000"/>
              </a:lnSpc>
              <a:spcBef>
                <a:spcPts val="0"/>
              </a:spcBef>
              <a:spcAft>
                <a:spcPts val="0"/>
              </a:spcAft>
              <a:buSzPts val="1500"/>
              <a:buChar char="●"/>
              <a:defRPr sz="1600"/>
            </a:lvl1pPr>
            <a:lvl2pPr marL="914400" lvl="1" indent="-323850" rtl="0">
              <a:spcBef>
                <a:spcPts val="0"/>
              </a:spcBef>
              <a:spcAft>
                <a:spcPts val="0"/>
              </a:spcAft>
              <a:buSzPts val="1500"/>
              <a:buChar char="○"/>
              <a:defRPr/>
            </a:lvl2pPr>
            <a:lvl3pPr marL="1371600" lvl="2" indent="-323850" rtl="0">
              <a:spcBef>
                <a:spcPts val="1600"/>
              </a:spcBef>
              <a:spcAft>
                <a:spcPts val="0"/>
              </a:spcAft>
              <a:buSzPts val="1500"/>
              <a:buChar char="■"/>
              <a:defRPr/>
            </a:lvl3pPr>
            <a:lvl4pPr marL="1828800" lvl="3" indent="-323850" rtl="0">
              <a:spcBef>
                <a:spcPts val="1600"/>
              </a:spcBef>
              <a:spcAft>
                <a:spcPts val="0"/>
              </a:spcAft>
              <a:buSzPts val="1500"/>
              <a:buChar char="●"/>
              <a:defRPr/>
            </a:lvl4pPr>
            <a:lvl5pPr marL="2286000" lvl="4" indent="-323850" rtl="0">
              <a:spcBef>
                <a:spcPts val="1600"/>
              </a:spcBef>
              <a:spcAft>
                <a:spcPts val="0"/>
              </a:spcAft>
              <a:buSzPts val="1500"/>
              <a:buChar char="○"/>
              <a:defRPr/>
            </a:lvl5pPr>
            <a:lvl6pPr marL="2743200" lvl="5" indent="-323850" rtl="0">
              <a:spcBef>
                <a:spcPts val="1600"/>
              </a:spcBef>
              <a:spcAft>
                <a:spcPts val="0"/>
              </a:spcAft>
              <a:buSzPts val="1500"/>
              <a:buChar char="■"/>
              <a:defRPr/>
            </a:lvl6pPr>
            <a:lvl7pPr marL="3200400" lvl="6" indent="-323850" rtl="0">
              <a:spcBef>
                <a:spcPts val="1600"/>
              </a:spcBef>
              <a:spcAft>
                <a:spcPts val="0"/>
              </a:spcAft>
              <a:buSzPts val="1500"/>
              <a:buChar char="●"/>
              <a:defRPr/>
            </a:lvl7pPr>
            <a:lvl8pPr marL="3657600" lvl="7" indent="-323850" rtl="0">
              <a:spcBef>
                <a:spcPts val="1600"/>
              </a:spcBef>
              <a:spcAft>
                <a:spcPts val="0"/>
              </a:spcAft>
              <a:buSzPts val="1500"/>
              <a:buChar char="○"/>
              <a:defRPr/>
            </a:lvl8pPr>
            <a:lvl9pPr marL="4114800" lvl="8" indent="-323850" rtl="0">
              <a:spcBef>
                <a:spcPts val="1600"/>
              </a:spcBef>
              <a:spcAft>
                <a:spcPts val="1600"/>
              </a:spcAft>
              <a:buSzPts val="1500"/>
              <a:buChar char="■"/>
              <a:defRPr/>
            </a:lvl9pPr>
          </a:lstStyle>
          <a:p>
            <a:endParaRPr/>
          </a:p>
        </p:txBody>
      </p:sp>
      <p:pic>
        <p:nvPicPr>
          <p:cNvPr id="182" name="Google Shape;182;p19" descr="Image02"/>
          <p:cNvPicPr preferRelativeResize="0"/>
          <p:nvPr/>
        </p:nvPicPr>
        <p:blipFill rotWithShape="1">
          <a:blip r:embed="rId2">
            <a:alphaModFix amt="39000"/>
          </a:blip>
          <a:srcRect t="54944" r="54302"/>
          <a:stretch/>
        </p:blipFill>
        <p:spPr>
          <a:xfrm rot="10800000">
            <a:off x="-11050" y="3581750"/>
            <a:ext cx="1572801" cy="1550724"/>
          </a:xfrm>
          <a:prstGeom prst="rect">
            <a:avLst/>
          </a:prstGeom>
          <a:noFill/>
          <a:ln>
            <a:noFill/>
          </a:ln>
        </p:spPr>
      </p:pic>
      <p:pic>
        <p:nvPicPr>
          <p:cNvPr id="183" name="Google Shape;183;p19" descr="Image02"/>
          <p:cNvPicPr preferRelativeResize="0"/>
          <p:nvPr/>
        </p:nvPicPr>
        <p:blipFill rotWithShape="1">
          <a:blip r:embed="rId2">
            <a:alphaModFix amt="39000"/>
          </a:blip>
          <a:srcRect t="54944" r="54302"/>
          <a:stretch/>
        </p:blipFill>
        <p:spPr>
          <a:xfrm>
            <a:off x="7571200" y="0"/>
            <a:ext cx="1572801" cy="1550723"/>
          </a:xfrm>
          <a:prstGeom prst="rect">
            <a:avLst/>
          </a:prstGeom>
          <a:noFill/>
          <a:ln>
            <a:noFill/>
          </a:ln>
        </p:spPr>
      </p:pic>
      <p:pic>
        <p:nvPicPr>
          <p:cNvPr id="184" name="Google Shape;184;p19" descr="Slidesgo" title="image02"/>
          <p:cNvPicPr preferRelativeResize="0"/>
          <p:nvPr/>
        </p:nvPicPr>
        <p:blipFill rotWithShape="1">
          <a:blip r:embed="rId3">
            <a:alphaModFix amt="50000"/>
          </a:blip>
          <a:srcRect l="68675"/>
          <a:stretch/>
        </p:blipFill>
        <p:spPr>
          <a:xfrm rot="5400000">
            <a:off x="1223550" y="-1223550"/>
            <a:ext cx="542925" cy="2990025"/>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2"/>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09674" y="538200"/>
            <a:ext cx="7721100" cy="572700"/>
          </a:xfrm>
          <a:prstGeom prst="rect">
            <a:avLst/>
          </a:prstGeom>
          <a:noFill/>
          <a:ln>
            <a:noFill/>
          </a:ln>
        </p:spPr>
        <p:txBody>
          <a:bodyPr spcFirstLastPara="1" wrap="square" lIns="91425" tIns="91425" rIns="91425" bIns="91425" anchor="t" anchorCtr="0">
            <a:noAutofit/>
          </a:bodyPr>
          <a:lstStyle>
            <a:lvl1pPr lvl="0" algn="ctr">
              <a:spcBef>
                <a:spcPts val="0"/>
              </a:spcBef>
              <a:spcAft>
                <a:spcPts val="0"/>
              </a:spcAft>
              <a:buClr>
                <a:schemeClr val="accent4"/>
              </a:buClr>
              <a:buSzPts val="2800"/>
              <a:buFont typeface="Anton"/>
              <a:buNone/>
              <a:defRPr sz="2800">
                <a:solidFill>
                  <a:schemeClr val="accent4"/>
                </a:solidFill>
                <a:latin typeface="Anton"/>
                <a:ea typeface="Anton"/>
                <a:cs typeface="Anton"/>
                <a:sym typeface="Anton"/>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709675" y="1245650"/>
            <a:ext cx="7721100" cy="3353700"/>
          </a:xfrm>
          <a:prstGeom prst="rect">
            <a:avLst/>
          </a:prstGeom>
          <a:noFill/>
          <a:ln>
            <a:noFill/>
          </a:ln>
        </p:spPr>
        <p:txBody>
          <a:bodyPr spcFirstLastPara="1" wrap="square" lIns="91425" tIns="91425" rIns="91425" bIns="91425" anchor="t" anchorCtr="0">
            <a:noAutofit/>
          </a:bodyPr>
          <a:lstStyle>
            <a:lvl1pPr marL="457200" lvl="0" indent="-323850">
              <a:lnSpc>
                <a:spcPct val="115000"/>
              </a:lnSpc>
              <a:spcBef>
                <a:spcPts val="0"/>
              </a:spcBef>
              <a:spcAft>
                <a:spcPts val="0"/>
              </a:spcAft>
              <a:buClr>
                <a:schemeClr val="dk2"/>
              </a:buClr>
              <a:buSzPts val="1500"/>
              <a:buFont typeface="Raleway Medium"/>
              <a:buChar char="●"/>
              <a:defRPr sz="1500">
                <a:solidFill>
                  <a:schemeClr val="dk2"/>
                </a:solidFill>
                <a:latin typeface="Raleway Medium"/>
                <a:ea typeface="Raleway Medium"/>
                <a:cs typeface="Raleway Medium"/>
                <a:sym typeface="Raleway Medium"/>
              </a:defRPr>
            </a:lvl1pPr>
            <a:lvl2pPr marL="914400" lvl="1" indent="-323850">
              <a:lnSpc>
                <a:spcPct val="115000"/>
              </a:lnSpc>
              <a:spcBef>
                <a:spcPts val="1600"/>
              </a:spcBef>
              <a:spcAft>
                <a:spcPts val="0"/>
              </a:spcAft>
              <a:buClr>
                <a:schemeClr val="dk2"/>
              </a:buClr>
              <a:buSzPts val="1500"/>
              <a:buFont typeface="Raleway Medium"/>
              <a:buChar char="○"/>
              <a:defRPr sz="1500">
                <a:solidFill>
                  <a:schemeClr val="dk2"/>
                </a:solidFill>
                <a:latin typeface="Raleway Medium"/>
                <a:ea typeface="Raleway Medium"/>
                <a:cs typeface="Raleway Medium"/>
                <a:sym typeface="Raleway Medium"/>
              </a:defRPr>
            </a:lvl2pPr>
            <a:lvl3pPr marL="1371600" lvl="2" indent="-323850">
              <a:lnSpc>
                <a:spcPct val="115000"/>
              </a:lnSpc>
              <a:spcBef>
                <a:spcPts val="1600"/>
              </a:spcBef>
              <a:spcAft>
                <a:spcPts val="0"/>
              </a:spcAft>
              <a:buClr>
                <a:schemeClr val="dk2"/>
              </a:buClr>
              <a:buSzPts val="1500"/>
              <a:buFont typeface="Raleway Medium"/>
              <a:buChar char="■"/>
              <a:defRPr sz="1500">
                <a:solidFill>
                  <a:schemeClr val="dk2"/>
                </a:solidFill>
                <a:latin typeface="Raleway Medium"/>
                <a:ea typeface="Raleway Medium"/>
                <a:cs typeface="Raleway Medium"/>
                <a:sym typeface="Raleway Medium"/>
              </a:defRPr>
            </a:lvl3pPr>
            <a:lvl4pPr marL="1828800" lvl="3" indent="-323850">
              <a:lnSpc>
                <a:spcPct val="115000"/>
              </a:lnSpc>
              <a:spcBef>
                <a:spcPts val="1600"/>
              </a:spcBef>
              <a:spcAft>
                <a:spcPts val="0"/>
              </a:spcAft>
              <a:buClr>
                <a:schemeClr val="dk2"/>
              </a:buClr>
              <a:buSzPts val="1500"/>
              <a:buFont typeface="Raleway Medium"/>
              <a:buChar char="●"/>
              <a:defRPr sz="1500">
                <a:solidFill>
                  <a:schemeClr val="dk2"/>
                </a:solidFill>
                <a:latin typeface="Raleway Medium"/>
                <a:ea typeface="Raleway Medium"/>
                <a:cs typeface="Raleway Medium"/>
                <a:sym typeface="Raleway Medium"/>
              </a:defRPr>
            </a:lvl4pPr>
            <a:lvl5pPr marL="2286000" lvl="4" indent="-323850">
              <a:lnSpc>
                <a:spcPct val="115000"/>
              </a:lnSpc>
              <a:spcBef>
                <a:spcPts val="1600"/>
              </a:spcBef>
              <a:spcAft>
                <a:spcPts val="0"/>
              </a:spcAft>
              <a:buClr>
                <a:schemeClr val="dk2"/>
              </a:buClr>
              <a:buSzPts val="1500"/>
              <a:buFont typeface="Raleway Medium"/>
              <a:buChar char="○"/>
              <a:defRPr sz="1500">
                <a:solidFill>
                  <a:schemeClr val="dk2"/>
                </a:solidFill>
                <a:latin typeface="Raleway Medium"/>
                <a:ea typeface="Raleway Medium"/>
                <a:cs typeface="Raleway Medium"/>
                <a:sym typeface="Raleway Medium"/>
              </a:defRPr>
            </a:lvl5pPr>
            <a:lvl6pPr marL="2743200" lvl="5" indent="-323850">
              <a:lnSpc>
                <a:spcPct val="115000"/>
              </a:lnSpc>
              <a:spcBef>
                <a:spcPts val="1600"/>
              </a:spcBef>
              <a:spcAft>
                <a:spcPts val="0"/>
              </a:spcAft>
              <a:buClr>
                <a:schemeClr val="dk2"/>
              </a:buClr>
              <a:buSzPts val="1500"/>
              <a:buFont typeface="Raleway Medium"/>
              <a:buChar char="■"/>
              <a:defRPr sz="1500">
                <a:solidFill>
                  <a:schemeClr val="dk2"/>
                </a:solidFill>
                <a:latin typeface="Raleway Medium"/>
                <a:ea typeface="Raleway Medium"/>
                <a:cs typeface="Raleway Medium"/>
                <a:sym typeface="Raleway Medium"/>
              </a:defRPr>
            </a:lvl6pPr>
            <a:lvl7pPr marL="3200400" lvl="6" indent="-323850">
              <a:lnSpc>
                <a:spcPct val="115000"/>
              </a:lnSpc>
              <a:spcBef>
                <a:spcPts val="1600"/>
              </a:spcBef>
              <a:spcAft>
                <a:spcPts val="0"/>
              </a:spcAft>
              <a:buClr>
                <a:schemeClr val="dk2"/>
              </a:buClr>
              <a:buSzPts val="1500"/>
              <a:buFont typeface="Raleway Medium"/>
              <a:buChar char="●"/>
              <a:defRPr sz="1500">
                <a:solidFill>
                  <a:schemeClr val="dk2"/>
                </a:solidFill>
                <a:latin typeface="Raleway Medium"/>
                <a:ea typeface="Raleway Medium"/>
                <a:cs typeface="Raleway Medium"/>
                <a:sym typeface="Raleway Medium"/>
              </a:defRPr>
            </a:lvl7pPr>
            <a:lvl8pPr marL="3657600" lvl="7" indent="-323850">
              <a:lnSpc>
                <a:spcPct val="115000"/>
              </a:lnSpc>
              <a:spcBef>
                <a:spcPts val="1600"/>
              </a:spcBef>
              <a:spcAft>
                <a:spcPts val="0"/>
              </a:spcAft>
              <a:buClr>
                <a:schemeClr val="dk2"/>
              </a:buClr>
              <a:buSzPts val="1500"/>
              <a:buFont typeface="Raleway Medium"/>
              <a:buChar char="○"/>
              <a:defRPr sz="1500">
                <a:solidFill>
                  <a:schemeClr val="dk2"/>
                </a:solidFill>
                <a:latin typeface="Raleway Medium"/>
                <a:ea typeface="Raleway Medium"/>
                <a:cs typeface="Raleway Medium"/>
                <a:sym typeface="Raleway Medium"/>
              </a:defRPr>
            </a:lvl8pPr>
            <a:lvl9pPr marL="4114800" lvl="8" indent="-323850">
              <a:lnSpc>
                <a:spcPct val="115000"/>
              </a:lnSpc>
              <a:spcBef>
                <a:spcPts val="1600"/>
              </a:spcBef>
              <a:spcAft>
                <a:spcPts val="1600"/>
              </a:spcAft>
              <a:buClr>
                <a:schemeClr val="dk2"/>
              </a:buClr>
              <a:buSzPts val="1500"/>
              <a:buFont typeface="Raleway Medium"/>
              <a:buChar char="■"/>
              <a:defRPr sz="1500">
                <a:solidFill>
                  <a:schemeClr val="dk2"/>
                </a:solidFill>
                <a:latin typeface="Raleway Medium"/>
                <a:ea typeface="Raleway Medium"/>
                <a:cs typeface="Raleway Medium"/>
                <a:sym typeface="Raleway Medium"/>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3" r:id="rId3"/>
    <p:sldLayoutId id="2147483655" r:id="rId4"/>
    <p:sldLayoutId id="2147483657" r:id="rId5"/>
    <p:sldLayoutId id="2147483658" r:id="rId6"/>
    <p:sldLayoutId id="2147483659" r:id="rId7"/>
    <p:sldLayoutId id="2147483660" r:id="rId8"/>
    <p:sldLayoutId id="2147483665" r:id="rId9"/>
    <p:sldLayoutId id="2147483668" r:id="rId10"/>
    <p:sldLayoutId id="2147483673"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5.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55"/>
        <p:cNvGrpSpPr/>
        <p:nvPr/>
      </p:nvGrpSpPr>
      <p:grpSpPr>
        <a:xfrm>
          <a:off x="0" y="0"/>
          <a:ext cx="0" cy="0"/>
          <a:chOff x="0" y="0"/>
          <a:chExt cx="0" cy="0"/>
        </a:xfrm>
      </p:grpSpPr>
      <p:sp>
        <p:nvSpPr>
          <p:cNvPr id="356" name="Google Shape;356;p39"/>
          <p:cNvSpPr txBox="1">
            <a:spLocks noGrp="1"/>
          </p:cNvSpPr>
          <p:nvPr>
            <p:ph type="ctrTitle"/>
          </p:nvPr>
        </p:nvSpPr>
        <p:spPr>
          <a:xfrm>
            <a:off x="509019" y="1857960"/>
            <a:ext cx="8114309" cy="1427579"/>
          </a:xfrm>
          <a:prstGeom prst="rect">
            <a:avLst/>
          </a:prstGeom>
        </p:spPr>
        <p:txBody>
          <a:bodyPr spcFirstLastPara="1" wrap="square" lIns="91425" tIns="91425" rIns="91425" bIns="91425" anchor="ctr" anchorCtr="0">
            <a:noAutofit/>
          </a:bodyPr>
          <a:lstStyle/>
          <a:p>
            <a:pPr lvl="0" algn="ctr"/>
            <a:r>
              <a:rPr lang="en-US" dirty="0"/>
              <a:t>The Principles of Dialogue</a:t>
            </a:r>
            <a:endParaRPr lang="en-US" dirty="0"/>
          </a:p>
        </p:txBody>
      </p:sp>
      <p:sp>
        <p:nvSpPr>
          <p:cNvPr id="357" name="Google Shape;357;p39"/>
          <p:cNvSpPr txBox="1">
            <a:spLocks noGrp="1"/>
          </p:cNvSpPr>
          <p:nvPr>
            <p:ph type="subTitle" idx="1"/>
          </p:nvPr>
        </p:nvSpPr>
        <p:spPr>
          <a:xfrm>
            <a:off x="2292709" y="0"/>
            <a:ext cx="4546932" cy="604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Libyan International Medical University</a:t>
            </a:r>
          </a:p>
          <a:p>
            <a:pPr marL="0" lvl="0" indent="0" algn="ctr" rtl="0">
              <a:spcBef>
                <a:spcPts val="0"/>
              </a:spcBef>
              <a:spcAft>
                <a:spcPts val="0"/>
              </a:spcAft>
              <a:buNone/>
            </a:pPr>
            <a:r>
              <a:rPr lang="en-US" dirty="0"/>
              <a:t>Faculty of Business Administration</a:t>
            </a:r>
            <a:endParaRPr dirty="0"/>
          </a:p>
        </p:txBody>
      </p:sp>
      <p:sp>
        <p:nvSpPr>
          <p:cNvPr id="360" name="Google Shape;360;p39" descr="Slidesgo" title="image04"/>
          <p:cNvSpPr/>
          <p:nvPr/>
        </p:nvSpPr>
        <p:spPr>
          <a:xfrm>
            <a:off x="1489100" y="3776688"/>
            <a:ext cx="806400" cy="806400"/>
          </a:xfrm>
          <a:prstGeom prst="ellipse">
            <a:avLst/>
          </a:prstGeom>
          <a:solidFill>
            <a:srgbClr val="A15887">
              <a:alpha val="725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357;p39">
            <a:extLst>
              <a:ext uri="{FF2B5EF4-FFF2-40B4-BE49-F238E27FC236}">
                <a16:creationId xmlns:a16="http://schemas.microsoft.com/office/drawing/2014/main" id="{D3D176D9-BB21-A16E-D3F6-B2F330048BE2}"/>
              </a:ext>
            </a:extLst>
          </p:cNvPr>
          <p:cNvSpPr txBox="1">
            <a:spLocks/>
          </p:cNvSpPr>
          <p:nvPr/>
        </p:nvSpPr>
        <p:spPr>
          <a:xfrm>
            <a:off x="2860921" y="4386960"/>
            <a:ext cx="3410507" cy="6045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23850" algn="r" rtl="0">
              <a:lnSpc>
                <a:spcPct val="100000"/>
              </a:lnSpc>
              <a:spcBef>
                <a:spcPts val="0"/>
              </a:spcBef>
              <a:spcAft>
                <a:spcPts val="0"/>
              </a:spcAft>
              <a:buClr>
                <a:schemeClr val="dk2"/>
              </a:buClr>
              <a:buSzPts val="2800"/>
              <a:buFont typeface="Raleway Medium"/>
              <a:buNone/>
              <a:defRPr sz="1800" b="0" i="0" u="none" strike="noStrike" cap="none">
                <a:solidFill>
                  <a:schemeClr val="dk2"/>
                </a:solidFill>
                <a:latin typeface="Raleway Medium"/>
                <a:ea typeface="Raleway Medium"/>
                <a:cs typeface="Raleway Medium"/>
                <a:sym typeface="Raleway Medium"/>
              </a:defRPr>
            </a:lvl1pPr>
            <a:lvl2pPr marL="914400" marR="0" lvl="1" indent="-323850" algn="ctr" rtl="0">
              <a:lnSpc>
                <a:spcPct val="100000"/>
              </a:lnSpc>
              <a:spcBef>
                <a:spcPts val="0"/>
              </a:spcBef>
              <a:spcAft>
                <a:spcPts val="0"/>
              </a:spcAft>
              <a:buClr>
                <a:schemeClr val="dk2"/>
              </a:buClr>
              <a:buSzPts val="2800"/>
              <a:buFont typeface="Raleway Medium"/>
              <a:buNone/>
              <a:defRPr sz="2800" b="0" i="0" u="none" strike="noStrike" cap="none">
                <a:solidFill>
                  <a:schemeClr val="dk2"/>
                </a:solidFill>
                <a:latin typeface="Raleway Medium"/>
                <a:ea typeface="Raleway Medium"/>
                <a:cs typeface="Raleway Medium"/>
                <a:sym typeface="Raleway Medium"/>
              </a:defRPr>
            </a:lvl2pPr>
            <a:lvl3pPr marL="1371600" marR="0" lvl="2" indent="-323850" algn="ctr" rtl="0">
              <a:lnSpc>
                <a:spcPct val="100000"/>
              </a:lnSpc>
              <a:spcBef>
                <a:spcPts val="0"/>
              </a:spcBef>
              <a:spcAft>
                <a:spcPts val="0"/>
              </a:spcAft>
              <a:buClr>
                <a:schemeClr val="dk2"/>
              </a:buClr>
              <a:buSzPts val="2800"/>
              <a:buFont typeface="Raleway Medium"/>
              <a:buNone/>
              <a:defRPr sz="2800" b="0" i="0" u="none" strike="noStrike" cap="none">
                <a:solidFill>
                  <a:schemeClr val="dk2"/>
                </a:solidFill>
                <a:latin typeface="Raleway Medium"/>
                <a:ea typeface="Raleway Medium"/>
                <a:cs typeface="Raleway Medium"/>
                <a:sym typeface="Raleway Medium"/>
              </a:defRPr>
            </a:lvl3pPr>
            <a:lvl4pPr marL="1828800" marR="0" lvl="3" indent="-323850" algn="ctr" rtl="0">
              <a:lnSpc>
                <a:spcPct val="100000"/>
              </a:lnSpc>
              <a:spcBef>
                <a:spcPts val="0"/>
              </a:spcBef>
              <a:spcAft>
                <a:spcPts val="0"/>
              </a:spcAft>
              <a:buClr>
                <a:schemeClr val="dk2"/>
              </a:buClr>
              <a:buSzPts val="2800"/>
              <a:buFont typeface="Raleway Medium"/>
              <a:buNone/>
              <a:defRPr sz="2800" b="0" i="0" u="none" strike="noStrike" cap="none">
                <a:solidFill>
                  <a:schemeClr val="dk2"/>
                </a:solidFill>
                <a:latin typeface="Raleway Medium"/>
                <a:ea typeface="Raleway Medium"/>
                <a:cs typeface="Raleway Medium"/>
                <a:sym typeface="Raleway Medium"/>
              </a:defRPr>
            </a:lvl4pPr>
            <a:lvl5pPr marL="2286000" marR="0" lvl="4" indent="-323850" algn="ctr" rtl="0">
              <a:lnSpc>
                <a:spcPct val="100000"/>
              </a:lnSpc>
              <a:spcBef>
                <a:spcPts val="0"/>
              </a:spcBef>
              <a:spcAft>
                <a:spcPts val="0"/>
              </a:spcAft>
              <a:buClr>
                <a:schemeClr val="dk2"/>
              </a:buClr>
              <a:buSzPts val="2800"/>
              <a:buFont typeface="Raleway Medium"/>
              <a:buNone/>
              <a:defRPr sz="2800" b="0" i="0" u="none" strike="noStrike" cap="none">
                <a:solidFill>
                  <a:schemeClr val="dk2"/>
                </a:solidFill>
                <a:latin typeface="Raleway Medium"/>
                <a:ea typeface="Raleway Medium"/>
                <a:cs typeface="Raleway Medium"/>
                <a:sym typeface="Raleway Medium"/>
              </a:defRPr>
            </a:lvl5pPr>
            <a:lvl6pPr marL="2743200" marR="0" lvl="5" indent="-323850" algn="ctr" rtl="0">
              <a:lnSpc>
                <a:spcPct val="100000"/>
              </a:lnSpc>
              <a:spcBef>
                <a:spcPts val="0"/>
              </a:spcBef>
              <a:spcAft>
                <a:spcPts val="0"/>
              </a:spcAft>
              <a:buClr>
                <a:schemeClr val="dk2"/>
              </a:buClr>
              <a:buSzPts val="2800"/>
              <a:buFont typeface="Raleway Medium"/>
              <a:buNone/>
              <a:defRPr sz="2800" b="0" i="0" u="none" strike="noStrike" cap="none">
                <a:solidFill>
                  <a:schemeClr val="dk2"/>
                </a:solidFill>
                <a:latin typeface="Raleway Medium"/>
                <a:ea typeface="Raleway Medium"/>
                <a:cs typeface="Raleway Medium"/>
                <a:sym typeface="Raleway Medium"/>
              </a:defRPr>
            </a:lvl6pPr>
            <a:lvl7pPr marL="3200400" marR="0" lvl="6" indent="-323850" algn="ctr" rtl="0">
              <a:lnSpc>
                <a:spcPct val="100000"/>
              </a:lnSpc>
              <a:spcBef>
                <a:spcPts val="0"/>
              </a:spcBef>
              <a:spcAft>
                <a:spcPts val="0"/>
              </a:spcAft>
              <a:buClr>
                <a:schemeClr val="dk2"/>
              </a:buClr>
              <a:buSzPts val="2800"/>
              <a:buFont typeface="Raleway Medium"/>
              <a:buNone/>
              <a:defRPr sz="2800" b="0" i="0" u="none" strike="noStrike" cap="none">
                <a:solidFill>
                  <a:schemeClr val="dk2"/>
                </a:solidFill>
                <a:latin typeface="Raleway Medium"/>
                <a:ea typeface="Raleway Medium"/>
                <a:cs typeface="Raleway Medium"/>
                <a:sym typeface="Raleway Medium"/>
              </a:defRPr>
            </a:lvl7pPr>
            <a:lvl8pPr marL="3657600" marR="0" lvl="7" indent="-323850" algn="ctr" rtl="0">
              <a:lnSpc>
                <a:spcPct val="100000"/>
              </a:lnSpc>
              <a:spcBef>
                <a:spcPts val="0"/>
              </a:spcBef>
              <a:spcAft>
                <a:spcPts val="0"/>
              </a:spcAft>
              <a:buClr>
                <a:schemeClr val="dk2"/>
              </a:buClr>
              <a:buSzPts val="2800"/>
              <a:buFont typeface="Raleway Medium"/>
              <a:buNone/>
              <a:defRPr sz="2800" b="0" i="0" u="none" strike="noStrike" cap="none">
                <a:solidFill>
                  <a:schemeClr val="dk2"/>
                </a:solidFill>
                <a:latin typeface="Raleway Medium"/>
                <a:ea typeface="Raleway Medium"/>
                <a:cs typeface="Raleway Medium"/>
                <a:sym typeface="Raleway Medium"/>
              </a:defRPr>
            </a:lvl8pPr>
            <a:lvl9pPr marL="4114800" marR="0" lvl="8" indent="-323850" algn="ctr" rtl="0">
              <a:lnSpc>
                <a:spcPct val="100000"/>
              </a:lnSpc>
              <a:spcBef>
                <a:spcPts val="0"/>
              </a:spcBef>
              <a:spcAft>
                <a:spcPts val="0"/>
              </a:spcAft>
              <a:buClr>
                <a:schemeClr val="dk2"/>
              </a:buClr>
              <a:buSzPts val="2800"/>
              <a:buFont typeface="Raleway Medium"/>
              <a:buNone/>
              <a:defRPr sz="2800" b="0" i="0" u="none" strike="noStrike" cap="none">
                <a:solidFill>
                  <a:schemeClr val="dk2"/>
                </a:solidFill>
                <a:latin typeface="Raleway Medium"/>
                <a:ea typeface="Raleway Medium"/>
                <a:cs typeface="Raleway Medium"/>
                <a:sym typeface="Raleway Medium"/>
              </a:defRPr>
            </a:lvl9pPr>
          </a:lstStyle>
          <a:p>
            <a:pPr marL="0" indent="0" algn="just"/>
            <a:r>
              <a:rPr lang="en-US" dirty="0"/>
              <a:t>Name: Jude </a:t>
            </a:r>
            <a:r>
              <a:rPr lang="en-US" dirty="0" err="1"/>
              <a:t>Boughalia</a:t>
            </a:r>
            <a:r>
              <a:rPr lang="en-US" dirty="0"/>
              <a:t> 3766</a:t>
            </a:r>
          </a:p>
          <a:p>
            <a:pPr marL="0" indent="0" algn="just"/>
            <a:r>
              <a:rPr lang="en-US" dirty="0"/>
              <a:t>Email: joud_3766@limu.edu.ly</a:t>
            </a:r>
          </a:p>
        </p:txBody>
      </p:sp>
      <p:pic>
        <p:nvPicPr>
          <p:cNvPr id="3" name="Picture 2">
            <a:extLst>
              <a:ext uri="{FF2B5EF4-FFF2-40B4-BE49-F238E27FC236}">
                <a16:creationId xmlns:a16="http://schemas.microsoft.com/office/drawing/2014/main" id="{01D7C7B9-DD66-EFFD-2231-22C0749F0795}"/>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9654" b="89982" l="1818" r="98182">
                        <a14:foregroundMark x1="10260" y1="82878" x2="1948" y2="88160"/>
                        <a14:foregroundMark x1="88571" y1="75228" x2="95325" y2="87067"/>
                        <a14:foregroundMark x1="95325" y1="87067" x2="98182" y2="88525"/>
                      </a14:backgroundRemoval>
                    </a14:imgEffect>
                  </a14:imgLayer>
                </a14:imgProps>
              </a:ext>
            </a:extLst>
          </a:blip>
          <a:stretch>
            <a:fillRect/>
          </a:stretch>
        </p:blipFill>
        <p:spPr>
          <a:xfrm>
            <a:off x="0" y="0"/>
            <a:ext cx="1360982" cy="968595"/>
          </a:xfrm>
          <a:prstGeom prst="rect">
            <a:avLst/>
          </a:prstGeom>
        </p:spPr>
      </p:pic>
      <p:pic>
        <p:nvPicPr>
          <p:cNvPr id="5" name="Picture 4">
            <a:extLst>
              <a:ext uri="{FF2B5EF4-FFF2-40B4-BE49-F238E27FC236}">
                <a16:creationId xmlns:a16="http://schemas.microsoft.com/office/drawing/2014/main" id="{7B940DD9-0704-0769-A5F1-C5FEE4C9B04D}"/>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5556" b="93924" l="7292" r="92708">
                        <a14:foregroundMark x1="66319" y1="11458" x2="45833" y2="5729"/>
                        <a14:foregroundMark x1="45313" y1="7292" x2="24826" y2="14931"/>
                        <a14:foregroundMark x1="22396" y1="18924" x2="13889" y2="28993"/>
                        <a14:foregroundMark x1="13889" y1="28993" x2="9722" y2="42014"/>
                        <a14:foregroundMark x1="9722" y1="42014" x2="7986" y2="44097"/>
                        <a14:foregroundMark x1="46875" y1="94097" x2="56424" y2="90278"/>
                        <a14:foregroundMark x1="7465" y1="56771" x2="11806" y2="65799"/>
                        <a14:foregroundMark x1="14236" y1="74826" x2="23264" y2="81250"/>
                        <a14:foregroundMark x1="27778" y1="87500" x2="40451" y2="90972"/>
                        <a14:foregroundMark x1="63715" y1="90451" x2="76042" y2="83160"/>
                        <a14:foregroundMark x1="76042" y1="83160" x2="76042" y2="82813"/>
                        <a14:foregroundMark x1="81250" y1="80208" x2="88194" y2="69618"/>
                        <a14:foregroundMark x1="91493" y1="62153" x2="92708" y2="53993"/>
                        <a14:foregroundMark x1="92535" y1="45660" x2="89063" y2="32813"/>
                        <a14:foregroundMark x1="89063" y1="32813" x2="88889" y2="32813"/>
                        <a14:foregroundMark x1="87674" y1="29688" x2="77604" y2="17014"/>
                        <a14:foregroundMark x1="51042" y1="40972" x2="52604" y2="68576"/>
                      </a14:backgroundRemoval>
                    </a14:imgEffect>
                  </a14:imgLayer>
                </a14:imgProps>
              </a:ext>
            </a:extLst>
          </a:blip>
          <a:stretch>
            <a:fillRect/>
          </a:stretch>
        </p:blipFill>
        <p:spPr>
          <a:xfrm>
            <a:off x="7916748" y="-9126"/>
            <a:ext cx="1227252" cy="1227252"/>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269ED8-C705-FE12-A8A9-E0990622E696}"/>
              </a:ext>
            </a:extLst>
          </p:cNvPr>
          <p:cNvSpPr>
            <a:spLocks noGrp="1"/>
          </p:cNvSpPr>
          <p:nvPr>
            <p:ph type="ctrTitle"/>
          </p:nvPr>
        </p:nvSpPr>
        <p:spPr>
          <a:xfrm>
            <a:off x="273466" y="1387500"/>
            <a:ext cx="3864600" cy="2368500"/>
          </a:xfrm>
        </p:spPr>
        <p:txBody>
          <a:bodyPr/>
          <a:lstStyle/>
          <a:p>
            <a:r>
              <a:rPr lang="en-LY" sz="6600" dirty="0"/>
              <a:t>Reflection</a:t>
            </a:r>
          </a:p>
        </p:txBody>
      </p:sp>
      <p:sp>
        <p:nvSpPr>
          <p:cNvPr id="4" name="Google Shape;377;p41">
            <a:extLst>
              <a:ext uri="{FF2B5EF4-FFF2-40B4-BE49-F238E27FC236}">
                <a16:creationId xmlns:a16="http://schemas.microsoft.com/office/drawing/2014/main" id="{42E404E5-9C67-B517-8499-D58DA26C7C2D}"/>
              </a:ext>
            </a:extLst>
          </p:cNvPr>
          <p:cNvSpPr txBox="1">
            <a:spLocks/>
          </p:cNvSpPr>
          <p:nvPr/>
        </p:nvSpPr>
        <p:spPr>
          <a:xfrm>
            <a:off x="8423659" y="4532374"/>
            <a:ext cx="720341" cy="611126"/>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accent4"/>
              </a:buClr>
              <a:buSzPts val="1800"/>
              <a:buFont typeface="Anton"/>
              <a:buNone/>
              <a:defRPr sz="2000" b="0" i="0" u="none" strike="noStrike" cap="none">
                <a:solidFill>
                  <a:schemeClr val="accent4"/>
                </a:solidFill>
                <a:latin typeface="Anton"/>
                <a:ea typeface="Anton"/>
                <a:cs typeface="Anton"/>
                <a:sym typeface="Anton"/>
              </a:defRPr>
            </a:lvl1pPr>
            <a:lvl2pPr marR="0" lvl="1"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r>
              <a:rPr lang="en" sz="3600" dirty="0">
                <a:solidFill>
                  <a:schemeClr val="bg2">
                    <a:lumMod val="75000"/>
                  </a:schemeClr>
                </a:solidFill>
              </a:rPr>
              <a:t>10</a:t>
            </a:r>
          </a:p>
        </p:txBody>
      </p:sp>
    </p:spTree>
    <p:extLst>
      <p:ext uri="{BB962C8B-B14F-4D97-AF65-F5344CB8AC3E}">
        <p14:creationId xmlns:p14="http://schemas.microsoft.com/office/powerpoint/2010/main" val="4009256423"/>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74"/>
        <p:cNvGrpSpPr/>
        <p:nvPr/>
      </p:nvGrpSpPr>
      <p:grpSpPr>
        <a:xfrm>
          <a:off x="0" y="0"/>
          <a:ext cx="0" cy="0"/>
          <a:chOff x="0" y="0"/>
          <a:chExt cx="0" cy="0"/>
        </a:xfrm>
      </p:grpSpPr>
      <p:sp>
        <p:nvSpPr>
          <p:cNvPr id="1575" name="Google Shape;1575;p60"/>
          <p:cNvSpPr txBox="1">
            <a:spLocks noGrp="1"/>
          </p:cNvSpPr>
          <p:nvPr>
            <p:ph type="body" idx="1"/>
          </p:nvPr>
        </p:nvSpPr>
        <p:spPr>
          <a:xfrm>
            <a:off x="1936825" y="2221522"/>
            <a:ext cx="5270350" cy="2061527"/>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US" sz="1800" dirty="0"/>
              <a:t>Dialogue is an organized conversation with the goal of gaining knowledge, discussing problems, and exposing thoughts and behaviors. </a:t>
            </a:r>
            <a:endParaRPr sz="1800" dirty="0"/>
          </a:p>
        </p:txBody>
      </p:sp>
      <p:sp>
        <p:nvSpPr>
          <p:cNvPr id="1576" name="Google Shape;1576;p60"/>
          <p:cNvSpPr txBox="1">
            <a:spLocks noGrp="1"/>
          </p:cNvSpPr>
          <p:nvPr>
            <p:ph type="title"/>
          </p:nvPr>
        </p:nvSpPr>
        <p:spPr>
          <a:xfrm>
            <a:off x="3209850" y="1377254"/>
            <a:ext cx="2724300" cy="584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600" dirty="0"/>
              <a:t>Reflection</a:t>
            </a:r>
            <a:endParaRPr sz="3600" dirty="0"/>
          </a:p>
        </p:txBody>
      </p:sp>
      <p:pic>
        <p:nvPicPr>
          <p:cNvPr id="1577" name="Google Shape;1577;p60" descr="Image02"/>
          <p:cNvPicPr preferRelativeResize="0"/>
          <p:nvPr/>
        </p:nvPicPr>
        <p:blipFill rotWithShape="1">
          <a:blip r:embed="rId3">
            <a:alphaModFix amt="39000"/>
          </a:blip>
          <a:srcRect t="54944" r="54302"/>
          <a:stretch/>
        </p:blipFill>
        <p:spPr>
          <a:xfrm rot="5400000">
            <a:off x="6544025" y="5030450"/>
            <a:ext cx="1572801" cy="1550724"/>
          </a:xfrm>
          <a:prstGeom prst="rect">
            <a:avLst/>
          </a:prstGeom>
          <a:noFill/>
          <a:ln>
            <a:noFill/>
          </a:ln>
        </p:spPr>
      </p:pic>
      <p:sp>
        <p:nvSpPr>
          <p:cNvPr id="2" name="Google Shape;377;p41">
            <a:extLst>
              <a:ext uri="{FF2B5EF4-FFF2-40B4-BE49-F238E27FC236}">
                <a16:creationId xmlns:a16="http://schemas.microsoft.com/office/drawing/2014/main" id="{21683075-09B8-1112-7AC8-A4CE29D5C4B0}"/>
              </a:ext>
            </a:extLst>
          </p:cNvPr>
          <p:cNvSpPr txBox="1">
            <a:spLocks/>
          </p:cNvSpPr>
          <p:nvPr/>
        </p:nvSpPr>
        <p:spPr>
          <a:xfrm>
            <a:off x="8423659" y="4532374"/>
            <a:ext cx="720341" cy="611126"/>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accent4"/>
              </a:buClr>
              <a:buSzPts val="1800"/>
              <a:buFont typeface="Anton"/>
              <a:buNone/>
              <a:defRPr sz="2000" b="0" i="0" u="none" strike="noStrike" cap="none">
                <a:solidFill>
                  <a:schemeClr val="accent4"/>
                </a:solidFill>
                <a:latin typeface="Anton"/>
                <a:ea typeface="Anton"/>
                <a:cs typeface="Anton"/>
                <a:sym typeface="Anton"/>
              </a:defRPr>
            </a:lvl1pPr>
            <a:lvl2pPr marR="0" lvl="1"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r>
              <a:rPr lang="en" sz="3600" dirty="0">
                <a:solidFill>
                  <a:schemeClr val="bg2">
                    <a:lumMod val="75000"/>
                  </a:schemeClr>
                </a:solidFill>
              </a:rPr>
              <a:t>11</a:t>
            </a:r>
          </a:p>
        </p:txBody>
      </p:sp>
      <p:sp>
        <p:nvSpPr>
          <p:cNvPr id="3" name="Google Shape;1836;p73" descr="Slidesgo" title="circulo02">
            <a:extLst>
              <a:ext uri="{FF2B5EF4-FFF2-40B4-BE49-F238E27FC236}">
                <a16:creationId xmlns:a16="http://schemas.microsoft.com/office/drawing/2014/main" id="{4C39DDD6-D92D-C7D2-7DD6-EA11E5BD4C3C}"/>
              </a:ext>
            </a:extLst>
          </p:cNvPr>
          <p:cNvSpPr/>
          <p:nvPr/>
        </p:nvSpPr>
        <p:spPr>
          <a:xfrm>
            <a:off x="8105788" y="-356135"/>
            <a:ext cx="1486327" cy="1377254"/>
          </a:xfrm>
          <a:prstGeom prst="ellipse">
            <a:avLst/>
          </a:prstGeom>
          <a:solidFill>
            <a:srgbClr val="A15887">
              <a:alpha val="725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132"/>
        <p:cNvGrpSpPr/>
        <p:nvPr/>
      </p:nvGrpSpPr>
      <p:grpSpPr>
        <a:xfrm>
          <a:off x="0" y="0"/>
          <a:ext cx="0" cy="0"/>
          <a:chOff x="0" y="0"/>
          <a:chExt cx="0" cy="0"/>
        </a:xfrm>
      </p:grpSpPr>
      <p:sp>
        <p:nvSpPr>
          <p:cNvPr id="2133" name="Google Shape;2133;p79"/>
          <p:cNvSpPr txBox="1">
            <a:spLocks noGrp="1"/>
          </p:cNvSpPr>
          <p:nvPr>
            <p:ph type="title"/>
          </p:nvPr>
        </p:nvSpPr>
        <p:spPr>
          <a:xfrm>
            <a:off x="702559" y="179982"/>
            <a:ext cx="77211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600" dirty="0"/>
              <a:t>References</a:t>
            </a:r>
            <a:endParaRPr sz="3600" dirty="0"/>
          </a:p>
        </p:txBody>
      </p:sp>
      <p:sp>
        <p:nvSpPr>
          <p:cNvPr id="9" name="Subtitle 8">
            <a:extLst>
              <a:ext uri="{FF2B5EF4-FFF2-40B4-BE49-F238E27FC236}">
                <a16:creationId xmlns:a16="http://schemas.microsoft.com/office/drawing/2014/main" id="{6B873C3B-607C-5171-750E-A79D75F6F5A9}"/>
              </a:ext>
            </a:extLst>
          </p:cNvPr>
          <p:cNvSpPr>
            <a:spLocks noGrp="1"/>
          </p:cNvSpPr>
          <p:nvPr>
            <p:ph type="subTitle" idx="3"/>
          </p:nvPr>
        </p:nvSpPr>
        <p:spPr>
          <a:xfrm>
            <a:off x="272058" y="1514973"/>
            <a:ext cx="8871942" cy="2980938"/>
          </a:xfrm>
        </p:spPr>
        <p:txBody>
          <a:bodyPr/>
          <a:lstStyle/>
          <a:p>
            <a:r>
              <a:rPr lang="en-US" dirty="0">
                <a:effectLst/>
              </a:rPr>
              <a:t>Merriam-Webster. (n.d.). </a:t>
            </a:r>
            <a:r>
              <a:rPr lang="en-US" i="1" dirty="0">
                <a:effectLst/>
              </a:rPr>
              <a:t>Dialogue definition &amp; meaning</a:t>
            </a:r>
            <a:r>
              <a:rPr lang="en-US" dirty="0">
                <a:effectLst/>
              </a:rPr>
              <a:t>. Merriam-Webster. Retrieved December 13, 2022, from https://</a:t>
            </a:r>
            <a:r>
              <a:rPr lang="en-US" dirty="0" err="1">
                <a:effectLst/>
              </a:rPr>
              <a:t>www.merriam-webster.com</a:t>
            </a:r>
            <a:r>
              <a:rPr lang="en-US" dirty="0">
                <a:effectLst/>
              </a:rPr>
              <a:t>/dictionary/dialogue </a:t>
            </a:r>
          </a:p>
          <a:p>
            <a:pPr marL="133350" indent="0">
              <a:buNone/>
            </a:pPr>
            <a:endParaRPr lang="en-US" dirty="0"/>
          </a:p>
          <a:p>
            <a:r>
              <a:rPr lang="en-US" dirty="0">
                <a:effectLst/>
              </a:rPr>
              <a:t>Brown, T. (2021, June 11). </a:t>
            </a:r>
            <a:r>
              <a:rPr lang="en-US" i="1" dirty="0">
                <a:effectLst/>
              </a:rPr>
              <a:t>10 principles for good dialogue</a:t>
            </a:r>
            <a:r>
              <a:rPr lang="en-US" dirty="0">
                <a:effectLst/>
              </a:rPr>
              <a:t>. Medium. Retrieved December 13, 2022, from https://</a:t>
            </a:r>
            <a:r>
              <a:rPr lang="en-US" dirty="0" err="1">
                <a:effectLst/>
              </a:rPr>
              <a:t>medium.com</a:t>
            </a:r>
            <a:r>
              <a:rPr lang="en-US" dirty="0">
                <a:effectLst/>
              </a:rPr>
              <a:t>/practicing-politics/10-principles-for-good-dialogue-c5a11a5b8f29 </a:t>
            </a:r>
          </a:p>
          <a:p>
            <a:pPr marL="133350" indent="0">
              <a:buNone/>
            </a:pPr>
            <a:endParaRPr lang="en-US" dirty="0"/>
          </a:p>
          <a:p>
            <a:r>
              <a:rPr lang="en-US" i="1" dirty="0">
                <a:effectLst/>
              </a:rPr>
              <a:t>Difficult dialogues</a:t>
            </a:r>
            <a:r>
              <a:rPr lang="en-US" dirty="0">
                <a:effectLst/>
              </a:rPr>
              <a:t>. What is Dialogue? | Difficult Dialogues | Clark University. (n.d.). Retrieved December 13, 2022, from https://www2.clarku.edu/</a:t>
            </a:r>
            <a:r>
              <a:rPr lang="en-US" dirty="0" err="1">
                <a:effectLst/>
              </a:rPr>
              <a:t>difficultdialogues</a:t>
            </a:r>
            <a:r>
              <a:rPr lang="en-US" dirty="0">
                <a:effectLst/>
              </a:rPr>
              <a:t>/learn/</a:t>
            </a:r>
            <a:r>
              <a:rPr lang="en-US" dirty="0" err="1">
                <a:effectLst/>
              </a:rPr>
              <a:t>index.cfm</a:t>
            </a:r>
            <a:r>
              <a:rPr lang="en-US" dirty="0">
                <a:effectLst/>
              </a:rPr>
              <a:t> </a:t>
            </a:r>
          </a:p>
          <a:p>
            <a:pPr marL="133350" indent="0">
              <a:buNone/>
            </a:pPr>
            <a:endParaRPr lang="en-US" dirty="0"/>
          </a:p>
          <a:p>
            <a:pPr marL="133350" indent="0">
              <a:buNone/>
            </a:pPr>
            <a:endParaRPr lang="en-US" dirty="0"/>
          </a:p>
          <a:p>
            <a:pPr>
              <a:buFont typeface="Arial" panose="020B0604020202020204" pitchFamily="34" charset="0"/>
              <a:buChar char="•"/>
            </a:pPr>
            <a:endParaRPr lang="en-US" dirty="0"/>
          </a:p>
          <a:p>
            <a:pPr>
              <a:buFont typeface="Arial" panose="020B0604020202020204" pitchFamily="34" charset="0"/>
              <a:buChar char="•"/>
            </a:pPr>
            <a:endParaRPr lang="en-US" i="1" dirty="0"/>
          </a:p>
          <a:p>
            <a:pPr marL="133350" indent="0">
              <a:buNone/>
            </a:pPr>
            <a:endParaRPr lang="en-US" dirty="0">
              <a:effectLst/>
            </a:endParaRPr>
          </a:p>
          <a:p>
            <a:pPr marL="133350" indent="0">
              <a:buNone/>
            </a:pPr>
            <a:endParaRPr lang="en-US" dirty="0">
              <a:effectLst/>
            </a:endParaRPr>
          </a:p>
          <a:p>
            <a:endParaRPr lang="en-LY" dirty="0"/>
          </a:p>
        </p:txBody>
      </p:sp>
      <p:sp>
        <p:nvSpPr>
          <p:cNvPr id="10" name="Google Shape;1836;p73" descr="Slidesgo" title="circulo02">
            <a:extLst>
              <a:ext uri="{FF2B5EF4-FFF2-40B4-BE49-F238E27FC236}">
                <a16:creationId xmlns:a16="http://schemas.microsoft.com/office/drawing/2014/main" id="{1D94484A-A977-B9AC-32A1-3E5CF8DB887C}"/>
              </a:ext>
            </a:extLst>
          </p:cNvPr>
          <p:cNvSpPr/>
          <p:nvPr/>
        </p:nvSpPr>
        <p:spPr>
          <a:xfrm>
            <a:off x="8430774" y="4605300"/>
            <a:ext cx="806400" cy="806400"/>
          </a:xfrm>
          <a:prstGeom prst="ellipse">
            <a:avLst/>
          </a:prstGeom>
          <a:solidFill>
            <a:srgbClr val="A15887">
              <a:alpha val="725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377;p41">
            <a:extLst>
              <a:ext uri="{FF2B5EF4-FFF2-40B4-BE49-F238E27FC236}">
                <a16:creationId xmlns:a16="http://schemas.microsoft.com/office/drawing/2014/main" id="{839AE059-C37F-1EFA-528E-97651F3C6958}"/>
              </a:ext>
            </a:extLst>
          </p:cNvPr>
          <p:cNvSpPr txBox="1">
            <a:spLocks/>
          </p:cNvSpPr>
          <p:nvPr/>
        </p:nvSpPr>
        <p:spPr>
          <a:xfrm>
            <a:off x="8423659" y="4532374"/>
            <a:ext cx="720341" cy="611126"/>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accent4"/>
              </a:buClr>
              <a:buSzPts val="1800"/>
              <a:buFont typeface="Anton"/>
              <a:buNone/>
              <a:defRPr sz="2000" b="0" i="0" u="none" strike="noStrike" cap="none">
                <a:solidFill>
                  <a:schemeClr val="accent4"/>
                </a:solidFill>
                <a:latin typeface="Anton"/>
                <a:ea typeface="Anton"/>
                <a:cs typeface="Anton"/>
                <a:sym typeface="Anton"/>
              </a:defRPr>
            </a:lvl1pPr>
            <a:lvl2pPr marR="0" lvl="1"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r>
              <a:rPr lang="en" sz="3600" dirty="0">
                <a:solidFill>
                  <a:schemeClr val="bg2">
                    <a:lumMod val="75000"/>
                  </a:schemeClr>
                </a:solidFill>
              </a:rPr>
              <a:t>12</a:t>
            </a:r>
          </a:p>
        </p:txBody>
      </p:sp>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53"/>
        <p:cNvGrpSpPr/>
        <p:nvPr/>
      </p:nvGrpSpPr>
      <p:grpSpPr>
        <a:xfrm>
          <a:off x="0" y="0"/>
          <a:ext cx="0" cy="0"/>
          <a:chOff x="0" y="0"/>
          <a:chExt cx="0" cy="0"/>
        </a:xfrm>
      </p:grpSpPr>
      <p:sp>
        <p:nvSpPr>
          <p:cNvPr id="1855" name="Google Shape;1855;p76"/>
          <p:cNvSpPr txBox="1">
            <a:spLocks noGrp="1"/>
          </p:cNvSpPr>
          <p:nvPr>
            <p:ph type="title"/>
          </p:nvPr>
        </p:nvSpPr>
        <p:spPr>
          <a:xfrm>
            <a:off x="713225" y="1484650"/>
            <a:ext cx="7717500" cy="19635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THANKS!</a:t>
            </a:r>
            <a:endParaRPr dirty="0"/>
          </a:p>
        </p:txBody>
      </p:sp>
      <p:pic>
        <p:nvPicPr>
          <p:cNvPr id="6" name="Picture 5">
            <a:extLst>
              <a:ext uri="{FF2B5EF4-FFF2-40B4-BE49-F238E27FC236}">
                <a16:creationId xmlns:a16="http://schemas.microsoft.com/office/drawing/2014/main" id="{38B13FA7-AA71-6D2A-4FAC-66DD7E4E4808}"/>
              </a:ext>
            </a:extLst>
          </p:cNvPr>
          <p:cNvPicPr>
            <a:picLocks noChangeAspect="1"/>
          </p:cNvPicPr>
          <p:nvPr/>
        </p:nvPicPr>
        <p:blipFill>
          <a:blip r:embed="rId3"/>
          <a:stretch>
            <a:fillRect/>
          </a:stretch>
        </p:blipFill>
        <p:spPr>
          <a:xfrm>
            <a:off x="3467075" y="2978250"/>
            <a:ext cx="2209800" cy="469900"/>
          </a:xfrm>
          <a:prstGeom prst="rect">
            <a:avLst/>
          </a:prstGeom>
        </p:spPr>
      </p:pic>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70"/>
        <p:cNvGrpSpPr/>
        <p:nvPr/>
      </p:nvGrpSpPr>
      <p:grpSpPr>
        <a:xfrm>
          <a:off x="0" y="0"/>
          <a:ext cx="0" cy="0"/>
          <a:chOff x="0" y="0"/>
          <a:chExt cx="0" cy="0"/>
        </a:xfrm>
      </p:grpSpPr>
      <p:sp>
        <p:nvSpPr>
          <p:cNvPr id="371" name="Google Shape;371;p41"/>
          <p:cNvSpPr txBox="1">
            <a:spLocks noGrp="1"/>
          </p:cNvSpPr>
          <p:nvPr>
            <p:ph type="title"/>
          </p:nvPr>
        </p:nvSpPr>
        <p:spPr>
          <a:xfrm>
            <a:off x="0" y="119171"/>
            <a:ext cx="35244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solidFill>
                  <a:schemeClr val="accent4">
                    <a:lumMod val="75000"/>
                  </a:schemeClr>
                </a:solidFill>
              </a:rPr>
              <a:t>TABLE OF CONTENTS</a:t>
            </a:r>
            <a:endParaRPr dirty="0">
              <a:solidFill>
                <a:schemeClr val="accent4">
                  <a:lumMod val="75000"/>
                </a:schemeClr>
              </a:solidFill>
            </a:endParaRPr>
          </a:p>
        </p:txBody>
      </p:sp>
      <p:sp>
        <p:nvSpPr>
          <p:cNvPr id="373" name="Google Shape;373;p41"/>
          <p:cNvSpPr txBox="1">
            <a:spLocks noGrp="1"/>
          </p:cNvSpPr>
          <p:nvPr>
            <p:ph type="subTitle" idx="2"/>
          </p:nvPr>
        </p:nvSpPr>
        <p:spPr>
          <a:xfrm>
            <a:off x="3236721" y="880222"/>
            <a:ext cx="2651700" cy="3555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2000" dirty="0"/>
              <a:t>Introduction</a:t>
            </a:r>
            <a:endParaRPr sz="2000" dirty="0"/>
          </a:p>
        </p:txBody>
      </p:sp>
      <p:sp>
        <p:nvSpPr>
          <p:cNvPr id="374" name="Google Shape;374;p41"/>
          <p:cNvSpPr txBox="1">
            <a:spLocks noGrp="1"/>
          </p:cNvSpPr>
          <p:nvPr>
            <p:ph type="title" idx="3"/>
          </p:nvPr>
        </p:nvSpPr>
        <p:spPr>
          <a:xfrm>
            <a:off x="2732674" y="847077"/>
            <a:ext cx="552300" cy="356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200" dirty="0"/>
              <a:t>01</a:t>
            </a:r>
            <a:endParaRPr sz="3200" dirty="0"/>
          </a:p>
        </p:txBody>
      </p:sp>
      <p:sp>
        <p:nvSpPr>
          <p:cNvPr id="376" name="Google Shape;376;p41"/>
          <p:cNvSpPr txBox="1">
            <a:spLocks noGrp="1"/>
          </p:cNvSpPr>
          <p:nvPr>
            <p:ph type="subTitle" idx="5"/>
          </p:nvPr>
        </p:nvSpPr>
        <p:spPr>
          <a:xfrm>
            <a:off x="3236721" y="1441183"/>
            <a:ext cx="3908596" cy="3555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2000" dirty="0"/>
              <a:t>Definition of Dialogue</a:t>
            </a:r>
            <a:endParaRPr sz="2000" dirty="0"/>
          </a:p>
        </p:txBody>
      </p:sp>
      <p:sp>
        <p:nvSpPr>
          <p:cNvPr id="377" name="Google Shape;377;p41"/>
          <p:cNvSpPr txBox="1">
            <a:spLocks noGrp="1"/>
          </p:cNvSpPr>
          <p:nvPr>
            <p:ph type="title" idx="6"/>
          </p:nvPr>
        </p:nvSpPr>
        <p:spPr>
          <a:xfrm>
            <a:off x="2713424" y="1346420"/>
            <a:ext cx="648776" cy="488859"/>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200" dirty="0"/>
              <a:t>02</a:t>
            </a:r>
            <a:endParaRPr sz="3200" dirty="0"/>
          </a:p>
        </p:txBody>
      </p:sp>
      <p:sp>
        <p:nvSpPr>
          <p:cNvPr id="379" name="Google Shape;379;p41"/>
          <p:cNvSpPr txBox="1">
            <a:spLocks noGrp="1"/>
          </p:cNvSpPr>
          <p:nvPr>
            <p:ph type="subTitle" idx="8"/>
          </p:nvPr>
        </p:nvSpPr>
        <p:spPr>
          <a:xfrm>
            <a:off x="3236721" y="2021221"/>
            <a:ext cx="5878996" cy="411757"/>
          </a:xfrm>
          <a:prstGeom prst="rect">
            <a:avLst/>
          </a:prstGeom>
        </p:spPr>
        <p:txBody>
          <a:bodyPr spcFirstLastPara="1" wrap="square" lIns="91425" tIns="91425" rIns="91425" bIns="91425" anchor="ctr" anchorCtr="0">
            <a:noAutofit/>
          </a:bodyPr>
          <a:lstStyle/>
          <a:p>
            <a:pPr marL="0" lvl="0" indent="0"/>
            <a:r>
              <a:rPr lang="en-US" sz="2000" dirty="0"/>
              <a:t>Definition of Monologue</a:t>
            </a:r>
            <a:endParaRPr sz="2000" dirty="0"/>
          </a:p>
        </p:txBody>
      </p:sp>
      <p:sp>
        <p:nvSpPr>
          <p:cNvPr id="380" name="Google Shape;380;p41"/>
          <p:cNvSpPr txBox="1">
            <a:spLocks noGrp="1"/>
          </p:cNvSpPr>
          <p:nvPr>
            <p:ph type="title" idx="9"/>
          </p:nvPr>
        </p:nvSpPr>
        <p:spPr>
          <a:xfrm>
            <a:off x="2730648" y="2014197"/>
            <a:ext cx="621927" cy="356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200" dirty="0"/>
              <a:t>03</a:t>
            </a:r>
            <a:endParaRPr sz="3200" dirty="0"/>
          </a:p>
        </p:txBody>
      </p:sp>
      <p:sp>
        <p:nvSpPr>
          <p:cNvPr id="12" name="Google Shape;377;p41">
            <a:extLst>
              <a:ext uri="{FF2B5EF4-FFF2-40B4-BE49-F238E27FC236}">
                <a16:creationId xmlns:a16="http://schemas.microsoft.com/office/drawing/2014/main" id="{D892CFE6-BC13-500F-5F1D-6E826EA49563}"/>
              </a:ext>
            </a:extLst>
          </p:cNvPr>
          <p:cNvSpPr txBox="1">
            <a:spLocks/>
          </p:cNvSpPr>
          <p:nvPr/>
        </p:nvSpPr>
        <p:spPr>
          <a:xfrm>
            <a:off x="8423659" y="4532374"/>
            <a:ext cx="720341" cy="611126"/>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accent4"/>
              </a:buClr>
              <a:buSzPts val="1800"/>
              <a:buFont typeface="Anton"/>
              <a:buNone/>
              <a:defRPr sz="2000" b="0" i="0" u="none" strike="noStrike" cap="none">
                <a:solidFill>
                  <a:schemeClr val="accent4"/>
                </a:solidFill>
                <a:latin typeface="Anton"/>
                <a:ea typeface="Anton"/>
                <a:cs typeface="Anton"/>
                <a:sym typeface="Anton"/>
              </a:defRPr>
            </a:lvl1pPr>
            <a:lvl2pPr marR="0" lvl="1"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r>
              <a:rPr lang="en" sz="3600" dirty="0">
                <a:solidFill>
                  <a:schemeClr val="bg2">
                    <a:lumMod val="75000"/>
                  </a:schemeClr>
                </a:solidFill>
              </a:rPr>
              <a:t>02</a:t>
            </a:r>
          </a:p>
        </p:txBody>
      </p:sp>
      <p:sp>
        <p:nvSpPr>
          <p:cNvPr id="13" name="Google Shape;360;p39" descr="Slidesgo" title="image04">
            <a:extLst>
              <a:ext uri="{FF2B5EF4-FFF2-40B4-BE49-F238E27FC236}">
                <a16:creationId xmlns:a16="http://schemas.microsoft.com/office/drawing/2014/main" id="{02D9DC62-2BE5-EFA0-A229-F0A28FF93A8F}"/>
              </a:ext>
            </a:extLst>
          </p:cNvPr>
          <p:cNvSpPr/>
          <p:nvPr/>
        </p:nvSpPr>
        <p:spPr>
          <a:xfrm>
            <a:off x="-1028445" y="3126895"/>
            <a:ext cx="3494556" cy="3313068"/>
          </a:xfrm>
          <a:prstGeom prst="ellipse">
            <a:avLst/>
          </a:prstGeom>
          <a:solidFill>
            <a:schemeClr val="accent3">
              <a:lumMod val="40000"/>
              <a:lumOff val="60000"/>
              <a:alpha val="7255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2">
                  <a:lumMod val="75000"/>
                </a:schemeClr>
              </a:solidFill>
            </a:endParaRPr>
          </a:p>
        </p:txBody>
      </p:sp>
      <p:sp>
        <p:nvSpPr>
          <p:cNvPr id="14" name="Google Shape;380;p41">
            <a:extLst>
              <a:ext uri="{FF2B5EF4-FFF2-40B4-BE49-F238E27FC236}">
                <a16:creationId xmlns:a16="http://schemas.microsoft.com/office/drawing/2014/main" id="{8F3EF55A-91E5-BACB-5B53-5E5646918A85}"/>
              </a:ext>
            </a:extLst>
          </p:cNvPr>
          <p:cNvSpPr txBox="1">
            <a:spLocks/>
          </p:cNvSpPr>
          <p:nvPr/>
        </p:nvSpPr>
        <p:spPr>
          <a:xfrm>
            <a:off x="2711398" y="2553324"/>
            <a:ext cx="653562" cy="455578"/>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accent4"/>
              </a:buClr>
              <a:buSzPts val="1800"/>
              <a:buFont typeface="Anton"/>
              <a:buNone/>
              <a:defRPr sz="2000" b="0" i="0" u="none" strike="noStrike" cap="none">
                <a:solidFill>
                  <a:schemeClr val="accent4"/>
                </a:solidFill>
                <a:latin typeface="Anton"/>
                <a:ea typeface="Anton"/>
                <a:cs typeface="Anton"/>
                <a:sym typeface="Anton"/>
              </a:defRPr>
            </a:lvl1pPr>
            <a:lvl2pPr marR="0" lvl="1"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r>
              <a:rPr lang="en" sz="3200" dirty="0"/>
              <a:t>04</a:t>
            </a:r>
          </a:p>
        </p:txBody>
      </p:sp>
      <p:sp>
        <p:nvSpPr>
          <p:cNvPr id="15" name="Google Shape;373;p41">
            <a:extLst>
              <a:ext uri="{FF2B5EF4-FFF2-40B4-BE49-F238E27FC236}">
                <a16:creationId xmlns:a16="http://schemas.microsoft.com/office/drawing/2014/main" id="{D8BF5AD4-54A9-90CC-21B8-06E7EA505A6F}"/>
              </a:ext>
            </a:extLst>
          </p:cNvPr>
          <p:cNvSpPr txBox="1">
            <a:spLocks/>
          </p:cNvSpPr>
          <p:nvPr/>
        </p:nvSpPr>
        <p:spPr>
          <a:xfrm>
            <a:off x="3236721" y="2632330"/>
            <a:ext cx="5982691" cy="3555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23850" algn="l" rtl="0">
              <a:lnSpc>
                <a:spcPct val="100000"/>
              </a:lnSpc>
              <a:spcBef>
                <a:spcPts val="0"/>
              </a:spcBef>
              <a:spcAft>
                <a:spcPts val="0"/>
              </a:spcAft>
              <a:buClr>
                <a:schemeClr val="accent4"/>
              </a:buClr>
              <a:buSzPts val="1800"/>
              <a:buFont typeface="Anton"/>
              <a:buNone/>
              <a:defRPr sz="1800" b="0" i="0" u="none" strike="noStrike" cap="none">
                <a:solidFill>
                  <a:schemeClr val="accent4"/>
                </a:solidFill>
                <a:latin typeface="Anton"/>
                <a:ea typeface="Anton"/>
                <a:cs typeface="Anton"/>
                <a:sym typeface="Anton"/>
              </a:defRPr>
            </a:lvl1pPr>
            <a:lvl2pPr marL="914400" marR="0" lvl="1" indent="-323850" algn="l" rtl="0">
              <a:lnSpc>
                <a:spcPct val="115000"/>
              </a:lnSpc>
              <a:spcBef>
                <a:spcPts val="0"/>
              </a:spcBef>
              <a:spcAft>
                <a:spcPts val="0"/>
              </a:spcAft>
              <a:buClr>
                <a:schemeClr val="accent4"/>
              </a:buClr>
              <a:buSzPts val="1800"/>
              <a:buFont typeface="Anton"/>
              <a:buNone/>
              <a:defRPr sz="1800" b="0" i="0" u="none" strike="noStrike" cap="none">
                <a:solidFill>
                  <a:schemeClr val="accent4"/>
                </a:solidFill>
                <a:latin typeface="Anton"/>
                <a:ea typeface="Anton"/>
                <a:cs typeface="Anton"/>
                <a:sym typeface="Anton"/>
              </a:defRPr>
            </a:lvl2pPr>
            <a:lvl3pPr marL="1371600" marR="0" lvl="2" indent="-323850" algn="l" rtl="0">
              <a:lnSpc>
                <a:spcPct val="115000"/>
              </a:lnSpc>
              <a:spcBef>
                <a:spcPts val="0"/>
              </a:spcBef>
              <a:spcAft>
                <a:spcPts val="0"/>
              </a:spcAft>
              <a:buClr>
                <a:schemeClr val="accent4"/>
              </a:buClr>
              <a:buSzPts val="1800"/>
              <a:buFont typeface="Anton"/>
              <a:buNone/>
              <a:defRPr sz="1800" b="0" i="0" u="none" strike="noStrike" cap="none">
                <a:solidFill>
                  <a:schemeClr val="accent4"/>
                </a:solidFill>
                <a:latin typeface="Anton"/>
                <a:ea typeface="Anton"/>
                <a:cs typeface="Anton"/>
                <a:sym typeface="Anton"/>
              </a:defRPr>
            </a:lvl3pPr>
            <a:lvl4pPr marL="1828800" marR="0" lvl="3" indent="-323850" algn="l" rtl="0">
              <a:lnSpc>
                <a:spcPct val="115000"/>
              </a:lnSpc>
              <a:spcBef>
                <a:spcPts val="0"/>
              </a:spcBef>
              <a:spcAft>
                <a:spcPts val="0"/>
              </a:spcAft>
              <a:buClr>
                <a:schemeClr val="accent4"/>
              </a:buClr>
              <a:buSzPts val="1800"/>
              <a:buFont typeface="Anton"/>
              <a:buNone/>
              <a:defRPr sz="1800" b="0" i="0" u="none" strike="noStrike" cap="none">
                <a:solidFill>
                  <a:schemeClr val="accent4"/>
                </a:solidFill>
                <a:latin typeface="Anton"/>
                <a:ea typeface="Anton"/>
                <a:cs typeface="Anton"/>
                <a:sym typeface="Anton"/>
              </a:defRPr>
            </a:lvl4pPr>
            <a:lvl5pPr marL="2286000" marR="0" lvl="4" indent="-323850" algn="l" rtl="0">
              <a:lnSpc>
                <a:spcPct val="115000"/>
              </a:lnSpc>
              <a:spcBef>
                <a:spcPts val="0"/>
              </a:spcBef>
              <a:spcAft>
                <a:spcPts val="0"/>
              </a:spcAft>
              <a:buClr>
                <a:schemeClr val="accent4"/>
              </a:buClr>
              <a:buSzPts val="1800"/>
              <a:buFont typeface="Anton"/>
              <a:buNone/>
              <a:defRPr sz="1800" b="0" i="0" u="none" strike="noStrike" cap="none">
                <a:solidFill>
                  <a:schemeClr val="accent4"/>
                </a:solidFill>
                <a:latin typeface="Anton"/>
                <a:ea typeface="Anton"/>
                <a:cs typeface="Anton"/>
                <a:sym typeface="Anton"/>
              </a:defRPr>
            </a:lvl5pPr>
            <a:lvl6pPr marL="2743200" marR="0" lvl="5" indent="-323850" algn="l" rtl="0">
              <a:lnSpc>
                <a:spcPct val="115000"/>
              </a:lnSpc>
              <a:spcBef>
                <a:spcPts val="0"/>
              </a:spcBef>
              <a:spcAft>
                <a:spcPts val="0"/>
              </a:spcAft>
              <a:buClr>
                <a:schemeClr val="accent4"/>
              </a:buClr>
              <a:buSzPts val="1800"/>
              <a:buFont typeface="Anton"/>
              <a:buNone/>
              <a:defRPr sz="1800" b="0" i="0" u="none" strike="noStrike" cap="none">
                <a:solidFill>
                  <a:schemeClr val="accent4"/>
                </a:solidFill>
                <a:latin typeface="Anton"/>
                <a:ea typeface="Anton"/>
                <a:cs typeface="Anton"/>
                <a:sym typeface="Anton"/>
              </a:defRPr>
            </a:lvl6pPr>
            <a:lvl7pPr marL="3200400" marR="0" lvl="6" indent="-323850" algn="l" rtl="0">
              <a:lnSpc>
                <a:spcPct val="115000"/>
              </a:lnSpc>
              <a:spcBef>
                <a:spcPts val="0"/>
              </a:spcBef>
              <a:spcAft>
                <a:spcPts val="0"/>
              </a:spcAft>
              <a:buClr>
                <a:schemeClr val="accent4"/>
              </a:buClr>
              <a:buSzPts val="1800"/>
              <a:buFont typeface="Anton"/>
              <a:buNone/>
              <a:defRPr sz="1800" b="0" i="0" u="none" strike="noStrike" cap="none">
                <a:solidFill>
                  <a:schemeClr val="accent4"/>
                </a:solidFill>
                <a:latin typeface="Anton"/>
                <a:ea typeface="Anton"/>
                <a:cs typeface="Anton"/>
                <a:sym typeface="Anton"/>
              </a:defRPr>
            </a:lvl7pPr>
            <a:lvl8pPr marL="3657600" marR="0" lvl="7" indent="-323850" algn="l" rtl="0">
              <a:lnSpc>
                <a:spcPct val="115000"/>
              </a:lnSpc>
              <a:spcBef>
                <a:spcPts val="0"/>
              </a:spcBef>
              <a:spcAft>
                <a:spcPts val="0"/>
              </a:spcAft>
              <a:buClr>
                <a:schemeClr val="accent4"/>
              </a:buClr>
              <a:buSzPts val="1800"/>
              <a:buFont typeface="Anton"/>
              <a:buNone/>
              <a:defRPr sz="1800" b="0" i="0" u="none" strike="noStrike" cap="none">
                <a:solidFill>
                  <a:schemeClr val="accent4"/>
                </a:solidFill>
                <a:latin typeface="Anton"/>
                <a:ea typeface="Anton"/>
                <a:cs typeface="Anton"/>
                <a:sym typeface="Anton"/>
              </a:defRPr>
            </a:lvl8pPr>
            <a:lvl9pPr marL="4114800" marR="0" lvl="8" indent="-323850" algn="l" rtl="0">
              <a:lnSpc>
                <a:spcPct val="115000"/>
              </a:lnSpc>
              <a:spcBef>
                <a:spcPts val="0"/>
              </a:spcBef>
              <a:spcAft>
                <a:spcPts val="0"/>
              </a:spcAft>
              <a:buClr>
                <a:schemeClr val="accent4"/>
              </a:buClr>
              <a:buSzPts val="1800"/>
              <a:buFont typeface="Anton"/>
              <a:buNone/>
              <a:defRPr sz="1800" b="0" i="0" u="none" strike="noStrike" cap="none">
                <a:solidFill>
                  <a:schemeClr val="accent4"/>
                </a:solidFill>
                <a:latin typeface="Anton"/>
                <a:ea typeface="Anton"/>
                <a:cs typeface="Anton"/>
                <a:sym typeface="Anton"/>
              </a:defRPr>
            </a:lvl9pPr>
          </a:lstStyle>
          <a:p>
            <a:pPr marL="0" indent="0"/>
            <a:r>
              <a:rPr lang="en-US" sz="2000" dirty="0"/>
              <a:t>The Principles of Dialogue</a:t>
            </a:r>
          </a:p>
        </p:txBody>
      </p:sp>
      <p:sp>
        <p:nvSpPr>
          <p:cNvPr id="17" name="Google Shape;380;p41">
            <a:extLst>
              <a:ext uri="{FF2B5EF4-FFF2-40B4-BE49-F238E27FC236}">
                <a16:creationId xmlns:a16="http://schemas.microsoft.com/office/drawing/2014/main" id="{766746C2-5E39-30CC-DCAC-86219D7ECE42}"/>
              </a:ext>
            </a:extLst>
          </p:cNvPr>
          <p:cNvSpPr txBox="1">
            <a:spLocks/>
          </p:cNvSpPr>
          <p:nvPr/>
        </p:nvSpPr>
        <p:spPr>
          <a:xfrm>
            <a:off x="2715664" y="3126895"/>
            <a:ext cx="639671" cy="48609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accent4"/>
              </a:buClr>
              <a:buSzPts val="1800"/>
              <a:buFont typeface="Anton"/>
              <a:buNone/>
              <a:defRPr sz="2000" b="0" i="0" u="none" strike="noStrike" cap="none">
                <a:solidFill>
                  <a:schemeClr val="accent4"/>
                </a:solidFill>
                <a:latin typeface="Anton"/>
                <a:ea typeface="Anton"/>
                <a:cs typeface="Anton"/>
                <a:sym typeface="Anton"/>
              </a:defRPr>
            </a:lvl1pPr>
            <a:lvl2pPr marR="0" lvl="1"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r>
              <a:rPr lang="en" sz="3200" dirty="0"/>
              <a:t>05</a:t>
            </a:r>
          </a:p>
        </p:txBody>
      </p:sp>
      <p:sp>
        <p:nvSpPr>
          <p:cNvPr id="18" name="Google Shape;380;p41">
            <a:extLst>
              <a:ext uri="{FF2B5EF4-FFF2-40B4-BE49-F238E27FC236}">
                <a16:creationId xmlns:a16="http://schemas.microsoft.com/office/drawing/2014/main" id="{E2996567-8902-593C-A007-A3CE81DBCF49}"/>
              </a:ext>
            </a:extLst>
          </p:cNvPr>
          <p:cNvSpPr txBox="1">
            <a:spLocks/>
          </p:cNvSpPr>
          <p:nvPr/>
        </p:nvSpPr>
        <p:spPr>
          <a:xfrm>
            <a:off x="2722981" y="3684179"/>
            <a:ext cx="639671" cy="48609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accent4"/>
              </a:buClr>
              <a:buSzPts val="1800"/>
              <a:buFont typeface="Anton"/>
              <a:buNone/>
              <a:defRPr sz="2000" b="0" i="0" u="none" strike="noStrike" cap="none">
                <a:solidFill>
                  <a:schemeClr val="accent4"/>
                </a:solidFill>
                <a:latin typeface="Anton"/>
                <a:ea typeface="Anton"/>
                <a:cs typeface="Anton"/>
                <a:sym typeface="Anton"/>
              </a:defRPr>
            </a:lvl1pPr>
            <a:lvl2pPr marR="0" lvl="1"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r>
              <a:rPr lang="en" sz="3200" dirty="0"/>
              <a:t>06</a:t>
            </a:r>
          </a:p>
        </p:txBody>
      </p:sp>
      <p:sp>
        <p:nvSpPr>
          <p:cNvPr id="20" name="Google Shape;373;p41">
            <a:extLst>
              <a:ext uri="{FF2B5EF4-FFF2-40B4-BE49-F238E27FC236}">
                <a16:creationId xmlns:a16="http://schemas.microsoft.com/office/drawing/2014/main" id="{1729DB57-411B-FA32-85B8-66F182FAB452}"/>
              </a:ext>
            </a:extLst>
          </p:cNvPr>
          <p:cNvSpPr txBox="1">
            <a:spLocks/>
          </p:cNvSpPr>
          <p:nvPr/>
        </p:nvSpPr>
        <p:spPr>
          <a:xfrm>
            <a:off x="3246150" y="3236668"/>
            <a:ext cx="2651700" cy="3555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23850" algn="l" rtl="0">
              <a:lnSpc>
                <a:spcPct val="100000"/>
              </a:lnSpc>
              <a:spcBef>
                <a:spcPts val="0"/>
              </a:spcBef>
              <a:spcAft>
                <a:spcPts val="0"/>
              </a:spcAft>
              <a:buClr>
                <a:schemeClr val="accent4"/>
              </a:buClr>
              <a:buSzPts val="1800"/>
              <a:buFont typeface="Anton"/>
              <a:buNone/>
              <a:defRPr sz="1800" b="0" i="0" u="none" strike="noStrike" cap="none">
                <a:solidFill>
                  <a:schemeClr val="accent4"/>
                </a:solidFill>
                <a:latin typeface="Anton"/>
                <a:ea typeface="Anton"/>
                <a:cs typeface="Anton"/>
                <a:sym typeface="Anton"/>
              </a:defRPr>
            </a:lvl1pPr>
            <a:lvl2pPr marL="914400" marR="0" lvl="1" indent="-323850" algn="l" rtl="0">
              <a:lnSpc>
                <a:spcPct val="115000"/>
              </a:lnSpc>
              <a:spcBef>
                <a:spcPts val="0"/>
              </a:spcBef>
              <a:spcAft>
                <a:spcPts val="0"/>
              </a:spcAft>
              <a:buClr>
                <a:schemeClr val="accent4"/>
              </a:buClr>
              <a:buSzPts val="1800"/>
              <a:buFont typeface="Anton"/>
              <a:buNone/>
              <a:defRPr sz="1800" b="0" i="0" u="none" strike="noStrike" cap="none">
                <a:solidFill>
                  <a:schemeClr val="accent4"/>
                </a:solidFill>
                <a:latin typeface="Anton"/>
                <a:ea typeface="Anton"/>
                <a:cs typeface="Anton"/>
                <a:sym typeface="Anton"/>
              </a:defRPr>
            </a:lvl2pPr>
            <a:lvl3pPr marL="1371600" marR="0" lvl="2" indent="-323850" algn="l" rtl="0">
              <a:lnSpc>
                <a:spcPct val="115000"/>
              </a:lnSpc>
              <a:spcBef>
                <a:spcPts val="0"/>
              </a:spcBef>
              <a:spcAft>
                <a:spcPts val="0"/>
              </a:spcAft>
              <a:buClr>
                <a:schemeClr val="accent4"/>
              </a:buClr>
              <a:buSzPts val="1800"/>
              <a:buFont typeface="Anton"/>
              <a:buNone/>
              <a:defRPr sz="1800" b="0" i="0" u="none" strike="noStrike" cap="none">
                <a:solidFill>
                  <a:schemeClr val="accent4"/>
                </a:solidFill>
                <a:latin typeface="Anton"/>
                <a:ea typeface="Anton"/>
                <a:cs typeface="Anton"/>
                <a:sym typeface="Anton"/>
              </a:defRPr>
            </a:lvl3pPr>
            <a:lvl4pPr marL="1828800" marR="0" lvl="3" indent="-323850" algn="l" rtl="0">
              <a:lnSpc>
                <a:spcPct val="115000"/>
              </a:lnSpc>
              <a:spcBef>
                <a:spcPts val="0"/>
              </a:spcBef>
              <a:spcAft>
                <a:spcPts val="0"/>
              </a:spcAft>
              <a:buClr>
                <a:schemeClr val="accent4"/>
              </a:buClr>
              <a:buSzPts val="1800"/>
              <a:buFont typeface="Anton"/>
              <a:buNone/>
              <a:defRPr sz="1800" b="0" i="0" u="none" strike="noStrike" cap="none">
                <a:solidFill>
                  <a:schemeClr val="accent4"/>
                </a:solidFill>
                <a:latin typeface="Anton"/>
                <a:ea typeface="Anton"/>
                <a:cs typeface="Anton"/>
                <a:sym typeface="Anton"/>
              </a:defRPr>
            </a:lvl4pPr>
            <a:lvl5pPr marL="2286000" marR="0" lvl="4" indent="-323850" algn="l" rtl="0">
              <a:lnSpc>
                <a:spcPct val="115000"/>
              </a:lnSpc>
              <a:spcBef>
                <a:spcPts val="0"/>
              </a:spcBef>
              <a:spcAft>
                <a:spcPts val="0"/>
              </a:spcAft>
              <a:buClr>
                <a:schemeClr val="accent4"/>
              </a:buClr>
              <a:buSzPts val="1800"/>
              <a:buFont typeface="Anton"/>
              <a:buNone/>
              <a:defRPr sz="1800" b="0" i="0" u="none" strike="noStrike" cap="none">
                <a:solidFill>
                  <a:schemeClr val="accent4"/>
                </a:solidFill>
                <a:latin typeface="Anton"/>
                <a:ea typeface="Anton"/>
                <a:cs typeface="Anton"/>
                <a:sym typeface="Anton"/>
              </a:defRPr>
            </a:lvl5pPr>
            <a:lvl6pPr marL="2743200" marR="0" lvl="5" indent="-323850" algn="l" rtl="0">
              <a:lnSpc>
                <a:spcPct val="115000"/>
              </a:lnSpc>
              <a:spcBef>
                <a:spcPts val="0"/>
              </a:spcBef>
              <a:spcAft>
                <a:spcPts val="0"/>
              </a:spcAft>
              <a:buClr>
                <a:schemeClr val="accent4"/>
              </a:buClr>
              <a:buSzPts val="1800"/>
              <a:buFont typeface="Anton"/>
              <a:buNone/>
              <a:defRPr sz="1800" b="0" i="0" u="none" strike="noStrike" cap="none">
                <a:solidFill>
                  <a:schemeClr val="accent4"/>
                </a:solidFill>
                <a:latin typeface="Anton"/>
                <a:ea typeface="Anton"/>
                <a:cs typeface="Anton"/>
                <a:sym typeface="Anton"/>
              </a:defRPr>
            </a:lvl6pPr>
            <a:lvl7pPr marL="3200400" marR="0" lvl="6" indent="-323850" algn="l" rtl="0">
              <a:lnSpc>
                <a:spcPct val="115000"/>
              </a:lnSpc>
              <a:spcBef>
                <a:spcPts val="0"/>
              </a:spcBef>
              <a:spcAft>
                <a:spcPts val="0"/>
              </a:spcAft>
              <a:buClr>
                <a:schemeClr val="accent4"/>
              </a:buClr>
              <a:buSzPts val="1800"/>
              <a:buFont typeface="Anton"/>
              <a:buNone/>
              <a:defRPr sz="1800" b="0" i="0" u="none" strike="noStrike" cap="none">
                <a:solidFill>
                  <a:schemeClr val="accent4"/>
                </a:solidFill>
                <a:latin typeface="Anton"/>
                <a:ea typeface="Anton"/>
                <a:cs typeface="Anton"/>
                <a:sym typeface="Anton"/>
              </a:defRPr>
            </a:lvl7pPr>
            <a:lvl8pPr marL="3657600" marR="0" lvl="7" indent="-323850" algn="l" rtl="0">
              <a:lnSpc>
                <a:spcPct val="115000"/>
              </a:lnSpc>
              <a:spcBef>
                <a:spcPts val="0"/>
              </a:spcBef>
              <a:spcAft>
                <a:spcPts val="0"/>
              </a:spcAft>
              <a:buClr>
                <a:schemeClr val="accent4"/>
              </a:buClr>
              <a:buSzPts val="1800"/>
              <a:buFont typeface="Anton"/>
              <a:buNone/>
              <a:defRPr sz="1800" b="0" i="0" u="none" strike="noStrike" cap="none">
                <a:solidFill>
                  <a:schemeClr val="accent4"/>
                </a:solidFill>
                <a:latin typeface="Anton"/>
                <a:ea typeface="Anton"/>
                <a:cs typeface="Anton"/>
                <a:sym typeface="Anton"/>
              </a:defRPr>
            </a:lvl8pPr>
            <a:lvl9pPr marL="4114800" marR="0" lvl="8" indent="-323850" algn="l" rtl="0">
              <a:lnSpc>
                <a:spcPct val="115000"/>
              </a:lnSpc>
              <a:spcBef>
                <a:spcPts val="0"/>
              </a:spcBef>
              <a:spcAft>
                <a:spcPts val="0"/>
              </a:spcAft>
              <a:buClr>
                <a:schemeClr val="accent4"/>
              </a:buClr>
              <a:buSzPts val="1800"/>
              <a:buFont typeface="Anton"/>
              <a:buNone/>
              <a:defRPr sz="1800" b="0" i="0" u="none" strike="noStrike" cap="none">
                <a:solidFill>
                  <a:schemeClr val="accent4"/>
                </a:solidFill>
                <a:latin typeface="Anton"/>
                <a:ea typeface="Anton"/>
                <a:cs typeface="Anton"/>
                <a:sym typeface="Anton"/>
              </a:defRPr>
            </a:lvl9pPr>
          </a:lstStyle>
          <a:p>
            <a:pPr marL="0" indent="0"/>
            <a:r>
              <a:rPr lang="en-US" sz="2000" dirty="0"/>
              <a:t>Conclusion</a:t>
            </a:r>
          </a:p>
        </p:txBody>
      </p:sp>
      <p:sp>
        <p:nvSpPr>
          <p:cNvPr id="21" name="Google Shape;373;p41">
            <a:extLst>
              <a:ext uri="{FF2B5EF4-FFF2-40B4-BE49-F238E27FC236}">
                <a16:creationId xmlns:a16="http://schemas.microsoft.com/office/drawing/2014/main" id="{4A4CBA73-EA60-0630-F4B2-58E6A111DE9F}"/>
              </a:ext>
            </a:extLst>
          </p:cNvPr>
          <p:cNvSpPr txBox="1">
            <a:spLocks/>
          </p:cNvSpPr>
          <p:nvPr/>
        </p:nvSpPr>
        <p:spPr>
          <a:xfrm>
            <a:off x="3246150" y="3808454"/>
            <a:ext cx="1414462" cy="3555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23850" algn="l" rtl="0">
              <a:lnSpc>
                <a:spcPct val="100000"/>
              </a:lnSpc>
              <a:spcBef>
                <a:spcPts val="0"/>
              </a:spcBef>
              <a:spcAft>
                <a:spcPts val="0"/>
              </a:spcAft>
              <a:buClr>
                <a:schemeClr val="accent4"/>
              </a:buClr>
              <a:buSzPts val="1800"/>
              <a:buFont typeface="Anton"/>
              <a:buNone/>
              <a:defRPr sz="1800" b="0" i="0" u="none" strike="noStrike" cap="none">
                <a:solidFill>
                  <a:schemeClr val="accent4"/>
                </a:solidFill>
                <a:latin typeface="Anton"/>
                <a:ea typeface="Anton"/>
                <a:cs typeface="Anton"/>
                <a:sym typeface="Anton"/>
              </a:defRPr>
            </a:lvl1pPr>
            <a:lvl2pPr marL="914400" marR="0" lvl="1" indent="-323850" algn="l" rtl="0">
              <a:lnSpc>
                <a:spcPct val="115000"/>
              </a:lnSpc>
              <a:spcBef>
                <a:spcPts val="0"/>
              </a:spcBef>
              <a:spcAft>
                <a:spcPts val="0"/>
              </a:spcAft>
              <a:buClr>
                <a:schemeClr val="accent4"/>
              </a:buClr>
              <a:buSzPts val="1800"/>
              <a:buFont typeface="Anton"/>
              <a:buNone/>
              <a:defRPr sz="1800" b="0" i="0" u="none" strike="noStrike" cap="none">
                <a:solidFill>
                  <a:schemeClr val="accent4"/>
                </a:solidFill>
                <a:latin typeface="Anton"/>
                <a:ea typeface="Anton"/>
                <a:cs typeface="Anton"/>
                <a:sym typeface="Anton"/>
              </a:defRPr>
            </a:lvl2pPr>
            <a:lvl3pPr marL="1371600" marR="0" lvl="2" indent="-323850" algn="l" rtl="0">
              <a:lnSpc>
                <a:spcPct val="115000"/>
              </a:lnSpc>
              <a:spcBef>
                <a:spcPts val="0"/>
              </a:spcBef>
              <a:spcAft>
                <a:spcPts val="0"/>
              </a:spcAft>
              <a:buClr>
                <a:schemeClr val="accent4"/>
              </a:buClr>
              <a:buSzPts val="1800"/>
              <a:buFont typeface="Anton"/>
              <a:buNone/>
              <a:defRPr sz="1800" b="0" i="0" u="none" strike="noStrike" cap="none">
                <a:solidFill>
                  <a:schemeClr val="accent4"/>
                </a:solidFill>
                <a:latin typeface="Anton"/>
                <a:ea typeface="Anton"/>
                <a:cs typeface="Anton"/>
                <a:sym typeface="Anton"/>
              </a:defRPr>
            </a:lvl3pPr>
            <a:lvl4pPr marL="1828800" marR="0" lvl="3" indent="-323850" algn="l" rtl="0">
              <a:lnSpc>
                <a:spcPct val="115000"/>
              </a:lnSpc>
              <a:spcBef>
                <a:spcPts val="0"/>
              </a:spcBef>
              <a:spcAft>
                <a:spcPts val="0"/>
              </a:spcAft>
              <a:buClr>
                <a:schemeClr val="accent4"/>
              </a:buClr>
              <a:buSzPts val="1800"/>
              <a:buFont typeface="Anton"/>
              <a:buNone/>
              <a:defRPr sz="1800" b="0" i="0" u="none" strike="noStrike" cap="none">
                <a:solidFill>
                  <a:schemeClr val="accent4"/>
                </a:solidFill>
                <a:latin typeface="Anton"/>
                <a:ea typeface="Anton"/>
                <a:cs typeface="Anton"/>
                <a:sym typeface="Anton"/>
              </a:defRPr>
            </a:lvl4pPr>
            <a:lvl5pPr marL="2286000" marR="0" lvl="4" indent="-323850" algn="l" rtl="0">
              <a:lnSpc>
                <a:spcPct val="115000"/>
              </a:lnSpc>
              <a:spcBef>
                <a:spcPts val="0"/>
              </a:spcBef>
              <a:spcAft>
                <a:spcPts val="0"/>
              </a:spcAft>
              <a:buClr>
                <a:schemeClr val="accent4"/>
              </a:buClr>
              <a:buSzPts val="1800"/>
              <a:buFont typeface="Anton"/>
              <a:buNone/>
              <a:defRPr sz="1800" b="0" i="0" u="none" strike="noStrike" cap="none">
                <a:solidFill>
                  <a:schemeClr val="accent4"/>
                </a:solidFill>
                <a:latin typeface="Anton"/>
                <a:ea typeface="Anton"/>
                <a:cs typeface="Anton"/>
                <a:sym typeface="Anton"/>
              </a:defRPr>
            </a:lvl5pPr>
            <a:lvl6pPr marL="2743200" marR="0" lvl="5" indent="-323850" algn="l" rtl="0">
              <a:lnSpc>
                <a:spcPct val="115000"/>
              </a:lnSpc>
              <a:spcBef>
                <a:spcPts val="0"/>
              </a:spcBef>
              <a:spcAft>
                <a:spcPts val="0"/>
              </a:spcAft>
              <a:buClr>
                <a:schemeClr val="accent4"/>
              </a:buClr>
              <a:buSzPts val="1800"/>
              <a:buFont typeface="Anton"/>
              <a:buNone/>
              <a:defRPr sz="1800" b="0" i="0" u="none" strike="noStrike" cap="none">
                <a:solidFill>
                  <a:schemeClr val="accent4"/>
                </a:solidFill>
                <a:latin typeface="Anton"/>
                <a:ea typeface="Anton"/>
                <a:cs typeface="Anton"/>
                <a:sym typeface="Anton"/>
              </a:defRPr>
            </a:lvl6pPr>
            <a:lvl7pPr marL="3200400" marR="0" lvl="6" indent="-323850" algn="l" rtl="0">
              <a:lnSpc>
                <a:spcPct val="115000"/>
              </a:lnSpc>
              <a:spcBef>
                <a:spcPts val="0"/>
              </a:spcBef>
              <a:spcAft>
                <a:spcPts val="0"/>
              </a:spcAft>
              <a:buClr>
                <a:schemeClr val="accent4"/>
              </a:buClr>
              <a:buSzPts val="1800"/>
              <a:buFont typeface="Anton"/>
              <a:buNone/>
              <a:defRPr sz="1800" b="0" i="0" u="none" strike="noStrike" cap="none">
                <a:solidFill>
                  <a:schemeClr val="accent4"/>
                </a:solidFill>
                <a:latin typeface="Anton"/>
                <a:ea typeface="Anton"/>
                <a:cs typeface="Anton"/>
                <a:sym typeface="Anton"/>
              </a:defRPr>
            </a:lvl7pPr>
            <a:lvl8pPr marL="3657600" marR="0" lvl="7" indent="-323850" algn="l" rtl="0">
              <a:lnSpc>
                <a:spcPct val="115000"/>
              </a:lnSpc>
              <a:spcBef>
                <a:spcPts val="0"/>
              </a:spcBef>
              <a:spcAft>
                <a:spcPts val="0"/>
              </a:spcAft>
              <a:buClr>
                <a:schemeClr val="accent4"/>
              </a:buClr>
              <a:buSzPts val="1800"/>
              <a:buFont typeface="Anton"/>
              <a:buNone/>
              <a:defRPr sz="1800" b="0" i="0" u="none" strike="noStrike" cap="none">
                <a:solidFill>
                  <a:schemeClr val="accent4"/>
                </a:solidFill>
                <a:latin typeface="Anton"/>
                <a:ea typeface="Anton"/>
                <a:cs typeface="Anton"/>
                <a:sym typeface="Anton"/>
              </a:defRPr>
            </a:lvl8pPr>
            <a:lvl9pPr marL="4114800" marR="0" lvl="8" indent="-323850" algn="l" rtl="0">
              <a:lnSpc>
                <a:spcPct val="115000"/>
              </a:lnSpc>
              <a:spcBef>
                <a:spcPts val="0"/>
              </a:spcBef>
              <a:spcAft>
                <a:spcPts val="0"/>
              </a:spcAft>
              <a:buClr>
                <a:schemeClr val="accent4"/>
              </a:buClr>
              <a:buSzPts val="1800"/>
              <a:buFont typeface="Anton"/>
              <a:buNone/>
              <a:defRPr sz="1800" b="0" i="0" u="none" strike="noStrike" cap="none">
                <a:solidFill>
                  <a:schemeClr val="accent4"/>
                </a:solidFill>
                <a:latin typeface="Anton"/>
                <a:ea typeface="Anton"/>
                <a:cs typeface="Anton"/>
                <a:sym typeface="Anton"/>
              </a:defRPr>
            </a:lvl9pPr>
          </a:lstStyle>
          <a:p>
            <a:pPr marL="0" indent="0"/>
            <a:r>
              <a:rPr lang="en-US" sz="2000" dirty="0"/>
              <a:t>Reflection</a:t>
            </a:r>
          </a:p>
        </p:txBody>
      </p:sp>
      <p:sp>
        <p:nvSpPr>
          <p:cNvPr id="2" name="Google Shape;380;p41">
            <a:extLst>
              <a:ext uri="{FF2B5EF4-FFF2-40B4-BE49-F238E27FC236}">
                <a16:creationId xmlns:a16="http://schemas.microsoft.com/office/drawing/2014/main" id="{B7723519-CD69-F2CA-7E03-4495A649AE9C}"/>
              </a:ext>
            </a:extLst>
          </p:cNvPr>
          <p:cNvSpPr txBox="1">
            <a:spLocks/>
          </p:cNvSpPr>
          <p:nvPr/>
        </p:nvSpPr>
        <p:spPr>
          <a:xfrm>
            <a:off x="2722981" y="4232350"/>
            <a:ext cx="639671" cy="48609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accent4"/>
              </a:buClr>
              <a:buSzPts val="1800"/>
              <a:buFont typeface="Anton"/>
              <a:buNone/>
              <a:defRPr sz="2000" b="0" i="0" u="none" strike="noStrike" cap="none">
                <a:solidFill>
                  <a:schemeClr val="accent4"/>
                </a:solidFill>
                <a:latin typeface="Anton"/>
                <a:ea typeface="Anton"/>
                <a:cs typeface="Anton"/>
                <a:sym typeface="Anton"/>
              </a:defRPr>
            </a:lvl1pPr>
            <a:lvl2pPr marR="0" lvl="1"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r>
              <a:rPr lang="en" sz="3200" dirty="0"/>
              <a:t>07</a:t>
            </a:r>
          </a:p>
        </p:txBody>
      </p:sp>
      <p:sp>
        <p:nvSpPr>
          <p:cNvPr id="3" name="Google Shape;373;p41">
            <a:extLst>
              <a:ext uri="{FF2B5EF4-FFF2-40B4-BE49-F238E27FC236}">
                <a16:creationId xmlns:a16="http://schemas.microsoft.com/office/drawing/2014/main" id="{880A50FB-F047-B326-C627-02041143B717}"/>
              </a:ext>
            </a:extLst>
          </p:cNvPr>
          <p:cNvSpPr txBox="1">
            <a:spLocks/>
          </p:cNvSpPr>
          <p:nvPr/>
        </p:nvSpPr>
        <p:spPr>
          <a:xfrm>
            <a:off x="3236721" y="4341566"/>
            <a:ext cx="1414462" cy="3555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23850" algn="l" rtl="0">
              <a:lnSpc>
                <a:spcPct val="100000"/>
              </a:lnSpc>
              <a:spcBef>
                <a:spcPts val="0"/>
              </a:spcBef>
              <a:spcAft>
                <a:spcPts val="0"/>
              </a:spcAft>
              <a:buClr>
                <a:schemeClr val="accent4"/>
              </a:buClr>
              <a:buSzPts val="1800"/>
              <a:buFont typeface="Anton"/>
              <a:buNone/>
              <a:defRPr sz="1800" b="0" i="0" u="none" strike="noStrike" cap="none">
                <a:solidFill>
                  <a:schemeClr val="accent4"/>
                </a:solidFill>
                <a:latin typeface="Anton"/>
                <a:ea typeface="Anton"/>
                <a:cs typeface="Anton"/>
                <a:sym typeface="Anton"/>
              </a:defRPr>
            </a:lvl1pPr>
            <a:lvl2pPr marL="914400" marR="0" lvl="1" indent="-323850" algn="l" rtl="0">
              <a:lnSpc>
                <a:spcPct val="115000"/>
              </a:lnSpc>
              <a:spcBef>
                <a:spcPts val="0"/>
              </a:spcBef>
              <a:spcAft>
                <a:spcPts val="0"/>
              </a:spcAft>
              <a:buClr>
                <a:schemeClr val="accent4"/>
              </a:buClr>
              <a:buSzPts val="1800"/>
              <a:buFont typeface="Anton"/>
              <a:buNone/>
              <a:defRPr sz="1800" b="0" i="0" u="none" strike="noStrike" cap="none">
                <a:solidFill>
                  <a:schemeClr val="accent4"/>
                </a:solidFill>
                <a:latin typeface="Anton"/>
                <a:ea typeface="Anton"/>
                <a:cs typeface="Anton"/>
                <a:sym typeface="Anton"/>
              </a:defRPr>
            </a:lvl2pPr>
            <a:lvl3pPr marL="1371600" marR="0" lvl="2" indent="-323850" algn="l" rtl="0">
              <a:lnSpc>
                <a:spcPct val="115000"/>
              </a:lnSpc>
              <a:spcBef>
                <a:spcPts val="0"/>
              </a:spcBef>
              <a:spcAft>
                <a:spcPts val="0"/>
              </a:spcAft>
              <a:buClr>
                <a:schemeClr val="accent4"/>
              </a:buClr>
              <a:buSzPts val="1800"/>
              <a:buFont typeface="Anton"/>
              <a:buNone/>
              <a:defRPr sz="1800" b="0" i="0" u="none" strike="noStrike" cap="none">
                <a:solidFill>
                  <a:schemeClr val="accent4"/>
                </a:solidFill>
                <a:latin typeface="Anton"/>
                <a:ea typeface="Anton"/>
                <a:cs typeface="Anton"/>
                <a:sym typeface="Anton"/>
              </a:defRPr>
            </a:lvl3pPr>
            <a:lvl4pPr marL="1828800" marR="0" lvl="3" indent="-323850" algn="l" rtl="0">
              <a:lnSpc>
                <a:spcPct val="115000"/>
              </a:lnSpc>
              <a:spcBef>
                <a:spcPts val="0"/>
              </a:spcBef>
              <a:spcAft>
                <a:spcPts val="0"/>
              </a:spcAft>
              <a:buClr>
                <a:schemeClr val="accent4"/>
              </a:buClr>
              <a:buSzPts val="1800"/>
              <a:buFont typeface="Anton"/>
              <a:buNone/>
              <a:defRPr sz="1800" b="0" i="0" u="none" strike="noStrike" cap="none">
                <a:solidFill>
                  <a:schemeClr val="accent4"/>
                </a:solidFill>
                <a:latin typeface="Anton"/>
                <a:ea typeface="Anton"/>
                <a:cs typeface="Anton"/>
                <a:sym typeface="Anton"/>
              </a:defRPr>
            </a:lvl4pPr>
            <a:lvl5pPr marL="2286000" marR="0" lvl="4" indent="-323850" algn="l" rtl="0">
              <a:lnSpc>
                <a:spcPct val="115000"/>
              </a:lnSpc>
              <a:spcBef>
                <a:spcPts val="0"/>
              </a:spcBef>
              <a:spcAft>
                <a:spcPts val="0"/>
              </a:spcAft>
              <a:buClr>
                <a:schemeClr val="accent4"/>
              </a:buClr>
              <a:buSzPts val="1800"/>
              <a:buFont typeface="Anton"/>
              <a:buNone/>
              <a:defRPr sz="1800" b="0" i="0" u="none" strike="noStrike" cap="none">
                <a:solidFill>
                  <a:schemeClr val="accent4"/>
                </a:solidFill>
                <a:latin typeface="Anton"/>
                <a:ea typeface="Anton"/>
                <a:cs typeface="Anton"/>
                <a:sym typeface="Anton"/>
              </a:defRPr>
            </a:lvl5pPr>
            <a:lvl6pPr marL="2743200" marR="0" lvl="5" indent="-323850" algn="l" rtl="0">
              <a:lnSpc>
                <a:spcPct val="115000"/>
              </a:lnSpc>
              <a:spcBef>
                <a:spcPts val="0"/>
              </a:spcBef>
              <a:spcAft>
                <a:spcPts val="0"/>
              </a:spcAft>
              <a:buClr>
                <a:schemeClr val="accent4"/>
              </a:buClr>
              <a:buSzPts val="1800"/>
              <a:buFont typeface="Anton"/>
              <a:buNone/>
              <a:defRPr sz="1800" b="0" i="0" u="none" strike="noStrike" cap="none">
                <a:solidFill>
                  <a:schemeClr val="accent4"/>
                </a:solidFill>
                <a:latin typeface="Anton"/>
                <a:ea typeface="Anton"/>
                <a:cs typeface="Anton"/>
                <a:sym typeface="Anton"/>
              </a:defRPr>
            </a:lvl6pPr>
            <a:lvl7pPr marL="3200400" marR="0" lvl="6" indent="-323850" algn="l" rtl="0">
              <a:lnSpc>
                <a:spcPct val="115000"/>
              </a:lnSpc>
              <a:spcBef>
                <a:spcPts val="0"/>
              </a:spcBef>
              <a:spcAft>
                <a:spcPts val="0"/>
              </a:spcAft>
              <a:buClr>
                <a:schemeClr val="accent4"/>
              </a:buClr>
              <a:buSzPts val="1800"/>
              <a:buFont typeface="Anton"/>
              <a:buNone/>
              <a:defRPr sz="1800" b="0" i="0" u="none" strike="noStrike" cap="none">
                <a:solidFill>
                  <a:schemeClr val="accent4"/>
                </a:solidFill>
                <a:latin typeface="Anton"/>
                <a:ea typeface="Anton"/>
                <a:cs typeface="Anton"/>
                <a:sym typeface="Anton"/>
              </a:defRPr>
            </a:lvl7pPr>
            <a:lvl8pPr marL="3657600" marR="0" lvl="7" indent="-323850" algn="l" rtl="0">
              <a:lnSpc>
                <a:spcPct val="115000"/>
              </a:lnSpc>
              <a:spcBef>
                <a:spcPts val="0"/>
              </a:spcBef>
              <a:spcAft>
                <a:spcPts val="0"/>
              </a:spcAft>
              <a:buClr>
                <a:schemeClr val="accent4"/>
              </a:buClr>
              <a:buSzPts val="1800"/>
              <a:buFont typeface="Anton"/>
              <a:buNone/>
              <a:defRPr sz="1800" b="0" i="0" u="none" strike="noStrike" cap="none">
                <a:solidFill>
                  <a:schemeClr val="accent4"/>
                </a:solidFill>
                <a:latin typeface="Anton"/>
                <a:ea typeface="Anton"/>
                <a:cs typeface="Anton"/>
                <a:sym typeface="Anton"/>
              </a:defRPr>
            </a:lvl8pPr>
            <a:lvl9pPr marL="4114800" marR="0" lvl="8" indent="-323850" algn="l" rtl="0">
              <a:lnSpc>
                <a:spcPct val="115000"/>
              </a:lnSpc>
              <a:spcBef>
                <a:spcPts val="0"/>
              </a:spcBef>
              <a:spcAft>
                <a:spcPts val="0"/>
              </a:spcAft>
              <a:buClr>
                <a:schemeClr val="accent4"/>
              </a:buClr>
              <a:buSzPts val="1800"/>
              <a:buFont typeface="Anton"/>
              <a:buNone/>
              <a:defRPr sz="1800" b="0" i="0" u="none" strike="noStrike" cap="none">
                <a:solidFill>
                  <a:schemeClr val="accent4"/>
                </a:solidFill>
                <a:latin typeface="Anton"/>
                <a:ea typeface="Anton"/>
                <a:cs typeface="Anton"/>
                <a:sym typeface="Anton"/>
              </a:defRPr>
            </a:lvl9pPr>
          </a:lstStyle>
          <a:p>
            <a:pPr marL="0" indent="0"/>
            <a:r>
              <a:rPr lang="en-US" sz="2000" dirty="0"/>
              <a:t>References</a:t>
            </a:r>
          </a:p>
        </p:txBody>
      </p:sp>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71"/>
                                        </p:tgtEl>
                                        <p:attrNameLst>
                                          <p:attrName>style.visibility</p:attrName>
                                        </p:attrNameLst>
                                      </p:cBhvr>
                                      <p:to>
                                        <p:strVal val="visible"/>
                                      </p:to>
                                    </p:set>
                                    <p:animEffect transition="in" filter="fade">
                                      <p:cBhvr>
                                        <p:cTn id="7" dur="500"/>
                                        <p:tgtEl>
                                          <p:spTgt spid="37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74"/>
                                        </p:tgtEl>
                                        <p:attrNameLst>
                                          <p:attrName>style.visibility</p:attrName>
                                        </p:attrNameLst>
                                      </p:cBhvr>
                                      <p:to>
                                        <p:strVal val="visible"/>
                                      </p:to>
                                    </p:set>
                                    <p:animEffect transition="in" filter="fade">
                                      <p:cBhvr>
                                        <p:cTn id="12" dur="500"/>
                                        <p:tgtEl>
                                          <p:spTgt spid="374"/>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73">
                                            <p:txEl>
                                              <p:pRg st="0" end="0"/>
                                            </p:txEl>
                                          </p:spTgt>
                                        </p:tgtEl>
                                        <p:attrNameLst>
                                          <p:attrName>style.visibility</p:attrName>
                                        </p:attrNameLst>
                                      </p:cBhvr>
                                      <p:to>
                                        <p:strVal val="visible"/>
                                      </p:to>
                                    </p:set>
                                    <p:animEffect transition="in" filter="fade">
                                      <p:cBhvr>
                                        <p:cTn id="15" dur="500"/>
                                        <p:tgtEl>
                                          <p:spTgt spid="373">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77"/>
                                        </p:tgtEl>
                                        <p:attrNameLst>
                                          <p:attrName>style.visibility</p:attrName>
                                        </p:attrNameLst>
                                      </p:cBhvr>
                                      <p:to>
                                        <p:strVal val="visible"/>
                                      </p:to>
                                    </p:set>
                                    <p:animEffect transition="in" filter="fade">
                                      <p:cBhvr>
                                        <p:cTn id="20" dur="500"/>
                                        <p:tgtEl>
                                          <p:spTgt spid="377"/>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76">
                                            <p:txEl>
                                              <p:pRg st="0" end="0"/>
                                            </p:txEl>
                                          </p:spTgt>
                                        </p:tgtEl>
                                        <p:attrNameLst>
                                          <p:attrName>style.visibility</p:attrName>
                                        </p:attrNameLst>
                                      </p:cBhvr>
                                      <p:to>
                                        <p:strVal val="visible"/>
                                      </p:to>
                                    </p:set>
                                    <p:animEffect transition="in" filter="fade">
                                      <p:cBhvr>
                                        <p:cTn id="23" dur="500"/>
                                        <p:tgtEl>
                                          <p:spTgt spid="376">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80"/>
                                        </p:tgtEl>
                                        <p:attrNameLst>
                                          <p:attrName>style.visibility</p:attrName>
                                        </p:attrNameLst>
                                      </p:cBhvr>
                                      <p:to>
                                        <p:strVal val="visible"/>
                                      </p:to>
                                    </p:set>
                                    <p:animEffect transition="in" filter="fade">
                                      <p:cBhvr>
                                        <p:cTn id="28" dur="500"/>
                                        <p:tgtEl>
                                          <p:spTgt spid="38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79">
                                            <p:txEl>
                                              <p:pRg st="0" end="0"/>
                                            </p:txEl>
                                          </p:spTgt>
                                        </p:tgtEl>
                                        <p:attrNameLst>
                                          <p:attrName>style.visibility</p:attrName>
                                        </p:attrNameLst>
                                      </p:cBhvr>
                                      <p:to>
                                        <p:strVal val="visible"/>
                                      </p:to>
                                    </p:set>
                                    <p:animEffect transition="in" filter="fade">
                                      <p:cBhvr>
                                        <p:cTn id="31" dur="500"/>
                                        <p:tgtEl>
                                          <p:spTgt spid="379">
                                            <p:txEl>
                                              <p:pRg st="0" end="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500"/>
                                        <p:tgtEl>
                                          <p:spTgt spid="14"/>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5">
                                            <p:txEl>
                                              <p:pRg st="0" end="0"/>
                                            </p:txEl>
                                          </p:spTgt>
                                        </p:tgtEl>
                                        <p:attrNameLst>
                                          <p:attrName>style.visibility</p:attrName>
                                        </p:attrNameLst>
                                      </p:cBhvr>
                                      <p:to>
                                        <p:strVal val="visible"/>
                                      </p:to>
                                    </p:set>
                                    <p:animEffect transition="in" filter="fade">
                                      <p:cBhvr>
                                        <p:cTn id="39" dur="500"/>
                                        <p:tgtEl>
                                          <p:spTgt spid="15">
                                            <p:txEl>
                                              <p:pRg st="0" end="0"/>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fade">
                                      <p:cBhvr>
                                        <p:cTn id="44" dur="500"/>
                                        <p:tgtEl>
                                          <p:spTgt spid="17"/>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0">
                                            <p:txEl>
                                              <p:pRg st="0" end="0"/>
                                            </p:txEl>
                                          </p:spTgt>
                                        </p:tgtEl>
                                        <p:attrNameLst>
                                          <p:attrName>style.visibility</p:attrName>
                                        </p:attrNameLst>
                                      </p:cBhvr>
                                      <p:to>
                                        <p:strVal val="visible"/>
                                      </p:to>
                                    </p:set>
                                    <p:animEffect transition="in" filter="fade">
                                      <p:cBhvr>
                                        <p:cTn id="47" dur="500"/>
                                        <p:tgtEl>
                                          <p:spTgt spid="20">
                                            <p:txEl>
                                              <p:pRg st="0" end="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fade">
                                      <p:cBhvr>
                                        <p:cTn id="52" dur="500"/>
                                        <p:tgtEl>
                                          <p:spTgt spid="18"/>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1">
                                            <p:txEl>
                                              <p:pRg st="0" end="0"/>
                                            </p:txEl>
                                          </p:spTgt>
                                        </p:tgtEl>
                                        <p:attrNameLst>
                                          <p:attrName>style.visibility</p:attrName>
                                        </p:attrNameLst>
                                      </p:cBhvr>
                                      <p:to>
                                        <p:strVal val="visible"/>
                                      </p:to>
                                    </p:set>
                                    <p:animEffect transition="in" filter="fade">
                                      <p:cBhvr>
                                        <p:cTn id="55" dur="500"/>
                                        <p:tgtEl>
                                          <p:spTgt spid="21">
                                            <p:txEl>
                                              <p:pRg st="0" end="0"/>
                                            </p:txEl>
                                          </p:spTgt>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2"/>
                                        </p:tgtEl>
                                        <p:attrNameLst>
                                          <p:attrName>style.visibility</p:attrName>
                                        </p:attrNameLst>
                                      </p:cBhvr>
                                      <p:to>
                                        <p:strVal val="visible"/>
                                      </p:to>
                                    </p:set>
                                    <p:animEffect transition="in" filter="fade">
                                      <p:cBhvr>
                                        <p:cTn id="60" dur="500"/>
                                        <p:tgtEl>
                                          <p:spTgt spid="2"/>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3">
                                            <p:txEl>
                                              <p:pRg st="0" end="0"/>
                                            </p:txEl>
                                          </p:spTgt>
                                        </p:tgtEl>
                                        <p:attrNameLst>
                                          <p:attrName>style.visibility</p:attrName>
                                        </p:attrNameLst>
                                      </p:cBhvr>
                                      <p:to>
                                        <p:strVal val="visible"/>
                                      </p:to>
                                    </p:set>
                                    <p:animEffect transition="in" filter="fade">
                                      <p:cBhvr>
                                        <p:cTn id="63"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1" grpId="0"/>
      <p:bldP spid="373" grpId="0" build="p"/>
      <p:bldP spid="374" grpId="0"/>
      <p:bldP spid="376" grpId="0" build="p"/>
      <p:bldP spid="377" grpId="0"/>
      <p:bldP spid="379" grpId="0" build="p"/>
      <p:bldP spid="380" grpId="0"/>
      <p:bldP spid="14" grpId="0"/>
      <p:bldP spid="15" grpId="0" build="p"/>
      <p:bldP spid="17" grpId="0"/>
      <p:bldP spid="18" grpId="0"/>
      <p:bldP spid="20" grpId="0" build="p"/>
      <p:bldP spid="21" grpId="0" build="p"/>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993C89-53BD-CAC9-5C2E-9BA6F8E7BBCF}"/>
              </a:ext>
            </a:extLst>
          </p:cNvPr>
          <p:cNvSpPr>
            <a:spLocks noGrp="1"/>
          </p:cNvSpPr>
          <p:nvPr>
            <p:ph type="title"/>
          </p:nvPr>
        </p:nvSpPr>
        <p:spPr>
          <a:xfrm>
            <a:off x="788641" y="833834"/>
            <a:ext cx="3524400" cy="572700"/>
          </a:xfrm>
        </p:spPr>
        <p:txBody>
          <a:bodyPr/>
          <a:lstStyle/>
          <a:p>
            <a:r>
              <a:rPr lang="en-LY" dirty="0">
                <a:solidFill>
                  <a:schemeClr val="accent4">
                    <a:lumMod val="75000"/>
                  </a:schemeClr>
                </a:solidFill>
              </a:rPr>
              <a:t>Learning Objectives</a:t>
            </a:r>
          </a:p>
        </p:txBody>
      </p:sp>
      <p:sp>
        <p:nvSpPr>
          <p:cNvPr id="3" name="Subtitle 2">
            <a:extLst>
              <a:ext uri="{FF2B5EF4-FFF2-40B4-BE49-F238E27FC236}">
                <a16:creationId xmlns:a16="http://schemas.microsoft.com/office/drawing/2014/main" id="{AA765A01-149A-C193-11D5-D4C7D23F7A1D}"/>
              </a:ext>
            </a:extLst>
          </p:cNvPr>
          <p:cNvSpPr>
            <a:spLocks noGrp="1"/>
          </p:cNvSpPr>
          <p:nvPr>
            <p:ph type="subTitle" idx="1"/>
          </p:nvPr>
        </p:nvSpPr>
        <p:spPr>
          <a:xfrm>
            <a:off x="713225" y="1695019"/>
            <a:ext cx="5776344" cy="428700"/>
          </a:xfrm>
        </p:spPr>
        <p:txBody>
          <a:bodyPr/>
          <a:lstStyle/>
          <a:p>
            <a:r>
              <a:rPr lang="en-LY" sz="1800" dirty="0"/>
              <a:t>By the end of this presentation you’ll be able to:</a:t>
            </a:r>
          </a:p>
        </p:txBody>
      </p:sp>
      <p:sp>
        <p:nvSpPr>
          <p:cNvPr id="4" name="Subtitle 3">
            <a:extLst>
              <a:ext uri="{FF2B5EF4-FFF2-40B4-BE49-F238E27FC236}">
                <a16:creationId xmlns:a16="http://schemas.microsoft.com/office/drawing/2014/main" id="{A17CC581-9A09-9286-871D-AFA5703EFDEF}"/>
              </a:ext>
            </a:extLst>
          </p:cNvPr>
          <p:cNvSpPr>
            <a:spLocks noGrp="1"/>
          </p:cNvSpPr>
          <p:nvPr>
            <p:ph type="subTitle" idx="2"/>
          </p:nvPr>
        </p:nvSpPr>
        <p:spPr>
          <a:xfrm>
            <a:off x="1253763" y="2361408"/>
            <a:ext cx="5776344" cy="355500"/>
          </a:xfrm>
        </p:spPr>
        <p:txBody>
          <a:bodyPr/>
          <a:lstStyle/>
          <a:p>
            <a:r>
              <a:rPr lang="en-LY" sz="2000" dirty="0"/>
              <a:t>Define a Dialogue</a:t>
            </a:r>
          </a:p>
        </p:txBody>
      </p:sp>
      <p:sp>
        <p:nvSpPr>
          <p:cNvPr id="5" name="Title 4">
            <a:extLst>
              <a:ext uri="{FF2B5EF4-FFF2-40B4-BE49-F238E27FC236}">
                <a16:creationId xmlns:a16="http://schemas.microsoft.com/office/drawing/2014/main" id="{3BAF31CA-9AED-AE31-09E0-60CAC1884114}"/>
              </a:ext>
            </a:extLst>
          </p:cNvPr>
          <p:cNvSpPr>
            <a:spLocks noGrp="1"/>
          </p:cNvSpPr>
          <p:nvPr>
            <p:ph type="title" idx="3"/>
          </p:nvPr>
        </p:nvSpPr>
        <p:spPr>
          <a:xfrm>
            <a:off x="788641" y="2340204"/>
            <a:ext cx="615954" cy="356700"/>
          </a:xfrm>
        </p:spPr>
        <p:txBody>
          <a:bodyPr/>
          <a:lstStyle/>
          <a:p>
            <a:r>
              <a:rPr lang="en-LY" sz="3200" dirty="0"/>
              <a:t>01</a:t>
            </a:r>
          </a:p>
        </p:txBody>
      </p:sp>
      <p:sp>
        <p:nvSpPr>
          <p:cNvPr id="13" name="Google Shape;377;p41">
            <a:extLst>
              <a:ext uri="{FF2B5EF4-FFF2-40B4-BE49-F238E27FC236}">
                <a16:creationId xmlns:a16="http://schemas.microsoft.com/office/drawing/2014/main" id="{FC9AACAB-2AA1-C63C-B4B4-01ED2299E275}"/>
              </a:ext>
            </a:extLst>
          </p:cNvPr>
          <p:cNvSpPr txBox="1">
            <a:spLocks/>
          </p:cNvSpPr>
          <p:nvPr/>
        </p:nvSpPr>
        <p:spPr>
          <a:xfrm>
            <a:off x="8423659" y="4532374"/>
            <a:ext cx="720341" cy="611126"/>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accent4"/>
              </a:buClr>
              <a:buSzPts val="1800"/>
              <a:buFont typeface="Anton"/>
              <a:buNone/>
              <a:defRPr sz="2000" b="0" i="0" u="none" strike="noStrike" cap="none">
                <a:solidFill>
                  <a:schemeClr val="accent4"/>
                </a:solidFill>
                <a:latin typeface="Anton"/>
                <a:ea typeface="Anton"/>
                <a:cs typeface="Anton"/>
                <a:sym typeface="Anton"/>
              </a:defRPr>
            </a:lvl1pPr>
            <a:lvl2pPr marR="0" lvl="1"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r>
              <a:rPr lang="en" sz="3600" dirty="0">
                <a:solidFill>
                  <a:schemeClr val="bg2">
                    <a:lumMod val="75000"/>
                  </a:schemeClr>
                </a:solidFill>
              </a:rPr>
              <a:t>03</a:t>
            </a:r>
          </a:p>
        </p:txBody>
      </p:sp>
      <p:pic>
        <p:nvPicPr>
          <p:cNvPr id="14" name="Picture 13">
            <a:extLst>
              <a:ext uri="{FF2B5EF4-FFF2-40B4-BE49-F238E27FC236}">
                <a16:creationId xmlns:a16="http://schemas.microsoft.com/office/drawing/2014/main" id="{200E23C4-6EC0-FDD6-A0CC-24AFCDF66DB6}"/>
              </a:ext>
            </a:extLst>
          </p:cNvPr>
          <p:cNvPicPr>
            <a:picLocks noChangeAspect="1"/>
          </p:cNvPicPr>
          <p:nvPr/>
        </p:nvPicPr>
        <p:blipFill rotWithShape="1">
          <a:blip r:embed="rId2">
            <a:alphaModFix amt="5000"/>
          </a:blip>
          <a:srcRect l="20695" t="18301" r="47770" b="40217"/>
          <a:stretch/>
        </p:blipFill>
        <p:spPr>
          <a:xfrm rot="10800000">
            <a:off x="9856505" y="-1868548"/>
            <a:ext cx="3635258" cy="2988732"/>
          </a:xfrm>
          <a:prstGeom prst="rect">
            <a:avLst/>
          </a:prstGeom>
        </p:spPr>
      </p:pic>
      <p:sp>
        <p:nvSpPr>
          <p:cNvPr id="6" name="Title 4">
            <a:extLst>
              <a:ext uri="{FF2B5EF4-FFF2-40B4-BE49-F238E27FC236}">
                <a16:creationId xmlns:a16="http://schemas.microsoft.com/office/drawing/2014/main" id="{769C82C0-42FC-8808-75A6-39A27DE3072A}"/>
              </a:ext>
            </a:extLst>
          </p:cNvPr>
          <p:cNvSpPr txBox="1">
            <a:spLocks/>
          </p:cNvSpPr>
          <p:nvPr/>
        </p:nvSpPr>
        <p:spPr>
          <a:xfrm>
            <a:off x="807495" y="2913389"/>
            <a:ext cx="615954" cy="3567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accent4"/>
              </a:buClr>
              <a:buSzPts val="1800"/>
              <a:buFont typeface="Anton"/>
              <a:buNone/>
              <a:defRPr sz="2000" b="0" i="0" u="none" strike="noStrike" cap="none">
                <a:solidFill>
                  <a:schemeClr val="accent4"/>
                </a:solidFill>
                <a:latin typeface="Anton"/>
                <a:ea typeface="Anton"/>
                <a:cs typeface="Anton"/>
                <a:sym typeface="Anton"/>
              </a:defRPr>
            </a:lvl1pPr>
            <a:lvl2pPr marR="0" lvl="1"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r>
              <a:rPr lang="en-LY" sz="3200" dirty="0"/>
              <a:t>02</a:t>
            </a:r>
          </a:p>
        </p:txBody>
      </p:sp>
      <p:sp>
        <p:nvSpPr>
          <p:cNvPr id="7" name="Subtitle 3">
            <a:extLst>
              <a:ext uri="{FF2B5EF4-FFF2-40B4-BE49-F238E27FC236}">
                <a16:creationId xmlns:a16="http://schemas.microsoft.com/office/drawing/2014/main" id="{62E52559-1256-DC4B-FDB6-CB52C91A0A48}"/>
              </a:ext>
            </a:extLst>
          </p:cNvPr>
          <p:cNvSpPr txBox="1">
            <a:spLocks/>
          </p:cNvSpPr>
          <p:nvPr/>
        </p:nvSpPr>
        <p:spPr>
          <a:xfrm>
            <a:off x="1253763" y="2961413"/>
            <a:ext cx="6938130" cy="3555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23850" algn="l" rtl="0">
              <a:lnSpc>
                <a:spcPct val="100000"/>
              </a:lnSpc>
              <a:spcBef>
                <a:spcPts val="0"/>
              </a:spcBef>
              <a:spcAft>
                <a:spcPts val="0"/>
              </a:spcAft>
              <a:buClr>
                <a:schemeClr val="accent4"/>
              </a:buClr>
              <a:buSzPts val="1800"/>
              <a:buFont typeface="Anton"/>
              <a:buNone/>
              <a:defRPr sz="1800" b="0" i="0" u="none" strike="noStrike" cap="none">
                <a:solidFill>
                  <a:schemeClr val="accent4"/>
                </a:solidFill>
                <a:latin typeface="Anton"/>
                <a:ea typeface="Anton"/>
                <a:cs typeface="Anton"/>
                <a:sym typeface="Anton"/>
              </a:defRPr>
            </a:lvl1pPr>
            <a:lvl2pPr marL="914400" marR="0" lvl="1" indent="-323850" algn="l" rtl="0">
              <a:lnSpc>
                <a:spcPct val="115000"/>
              </a:lnSpc>
              <a:spcBef>
                <a:spcPts val="0"/>
              </a:spcBef>
              <a:spcAft>
                <a:spcPts val="0"/>
              </a:spcAft>
              <a:buClr>
                <a:schemeClr val="accent4"/>
              </a:buClr>
              <a:buSzPts val="1800"/>
              <a:buFont typeface="Anton"/>
              <a:buNone/>
              <a:defRPr sz="1800" b="0" i="0" u="none" strike="noStrike" cap="none">
                <a:solidFill>
                  <a:schemeClr val="accent4"/>
                </a:solidFill>
                <a:latin typeface="Anton"/>
                <a:ea typeface="Anton"/>
                <a:cs typeface="Anton"/>
                <a:sym typeface="Anton"/>
              </a:defRPr>
            </a:lvl2pPr>
            <a:lvl3pPr marL="1371600" marR="0" lvl="2" indent="-323850" algn="l" rtl="0">
              <a:lnSpc>
                <a:spcPct val="115000"/>
              </a:lnSpc>
              <a:spcBef>
                <a:spcPts val="0"/>
              </a:spcBef>
              <a:spcAft>
                <a:spcPts val="0"/>
              </a:spcAft>
              <a:buClr>
                <a:schemeClr val="accent4"/>
              </a:buClr>
              <a:buSzPts val="1800"/>
              <a:buFont typeface="Anton"/>
              <a:buNone/>
              <a:defRPr sz="1800" b="0" i="0" u="none" strike="noStrike" cap="none">
                <a:solidFill>
                  <a:schemeClr val="accent4"/>
                </a:solidFill>
                <a:latin typeface="Anton"/>
                <a:ea typeface="Anton"/>
                <a:cs typeface="Anton"/>
                <a:sym typeface="Anton"/>
              </a:defRPr>
            </a:lvl3pPr>
            <a:lvl4pPr marL="1828800" marR="0" lvl="3" indent="-323850" algn="l" rtl="0">
              <a:lnSpc>
                <a:spcPct val="115000"/>
              </a:lnSpc>
              <a:spcBef>
                <a:spcPts val="0"/>
              </a:spcBef>
              <a:spcAft>
                <a:spcPts val="0"/>
              </a:spcAft>
              <a:buClr>
                <a:schemeClr val="accent4"/>
              </a:buClr>
              <a:buSzPts val="1800"/>
              <a:buFont typeface="Anton"/>
              <a:buNone/>
              <a:defRPr sz="1800" b="0" i="0" u="none" strike="noStrike" cap="none">
                <a:solidFill>
                  <a:schemeClr val="accent4"/>
                </a:solidFill>
                <a:latin typeface="Anton"/>
                <a:ea typeface="Anton"/>
                <a:cs typeface="Anton"/>
                <a:sym typeface="Anton"/>
              </a:defRPr>
            </a:lvl4pPr>
            <a:lvl5pPr marL="2286000" marR="0" lvl="4" indent="-323850" algn="l" rtl="0">
              <a:lnSpc>
                <a:spcPct val="115000"/>
              </a:lnSpc>
              <a:spcBef>
                <a:spcPts val="0"/>
              </a:spcBef>
              <a:spcAft>
                <a:spcPts val="0"/>
              </a:spcAft>
              <a:buClr>
                <a:schemeClr val="accent4"/>
              </a:buClr>
              <a:buSzPts val="1800"/>
              <a:buFont typeface="Anton"/>
              <a:buNone/>
              <a:defRPr sz="1800" b="0" i="0" u="none" strike="noStrike" cap="none">
                <a:solidFill>
                  <a:schemeClr val="accent4"/>
                </a:solidFill>
                <a:latin typeface="Anton"/>
                <a:ea typeface="Anton"/>
                <a:cs typeface="Anton"/>
                <a:sym typeface="Anton"/>
              </a:defRPr>
            </a:lvl5pPr>
            <a:lvl6pPr marL="2743200" marR="0" lvl="5" indent="-323850" algn="l" rtl="0">
              <a:lnSpc>
                <a:spcPct val="115000"/>
              </a:lnSpc>
              <a:spcBef>
                <a:spcPts val="0"/>
              </a:spcBef>
              <a:spcAft>
                <a:spcPts val="0"/>
              </a:spcAft>
              <a:buClr>
                <a:schemeClr val="accent4"/>
              </a:buClr>
              <a:buSzPts val="1800"/>
              <a:buFont typeface="Anton"/>
              <a:buNone/>
              <a:defRPr sz="1800" b="0" i="0" u="none" strike="noStrike" cap="none">
                <a:solidFill>
                  <a:schemeClr val="accent4"/>
                </a:solidFill>
                <a:latin typeface="Anton"/>
                <a:ea typeface="Anton"/>
                <a:cs typeface="Anton"/>
                <a:sym typeface="Anton"/>
              </a:defRPr>
            </a:lvl6pPr>
            <a:lvl7pPr marL="3200400" marR="0" lvl="6" indent="-323850" algn="l" rtl="0">
              <a:lnSpc>
                <a:spcPct val="115000"/>
              </a:lnSpc>
              <a:spcBef>
                <a:spcPts val="0"/>
              </a:spcBef>
              <a:spcAft>
                <a:spcPts val="0"/>
              </a:spcAft>
              <a:buClr>
                <a:schemeClr val="accent4"/>
              </a:buClr>
              <a:buSzPts val="1800"/>
              <a:buFont typeface="Anton"/>
              <a:buNone/>
              <a:defRPr sz="1800" b="0" i="0" u="none" strike="noStrike" cap="none">
                <a:solidFill>
                  <a:schemeClr val="accent4"/>
                </a:solidFill>
                <a:latin typeface="Anton"/>
                <a:ea typeface="Anton"/>
                <a:cs typeface="Anton"/>
                <a:sym typeface="Anton"/>
              </a:defRPr>
            </a:lvl7pPr>
            <a:lvl8pPr marL="3657600" marR="0" lvl="7" indent="-323850" algn="l" rtl="0">
              <a:lnSpc>
                <a:spcPct val="115000"/>
              </a:lnSpc>
              <a:spcBef>
                <a:spcPts val="0"/>
              </a:spcBef>
              <a:spcAft>
                <a:spcPts val="0"/>
              </a:spcAft>
              <a:buClr>
                <a:schemeClr val="accent4"/>
              </a:buClr>
              <a:buSzPts val="1800"/>
              <a:buFont typeface="Anton"/>
              <a:buNone/>
              <a:defRPr sz="1800" b="0" i="0" u="none" strike="noStrike" cap="none">
                <a:solidFill>
                  <a:schemeClr val="accent4"/>
                </a:solidFill>
                <a:latin typeface="Anton"/>
                <a:ea typeface="Anton"/>
                <a:cs typeface="Anton"/>
                <a:sym typeface="Anton"/>
              </a:defRPr>
            </a:lvl8pPr>
            <a:lvl9pPr marL="4114800" marR="0" lvl="8" indent="-323850" algn="l" rtl="0">
              <a:lnSpc>
                <a:spcPct val="115000"/>
              </a:lnSpc>
              <a:spcBef>
                <a:spcPts val="0"/>
              </a:spcBef>
              <a:spcAft>
                <a:spcPts val="0"/>
              </a:spcAft>
              <a:buClr>
                <a:schemeClr val="accent4"/>
              </a:buClr>
              <a:buSzPts val="1800"/>
              <a:buFont typeface="Anton"/>
              <a:buNone/>
              <a:defRPr sz="1800" b="0" i="0" u="none" strike="noStrike" cap="none">
                <a:solidFill>
                  <a:schemeClr val="accent4"/>
                </a:solidFill>
                <a:latin typeface="Anton"/>
                <a:ea typeface="Anton"/>
                <a:cs typeface="Anton"/>
                <a:sym typeface="Anton"/>
              </a:defRPr>
            </a:lvl9pPr>
          </a:lstStyle>
          <a:p>
            <a:r>
              <a:rPr lang="en-LY" sz="2000" dirty="0"/>
              <a:t>Identify The Principles of Dialogue </a:t>
            </a:r>
          </a:p>
        </p:txBody>
      </p:sp>
    </p:spTree>
    <p:extLst>
      <p:ext uri="{BB962C8B-B14F-4D97-AF65-F5344CB8AC3E}">
        <p14:creationId xmlns:p14="http://schemas.microsoft.com/office/powerpoint/2010/main" val="2138594363"/>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88"/>
        <p:cNvGrpSpPr/>
        <p:nvPr/>
      </p:nvGrpSpPr>
      <p:grpSpPr>
        <a:xfrm>
          <a:off x="0" y="0"/>
          <a:ext cx="0" cy="0"/>
          <a:chOff x="0" y="0"/>
          <a:chExt cx="0" cy="0"/>
        </a:xfrm>
      </p:grpSpPr>
      <p:sp>
        <p:nvSpPr>
          <p:cNvPr id="389" name="Google Shape;389;p42"/>
          <p:cNvSpPr txBox="1">
            <a:spLocks noGrp="1"/>
          </p:cNvSpPr>
          <p:nvPr>
            <p:ph type="title"/>
          </p:nvPr>
        </p:nvSpPr>
        <p:spPr>
          <a:xfrm>
            <a:off x="1121934" y="994078"/>
            <a:ext cx="2450969"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600" dirty="0"/>
              <a:t>Introduction</a:t>
            </a:r>
            <a:endParaRPr sz="3600" dirty="0"/>
          </a:p>
        </p:txBody>
      </p:sp>
      <p:sp>
        <p:nvSpPr>
          <p:cNvPr id="390" name="Google Shape;390;p42"/>
          <p:cNvSpPr txBox="1">
            <a:spLocks noGrp="1"/>
          </p:cNvSpPr>
          <p:nvPr>
            <p:ph type="body" idx="1"/>
          </p:nvPr>
        </p:nvSpPr>
        <p:spPr>
          <a:xfrm>
            <a:off x="358363" y="2282842"/>
            <a:ext cx="3978112" cy="1619942"/>
          </a:xfrm>
          <a:prstGeom prst="rect">
            <a:avLst/>
          </a:prstGeom>
        </p:spPr>
        <p:txBody>
          <a:bodyPr spcFirstLastPara="1" wrap="square" lIns="91425" tIns="91425" rIns="91425" bIns="91425" anchor="t" anchorCtr="0">
            <a:noAutofit/>
          </a:bodyPr>
          <a:lstStyle/>
          <a:p>
            <a:pPr marL="285750" lvl="0" indent="-285750" algn="just">
              <a:spcAft>
                <a:spcPts val="1600"/>
              </a:spcAft>
              <a:buSzPct val="95000"/>
              <a:buFont typeface="Wingdings" pitchFamily="2" charset="2"/>
              <a:buChar char="Ø"/>
            </a:pPr>
            <a:r>
              <a:rPr lang="en-US" dirty="0"/>
              <a:t>Each individual in a dialogue is both a speaker and a listener, a sender and a receiver. It's a style of communication in which the other person and their relationship are really engaged.</a:t>
            </a:r>
          </a:p>
        </p:txBody>
      </p:sp>
      <p:sp>
        <p:nvSpPr>
          <p:cNvPr id="5" name="Google Shape;377;p41">
            <a:extLst>
              <a:ext uri="{FF2B5EF4-FFF2-40B4-BE49-F238E27FC236}">
                <a16:creationId xmlns:a16="http://schemas.microsoft.com/office/drawing/2014/main" id="{C8FF68C8-0EB0-2D35-6F43-DFAD47DD6AF9}"/>
              </a:ext>
            </a:extLst>
          </p:cNvPr>
          <p:cNvSpPr txBox="1">
            <a:spLocks/>
          </p:cNvSpPr>
          <p:nvPr/>
        </p:nvSpPr>
        <p:spPr>
          <a:xfrm>
            <a:off x="8423659" y="4532374"/>
            <a:ext cx="720341" cy="611126"/>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accent4"/>
              </a:buClr>
              <a:buSzPts val="1800"/>
              <a:buFont typeface="Anton"/>
              <a:buNone/>
              <a:defRPr sz="2000" b="0" i="0" u="none" strike="noStrike" cap="none">
                <a:solidFill>
                  <a:schemeClr val="accent4"/>
                </a:solidFill>
                <a:latin typeface="Anton"/>
                <a:ea typeface="Anton"/>
                <a:cs typeface="Anton"/>
                <a:sym typeface="Anton"/>
              </a:defRPr>
            </a:lvl1pPr>
            <a:lvl2pPr marR="0" lvl="1"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r>
              <a:rPr lang="en" sz="3600" dirty="0">
                <a:solidFill>
                  <a:schemeClr val="bg2">
                    <a:lumMod val="75000"/>
                  </a:schemeClr>
                </a:solidFill>
              </a:rPr>
              <a:t>04</a:t>
            </a:r>
          </a:p>
        </p:txBody>
      </p:sp>
      <p:pic>
        <p:nvPicPr>
          <p:cNvPr id="3" name="Picture 2">
            <a:extLst>
              <a:ext uri="{FF2B5EF4-FFF2-40B4-BE49-F238E27FC236}">
                <a16:creationId xmlns:a16="http://schemas.microsoft.com/office/drawing/2014/main" id="{7659B3E1-7A28-8071-387A-2ED3226B3E87}"/>
              </a:ext>
            </a:extLst>
          </p:cNvPr>
          <p:cNvPicPr>
            <a:picLocks noChangeAspect="1"/>
          </p:cNvPicPr>
          <p:nvPr/>
        </p:nvPicPr>
        <p:blipFill rotWithShape="1">
          <a:blip r:embed="rId3"/>
          <a:srcRect l="16556" t="18251" r="41086" b="19068"/>
          <a:stretch/>
        </p:blipFill>
        <p:spPr>
          <a:xfrm>
            <a:off x="4979505" y="865257"/>
            <a:ext cx="3690176" cy="3412985"/>
          </a:xfrm>
          <a:prstGeom prst="rect">
            <a:avLst/>
          </a:prstGeom>
        </p:spPr>
      </p:pic>
      <p:sp>
        <p:nvSpPr>
          <p:cNvPr id="2" name="Frame 1">
            <a:extLst>
              <a:ext uri="{FF2B5EF4-FFF2-40B4-BE49-F238E27FC236}">
                <a16:creationId xmlns:a16="http://schemas.microsoft.com/office/drawing/2014/main" id="{5BBC42D9-D165-AAE1-D38D-63510EF2F342}"/>
              </a:ext>
            </a:extLst>
          </p:cNvPr>
          <p:cNvSpPr/>
          <p:nvPr/>
        </p:nvSpPr>
        <p:spPr>
          <a:xfrm>
            <a:off x="4979505" y="865258"/>
            <a:ext cx="3690176" cy="3412984"/>
          </a:xfrm>
          <a:prstGeom prst="frame">
            <a:avLst>
              <a:gd name="adj1" fmla="val 1143"/>
            </a:avLst>
          </a:prstGeom>
          <a:solidFill>
            <a:schemeClr val="accent4">
              <a:lumMod val="75000"/>
            </a:schemeClr>
          </a:solidFill>
          <a:ln w="3175">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Y">
              <a:solidFill>
                <a:schemeClr val="tx1"/>
              </a:solidFill>
            </a:endParaRPr>
          </a:p>
        </p:txBody>
      </p:sp>
      <p:sp>
        <p:nvSpPr>
          <p:cNvPr id="4" name="Frame 3">
            <a:extLst>
              <a:ext uri="{FF2B5EF4-FFF2-40B4-BE49-F238E27FC236}">
                <a16:creationId xmlns:a16="http://schemas.microsoft.com/office/drawing/2014/main" id="{5FEA0279-2289-0967-5EFB-3D02124ED4C6}"/>
              </a:ext>
            </a:extLst>
          </p:cNvPr>
          <p:cNvSpPr/>
          <p:nvPr/>
        </p:nvSpPr>
        <p:spPr>
          <a:xfrm rot="243085">
            <a:off x="4979505" y="865256"/>
            <a:ext cx="3690176" cy="3412984"/>
          </a:xfrm>
          <a:prstGeom prst="frame">
            <a:avLst>
              <a:gd name="adj1" fmla="val 1143"/>
            </a:avLst>
          </a:prstGeom>
          <a:solidFill>
            <a:schemeClr val="accent1">
              <a:lumMod val="75000"/>
            </a:schemeClr>
          </a:solidFill>
          <a:ln w="31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Y">
              <a:solidFill>
                <a:schemeClr val="tx1"/>
              </a:solidFill>
            </a:endParaRPr>
          </a:p>
        </p:txBody>
      </p:sp>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99"/>
        <p:cNvGrpSpPr/>
        <p:nvPr/>
      </p:nvGrpSpPr>
      <p:grpSpPr>
        <a:xfrm>
          <a:off x="0" y="0"/>
          <a:ext cx="0" cy="0"/>
          <a:chOff x="0" y="0"/>
          <a:chExt cx="0" cy="0"/>
        </a:xfrm>
      </p:grpSpPr>
      <p:sp>
        <p:nvSpPr>
          <p:cNvPr id="400" name="Google Shape;400;p43"/>
          <p:cNvSpPr txBox="1">
            <a:spLocks noGrp="1"/>
          </p:cNvSpPr>
          <p:nvPr>
            <p:ph type="title"/>
          </p:nvPr>
        </p:nvSpPr>
        <p:spPr>
          <a:xfrm>
            <a:off x="641074" y="1112362"/>
            <a:ext cx="3930926" cy="835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200" dirty="0"/>
              <a:t>Dialogue</a:t>
            </a:r>
            <a:endParaRPr sz="3200" dirty="0"/>
          </a:p>
        </p:txBody>
      </p:sp>
      <p:sp>
        <p:nvSpPr>
          <p:cNvPr id="401" name="Google Shape;401;p43"/>
          <p:cNvSpPr txBox="1">
            <a:spLocks noGrp="1"/>
          </p:cNvSpPr>
          <p:nvPr>
            <p:ph type="subTitle" idx="1"/>
          </p:nvPr>
        </p:nvSpPr>
        <p:spPr>
          <a:xfrm>
            <a:off x="405609" y="2145328"/>
            <a:ext cx="4401855" cy="1583934"/>
          </a:xfrm>
          <a:prstGeom prst="rect">
            <a:avLst/>
          </a:prstGeom>
        </p:spPr>
        <p:txBody>
          <a:bodyPr spcFirstLastPara="1" wrap="square" lIns="91425" tIns="91425" rIns="91425" bIns="91425" anchor="t" anchorCtr="0">
            <a:noAutofit/>
          </a:bodyPr>
          <a:lstStyle/>
          <a:p>
            <a:pPr marL="285750" lvl="0" indent="-285750" algn="just" rtl="0">
              <a:spcBef>
                <a:spcPts val="0"/>
              </a:spcBef>
              <a:spcAft>
                <a:spcPts val="0"/>
              </a:spcAft>
              <a:buFont typeface="Wingdings" pitchFamily="2" charset="2"/>
              <a:buChar char="Ø"/>
            </a:pPr>
            <a:r>
              <a:rPr lang="en-US" sz="1600" dirty="0"/>
              <a:t>A dialogue is a conversation between two or more people Also, an exchange of ideas and opinions between a person and something else.</a:t>
            </a:r>
          </a:p>
        </p:txBody>
      </p:sp>
      <p:sp>
        <p:nvSpPr>
          <p:cNvPr id="4" name="Google Shape;377;p41">
            <a:extLst>
              <a:ext uri="{FF2B5EF4-FFF2-40B4-BE49-F238E27FC236}">
                <a16:creationId xmlns:a16="http://schemas.microsoft.com/office/drawing/2014/main" id="{1D5700D7-FC17-D7F6-C4C7-DC3B1E203C30}"/>
              </a:ext>
            </a:extLst>
          </p:cNvPr>
          <p:cNvSpPr txBox="1">
            <a:spLocks/>
          </p:cNvSpPr>
          <p:nvPr/>
        </p:nvSpPr>
        <p:spPr>
          <a:xfrm>
            <a:off x="8423659" y="4532374"/>
            <a:ext cx="720341" cy="611126"/>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accent4"/>
              </a:buClr>
              <a:buSzPts val="1800"/>
              <a:buFont typeface="Anton"/>
              <a:buNone/>
              <a:defRPr sz="2000" b="0" i="0" u="none" strike="noStrike" cap="none">
                <a:solidFill>
                  <a:schemeClr val="accent4"/>
                </a:solidFill>
                <a:latin typeface="Anton"/>
                <a:ea typeface="Anton"/>
                <a:cs typeface="Anton"/>
                <a:sym typeface="Anton"/>
              </a:defRPr>
            </a:lvl1pPr>
            <a:lvl2pPr marR="0" lvl="1"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r>
              <a:rPr lang="en" sz="3600" dirty="0">
                <a:solidFill>
                  <a:schemeClr val="bg2">
                    <a:lumMod val="75000"/>
                  </a:schemeClr>
                </a:solidFill>
              </a:rPr>
              <a:t>05</a:t>
            </a:r>
          </a:p>
        </p:txBody>
      </p:sp>
      <p:pic>
        <p:nvPicPr>
          <p:cNvPr id="3" name="Picture 2">
            <a:extLst>
              <a:ext uri="{FF2B5EF4-FFF2-40B4-BE49-F238E27FC236}">
                <a16:creationId xmlns:a16="http://schemas.microsoft.com/office/drawing/2014/main" id="{C62BED14-20FD-F7C4-CAD3-AB39329290C6}"/>
              </a:ext>
            </a:extLst>
          </p:cNvPr>
          <p:cNvPicPr>
            <a:picLocks noChangeAspect="1"/>
          </p:cNvPicPr>
          <p:nvPr/>
        </p:nvPicPr>
        <p:blipFill rotWithShape="1">
          <a:blip r:embed="rId3"/>
          <a:srcRect l="20632" t="18399" r="40117" b="17700"/>
          <a:stretch/>
        </p:blipFill>
        <p:spPr>
          <a:xfrm>
            <a:off x="5429839" y="1112362"/>
            <a:ext cx="3233394" cy="3289955"/>
          </a:xfrm>
          <a:prstGeom prst="rect">
            <a:avLst/>
          </a:prstGeom>
        </p:spPr>
      </p:pic>
      <p:sp>
        <p:nvSpPr>
          <p:cNvPr id="5" name="Frame 4">
            <a:extLst>
              <a:ext uri="{FF2B5EF4-FFF2-40B4-BE49-F238E27FC236}">
                <a16:creationId xmlns:a16="http://schemas.microsoft.com/office/drawing/2014/main" id="{33B09829-E464-71AD-5029-9D59DE81B3B9}"/>
              </a:ext>
            </a:extLst>
          </p:cNvPr>
          <p:cNvSpPr/>
          <p:nvPr/>
        </p:nvSpPr>
        <p:spPr>
          <a:xfrm>
            <a:off x="5429839" y="1112362"/>
            <a:ext cx="3233394" cy="3289955"/>
          </a:xfrm>
          <a:prstGeom prst="frame">
            <a:avLst>
              <a:gd name="adj1" fmla="val 1143"/>
            </a:avLst>
          </a:prstGeom>
          <a:solidFill>
            <a:schemeClr val="accent4">
              <a:lumMod val="75000"/>
            </a:schemeClr>
          </a:solidFill>
          <a:ln w="3175">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Y">
              <a:solidFill>
                <a:schemeClr val="tx1"/>
              </a:solidFill>
            </a:endParaRPr>
          </a:p>
        </p:txBody>
      </p:sp>
      <p:sp>
        <p:nvSpPr>
          <p:cNvPr id="6" name="Frame 5">
            <a:extLst>
              <a:ext uri="{FF2B5EF4-FFF2-40B4-BE49-F238E27FC236}">
                <a16:creationId xmlns:a16="http://schemas.microsoft.com/office/drawing/2014/main" id="{DB1B5279-50FC-9DD7-5092-8D2330C6E5E4}"/>
              </a:ext>
            </a:extLst>
          </p:cNvPr>
          <p:cNvSpPr/>
          <p:nvPr/>
        </p:nvSpPr>
        <p:spPr>
          <a:xfrm rot="243085">
            <a:off x="5429354" y="1107067"/>
            <a:ext cx="3246974" cy="3301396"/>
          </a:xfrm>
          <a:prstGeom prst="frame">
            <a:avLst>
              <a:gd name="adj1" fmla="val 1143"/>
            </a:avLst>
          </a:prstGeom>
          <a:solidFill>
            <a:schemeClr val="accent1">
              <a:lumMod val="75000"/>
            </a:schemeClr>
          </a:solidFill>
          <a:ln w="31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Y">
              <a:solidFill>
                <a:schemeClr val="tx1"/>
              </a:solidFill>
            </a:endParaRPr>
          </a:p>
        </p:txBody>
      </p:sp>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AF101A-0363-8362-2133-BAA46A3387E5}"/>
              </a:ext>
            </a:extLst>
          </p:cNvPr>
          <p:cNvSpPr>
            <a:spLocks noGrp="1"/>
          </p:cNvSpPr>
          <p:nvPr>
            <p:ph type="title"/>
          </p:nvPr>
        </p:nvSpPr>
        <p:spPr>
          <a:xfrm>
            <a:off x="-125709" y="1472846"/>
            <a:ext cx="4000126" cy="786333"/>
          </a:xfrm>
        </p:spPr>
        <p:txBody>
          <a:bodyPr/>
          <a:lstStyle/>
          <a:p>
            <a:r>
              <a:rPr lang="en-LY" sz="3600" dirty="0"/>
              <a:t>Monologue</a:t>
            </a:r>
          </a:p>
        </p:txBody>
      </p:sp>
      <p:sp>
        <p:nvSpPr>
          <p:cNvPr id="6" name="Google Shape;377;p41">
            <a:extLst>
              <a:ext uri="{FF2B5EF4-FFF2-40B4-BE49-F238E27FC236}">
                <a16:creationId xmlns:a16="http://schemas.microsoft.com/office/drawing/2014/main" id="{0E3AA811-FF63-1570-3839-75ED83089F01}"/>
              </a:ext>
            </a:extLst>
          </p:cNvPr>
          <p:cNvSpPr txBox="1">
            <a:spLocks/>
          </p:cNvSpPr>
          <p:nvPr/>
        </p:nvSpPr>
        <p:spPr>
          <a:xfrm>
            <a:off x="8423659" y="4532374"/>
            <a:ext cx="720341" cy="611126"/>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accent4"/>
              </a:buClr>
              <a:buSzPts val="1800"/>
              <a:buFont typeface="Anton"/>
              <a:buNone/>
              <a:defRPr sz="2000" b="0" i="0" u="none" strike="noStrike" cap="none">
                <a:solidFill>
                  <a:schemeClr val="accent4"/>
                </a:solidFill>
                <a:latin typeface="Anton"/>
                <a:ea typeface="Anton"/>
                <a:cs typeface="Anton"/>
                <a:sym typeface="Anton"/>
              </a:defRPr>
            </a:lvl1pPr>
            <a:lvl2pPr marR="0" lvl="1"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r>
              <a:rPr lang="en" sz="3600" dirty="0">
                <a:solidFill>
                  <a:schemeClr val="bg2">
                    <a:lumMod val="75000"/>
                  </a:schemeClr>
                </a:solidFill>
              </a:rPr>
              <a:t>06</a:t>
            </a:r>
          </a:p>
        </p:txBody>
      </p:sp>
      <p:sp>
        <p:nvSpPr>
          <p:cNvPr id="7" name="Google Shape;1834;p73">
            <a:extLst>
              <a:ext uri="{FF2B5EF4-FFF2-40B4-BE49-F238E27FC236}">
                <a16:creationId xmlns:a16="http://schemas.microsoft.com/office/drawing/2014/main" id="{C0AB7F23-0EE6-3DA5-F092-14BCB05A8D8B}"/>
              </a:ext>
            </a:extLst>
          </p:cNvPr>
          <p:cNvSpPr txBox="1">
            <a:spLocks/>
          </p:cNvSpPr>
          <p:nvPr/>
        </p:nvSpPr>
        <p:spPr>
          <a:xfrm>
            <a:off x="571874" y="2340654"/>
            <a:ext cx="4958174" cy="1867327"/>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23850" algn="ctr" rtl="0">
              <a:lnSpc>
                <a:spcPct val="100000"/>
              </a:lnSpc>
              <a:spcBef>
                <a:spcPts val="0"/>
              </a:spcBef>
              <a:spcAft>
                <a:spcPts val="0"/>
              </a:spcAft>
              <a:buClr>
                <a:schemeClr val="dk2"/>
              </a:buClr>
              <a:buSzPts val="1500"/>
              <a:buFont typeface="Raleway Medium"/>
              <a:buChar char="●"/>
              <a:defRPr sz="1600" b="0" i="0" u="none" strike="noStrike" cap="none">
                <a:solidFill>
                  <a:schemeClr val="dk2"/>
                </a:solidFill>
                <a:latin typeface="Raleway Medium"/>
                <a:ea typeface="Raleway Medium"/>
                <a:cs typeface="Raleway Medium"/>
                <a:sym typeface="Raleway Medium"/>
              </a:defRPr>
            </a:lvl1pPr>
            <a:lvl2pPr marL="914400" marR="0" lvl="1" indent="-323850" algn="ctr" rtl="0">
              <a:lnSpc>
                <a:spcPct val="115000"/>
              </a:lnSpc>
              <a:spcBef>
                <a:spcPts val="1600"/>
              </a:spcBef>
              <a:spcAft>
                <a:spcPts val="0"/>
              </a:spcAft>
              <a:buClr>
                <a:schemeClr val="dk2"/>
              </a:buClr>
              <a:buSzPts val="1500"/>
              <a:buFont typeface="Raleway Medium"/>
              <a:buChar char="○"/>
              <a:defRPr sz="1500" b="0" i="0" u="none" strike="noStrike" cap="none">
                <a:solidFill>
                  <a:schemeClr val="dk2"/>
                </a:solidFill>
                <a:latin typeface="Raleway Medium"/>
                <a:ea typeface="Raleway Medium"/>
                <a:cs typeface="Raleway Medium"/>
                <a:sym typeface="Raleway Medium"/>
              </a:defRPr>
            </a:lvl2pPr>
            <a:lvl3pPr marL="1371600" marR="0" lvl="2" indent="-323850" algn="ctr" rtl="0">
              <a:lnSpc>
                <a:spcPct val="115000"/>
              </a:lnSpc>
              <a:spcBef>
                <a:spcPts val="1600"/>
              </a:spcBef>
              <a:spcAft>
                <a:spcPts val="0"/>
              </a:spcAft>
              <a:buClr>
                <a:schemeClr val="dk2"/>
              </a:buClr>
              <a:buSzPts val="1500"/>
              <a:buFont typeface="Raleway Medium"/>
              <a:buChar char="■"/>
              <a:defRPr sz="1500" b="0" i="0" u="none" strike="noStrike" cap="none">
                <a:solidFill>
                  <a:schemeClr val="dk2"/>
                </a:solidFill>
                <a:latin typeface="Raleway Medium"/>
                <a:ea typeface="Raleway Medium"/>
                <a:cs typeface="Raleway Medium"/>
                <a:sym typeface="Raleway Medium"/>
              </a:defRPr>
            </a:lvl3pPr>
            <a:lvl4pPr marL="1828800" marR="0" lvl="3" indent="-323850" algn="ctr" rtl="0">
              <a:lnSpc>
                <a:spcPct val="115000"/>
              </a:lnSpc>
              <a:spcBef>
                <a:spcPts val="1600"/>
              </a:spcBef>
              <a:spcAft>
                <a:spcPts val="0"/>
              </a:spcAft>
              <a:buClr>
                <a:schemeClr val="dk2"/>
              </a:buClr>
              <a:buSzPts val="1500"/>
              <a:buFont typeface="Raleway Medium"/>
              <a:buChar char="●"/>
              <a:defRPr sz="1500" b="0" i="0" u="none" strike="noStrike" cap="none">
                <a:solidFill>
                  <a:schemeClr val="dk2"/>
                </a:solidFill>
                <a:latin typeface="Raleway Medium"/>
                <a:ea typeface="Raleway Medium"/>
                <a:cs typeface="Raleway Medium"/>
                <a:sym typeface="Raleway Medium"/>
              </a:defRPr>
            </a:lvl4pPr>
            <a:lvl5pPr marL="2286000" marR="0" lvl="4" indent="-323850" algn="ctr" rtl="0">
              <a:lnSpc>
                <a:spcPct val="115000"/>
              </a:lnSpc>
              <a:spcBef>
                <a:spcPts val="1600"/>
              </a:spcBef>
              <a:spcAft>
                <a:spcPts val="0"/>
              </a:spcAft>
              <a:buClr>
                <a:schemeClr val="dk2"/>
              </a:buClr>
              <a:buSzPts val="1500"/>
              <a:buFont typeface="Raleway Medium"/>
              <a:buChar char="○"/>
              <a:defRPr sz="1500" b="0" i="0" u="none" strike="noStrike" cap="none">
                <a:solidFill>
                  <a:schemeClr val="dk2"/>
                </a:solidFill>
                <a:latin typeface="Raleway Medium"/>
                <a:ea typeface="Raleway Medium"/>
                <a:cs typeface="Raleway Medium"/>
                <a:sym typeface="Raleway Medium"/>
              </a:defRPr>
            </a:lvl5pPr>
            <a:lvl6pPr marL="2743200" marR="0" lvl="5" indent="-323850" algn="ctr" rtl="0">
              <a:lnSpc>
                <a:spcPct val="115000"/>
              </a:lnSpc>
              <a:spcBef>
                <a:spcPts val="1600"/>
              </a:spcBef>
              <a:spcAft>
                <a:spcPts val="0"/>
              </a:spcAft>
              <a:buClr>
                <a:schemeClr val="dk2"/>
              </a:buClr>
              <a:buSzPts val="1500"/>
              <a:buFont typeface="Raleway Medium"/>
              <a:buChar char="■"/>
              <a:defRPr sz="1500" b="0" i="0" u="none" strike="noStrike" cap="none">
                <a:solidFill>
                  <a:schemeClr val="dk2"/>
                </a:solidFill>
                <a:latin typeface="Raleway Medium"/>
                <a:ea typeface="Raleway Medium"/>
                <a:cs typeface="Raleway Medium"/>
                <a:sym typeface="Raleway Medium"/>
              </a:defRPr>
            </a:lvl6pPr>
            <a:lvl7pPr marL="3200400" marR="0" lvl="6" indent="-323850" algn="ctr" rtl="0">
              <a:lnSpc>
                <a:spcPct val="115000"/>
              </a:lnSpc>
              <a:spcBef>
                <a:spcPts val="1600"/>
              </a:spcBef>
              <a:spcAft>
                <a:spcPts val="0"/>
              </a:spcAft>
              <a:buClr>
                <a:schemeClr val="dk2"/>
              </a:buClr>
              <a:buSzPts val="1500"/>
              <a:buFont typeface="Raleway Medium"/>
              <a:buChar char="●"/>
              <a:defRPr sz="1500" b="0" i="0" u="none" strike="noStrike" cap="none">
                <a:solidFill>
                  <a:schemeClr val="dk2"/>
                </a:solidFill>
                <a:latin typeface="Raleway Medium"/>
                <a:ea typeface="Raleway Medium"/>
                <a:cs typeface="Raleway Medium"/>
                <a:sym typeface="Raleway Medium"/>
              </a:defRPr>
            </a:lvl7pPr>
            <a:lvl8pPr marL="3657600" marR="0" lvl="7" indent="-323850" algn="ctr" rtl="0">
              <a:lnSpc>
                <a:spcPct val="115000"/>
              </a:lnSpc>
              <a:spcBef>
                <a:spcPts val="1600"/>
              </a:spcBef>
              <a:spcAft>
                <a:spcPts val="0"/>
              </a:spcAft>
              <a:buClr>
                <a:schemeClr val="dk2"/>
              </a:buClr>
              <a:buSzPts val="1500"/>
              <a:buFont typeface="Raleway Medium"/>
              <a:buChar char="○"/>
              <a:defRPr sz="1500" b="0" i="0" u="none" strike="noStrike" cap="none">
                <a:solidFill>
                  <a:schemeClr val="dk2"/>
                </a:solidFill>
                <a:latin typeface="Raleway Medium"/>
                <a:ea typeface="Raleway Medium"/>
                <a:cs typeface="Raleway Medium"/>
                <a:sym typeface="Raleway Medium"/>
              </a:defRPr>
            </a:lvl8pPr>
            <a:lvl9pPr marL="4114800" marR="0" lvl="8" indent="-323850" algn="ctr" rtl="0">
              <a:lnSpc>
                <a:spcPct val="115000"/>
              </a:lnSpc>
              <a:spcBef>
                <a:spcPts val="1600"/>
              </a:spcBef>
              <a:spcAft>
                <a:spcPts val="1600"/>
              </a:spcAft>
              <a:buClr>
                <a:schemeClr val="dk2"/>
              </a:buClr>
              <a:buSzPts val="1500"/>
              <a:buFont typeface="Raleway Medium"/>
              <a:buChar char="■"/>
              <a:defRPr sz="1500" b="0" i="0" u="none" strike="noStrike" cap="none">
                <a:solidFill>
                  <a:schemeClr val="dk2"/>
                </a:solidFill>
                <a:latin typeface="Raleway Medium"/>
                <a:ea typeface="Raleway Medium"/>
                <a:cs typeface="Raleway Medium"/>
                <a:sym typeface="Raleway Medium"/>
              </a:defRPr>
            </a:lvl9pPr>
          </a:lstStyle>
          <a:p>
            <a:pPr marL="285750" indent="-285750" algn="just">
              <a:buFont typeface="Wingdings" pitchFamily="2" charset="2"/>
              <a:buChar char="Ø"/>
            </a:pPr>
            <a:r>
              <a:rPr lang="en-US" dirty="0"/>
              <a:t>Monologue is the opposite of dialogue, it’s communication in which one person is speaking and the other listens—there is no actual connection between individuals.</a:t>
            </a:r>
          </a:p>
        </p:txBody>
      </p:sp>
    </p:spTree>
    <p:extLst>
      <p:ext uri="{BB962C8B-B14F-4D97-AF65-F5344CB8AC3E}">
        <p14:creationId xmlns:p14="http://schemas.microsoft.com/office/powerpoint/2010/main" val="1111254045"/>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06"/>
        <p:cNvGrpSpPr/>
        <p:nvPr/>
      </p:nvGrpSpPr>
      <p:grpSpPr>
        <a:xfrm>
          <a:off x="0" y="0"/>
          <a:ext cx="0" cy="0"/>
          <a:chOff x="0" y="0"/>
          <a:chExt cx="0" cy="0"/>
        </a:xfrm>
      </p:grpSpPr>
      <p:sp>
        <p:nvSpPr>
          <p:cNvPr id="12" name="Google Shape;376;p41">
            <a:extLst>
              <a:ext uri="{FF2B5EF4-FFF2-40B4-BE49-F238E27FC236}">
                <a16:creationId xmlns:a16="http://schemas.microsoft.com/office/drawing/2014/main" id="{4EDBA29B-5704-A967-AAA7-9A05BEA78510}"/>
              </a:ext>
            </a:extLst>
          </p:cNvPr>
          <p:cNvSpPr txBox="1">
            <a:spLocks/>
          </p:cNvSpPr>
          <p:nvPr/>
        </p:nvSpPr>
        <p:spPr>
          <a:xfrm>
            <a:off x="-1112299" y="750224"/>
            <a:ext cx="6699902" cy="882526"/>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23850" algn="l" rtl="0">
              <a:lnSpc>
                <a:spcPct val="100000"/>
              </a:lnSpc>
              <a:spcBef>
                <a:spcPts val="0"/>
              </a:spcBef>
              <a:spcAft>
                <a:spcPts val="0"/>
              </a:spcAft>
              <a:buClr>
                <a:schemeClr val="accent4"/>
              </a:buClr>
              <a:buSzPts val="1800"/>
              <a:buFont typeface="Anton"/>
              <a:buNone/>
              <a:defRPr sz="1800" b="0" i="0" u="none" strike="noStrike" cap="none">
                <a:solidFill>
                  <a:schemeClr val="accent4"/>
                </a:solidFill>
                <a:latin typeface="Anton"/>
                <a:ea typeface="Anton"/>
                <a:cs typeface="Anton"/>
                <a:sym typeface="Anton"/>
              </a:defRPr>
            </a:lvl1pPr>
            <a:lvl2pPr marL="914400" marR="0" lvl="1" indent="-323850" algn="l" rtl="0">
              <a:lnSpc>
                <a:spcPct val="115000"/>
              </a:lnSpc>
              <a:spcBef>
                <a:spcPts val="0"/>
              </a:spcBef>
              <a:spcAft>
                <a:spcPts val="0"/>
              </a:spcAft>
              <a:buClr>
                <a:schemeClr val="accent4"/>
              </a:buClr>
              <a:buSzPts val="1800"/>
              <a:buFont typeface="Anton"/>
              <a:buNone/>
              <a:defRPr sz="1800" b="0" i="0" u="none" strike="noStrike" cap="none">
                <a:solidFill>
                  <a:schemeClr val="accent4"/>
                </a:solidFill>
                <a:latin typeface="Anton"/>
                <a:ea typeface="Anton"/>
                <a:cs typeface="Anton"/>
                <a:sym typeface="Anton"/>
              </a:defRPr>
            </a:lvl2pPr>
            <a:lvl3pPr marL="1371600" marR="0" lvl="2" indent="-323850" algn="l" rtl="0">
              <a:lnSpc>
                <a:spcPct val="115000"/>
              </a:lnSpc>
              <a:spcBef>
                <a:spcPts val="0"/>
              </a:spcBef>
              <a:spcAft>
                <a:spcPts val="0"/>
              </a:spcAft>
              <a:buClr>
                <a:schemeClr val="accent4"/>
              </a:buClr>
              <a:buSzPts val="1800"/>
              <a:buFont typeface="Anton"/>
              <a:buNone/>
              <a:defRPr sz="1800" b="0" i="0" u="none" strike="noStrike" cap="none">
                <a:solidFill>
                  <a:schemeClr val="accent4"/>
                </a:solidFill>
                <a:latin typeface="Anton"/>
                <a:ea typeface="Anton"/>
                <a:cs typeface="Anton"/>
                <a:sym typeface="Anton"/>
              </a:defRPr>
            </a:lvl3pPr>
            <a:lvl4pPr marL="1828800" marR="0" lvl="3" indent="-323850" algn="l" rtl="0">
              <a:lnSpc>
                <a:spcPct val="115000"/>
              </a:lnSpc>
              <a:spcBef>
                <a:spcPts val="0"/>
              </a:spcBef>
              <a:spcAft>
                <a:spcPts val="0"/>
              </a:spcAft>
              <a:buClr>
                <a:schemeClr val="accent4"/>
              </a:buClr>
              <a:buSzPts val="1800"/>
              <a:buFont typeface="Anton"/>
              <a:buNone/>
              <a:defRPr sz="1800" b="0" i="0" u="none" strike="noStrike" cap="none">
                <a:solidFill>
                  <a:schemeClr val="accent4"/>
                </a:solidFill>
                <a:latin typeface="Anton"/>
                <a:ea typeface="Anton"/>
                <a:cs typeface="Anton"/>
                <a:sym typeface="Anton"/>
              </a:defRPr>
            </a:lvl4pPr>
            <a:lvl5pPr marL="2286000" marR="0" lvl="4" indent="-323850" algn="l" rtl="0">
              <a:lnSpc>
                <a:spcPct val="115000"/>
              </a:lnSpc>
              <a:spcBef>
                <a:spcPts val="0"/>
              </a:spcBef>
              <a:spcAft>
                <a:spcPts val="0"/>
              </a:spcAft>
              <a:buClr>
                <a:schemeClr val="accent4"/>
              </a:buClr>
              <a:buSzPts val="1800"/>
              <a:buFont typeface="Anton"/>
              <a:buNone/>
              <a:defRPr sz="1800" b="0" i="0" u="none" strike="noStrike" cap="none">
                <a:solidFill>
                  <a:schemeClr val="accent4"/>
                </a:solidFill>
                <a:latin typeface="Anton"/>
                <a:ea typeface="Anton"/>
                <a:cs typeface="Anton"/>
                <a:sym typeface="Anton"/>
              </a:defRPr>
            </a:lvl5pPr>
            <a:lvl6pPr marL="2743200" marR="0" lvl="5" indent="-323850" algn="l" rtl="0">
              <a:lnSpc>
                <a:spcPct val="115000"/>
              </a:lnSpc>
              <a:spcBef>
                <a:spcPts val="0"/>
              </a:spcBef>
              <a:spcAft>
                <a:spcPts val="0"/>
              </a:spcAft>
              <a:buClr>
                <a:schemeClr val="accent4"/>
              </a:buClr>
              <a:buSzPts val="1800"/>
              <a:buFont typeface="Anton"/>
              <a:buNone/>
              <a:defRPr sz="1800" b="0" i="0" u="none" strike="noStrike" cap="none">
                <a:solidFill>
                  <a:schemeClr val="accent4"/>
                </a:solidFill>
                <a:latin typeface="Anton"/>
                <a:ea typeface="Anton"/>
                <a:cs typeface="Anton"/>
                <a:sym typeface="Anton"/>
              </a:defRPr>
            </a:lvl6pPr>
            <a:lvl7pPr marL="3200400" marR="0" lvl="6" indent="-323850" algn="l" rtl="0">
              <a:lnSpc>
                <a:spcPct val="115000"/>
              </a:lnSpc>
              <a:spcBef>
                <a:spcPts val="0"/>
              </a:spcBef>
              <a:spcAft>
                <a:spcPts val="0"/>
              </a:spcAft>
              <a:buClr>
                <a:schemeClr val="accent4"/>
              </a:buClr>
              <a:buSzPts val="1800"/>
              <a:buFont typeface="Anton"/>
              <a:buNone/>
              <a:defRPr sz="1800" b="0" i="0" u="none" strike="noStrike" cap="none">
                <a:solidFill>
                  <a:schemeClr val="accent4"/>
                </a:solidFill>
                <a:latin typeface="Anton"/>
                <a:ea typeface="Anton"/>
                <a:cs typeface="Anton"/>
                <a:sym typeface="Anton"/>
              </a:defRPr>
            </a:lvl7pPr>
            <a:lvl8pPr marL="3657600" marR="0" lvl="7" indent="-323850" algn="l" rtl="0">
              <a:lnSpc>
                <a:spcPct val="115000"/>
              </a:lnSpc>
              <a:spcBef>
                <a:spcPts val="0"/>
              </a:spcBef>
              <a:spcAft>
                <a:spcPts val="0"/>
              </a:spcAft>
              <a:buClr>
                <a:schemeClr val="accent4"/>
              </a:buClr>
              <a:buSzPts val="1800"/>
              <a:buFont typeface="Anton"/>
              <a:buNone/>
              <a:defRPr sz="1800" b="0" i="0" u="none" strike="noStrike" cap="none">
                <a:solidFill>
                  <a:schemeClr val="accent4"/>
                </a:solidFill>
                <a:latin typeface="Anton"/>
                <a:ea typeface="Anton"/>
                <a:cs typeface="Anton"/>
                <a:sym typeface="Anton"/>
              </a:defRPr>
            </a:lvl8pPr>
            <a:lvl9pPr marL="4114800" marR="0" lvl="8" indent="-323850" algn="l" rtl="0">
              <a:lnSpc>
                <a:spcPct val="115000"/>
              </a:lnSpc>
              <a:spcBef>
                <a:spcPts val="0"/>
              </a:spcBef>
              <a:spcAft>
                <a:spcPts val="0"/>
              </a:spcAft>
              <a:buClr>
                <a:schemeClr val="accent4"/>
              </a:buClr>
              <a:buSzPts val="1800"/>
              <a:buFont typeface="Anton"/>
              <a:buNone/>
              <a:defRPr sz="1800" b="0" i="0" u="none" strike="noStrike" cap="none">
                <a:solidFill>
                  <a:schemeClr val="accent4"/>
                </a:solidFill>
                <a:latin typeface="Anton"/>
                <a:ea typeface="Anton"/>
                <a:cs typeface="Anton"/>
                <a:sym typeface="Anton"/>
              </a:defRPr>
            </a:lvl9pPr>
          </a:lstStyle>
          <a:p>
            <a:pPr marL="0" indent="0" algn="ctr"/>
            <a:r>
              <a:rPr lang="en-US" sz="2800" dirty="0"/>
              <a:t>Principles of Dialogue </a:t>
            </a:r>
          </a:p>
        </p:txBody>
      </p:sp>
      <p:sp>
        <p:nvSpPr>
          <p:cNvPr id="22" name="Google Shape;377;p41">
            <a:extLst>
              <a:ext uri="{FF2B5EF4-FFF2-40B4-BE49-F238E27FC236}">
                <a16:creationId xmlns:a16="http://schemas.microsoft.com/office/drawing/2014/main" id="{E3917798-8017-C7AA-760E-81251DF94626}"/>
              </a:ext>
            </a:extLst>
          </p:cNvPr>
          <p:cNvSpPr txBox="1">
            <a:spLocks/>
          </p:cNvSpPr>
          <p:nvPr/>
        </p:nvSpPr>
        <p:spPr>
          <a:xfrm>
            <a:off x="8423659" y="4532374"/>
            <a:ext cx="720341" cy="611126"/>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accent4"/>
              </a:buClr>
              <a:buSzPts val="1800"/>
              <a:buFont typeface="Anton"/>
              <a:buNone/>
              <a:defRPr sz="2000" b="0" i="0" u="none" strike="noStrike" cap="none">
                <a:solidFill>
                  <a:schemeClr val="accent4"/>
                </a:solidFill>
                <a:latin typeface="Anton"/>
                <a:ea typeface="Anton"/>
                <a:cs typeface="Anton"/>
                <a:sym typeface="Anton"/>
              </a:defRPr>
            </a:lvl1pPr>
            <a:lvl2pPr marR="0" lvl="1"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r>
              <a:rPr lang="en" sz="3600" dirty="0">
                <a:solidFill>
                  <a:schemeClr val="bg2">
                    <a:lumMod val="75000"/>
                  </a:schemeClr>
                </a:solidFill>
              </a:rPr>
              <a:t>07</a:t>
            </a:r>
          </a:p>
        </p:txBody>
      </p:sp>
      <p:pic>
        <p:nvPicPr>
          <p:cNvPr id="19" name="Picture 18">
            <a:extLst>
              <a:ext uri="{FF2B5EF4-FFF2-40B4-BE49-F238E27FC236}">
                <a16:creationId xmlns:a16="http://schemas.microsoft.com/office/drawing/2014/main" id="{2E636998-26A1-ACCC-B0CB-9F4D74430FEC}"/>
              </a:ext>
            </a:extLst>
          </p:cNvPr>
          <p:cNvPicPr>
            <a:picLocks noChangeAspect="1"/>
          </p:cNvPicPr>
          <p:nvPr/>
        </p:nvPicPr>
        <p:blipFill rotWithShape="1">
          <a:blip r:embed="rId3"/>
          <a:srcRect l="14692" t="19377" r="37025" b="23893"/>
          <a:stretch/>
        </p:blipFill>
        <p:spPr>
          <a:xfrm>
            <a:off x="4780318" y="1333394"/>
            <a:ext cx="4025036" cy="2997725"/>
          </a:xfrm>
          <a:prstGeom prst="rect">
            <a:avLst/>
          </a:prstGeom>
        </p:spPr>
      </p:pic>
      <p:sp>
        <p:nvSpPr>
          <p:cNvPr id="16" name="Frame 15">
            <a:extLst>
              <a:ext uri="{FF2B5EF4-FFF2-40B4-BE49-F238E27FC236}">
                <a16:creationId xmlns:a16="http://schemas.microsoft.com/office/drawing/2014/main" id="{4A5E59B7-8040-524E-D51A-DA2B4C33816C}"/>
              </a:ext>
            </a:extLst>
          </p:cNvPr>
          <p:cNvSpPr/>
          <p:nvPr/>
        </p:nvSpPr>
        <p:spPr>
          <a:xfrm rot="243085">
            <a:off x="4781677" y="1330142"/>
            <a:ext cx="4031831" cy="3020023"/>
          </a:xfrm>
          <a:prstGeom prst="frame">
            <a:avLst>
              <a:gd name="adj1" fmla="val 1143"/>
            </a:avLst>
          </a:prstGeom>
          <a:solidFill>
            <a:schemeClr val="accent1">
              <a:lumMod val="75000"/>
            </a:schemeClr>
          </a:solidFill>
          <a:ln w="31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Y">
              <a:solidFill>
                <a:schemeClr val="tx1"/>
              </a:solidFill>
            </a:endParaRPr>
          </a:p>
        </p:txBody>
      </p:sp>
      <p:sp>
        <p:nvSpPr>
          <p:cNvPr id="17" name="Frame 16">
            <a:extLst>
              <a:ext uri="{FF2B5EF4-FFF2-40B4-BE49-F238E27FC236}">
                <a16:creationId xmlns:a16="http://schemas.microsoft.com/office/drawing/2014/main" id="{EE0E0500-A64F-A381-5D41-D5E387586DB2}"/>
              </a:ext>
            </a:extLst>
          </p:cNvPr>
          <p:cNvSpPr/>
          <p:nvPr/>
        </p:nvSpPr>
        <p:spPr>
          <a:xfrm>
            <a:off x="4783495" y="1333394"/>
            <a:ext cx="4025036" cy="2997725"/>
          </a:xfrm>
          <a:prstGeom prst="frame">
            <a:avLst>
              <a:gd name="adj1" fmla="val 1143"/>
            </a:avLst>
          </a:prstGeom>
          <a:solidFill>
            <a:schemeClr val="accent4">
              <a:lumMod val="75000"/>
            </a:schemeClr>
          </a:solidFill>
          <a:ln w="3175">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Y">
              <a:solidFill>
                <a:schemeClr val="tx1"/>
              </a:solidFill>
            </a:endParaRPr>
          </a:p>
        </p:txBody>
      </p:sp>
      <p:sp>
        <p:nvSpPr>
          <p:cNvPr id="4" name="Subtitle 3">
            <a:extLst>
              <a:ext uri="{FF2B5EF4-FFF2-40B4-BE49-F238E27FC236}">
                <a16:creationId xmlns:a16="http://schemas.microsoft.com/office/drawing/2014/main" id="{D9DFBEB5-E13A-902E-27F5-A118EFE9BF98}"/>
              </a:ext>
            </a:extLst>
          </p:cNvPr>
          <p:cNvSpPr>
            <a:spLocks noGrp="1"/>
          </p:cNvSpPr>
          <p:nvPr>
            <p:ph type="subTitle" idx="2"/>
          </p:nvPr>
        </p:nvSpPr>
        <p:spPr>
          <a:xfrm>
            <a:off x="-96695" y="1771776"/>
            <a:ext cx="4668695" cy="3183186"/>
          </a:xfrm>
        </p:spPr>
        <p:txBody>
          <a:bodyPr/>
          <a:lstStyle/>
          <a:p>
            <a:pPr algn="l">
              <a:buClr>
                <a:schemeClr val="accent3"/>
              </a:buClr>
              <a:buFont typeface="Wingdings" pitchFamily="2" charset="2"/>
              <a:buChar char="Ø"/>
            </a:pPr>
            <a:r>
              <a:rPr lang="en-US" dirty="0">
                <a:solidFill>
                  <a:schemeClr val="accent4">
                    <a:lumMod val="75000"/>
                  </a:schemeClr>
                </a:solidFill>
              </a:rPr>
              <a:t>Demonstrate respect for the other person. </a:t>
            </a:r>
          </a:p>
          <a:p>
            <a:pPr algn="l">
              <a:buClr>
                <a:schemeClr val="accent3"/>
              </a:buClr>
              <a:buFont typeface="Wingdings" pitchFamily="2" charset="2"/>
              <a:buChar char="Ø"/>
            </a:pPr>
            <a:r>
              <a:rPr lang="en-US" dirty="0">
                <a:solidFill>
                  <a:schemeClr val="accent4">
                    <a:lumMod val="75000"/>
                  </a:schemeClr>
                </a:solidFill>
              </a:rPr>
              <a:t>Avoid negative criticism.</a:t>
            </a:r>
          </a:p>
          <a:p>
            <a:pPr algn="l">
              <a:buClr>
                <a:schemeClr val="accent3"/>
              </a:buClr>
              <a:buFont typeface="Wingdings" pitchFamily="2" charset="2"/>
              <a:buChar char="Ø"/>
            </a:pPr>
            <a:r>
              <a:rPr lang="en-US" dirty="0">
                <a:solidFill>
                  <a:schemeClr val="accent4">
                    <a:lumMod val="75000"/>
                  </a:schemeClr>
                </a:solidFill>
              </a:rPr>
              <a:t>Keep the channels of communication open.</a:t>
            </a:r>
          </a:p>
          <a:p>
            <a:pPr algn="l">
              <a:buClr>
                <a:schemeClr val="accent3"/>
              </a:buClr>
              <a:buFont typeface="Wingdings" pitchFamily="2" charset="2"/>
              <a:buChar char="Ø"/>
            </a:pPr>
            <a:r>
              <a:rPr lang="en-US" dirty="0">
                <a:solidFill>
                  <a:schemeClr val="accent4">
                    <a:lumMod val="75000"/>
                  </a:schemeClr>
                </a:solidFill>
              </a:rPr>
              <a:t>Acknowledge the presence and importance of the other person. </a:t>
            </a:r>
          </a:p>
          <a:p>
            <a:pPr algn="l">
              <a:buClr>
                <a:schemeClr val="accent3"/>
              </a:buClr>
              <a:buFont typeface="Wingdings" pitchFamily="2" charset="2"/>
              <a:buChar char="Ø"/>
            </a:pPr>
            <a:r>
              <a:rPr lang="en-US" dirty="0">
                <a:solidFill>
                  <a:schemeClr val="accent4">
                    <a:lumMod val="75000"/>
                  </a:schemeClr>
                </a:solidFill>
              </a:rPr>
              <a:t>Avoid manipulating the conversation. </a:t>
            </a:r>
          </a:p>
          <a:p>
            <a:pPr marL="133350" indent="0" algn="l">
              <a:buClr>
                <a:schemeClr val="accent3"/>
              </a:buClr>
            </a:pPr>
            <a:endParaRPr lang="en-US" dirty="0">
              <a:solidFill>
                <a:schemeClr val="accent4">
                  <a:lumMod val="75000"/>
                </a:schemeClr>
              </a:solidFill>
            </a:endParaRPr>
          </a:p>
          <a:p>
            <a:pPr marL="133350" indent="0" algn="l">
              <a:buClr>
                <a:schemeClr val="accent3"/>
              </a:buClr>
            </a:pPr>
            <a:endParaRPr lang="en-US" dirty="0">
              <a:solidFill>
                <a:schemeClr val="accent4">
                  <a:lumMod val="75000"/>
                </a:schemeClr>
              </a:solidFill>
            </a:endParaRPr>
          </a:p>
        </p:txBody>
      </p:sp>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FD7A09-3937-DD5D-2A27-44ECC6CDD2E8}"/>
              </a:ext>
            </a:extLst>
          </p:cNvPr>
          <p:cNvSpPr>
            <a:spLocks noGrp="1"/>
          </p:cNvSpPr>
          <p:nvPr>
            <p:ph type="ctrTitle"/>
          </p:nvPr>
        </p:nvSpPr>
        <p:spPr>
          <a:xfrm>
            <a:off x="3683238" y="1387500"/>
            <a:ext cx="5055180" cy="2368500"/>
          </a:xfrm>
        </p:spPr>
        <p:txBody>
          <a:bodyPr/>
          <a:lstStyle/>
          <a:p>
            <a:r>
              <a:rPr lang="en-LY" sz="6600" dirty="0"/>
              <a:t>	Conclusion</a:t>
            </a:r>
          </a:p>
        </p:txBody>
      </p:sp>
      <p:sp>
        <p:nvSpPr>
          <p:cNvPr id="4" name="Google Shape;377;p41">
            <a:extLst>
              <a:ext uri="{FF2B5EF4-FFF2-40B4-BE49-F238E27FC236}">
                <a16:creationId xmlns:a16="http://schemas.microsoft.com/office/drawing/2014/main" id="{38EFAE0F-E259-391E-7DBC-302732B8621C}"/>
              </a:ext>
            </a:extLst>
          </p:cNvPr>
          <p:cNvSpPr txBox="1">
            <a:spLocks/>
          </p:cNvSpPr>
          <p:nvPr/>
        </p:nvSpPr>
        <p:spPr>
          <a:xfrm>
            <a:off x="8423659" y="4532374"/>
            <a:ext cx="720341" cy="611126"/>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accent4"/>
              </a:buClr>
              <a:buSzPts val="1800"/>
              <a:buFont typeface="Anton"/>
              <a:buNone/>
              <a:defRPr sz="2000" b="0" i="0" u="none" strike="noStrike" cap="none">
                <a:solidFill>
                  <a:schemeClr val="accent4"/>
                </a:solidFill>
                <a:latin typeface="Anton"/>
                <a:ea typeface="Anton"/>
                <a:cs typeface="Anton"/>
                <a:sym typeface="Anton"/>
              </a:defRPr>
            </a:lvl1pPr>
            <a:lvl2pPr marR="0" lvl="1"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r>
              <a:rPr lang="en" sz="3600" dirty="0">
                <a:solidFill>
                  <a:schemeClr val="bg2">
                    <a:lumMod val="75000"/>
                  </a:schemeClr>
                </a:solidFill>
              </a:rPr>
              <a:t>08</a:t>
            </a:r>
          </a:p>
        </p:txBody>
      </p:sp>
    </p:spTree>
    <p:extLst>
      <p:ext uri="{BB962C8B-B14F-4D97-AF65-F5344CB8AC3E}">
        <p14:creationId xmlns:p14="http://schemas.microsoft.com/office/powerpoint/2010/main" val="3584942420"/>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832"/>
        <p:cNvGrpSpPr/>
        <p:nvPr/>
      </p:nvGrpSpPr>
      <p:grpSpPr>
        <a:xfrm>
          <a:off x="0" y="0"/>
          <a:ext cx="0" cy="0"/>
          <a:chOff x="0" y="0"/>
          <a:chExt cx="0" cy="0"/>
        </a:xfrm>
      </p:grpSpPr>
      <p:sp>
        <p:nvSpPr>
          <p:cNvPr id="1833" name="Google Shape;1833;p73"/>
          <p:cNvSpPr txBox="1">
            <a:spLocks noGrp="1"/>
          </p:cNvSpPr>
          <p:nvPr>
            <p:ph type="title"/>
          </p:nvPr>
        </p:nvSpPr>
        <p:spPr>
          <a:xfrm>
            <a:off x="3346514" y="1366877"/>
            <a:ext cx="2450969"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600" dirty="0"/>
              <a:t>Conclusion</a:t>
            </a:r>
            <a:endParaRPr sz="3600" dirty="0"/>
          </a:p>
        </p:txBody>
      </p:sp>
      <p:sp>
        <p:nvSpPr>
          <p:cNvPr id="1834" name="Google Shape;1834;p73"/>
          <p:cNvSpPr txBox="1">
            <a:spLocks noGrp="1"/>
          </p:cNvSpPr>
          <p:nvPr>
            <p:ph type="body" idx="1"/>
          </p:nvPr>
        </p:nvSpPr>
        <p:spPr>
          <a:xfrm>
            <a:off x="2236236" y="2287229"/>
            <a:ext cx="4671523" cy="1366785"/>
          </a:xfrm>
          <a:prstGeom prst="rect">
            <a:avLst/>
          </a:prstGeom>
        </p:spPr>
        <p:txBody>
          <a:bodyPr spcFirstLastPara="1" wrap="square" lIns="91425" tIns="91425" rIns="91425" bIns="91425" anchor="t" anchorCtr="0">
            <a:noAutofit/>
          </a:bodyPr>
          <a:lstStyle/>
          <a:p>
            <a:pPr marL="0" indent="0" algn="just">
              <a:buNone/>
            </a:pPr>
            <a:r>
              <a:rPr lang="en-US" dirty="0"/>
              <a:t>To sum up the whole idea, The goal of these principles is not only to show the need of such dialogue, but also to provide realistic tips on how to achieve it.</a:t>
            </a:r>
            <a:endParaRPr dirty="0"/>
          </a:p>
        </p:txBody>
      </p:sp>
      <p:sp>
        <p:nvSpPr>
          <p:cNvPr id="1836" name="Google Shape;1836;p73" descr="Slidesgo" title="circulo02"/>
          <p:cNvSpPr/>
          <p:nvPr/>
        </p:nvSpPr>
        <p:spPr>
          <a:xfrm>
            <a:off x="-354897" y="-352155"/>
            <a:ext cx="1241659" cy="1209732"/>
          </a:xfrm>
          <a:prstGeom prst="ellipse">
            <a:avLst/>
          </a:prstGeom>
          <a:solidFill>
            <a:srgbClr val="A15887">
              <a:alpha val="725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377;p41">
            <a:extLst>
              <a:ext uri="{FF2B5EF4-FFF2-40B4-BE49-F238E27FC236}">
                <a16:creationId xmlns:a16="http://schemas.microsoft.com/office/drawing/2014/main" id="{AF246A85-5302-0083-7792-F458DDAC613E}"/>
              </a:ext>
            </a:extLst>
          </p:cNvPr>
          <p:cNvSpPr txBox="1">
            <a:spLocks/>
          </p:cNvSpPr>
          <p:nvPr/>
        </p:nvSpPr>
        <p:spPr>
          <a:xfrm>
            <a:off x="8423659" y="4532374"/>
            <a:ext cx="720341" cy="611126"/>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accent4"/>
              </a:buClr>
              <a:buSzPts val="1800"/>
              <a:buFont typeface="Anton"/>
              <a:buNone/>
              <a:defRPr sz="2000" b="0" i="0" u="none" strike="noStrike" cap="none">
                <a:solidFill>
                  <a:schemeClr val="accent4"/>
                </a:solidFill>
                <a:latin typeface="Anton"/>
                <a:ea typeface="Anton"/>
                <a:cs typeface="Anton"/>
                <a:sym typeface="Anton"/>
              </a:defRPr>
            </a:lvl1pPr>
            <a:lvl2pPr marR="0" lvl="1"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r>
              <a:rPr lang="en" sz="3600" dirty="0">
                <a:solidFill>
                  <a:schemeClr val="bg2">
                    <a:lumMod val="75000"/>
                  </a:schemeClr>
                </a:solidFill>
              </a:rPr>
              <a:t>09</a:t>
            </a:r>
          </a:p>
        </p:txBody>
      </p:sp>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theme/theme1.xml><?xml version="1.0" encoding="utf-8"?>
<a:theme xmlns:a="http://schemas.openxmlformats.org/drawingml/2006/main" name="Sport Branding Guidelines by Slidesgo">
  <a:themeElements>
    <a:clrScheme name="Simple Light">
      <a:dk1>
        <a:srgbClr val="4B4B4B"/>
      </a:dk1>
      <a:lt1>
        <a:srgbClr val="FFFFFF"/>
      </a:lt1>
      <a:dk2>
        <a:srgbClr val="537686"/>
      </a:dk2>
      <a:lt2>
        <a:srgbClr val="E3E3E3"/>
      </a:lt2>
      <a:accent1>
        <a:srgbClr val="537686"/>
      </a:accent1>
      <a:accent2>
        <a:srgbClr val="B6C5CC"/>
      </a:accent2>
      <a:accent3>
        <a:srgbClr val="722D59"/>
      </a:accent3>
      <a:accent4>
        <a:srgbClr val="A15887"/>
      </a:accent4>
      <a:accent5>
        <a:srgbClr val="A7D5E9"/>
      </a:accent5>
      <a:accent6>
        <a:srgbClr val="D9DAD8"/>
      </a:accent6>
      <a:hlink>
        <a:srgbClr val="A1588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6564</TotalTime>
  <Words>318</Words>
  <Application>Microsoft Office PowerPoint</Application>
  <PresentationFormat>On-screen Show (16:9)</PresentationFormat>
  <Paragraphs>67</Paragraphs>
  <Slides>13</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Anton</vt:lpstr>
      <vt:lpstr>Arial</vt:lpstr>
      <vt:lpstr>Raleway Medium</vt:lpstr>
      <vt:lpstr>Wingdings</vt:lpstr>
      <vt:lpstr>Sport Branding Guidelines by Slidesgo</vt:lpstr>
      <vt:lpstr>The Principles of Dialogue</vt:lpstr>
      <vt:lpstr>TABLE OF CONTENTS</vt:lpstr>
      <vt:lpstr>Learning Objectives</vt:lpstr>
      <vt:lpstr>Introduction</vt:lpstr>
      <vt:lpstr>Dialogue</vt:lpstr>
      <vt:lpstr>Monologue</vt:lpstr>
      <vt:lpstr>PowerPoint Presentation</vt:lpstr>
      <vt:lpstr> Conclusion</vt:lpstr>
      <vt:lpstr>Conclusion</vt:lpstr>
      <vt:lpstr>Reflection</vt:lpstr>
      <vt:lpstr>Reflection</vt:lpstr>
      <vt:lpstr>References</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Principles of Management</dc:title>
  <cp:lastModifiedBy>Maher Fattouh</cp:lastModifiedBy>
  <cp:revision>12</cp:revision>
  <dcterms:modified xsi:type="dcterms:W3CDTF">2023-02-19T12:25:25Z</dcterms:modified>
</cp:coreProperties>
</file>