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61" r:id="rId5"/>
    <p:sldId id="265" r:id="rId6"/>
    <p:sldId id="298" r:id="rId7"/>
    <p:sldId id="267" r:id="rId8"/>
    <p:sldId id="275" r:id="rId9"/>
    <p:sldId id="300" r:id="rId10"/>
    <p:sldId id="271" r:id="rId11"/>
    <p:sldId id="270" r:id="rId12"/>
    <p:sldId id="302" r:id="rId13"/>
    <p:sldId id="303" r:id="rId14"/>
    <p:sldId id="278" r:id="rId15"/>
  </p:sldIdLst>
  <p:sldSz cx="9144000" cy="5143500" type="screen16x9"/>
  <p:notesSz cx="6858000" cy="9144000"/>
  <p:embeddedFontLst>
    <p:embeddedFont>
      <p:font typeface="Barlow SemiBold" panose="020B0604020202020204" charset="0"/>
      <p:regular r:id="rId17"/>
      <p:bold r:id="rId18"/>
      <p:italic r:id="rId19"/>
      <p:boldItalic r:id="rId20"/>
    </p:embeddedFont>
    <p:embeddedFont>
      <p:font typeface="Calibri" panose="020F0502020204030204" pitchFamily="34" charset="0"/>
      <p:regular r:id="rId21"/>
      <p:bold r:id="rId22"/>
    </p:embeddedFont>
    <p:embeddedFont>
      <p:font typeface="Barlow Light" panose="020B060402020202020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AEA8867-561A-43F1-AA35-FFD2E45D988E}">
  <a:tblStyle styleId="{9AEA8867-561A-43F1-AA35-FFD2E45D988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773FD87B-DE17-4FAB-93B8-1F322D3E5D8B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نمط ذو نسُق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نمط ذو نسُق 1 - تميي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نمط ذو نسُق 1 - تميي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نمط ذو نسُق 2 - تمييز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نمط ذو نسُق 2 - تميي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نمط ذو نسُق 2 - تمييز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8"/>
  </p:normalViewPr>
  <p:slideViewPr>
    <p:cSldViewPr snapToGrid="0" snapToObjects="1">
      <p:cViewPr varScale="1">
        <p:scale>
          <a:sx n="68" d="100"/>
          <a:sy n="68" d="100"/>
        </p:scale>
        <p:origin x="739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8032816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844035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67121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06329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g747fdb7cbc_0_14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9" name="Google Shape;499;g747fdb7cbc_0_14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1867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54595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5332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84170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209385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9357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17764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73593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7111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FFFFFF">
                  <a:alpha val="0"/>
                  <a:alpha val="46370"/>
                </a:srgbClr>
              </a:gs>
              <a:gs pos="50000">
                <a:srgbClr val="FFFFFF">
                  <a:alpha val="0"/>
                  <a:alpha val="46370"/>
                </a:srgbClr>
              </a:gs>
              <a:gs pos="100000">
                <a:schemeClr val="lt1">
                  <a:alpha val="46370"/>
                </a:scheme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 rot="10800000" flipH="1">
            <a:off x="341403" y="3124853"/>
            <a:ext cx="8801751" cy="2018725"/>
            <a:chOff x="-4395163" y="751996"/>
            <a:chExt cx="13539073" cy="3105254"/>
          </a:xfrm>
        </p:grpSpPr>
        <p:sp>
          <p:nvSpPr>
            <p:cNvPr id="12" name="Google Shape;12;p2"/>
            <p:cNvSpPr/>
            <p:nvPr/>
          </p:nvSpPr>
          <p:spPr>
            <a:xfrm>
              <a:off x="5833150" y="752100"/>
              <a:ext cx="743025" cy="3102950"/>
            </a:xfrm>
            <a:custGeom>
              <a:avLst/>
              <a:gdLst/>
              <a:ahLst/>
              <a:cxnLst/>
              <a:rect l="l" t="t" r="r" b="b"/>
              <a:pathLst>
                <a:path w="29721" h="124118" extrusionOk="0">
                  <a:moveTo>
                    <a:pt x="29559" y="0"/>
                  </a:moveTo>
                  <a:lnTo>
                    <a:pt x="0" y="21343"/>
                  </a:lnTo>
                  <a:lnTo>
                    <a:pt x="0" y="124118"/>
                  </a:lnTo>
                  <a:lnTo>
                    <a:pt x="29721" y="10287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  <p:sp>
          <p:nvSpPr>
            <p:cNvPr id="13" name="Google Shape;13;p2"/>
            <p:cNvSpPr/>
            <p:nvPr/>
          </p:nvSpPr>
          <p:spPr>
            <a:xfrm>
              <a:off x="6572309" y="752088"/>
              <a:ext cx="2571600" cy="2571900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-4395163" y="1285649"/>
              <a:ext cx="10228800" cy="25716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730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5833500" y="751996"/>
              <a:ext cx="738775" cy="745525"/>
            </a:xfrm>
            <a:custGeom>
              <a:avLst/>
              <a:gdLst/>
              <a:ahLst/>
              <a:cxnLst/>
              <a:rect l="l" t="t" r="r" b="b"/>
              <a:pathLst>
                <a:path w="29551" h="29821" extrusionOk="0">
                  <a:moveTo>
                    <a:pt x="29397" y="0"/>
                  </a:moveTo>
                  <a:lnTo>
                    <a:pt x="64" y="21385"/>
                  </a:lnTo>
                  <a:lnTo>
                    <a:pt x="0" y="29821"/>
                  </a:lnTo>
                  <a:lnTo>
                    <a:pt x="29551" y="8625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</p:sp>
        <p:sp>
          <p:nvSpPr>
            <p:cNvPr id="16" name="Google Shape;16;p2"/>
            <p:cNvSpPr/>
            <p:nvPr/>
          </p:nvSpPr>
          <p:spPr>
            <a:xfrm>
              <a:off x="6572284" y="752119"/>
              <a:ext cx="2571600" cy="211500"/>
            </a:xfrm>
            <a:prstGeom prst="rect">
              <a:avLst/>
            </a:pr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4395163" y="1285742"/>
              <a:ext cx="10228800" cy="211800"/>
            </a:xfrm>
            <a:prstGeom prst="rect">
              <a:avLst/>
            </a:pr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614975" y="3124850"/>
            <a:ext cx="6058800" cy="1532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oogle Shape;44;p5"/>
          <p:cNvGrpSpPr/>
          <p:nvPr/>
        </p:nvGrpSpPr>
        <p:grpSpPr>
          <a:xfrm>
            <a:off x="0" y="4762400"/>
            <a:ext cx="603997" cy="381100"/>
            <a:chOff x="0" y="4762400"/>
            <a:chExt cx="603997" cy="381100"/>
          </a:xfrm>
        </p:grpSpPr>
        <p:sp>
          <p:nvSpPr>
            <p:cNvPr id="45" name="Google Shape;45;p5"/>
            <p:cNvSpPr/>
            <p:nvPr/>
          </p:nvSpPr>
          <p:spPr>
            <a:xfrm>
              <a:off x="380497" y="4762400"/>
              <a:ext cx="223500" cy="3810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5"/>
            <p:cNvSpPr/>
            <p:nvPr/>
          </p:nvSpPr>
          <p:spPr>
            <a:xfrm>
              <a:off x="0" y="4762500"/>
              <a:ext cx="381000" cy="381000"/>
            </a:xfrm>
            <a:prstGeom prst="rect">
              <a:avLst/>
            </a:prstGeom>
            <a:gradFill>
              <a:gsLst>
                <a:gs pos="0">
                  <a:schemeClr val="accent6"/>
                </a:gs>
                <a:gs pos="100000">
                  <a:schemeClr val="l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" name="Google Shape;47;p5"/>
          <p:cNvGrpSpPr/>
          <p:nvPr/>
        </p:nvGrpSpPr>
        <p:grpSpPr>
          <a:xfrm>
            <a:off x="381000" y="0"/>
            <a:ext cx="8763111" cy="1310918"/>
            <a:chOff x="381000" y="0"/>
            <a:chExt cx="8763111" cy="1310918"/>
          </a:xfrm>
        </p:grpSpPr>
        <p:grpSp>
          <p:nvGrpSpPr>
            <p:cNvPr id="48" name="Google Shape;48;p5"/>
            <p:cNvGrpSpPr/>
            <p:nvPr/>
          </p:nvGrpSpPr>
          <p:grpSpPr>
            <a:xfrm>
              <a:off x="381000" y="0"/>
              <a:ext cx="8763111" cy="1310300"/>
              <a:chOff x="381000" y="0"/>
              <a:chExt cx="8763111" cy="1310300"/>
            </a:xfrm>
          </p:grpSpPr>
          <p:sp>
            <p:nvSpPr>
              <p:cNvPr id="49" name="Google Shape;49;p5"/>
              <p:cNvSpPr/>
              <p:nvPr/>
            </p:nvSpPr>
            <p:spPr>
              <a:xfrm>
                <a:off x="7371879" y="0"/>
                <a:ext cx="721985" cy="1310275"/>
              </a:xfrm>
              <a:custGeom>
                <a:avLst/>
                <a:gdLst/>
                <a:ahLst/>
                <a:cxnLst/>
                <a:rect l="l" t="t" r="r" b="b"/>
                <a:pathLst>
                  <a:path w="23660" h="52411" extrusionOk="0">
                    <a:moveTo>
                      <a:pt x="23655" y="0"/>
                    </a:moveTo>
                    <a:lnTo>
                      <a:pt x="0" y="15445"/>
                    </a:lnTo>
                    <a:lnTo>
                      <a:pt x="14" y="52411"/>
                    </a:lnTo>
                    <a:lnTo>
                      <a:pt x="23660" y="421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</p:sp>
          <p:sp>
            <p:nvSpPr>
              <p:cNvPr id="50" name="Google Shape;50;p5"/>
              <p:cNvSpPr/>
              <p:nvPr/>
            </p:nvSpPr>
            <p:spPr>
              <a:xfrm>
                <a:off x="8090211" y="0"/>
                <a:ext cx="1053900" cy="1053900"/>
              </a:xfrm>
              <a:prstGeom prst="rect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51;p5"/>
              <p:cNvSpPr/>
              <p:nvPr/>
            </p:nvSpPr>
            <p:spPr>
              <a:xfrm>
                <a:off x="381000" y="384200"/>
                <a:ext cx="6990900" cy="926100"/>
              </a:xfrm>
              <a:prstGeom prst="rect">
                <a:avLst/>
              </a:prstGeom>
              <a:gradFill>
                <a:gsLst>
                  <a:gs pos="0">
                    <a:schemeClr val="accent2"/>
                  </a:gs>
                  <a:gs pos="73000">
                    <a:schemeClr val="accent2"/>
                  </a:gs>
                  <a:gs pos="100000">
                    <a:schemeClr val="accent3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2" name="Google Shape;52;p5"/>
            <p:cNvGrpSpPr/>
            <p:nvPr/>
          </p:nvGrpSpPr>
          <p:grpSpPr>
            <a:xfrm>
              <a:off x="381000" y="967217"/>
              <a:ext cx="8763100" cy="343701"/>
              <a:chOff x="381000" y="862358"/>
              <a:chExt cx="8763100" cy="576872"/>
            </a:xfrm>
          </p:grpSpPr>
          <p:sp>
            <p:nvSpPr>
              <p:cNvPr id="53" name="Google Shape;53;p5"/>
              <p:cNvSpPr/>
              <p:nvPr/>
            </p:nvSpPr>
            <p:spPr>
              <a:xfrm>
                <a:off x="7370250" y="863755"/>
                <a:ext cx="719800" cy="575475"/>
              </a:xfrm>
              <a:custGeom>
                <a:avLst/>
                <a:gdLst/>
                <a:ahLst/>
                <a:cxnLst/>
                <a:rect l="l" t="t" r="r" b="b"/>
                <a:pathLst>
                  <a:path w="28792" h="23019" extrusionOk="0">
                    <a:moveTo>
                      <a:pt x="28792" y="0"/>
                    </a:moveTo>
                    <a:lnTo>
                      <a:pt x="53" y="17878"/>
                    </a:lnTo>
                    <a:lnTo>
                      <a:pt x="0" y="23019"/>
                    </a:lnTo>
                    <a:lnTo>
                      <a:pt x="28792" y="5853"/>
                    </a:lnTo>
                    <a:close/>
                  </a:path>
                </a:pathLst>
              </a:custGeom>
              <a:solidFill>
                <a:srgbClr val="001F46">
                  <a:alpha val="20110"/>
                </a:srgbClr>
              </a:solidFill>
              <a:ln>
                <a:noFill/>
              </a:ln>
            </p:spPr>
          </p:sp>
          <p:sp>
            <p:nvSpPr>
              <p:cNvPr id="54" name="Google Shape;54;p5"/>
              <p:cNvSpPr/>
              <p:nvPr/>
            </p:nvSpPr>
            <p:spPr>
              <a:xfrm>
                <a:off x="8090200" y="862358"/>
                <a:ext cx="1053900" cy="145500"/>
              </a:xfrm>
              <a:prstGeom prst="rect">
                <a:avLst/>
              </a:prstGeom>
              <a:solidFill>
                <a:srgbClr val="001F46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55;p5"/>
              <p:cNvSpPr/>
              <p:nvPr/>
            </p:nvSpPr>
            <p:spPr>
              <a:xfrm>
                <a:off x="381000" y="1310303"/>
                <a:ext cx="6990900" cy="127800"/>
              </a:xfrm>
              <a:prstGeom prst="rect">
                <a:avLst/>
              </a:prstGeom>
              <a:solidFill>
                <a:srgbClr val="001F46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6" name="Google Shape;56;p5"/>
          <p:cNvSpPr txBox="1">
            <a:spLocks noGrp="1"/>
          </p:cNvSpPr>
          <p:nvPr>
            <p:ph type="title"/>
          </p:nvPr>
        </p:nvSpPr>
        <p:spPr>
          <a:xfrm>
            <a:off x="614975" y="391350"/>
            <a:ext cx="6757800" cy="9195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5"/>
          <p:cNvSpPr txBox="1">
            <a:spLocks noGrp="1"/>
          </p:cNvSpPr>
          <p:nvPr>
            <p:ph type="body" idx="1"/>
          </p:nvPr>
        </p:nvSpPr>
        <p:spPr>
          <a:xfrm>
            <a:off x="614975" y="1705175"/>
            <a:ext cx="6757800" cy="2826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▸"/>
              <a:defRPr/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Char char="▹"/>
              <a:defRPr/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58" name="Google Shape;58;p5"/>
          <p:cNvSpPr txBox="1">
            <a:spLocks noGrp="1"/>
          </p:cNvSpPr>
          <p:nvPr>
            <p:ph type="sldNum" idx="12"/>
          </p:nvPr>
        </p:nvSpPr>
        <p:spPr>
          <a:xfrm>
            <a:off x="0" y="4762400"/>
            <a:ext cx="381000" cy="38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Image">
  <p:cSld name="TITLE_AND_BODY_1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oogle Shape;60;p6"/>
          <p:cNvGrpSpPr/>
          <p:nvPr/>
        </p:nvGrpSpPr>
        <p:grpSpPr>
          <a:xfrm>
            <a:off x="0" y="4762400"/>
            <a:ext cx="603997" cy="381100"/>
            <a:chOff x="0" y="4762400"/>
            <a:chExt cx="603997" cy="381100"/>
          </a:xfrm>
        </p:grpSpPr>
        <p:sp>
          <p:nvSpPr>
            <p:cNvPr id="61" name="Google Shape;61;p6"/>
            <p:cNvSpPr/>
            <p:nvPr/>
          </p:nvSpPr>
          <p:spPr>
            <a:xfrm>
              <a:off x="380497" y="4762400"/>
              <a:ext cx="223500" cy="3810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6"/>
            <p:cNvSpPr/>
            <p:nvPr/>
          </p:nvSpPr>
          <p:spPr>
            <a:xfrm>
              <a:off x="0" y="4762500"/>
              <a:ext cx="381000" cy="381000"/>
            </a:xfrm>
            <a:prstGeom prst="rect">
              <a:avLst/>
            </a:prstGeom>
            <a:gradFill>
              <a:gsLst>
                <a:gs pos="0">
                  <a:schemeClr val="accent6"/>
                </a:gs>
                <a:gs pos="100000">
                  <a:schemeClr val="l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" name="Google Shape;63;p6"/>
          <p:cNvSpPr txBox="1">
            <a:spLocks noGrp="1"/>
          </p:cNvSpPr>
          <p:nvPr>
            <p:ph type="title"/>
          </p:nvPr>
        </p:nvSpPr>
        <p:spPr>
          <a:xfrm>
            <a:off x="614975" y="391350"/>
            <a:ext cx="3613200" cy="919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6"/>
          <p:cNvSpPr txBox="1">
            <a:spLocks noGrp="1"/>
          </p:cNvSpPr>
          <p:nvPr>
            <p:ph type="body" idx="1"/>
          </p:nvPr>
        </p:nvSpPr>
        <p:spPr>
          <a:xfrm>
            <a:off x="614975" y="1476575"/>
            <a:ext cx="3613200" cy="2826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▸"/>
              <a:defRPr/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Char char="▹"/>
              <a:defRPr/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65" name="Google Shape;65;p6"/>
          <p:cNvSpPr txBox="1">
            <a:spLocks noGrp="1"/>
          </p:cNvSpPr>
          <p:nvPr>
            <p:ph type="sldNum" idx="12"/>
          </p:nvPr>
        </p:nvSpPr>
        <p:spPr>
          <a:xfrm>
            <a:off x="0" y="4762400"/>
            <a:ext cx="381000" cy="38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66" name="Google Shape;66;p6"/>
          <p:cNvGrpSpPr/>
          <p:nvPr/>
        </p:nvGrpSpPr>
        <p:grpSpPr>
          <a:xfrm rot="10800000">
            <a:off x="4572000" y="-47"/>
            <a:ext cx="4572000" cy="5157522"/>
            <a:chOff x="8" y="-13862"/>
            <a:chExt cx="4572000" cy="5157522"/>
          </a:xfrm>
        </p:grpSpPr>
        <p:sp>
          <p:nvSpPr>
            <p:cNvPr id="67" name="Google Shape;67;p6"/>
            <p:cNvSpPr/>
            <p:nvPr/>
          </p:nvSpPr>
          <p:spPr>
            <a:xfrm rot="10800000">
              <a:off x="8" y="160"/>
              <a:ext cx="377100" cy="5143500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6"/>
            <p:cNvSpPr/>
            <p:nvPr/>
          </p:nvSpPr>
          <p:spPr>
            <a:xfrm>
              <a:off x="366508" y="-13862"/>
              <a:ext cx="267425" cy="5157350"/>
            </a:xfrm>
            <a:custGeom>
              <a:avLst/>
              <a:gdLst/>
              <a:ahLst/>
              <a:cxnLst/>
              <a:rect l="l" t="t" r="r" b="b"/>
              <a:pathLst>
                <a:path w="10697" h="206294" extrusionOk="0">
                  <a:moveTo>
                    <a:pt x="369" y="206294"/>
                  </a:moveTo>
                  <a:lnTo>
                    <a:pt x="10697" y="190844"/>
                  </a:lnTo>
                  <a:lnTo>
                    <a:pt x="10623" y="159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  <p:sp>
          <p:nvSpPr>
            <p:cNvPr id="69" name="Google Shape;69;p6"/>
            <p:cNvSpPr/>
            <p:nvPr/>
          </p:nvSpPr>
          <p:spPr>
            <a:xfrm rot="10800000">
              <a:off x="633908" y="382913"/>
              <a:ext cx="3938100" cy="43764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730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oogle Shape;71;p7"/>
          <p:cNvGrpSpPr/>
          <p:nvPr/>
        </p:nvGrpSpPr>
        <p:grpSpPr>
          <a:xfrm>
            <a:off x="0" y="4762400"/>
            <a:ext cx="603997" cy="381100"/>
            <a:chOff x="0" y="4762400"/>
            <a:chExt cx="603997" cy="381100"/>
          </a:xfrm>
        </p:grpSpPr>
        <p:sp>
          <p:nvSpPr>
            <p:cNvPr id="72" name="Google Shape;72;p7"/>
            <p:cNvSpPr/>
            <p:nvPr/>
          </p:nvSpPr>
          <p:spPr>
            <a:xfrm>
              <a:off x="380497" y="4762400"/>
              <a:ext cx="223500" cy="3810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7"/>
            <p:cNvSpPr/>
            <p:nvPr/>
          </p:nvSpPr>
          <p:spPr>
            <a:xfrm>
              <a:off x="0" y="4762500"/>
              <a:ext cx="381000" cy="381000"/>
            </a:xfrm>
            <a:prstGeom prst="rect">
              <a:avLst/>
            </a:prstGeom>
            <a:gradFill>
              <a:gsLst>
                <a:gs pos="0">
                  <a:schemeClr val="accent6"/>
                </a:gs>
                <a:gs pos="100000">
                  <a:schemeClr val="l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" name="Google Shape;74;p7"/>
          <p:cNvGrpSpPr/>
          <p:nvPr/>
        </p:nvGrpSpPr>
        <p:grpSpPr>
          <a:xfrm>
            <a:off x="381000" y="0"/>
            <a:ext cx="8763111" cy="1310918"/>
            <a:chOff x="381000" y="0"/>
            <a:chExt cx="8763111" cy="1310918"/>
          </a:xfrm>
        </p:grpSpPr>
        <p:grpSp>
          <p:nvGrpSpPr>
            <p:cNvPr id="75" name="Google Shape;75;p7"/>
            <p:cNvGrpSpPr/>
            <p:nvPr/>
          </p:nvGrpSpPr>
          <p:grpSpPr>
            <a:xfrm>
              <a:off x="381000" y="0"/>
              <a:ext cx="8763111" cy="1310300"/>
              <a:chOff x="381000" y="0"/>
              <a:chExt cx="8763111" cy="1310300"/>
            </a:xfrm>
          </p:grpSpPr>
          <p:sp>
            <p:nvSpPr>
              <p:cNvPr id="76" name="Google Shape;76;p7"/>
              <p:cNvSpPr/>
              <p:nvPr/>
            </p:nvSpPr>
            <p:spPr>
              <a:xfrm>
                <a:off x="7371879" y="0"/>
                <a:ext cx="721985" cy="1310275"/>
              </a:xfrm>
              <a:custGeom>
                <a:avLst/>
                <a:gdLst/>
                <a:ahLst/>
                <a:cxnLst/>
                <a:rect l="l" t="t" r="r" b="b"/>
                <a:pathLst>
                  <a:path w="23660" h="52411" extrusionOk="0">
                    <a:moveTo>
                      <a:pt x="23655" y="0"/>
                    </a:moveTo>
                    <a:lnTo>
                      <a:pt x="0" y="15445"/>
                    </a:lnTo>
                    <a:lnTo>
                      <a:pt x="14" y="52411"/>
                    </a:lnTo>
                    <a:lnTo>
                      <a:pt x="23660" y="421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</p:sp>
          <p:sp>
            <p:nvSpPr>
              <p:cNvPr id="77" name="Google Shape;77;p7"/>
              <p:cNvSpPr/>
              <p:nvPr/>
            </p:nvSpPr>
            <p:spPr>
              <a:xfrm>
                <a:off x="8090211" y="0"/>
                <a:ext cx="1053900" cy="1053900"/>
              </a:xfrm>
              <a:prstGeom prst="rect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7"/>
              <p:cNvSpPr/>
              <p:nvPr/>
            </p:nvSpPr>
            <p:spPr>
              <a:xfrm>
                <a:off x="381000" y="384200"/>
                <a:ext cx="6990900" cy="926100"/>
              </a:xfrm>
              <a:prstGeom prst="rect">
                <a:avLst/>
              </a:prstGeom>
              <a:gradFill>
                <a:gsLst>
                  <a:gs pos="0">
                    <a:schemeClr val="accent2"/>
                  </a:gs>
                  <a:gs pos="73000">
                    <a:schemeClr val="accent2"/>
                  </a:gs>
                  <a:gs pos="100000">
                    <a:schemeClr val="accent3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9" name="Google Shape;79;p7"/>
            <p:cNvGrpSpPr/>
            <p:nvPr/>
          </p:nvGrpSpPr>
          <p:grpSpPr>
            <a:xfrm>
              <a:off x="381000" y="967217"/>
              <a:ext cx="8763100" cy="343701"/>
              <a:chOff x="381000" y="862358"/>
              <a:chExt cx="8763100" cy="576872"/>
            </a:xfrm>
          </p:grpSpPr>
          <p:sp>
            <p:nvSpPr>
              <p:cNvPr id="80" name="Google Shape;80;p7"/>
              <p:cNvSpPr/>
              <p:nvPr/>
            </p:nvSpPr>
            <p:spPr>
              <a:xfrm>
                <a:off x="7370250" y="863755"/>
                <a:ext cx="719800" cy="575475"/>
              </a:xfrm>
              <a:custGeom>
                <a:avLst/>
                <a:gdLst/>
                <a:ahLst/>
                <a:cxnLst/>
                <a:rect l="l" t="t" r="r" b="b"/>
                <a:pathLst>
                  <a:path w="28792" h="23019" extrusionOk="0">
                    <a:moveTo>
                      <a:pt x="28792" y="0"/>
                    </a:moveTo>
                    <a:lnTo>
                      <a:pt x="53" y="17878"/>
                    </a:lnTo>
                    <a:lnTo>
                      <a:pt x="0" y="23019"/>
                    </a:lnTo>
                    <a:lnTo>
                      <a:pt x="28792" y="5853"/>
                    </a:lnTo>
                    <a:close/>
                  </a:path>
                </a:pathLst>
              </a:custGeom>
              <a:solidFill>
                <a:srgbClr val="001F46">
                  <a:alpha val="20110"/>
                </a:srgbClr>
              </a:solidFill>
              <a:ln>
                <a:noFill/>
              </a:ln>
            </p:spPr>
          </p:sp>
          <p:sp>
            <p:nvSpPr>
              <p:cNvPr id="81" name="Google Shape;81;p7"/>
              <p:cNvSpPr/>
              <p:nvPr/>
            </p:nvSpPr>
            <p:spPr>
              <a:xfrm>
                <a:off x="8090200" y="862358"/>
                <a:ext cx="1053900" cy="145500"/>
              </a:xfrm>
              <a:prstGeom prst="rect">
                <a:avLst/>
              </a:prstGeom>
              <a:solidFill>
                <a:srgbClr val="001F46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82;p7"/>
              <p:cNvSpPr/>
              <p:nvPr/>
            </p:nvSpPr>
            <p:spPr>
              <a:xfrm>
                <a:off x="381000" y="1310303"/>
                <a:ext cx="6990900" cy="127800"/>
              </a:xfrm>
              <a:prstGeom prst="rect">
                <a:avLst/>
              </a:prstGeom>
              <a:solidFill>
                <a:srgbClr val="001F46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3" name="Google Shape;83;p7"/>
          <p:cNvSpPr txBox="1">
            <a:spLocks noGrp="1"/>
          </p:cNvSpPr>
          <p:nvPr>
            <p:ph type="title"/>
          </p:nvPr>
        </p:nvSpPr>
        <p:spPr>
          <a:xfrm>
            <a:off x="614975" y="391350"/>
            <a:ext cx="6757800" cy="9195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7"/>
          <p:cNvSpPr txBox="1">
            <a:spLocks noGrp="1"/>
          </p:cNvSpPr>
          <p:nvPr>
            <p:ph type="body" idx="1"/>
          </p:nvPr>
        </p:nvSpPr>
        <p:spPr>
          <a:xfrm>
            <a:off x="604000" y="1705175"/>
            <a:ext cx="3185400" cy="271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spcBef>
                <a:spcPts val="600"/>
              </a:spcBef>
              <a:spcAft>
                <a:spcPts val="0"/>
              </a:spcAft>
              <a:buSzPts val="2200"/>
              <a:buChar char="▸"/>
              <a:defRPr sz="2200"/>
            </a:lvl1pPr>
            <a:lvl2pPr marL="914400" lvl="1" indent="-368300" rtl="0">
              <a:spcBef>
                <a:spcPts val="0"/>
              </a:spcBef>
              <a:spcAft>
                <a:spcPts val="0"/>
              </a:spcAft>
              <a:buSzPts val="2200"/>
              <a:buChar char="▹"/>
              <a:defRPr sz="2200"/>
            </a:lvl2pPr>
            <a:lvl3pPr marL="1371600" lvl="2" indent="-368300" rtl="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3pPr>
            <a:lvl4pPr marL="1828800" lvl="3" indent="-368300" rtl="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4pPr>
            <a:lvl5pPr marL="2286000" lvl="4" indent="-368300" rtl="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5pPr>
            <a:lvl6pPr marL="2743200" lvl="5" indent="-368300" rtl="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6pPr>
            <a:lvl7pPr marL="3200400" lvl="6" indent="-368300" rtl="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7pPr>
            <a:lvl8pPr marL="3657600" lvl="7" indent="-368300" rtl="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8pPr>
            <a:lvl9pPr marL="4114800" lvl="8" indent="-368300" rtl="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9pPr>
          </a:lstStyle>
          <a:p>
            <a:endParaRPr/>
          </a:p>
        </p:txBody>
      </p:sp>
      <p:sp>
        <p:nvSpPr>
          <p:cNvPr id="85" name="Google Shape;85;p7"/>
          <p:cNvSpPr txBox="1">
            <a:spLocks noGrp="1"/>
          </p:cNvSpPr>
          <p:nvPr>
            <p:ph type="body" idx="2"/>
          </p:nvPr>
        </p:nvSpPr>
        <p:spPr>
          <a:xfrm>
            <a:off x="4187378" y="1705175"/>
            <a:ext cx="3185400" cy="271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spcBef>
                <a:spcPts val="600"/>
              </a:spcBef>
              <a:spcAft>
                <a:spcPts val="0"/>
              </a:spcAft>
              <a:buSzPts val="2200"/>
              <a:buChar char="▸"/>
              <a:defRPr sz="2200"/>
            </a:lvl1pPr>
            <a:lvl2pPr marL="914400" lvl="1" indent="-368300" rtl="0">
              <a:spcBef>
                <a:spcPts val="0"/>
              </a:spcBef>
              <a:spcAft>
                <a:spcPts val="0"/>
              </a:spcAft>
              <a:buSzPts val="2200"/>
              <a:buChar char="▹"/>
              <a:defRPr sz="2200"/>
            </a:lvl2pPr>
            <a:lvl3pPr marL="1371600" lvl="2" indent="-368300" rtl="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3pPr>
            <a:lvl4pPr marL="1828800" lvl="3" indent="-368300" rtl="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4pPr>
            <a:lvl5pPr marL="2286000" lvl="4" indent="-368300" rtl="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5pPr>
            <a:lvl6pPr marL="2743200" lvl="5" indent="-368300" rtl="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6pPr>
            <a:lvl7pPr marL="3200400" lvl="6" indent="-368300" rtl="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7pPr>
            <a:lvl8pPr marL="3657600" lvl="7" indent="-368300" rtl="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8pPr>
            <a:lvl9pPr marL="4114800" lvl="8" indent="-368300" rtl="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9pPr>
          </a:lstStyle>
          <a:p>
            <a:endParaRPr/>
          </a:p>
        </p:txBody>
      </p:sp>
      <p:sp>
        <p:nvSpPr>
          <p:cNvPr id="86" name="Google Shape;86;p7"/>
          <p:cNvSpPr txBox="1">
            <a:spLocks noGrp="1"/>
          </p:cNvSpPr>
          <p:nvPr>
            <p:ph type="sldNum" idx="12"/>
          </p:nvPr>
        </p:nvSpPr>
        <p:spPr>
          <a:xfrm>
            <a:off x="0" y="4762400"/>
            <a:ext cx="381000" cy="38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9"/>
          <p:cNvGrpSpPr/>
          <p:nvPr/>
        </p:nvGrpSpPr>
        <p:grpSpPr>
          <a:xfrm>
            <a:off x="0" y="4762400"/>
            <a:ext cx="603997" cy="381100"/>
            <a:chOff x="0" y="4762400"/>
            <a:chExt cx="603997" cy="381100"/>
          </a:xfrm>
        </p:grpSpPr>
        <p:sp>
          <p:nvSpPr>
            <p:cNvPr id="107" name="Google Shape;107;p9"/>
            <p:cNvSpPr/>
            <p:nvPr/>
          </p:nvSpPr>
          <p:spPr>
            <a:xfrm>
              <a:off x="380497" y="4762400"/>
              <a:ext cx="223500" cy="3810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9"/>
            <p:cNvSpPr/>
            <p:nvPr/>
          </p:nvSpPr>
          <p:spPr>
            <a:xfrm>
              <a:off x="0" y="4762500"/>
              <a:ext cx="381000" cy="381000"/>
            </a:xfrm>
            <a:prstGeom prst="rect">
              <a:avLst/>
            </a:prstGeom>
            <a:gradFill>
              <a:gsLst>
                <a:gs pos="0">
                  <a:schemeClr val="accent6"/>
                </a:gs>
                <a:gs pos="100000">
                  <a:schemeClr val="l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" name="Google Shape;109;p9"/>
          <p:cNvGrpSpPr/>
          <p:nvPr/>
        </p:nvGrpSpPr>
        <p:grpSpPr>
          <a:xfrm>
            <a:off x="381000" y="0"/>
            <a:ext cx="8763111" cy="1310918"/>
            <a:chOff x="381000" y="0"/>
            <a:chExt cx="8763111" cy="1310918"/>
          </a:xfrm>
        </p:grpSpPr>
        <p:grpSp>
          <p:nvGrpSpPr>
            <p:cNvPr id="110" name="Google Shape;110;p9"/>
            <p:cNvGrpSpPr/>
            <p:nvPr/>
          </p:nvGrpSpPr>
          <p:grpSpPr>
            <a:xfrm>
              <a:off x="381000" y="0"/>
              <a:ext cx="8763111" cy="1310300"/>
              <a:chOff x="381000" y="0"/>
              <a:chExt cx="8763111" cy="1310300"/>
            </a:xfrm>
          </p:grpSpPr>
          <p:sp>
            <p:nvSpPr>
              <p:cNvPr id="111" name="Google Shape;111;p9"/>
              <p:cNvSpPr/>
              <p:nvPr/>
            </p:nvSpPr>
            <p:spPr>
              <a:xfrm>
                <a:off x="7371879" y="0"/>
                <a:ext cx="721985" cy="1310275"/>
              </a:xfrm>
              <a:custGeom>
                <a:avLst/>
                <a:gdLst/>
                <a:ahLst/>
                <a:cxnLst/>
                <a:rect l="l" t="t" r="r" b="b"/>
                <a:pathLst>
                  <a:path w="23660" h="52411" extrusionOk="0">
                    <a:moveTo>
                      <a:pt x="23655" y="0"/>
                    </a:moveTo>
                    <a:lnTo>
                      <a:pt x="0" y="15445"/>
                    </a:lnTo>
                    <a:lnTo>
                      <a:pt x="14" y="52411"/>
                    </a:lnTo>
                    <a:lnTo>
                      <a:pt x="23660" y="421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</p:sp>
          <p:sp>
            <p:nvSpPr>
              <p:cNvPr id="112" name="Google Shape;112;p9"/>
              <p:cNvSpPr/>
              <p:nvPr/>
            </p:nvSpPr>
            <p:spPr>
              <a:xfrm>
                <a:off x="8090211" y="0"/>
                <a:ext cx="1053900" cy="1053900"/>
              </a:xfrm>
              <a:prstGeom prst="rect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113;p9"/>
              <p:cNvSpPr/>
              <p:nvPr/>
            </p:nvSpPr>
            <p:spPr>
              <a:xfrm>
                <a:off x="381000" y="384200"/>
                <a:ext cx="6990900" cy="926100"/>
              </a:xfrm>
              <a:prstGeom prst="rect">
                <a:avLst/>
              </a:prstGeom>
              <a:gradFill>
                <a:gsLst>
                  <a:gs pos="0">
                    <a:schemeClr val="accent2"/>
                  </a:gs>
                  <a:gs pos="73000">
                    <a:schemeClr val="accent2"/>
                  </a:gs>
                  <a:gs pos="100000">
                    <a:schemeClr val="accent3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4" name="Google Shape;114;p9"/>
            <p:cNvGrpSpPr/>
            <p:nvPr/>
          </p:nvGrpSpPr>
          <p:grpSpPr>
            <a:xfrm>
              <a:off x="381000" y="967217"/>
              <a:ext cx="8763100" cy="343701"/>
              <a:chOff x="381000" y="862358"/>
              <a:chExt cx="8763100" cy="576872"/>
            </a:xfrm>
          </p:grpSpPr>
          <p:sp>
            <p:nvSpPr>
              <p:cNvPr id="115" name="Google Shape;115;p9"/>
              <p:cNvSpPr/>
              <p:nvPr/>
            </p:nvSpPr>
            <p:spPr>
              <a:xfrm>
                <a:off x="7370250" y="863755"/>
                <a:ext cx="719800" cy="575475"/>
              </a:xfrm>
              <a:custGeom>
                <a:avLst/>
                <a:gdLst/>
                <a:ahLst/>
                <a:cxnLst/>
                <a:rect l="l" t="t" r="r" b="b"/>
                <a:pathLst>
                  <a:path w="28792" h="23019" extrusionOk="0">
                    <a:moveTo>
                      <a:pt x="28792" y="0"/>
                    </a:moveTo>
                    <a:lnTo>
                      <a:pt x="53" y="17878"/>
                    </a:lnTo>
                    <a:lnTo>
                      <a:pt x="0" y="23019"/>
                    </a:lnTo>
                    <a:lnTo>
                      <a:pt x="28792" y="5853"/>
                    </a:lnTo>
                    <a:close/>
                  </a:path>
                </a:pathLst>
              </a:custGeom>
              <a:solidFill>
                <a:srgbClr val="001F46">
                  <a:alpha val="20110"/>
                </a:srgbClr>
              </a:solidFill>
              <a:ln>
                <a:noFill/>
              </a:ln>
            </p:spPr>
          </p:sp>
          <p:sp>
            <p:nvSpPr>
              <p:cNvPr id="116" name="Google Shape;116;p9"/>
              <p:cNvSpPr/>
              <p:nvPr/>
            </p:nvSpPr>
            <p:spPr>
              <a:xfrm>
                <a:off x="8090200" y="862358"/>
                <a:ext cx="1053900" cy="145500"/>
              </a:xfrm>
              <a:prstGeom prst="rect">
                <a:avLst/>
              </a:prstGeom>
              <a:solidFill>
                <a:srgbClr val="001F46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9"/>
              <p:cNvSpPr/>
              <p:nvPr/>
            </p:nvSpPr>
            <p:spPr>
              <a:xfrm>
                <a:off x="381000" y="1310303"/>
                <a:ext cx="6990900" cy="127800"/>
              </a:xfrm>
              <a:prstGeom prst="rect">
                <a:avLst/>
              </a:prstGeom>
              <a:solidFill>
                <a:srgbClr val="001F46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18" name="Google Shape;118;p9"/>
          <p:cNvSpPr txBox="1">
            <a:spLocks noGrp="1"/>
          </p:cNvSpPr>
          <p:nvPr>
            <p:ph type="title"/>
          </p:nvPr>
        </p:nvSpPr>
        <p:spPr>
          <a:xfrm>
            <a:off x="614975" y="391350"/>
            <a:ext cx="6757800" cy="9195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9"/>
          <p:cNvSpPr txBox="1">
            <a:spLocks noGrp="1"/>
          </p:cNvSpPr>
          <p:nvPr>
            <p:ph type="sldNum" idx="12"/>
          </p:nvPr>
        </p:nvSpPr>
        <p:spPr>
          <a:xfrm>
            <a:off x="0" y="4762400"/>
            <a:ext cx="381000" cy="38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oogle Shape;133;p11"/>
          <p:cNvGrpSpPr/>
          <p:nvPr/>
        </p:nvGrpSpPr>
        <p:grpSpPr>
          <a:xfrm>
            <a:off x="0" y="4762400"/>
            <a:ext cx="603997" cy="381100"/>
            <a:chOff x="0" y="4762400"/>
            <a:chExt cx="603997" cy="381100"/>
          </a:xfrm>
        </p:grpSpPr>
        <p:sp>
          <p:nvSpPr>
            <p:cNvPr id="134" name="Google Shape;134;p11"/>
            <p:cNvSpPr/>
            <p:nvPr/>
          </p:nvSpPr>
          <p:spPr>
            <a:xfrm>
              <a:off x="380497" y="4762400"/>
              <a:ext cx="223500" cy="3810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1"/>
            <p:cNvSpPr/>
            <p:nvPr/>
          </p:nvSpPr>
          <p:spPr>
            <a:xfrm>
              <a:off x="0" y="4762500"/>
              <a:ext cx="381000" cy="381000"/>
            </a:xfrm>
            <a:prstGeom prst="rect">
              <a:avLst/>
            </a:prstGeom>
            <a:gradFill>
              <a:gsLst>
                <a:gs pos="0">
                  <a:schemeClr val="accent6"/>
                </a:gs>
                <a:gs pos="100000">
                  <a:schemeClr val="l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6" name="Google Shape;136;p11"/>
          <p:cNvSpPr txBox="1">
            <a:spLocks noGrp="1"/>
          </p:cNvSpPr>
          <p:nvPr>
            <p:ph type="sldNum" idx="12"/>
          </p:nvPr>
        </p:nvSpPr>
        <p:spPr>
          <a:xfrm>
            <a:off x="0" y="4762400"/>
            <a:ext cx="381000" cy="38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37" name="Google Shape;137;p11"/>
          <p:cNvGrpSpPr/>
          <p:nvPr/>
        </p:nvGrpSpPr>
        <p:grpSpPr>
          <a:xfrm rot="10800000">
            <a:off x="125800" y="4"/>
            <a:ext cx="9018200" cy="468805"/>
            <a:chOff x="8" y="4674804"/>
            <a:chExt cx="9018200" cy="468805"/>
          </a:xfrm>
        </p:grpSpPr>
        <p:sp>
          <p:nvSpPr>
            <p:cNvPr id="138" name="Google Shape;138;p11"/>
            <p:cNvSpPr/>
            <p:nvPr/>
          </p:nvSpPr>
          <p:spPr>
            <a:xfrm rot="10800000">
              <a:off x="8" y="4766509"/>
              <a:ext cx="377100" cy="377100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1"/>
            <p:cNvSpPr/>
            <p:nvPr/>
          </p:nvSpPr>
          <p:spPr>
            <a:xfrm rot="10800000">
              <a:off x="375687" y="4674804"/>
              <a:ext cx="258249" cy="468685"/>
            </a:xfrm>
            <a:custGeom>
              <a:avLst/>
              <a:gdLst/>
              <a:ahLst/>
              <a:cxnLst/>
              <a:rect l="l" t="t" r="r" b="b"/>
              <a:pathLst>
                <a:path w="23660" h="52411" extrusionOk="0">
                  <a:moveTo>
                    <a:pt x="23655" y="0"/>
                  </a:moveTo>
                  <a:lnTo>
                    <a:pt x="0" y="15445"/>
                  </a:lnTo>
                  <a:lnTo>
                    <a:pt x="14" y="52411"/>
                  </a:lnTo>
                  <a:lnTo>
                    <a:pt x="23660" y="421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  <p:sp>
          <p:nvSpPr>
            <p:cNvPr id="140" name="Google Shape;140;p11"/>
            <p:cNvSpPr/>
            <p:nvPr/>
          </p:nvSpPr>
          <p:spPr>
            <a:xfrm rot="10800000">
              <a:off x="633808" y="4674838"/>
              <a:ext cx="8384400" cy="3312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730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ribbon">
  <p:cSld name="BLANK_1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2"/>
          <p:cNvGrpSpPr/>
          <p:nvPr/>
        </p:nvGrpSpPr>
        <p:grpSpPr>
          <a:xfrm>
            <a:off x="0" y="4762400"/>
            <a:ext cx="603997" cy="381100"/>
            <a:chOff x="0" y="4762400"/>
            <a:chExt cx="603997" cy="381100"/>
          </a:xfrm>
        </p:grpSpPr>
        <p:sp>
          <p:nvSpPr>
            <p:cNvPr id="143" name="Google Shape;143;p12"/>
            <p:cNvSpPr/>
            <p:nvPr/>
          </p:nvSpPr>
          <p:spPr>
            <a:xfrm>
              <a:off x="380497" y="4762400"/>
              <a:ext cx="223500" cy="3810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2"/>
            <p:cNvSpPr/>
            <p:nvPr/>
          </p:nvSpPr>
          <p:spPr>
            <a:xfrm>
              <a:off x="0" y="4762500"/>
              <a:ext cx="381000" cy="381000"/>
            </a:xfrm>
            <a:prstGeom prst="rect">
              <a:avLst/>
            </a:prstGeom>
            <a:gradFill>
              <a:gsLst>
                <a:gs pos="0">
                  <a:schemeClr val="accent6"/>
                </a:gs>
                <a:gs pos="100000">
                  <a:schemeClr val="l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5" name="Google Shape;145;p12"/>
          <p:cNvSpPr txBox="1">
            <a:spLocks noGrp="1"/>
          </p:cNvSpPr>
          <p:nvPr>
            <p:ph type="sldNum" idx="12"/>
          </p:nvPr>
        </p:nvSpPr>
        <p:spPr>
          <a:xfrm>
            <a:off x="0" y="4762400"/>
            <a:ext cx="381000" cy="38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46" name="Google Shape;146;p12"/>
          <p:cNvGrpSpPr/>
          <p:nvPr/>
        </p:nvGrpSpPr>
        <p:grpSpPr>
          <a:xfrm rot="10800000">
            <a:off x="0" y="-47"/>
            <a:ext cx="9144000" cy="5157522"/>
            <a:chOff x="8" y="-13862"/>
            <a:chExt cx="9144000" cy="5157522"/>
          </a:xfrm>
        </p:grpSpPr>
        <p:sp>
          <p:nvSpPr>
            <p:cNvPr id="147" name="Google Shape;147;p12"/>
            <p:cNvSpPr/>
            <p:nvPr/>
          </p:nvSpPr>
          <p:spPr>
            <a:xfrm rot="10800000">
              <a:off x="8" y="160"/>
              <a:ext cx="377100" cy="5143500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2"/>
            <p:cNvSpPr/>
            <p:nvPr/>
          </p:nvSpPr>
          <p:spPr>
            <a:xfrm>
              <a:off x="366508" y="-13862"/>
              <a:ext cx="267425" cy="5157350"/>
            </a:xfrm>
            <a:custGeom>
              <a:avLst/>
              <a:gdLst/>
              <a:ahLst/>
              <a:cxnLst/>
              <a:rect l="l" t="t" r="r" b="b"/>
              <a:pathLst>
                <a:path w="10697" h="206294" extrusionOk="0">
                  <a:moveTo>
                    <a:pt x="369" y="206294"/>
                  </a:moveTo>
                  <a:lnTo>
                    <a:pt x="10697" y="190844"/>
                  </a:lnTo>
                  <a:lnTo>
                    <a:pt x="10623" y="159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  <p:sp>
          <p:nvSpPr>
            <p:cNvPr id="149" name="Google Shape;149;p12"/>
            <p:cNvSpPr/>
            <p:nvPr/>
          </p:nvSpPr>
          <p:spPr>
            <a:xfrm rot="10800000">
              <a:off x="633908" y="382913"/>
              <a:ext cx="8510100" cy="43764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730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0" y="4762400"/>
            <a:ext cx="381000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buNone/>
              <a:defRPr sz="11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  <a:lvl2pPr lvl="1" algn="ctr" rtl="0">
              <a:buNone/>
              <a:defRPr sz="11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2pPr>
            <a:lvl3pPr lvl="2" algn="ctr" rtl="0">
              <a:buNone/>
              <a:defRPr sz="11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3pPr>
            <a:lvl4pPr lvl="3" algn="ctr" rtl="0">
              <a:buNone/>
              <a:defRPr sz="11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4pPr>
            <a:lvl5pPr lvl="4" algn="ctr" rtl="0">
              <a:buNone/>
              <a:defRPr sz="11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5pPr>
            <a:lvl6pPr lvl="5" algn="ctr" rtl="0">
              <a:buNone/>
              <a:defRPr sz="11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6pPr>
            <a:lvl7pPr lvl="6" algn="ctr" rtl="0">
              <a:buNone/>
              <a:defRPr sz="11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7pPr>
            <a:lvl8pPr lvl="7" algn="ctr" rtl="0">
              <a:buNone/>
              <a:defRPr sz="11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8pPr>
            <a:lvl9pPr lvl="8" algn="ctr" rtl="0">
              <a:buNone/>
              <a:defRPr sz="11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14975" y="391350"/>
            <a:ext cx="6757800" cy="9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Barlow SemiBold"/>
              <a:buNone/>
              <a:defRPr sz="3000">
                <a:solidFill>
                  <a:schemeClr val="l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Barlow SemiBold"/>
              <a:buNone/>
              <a:defRPr sz="3000">
                <a:solidFill>
                  <a:schemeClr val="l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Barlow SemiBold"/>
              <a:buNone/>
              <a:defRPr sz="3000">
                <a:solidFill>
                  <a:schemeClr val="l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Barlow SemiBold"/>
              <a:buNone/>
              <a:defRPr sz="3000">
                <a:solidFill>
                  <a:schemeClr val="l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Barlow SemiBold"/>
              <a:buNone/>
              <a:defRPr sz="3000">
                <a:solidFill>
                  <a:schemeClr val="l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Barlow SemiBold"/>
              <a:buNone/>
              <a:defRPr sz="3000">
                <a:solidFill>
                  <a:schemeClr val="l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Barlow SemiBold"/>
              <a:buNone/>
              <a:defRPr sz="3000">
                <a:solidFill>
                  <a:schemeClr val="l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Barlow SemiBold"/>
              <a:buNone/>
              <a:defRPr sz="3000">
                <a:solidFill>
                  <a:schemeClr val="l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Barlow SemiBold"/>
              <a:buNone/>
              <a:defRPr sz="3000">
                <a:solidFill>
                  <a:schemeClr val="l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14975" y="1705175"/>
            <a:ext cx="6757800" cy="28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Light"/>
              <a:buChar char="▸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▹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■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●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○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■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●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○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■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5" r:id="rId5"/>
    <p:sldLayoutId id="2147483657" r:id="rId6"/>
    <p:sldLayoutId id="2147483658" r:id="rId7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ho.int/health-topics/vaccines-and-immunization#tab=tab_1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oogle Shape;154;p13"/>
          <p:cNvGrpSpPr/>
          <p:nvPr/>
        </p:nvGrpSpPr>
        <p:grpSpPr>
          <a:xfrm>
            <a:off x="8013742" y="4015142"/>
            <a:ext cx="600715" cy="600715"/>
            <a:chOff x="8762414" y="2939573"/>
            <a:chExt cx="457200" cy="457200"/>
          </a:xfrm>
        </p:grpSpPr>
        <p:sp>
          <p:nvSpPr>
            <p:cNvPr id="155" name="Google Shape;155;p13"/>
            <p:cNvSpPr/>
            <p:nvPr/>
          </p:nvSpPr>
          <p:spPr>
            <a:xfrm>
              <a:off x="9010064" y="3034823"/>
              <a:ext cx="209550" cy="66675"/>
            </a:xfrm>
            <a:custGeom>
              <a:avLst/>
              <a:gdLst/>
              <a:ahLst/>
              <a:cxnLst/>
              <a:rect l="l" t="t" r="r" b="b"/>
              <a:pathLst>
                <a:path w="209550" h="66675" extrusionOk="0">
                  <a:moveTo>
                    <a:pt x="200025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lnTo>
                    <a:pt x="0" y="57150"/>
                  </a:lnTo>
                  <a:cubicBezTo>
                    <a:pt x="0" y="62865"/>
                    <a:pt x="3810" y="66675"/>
                    <a:pt x="9525" y="66675"/>
                  </a:cubicBezTo>
                  <a:lnTo>
                    <a:pt x="200025" y="66675"/>
                  </a:lnTo>
                  <a:cubicBezTo>
                    <a:pt x="205740" y="66675"/>
                    <a:pt x="209550" y="62865"/>
                    <a:pt x="209550" y="57150"/>
                  </a:cubicBezTo>
                  <a:lnTo>
                    <a:pt x="209550" y="9525"/>
                  </a:lnTo>
                  <a:cubicBezTo>
                    <a:pt x="209550" y="3810"/>
                    <a:pt x="205740" y="0"/>
                    <a:pt x="2000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dist="19050" dir="54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9029114" y="3120548"/>
              <a:ext cx="171450" cy="276225"/>
            </a:xfrm>
            <a:custGeom>
              <a:avLst/>
              <a:gdLst/>
              <a:ahLst/>
              <a:cxnLst/>
              <a:rect l="l" t="t" r="r" b="b"/>
              <a:pathLst>
                <a:path w="171450" h="276225" extrusionOk="0">
                  <a:moveTo>
                    <a:pt x="0" y="266700"/>
                  </a:moveTo>
                  <a:cubicBezTo>
                    <a:pt x="0" y="272415"/>
                    <a:pt x="3810" y="276225"/>
                    <a:pt x="9525" y="276225"/>
                  </a:cubicBezTo>
                  <a:lnTo>
                    <a:pt x="161925" y="276225"/>
                  </a:lnTo>
                  <a:cubicBezTo>
                    <a:pt x="167640" y="276225"/>
                    <a:pt x="171450" y="272415"/>
                    <a:pt x="171450" y="266700"/>
                  </a:cubicBezTo>
                  <a:lnTo>
                    <a:pt x="171450" y="0"/>
                  </a:lnTo>
                  <a:lnTo>
                    <a:pt x="0" y="0"/>
                  </a:lnTo>
                  <a:lnTo>
                    <a:pt x="0" y="266700"/>
                  </a:lnTo>
                  <a:close/>
                  <a:moveTo>
                    <a:pt x="28575" y="57150"/>
                  </a:moveTo>
                  <a:cubicBezTo>
                    <a:pt x="28575" y="51435"/>
                    <a:pt x="32385" y="47625"/>
                    <a:pt x="38100" y="47625"/>
                  </a:cubicBezTo>
                  <a:lnTo>
                    <a:pt x="133350" y="47625"/>
                  </a:lnTo>
                  <a:cubicBezTo>
                    <a:pt x="139065" y="47625"/>
                    <a:pt x="142875" y="51435"/>
                    <a:pt x="142875" y="57150"/>
                  </a:cubicBezTo>
                  <a:lnTo>
                    <a:pt x="142875" y="123825"/>
                  </a:lnTo>
                  <a:cubicBezTo>
                    <a:pt x="142875" y="129540"/>
                    <a:pt x="139065" y="133350"/>
                    <a:pt x="133350" y="133350"/>
                  </a:cubicBezTo>
                  <a:lnTo>
                    <a:pt x="38100" y="133350"/>
                  </a:lnTo>
                  <a:cubicBezTo>
                    <a:pt x="32385" y="133350"/>
                    <a:pt x="28575" y="129540"/>
                    <a:pt x="28575" y="123825"/>
                  </a:cubicBezTo>
                  <a:lnTo>
                    <a:pt x="28575" y="57150"/>
                  </a:lnTo>
                  <a:close/>
                  <a:moveTo>
                    <a:pt x="38100" y="161925"/>
                  </a:moveTo>
                  <a:lnTo>
                    <a:pt x="133350" y="161925"/>
                  </a:lnTo>
                  <a:cubicBezTo>
                    <a:pt x="139065" y="161925"/>
                    <a:pt x="142875" y="165735"/>
                    <a:pt x="142875" y="171450"/>
                  </a:cubicBezTo>
                  <a:cubicBezTo>
                    <a:pt x="142875" y="177165"/>
                    <a:pt x="139065" y="180975"/>
                    <a:pt x="133350" y="180975"/>
                  </a:cubicBezTo>
                  <a:lnTo>
                    <a:pt x="38100" y="180975"/>
                  </a:lnTo>
                  <a:cubicBezTo>
                    <a:pt x="32385" y="180975"/>
                    <a:pt x="28575" y="177165"/>
                    <a:pt x="28575" y="171450"/>
                  </a:cubicBezTo>
                  <a:cubicBezTo>
                    <a:pt x="28575" y="165735"/>
                    <a:pt x="32385" y="161925"/>
                    <a:pt x="38100" y="1619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dist="19050" dir="54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" name="Google Shape;157;p13"/>
            <p:cNvSpPr/>
            <p:nvPr/>
          </p:nvSpPr>
          <p:spPr>
            <a:xfrm>
              <a:off x="8762414" y="2939573"/>
              <a:ext cx="200025" cy="457200"/>
            </a:xfrm>
            <a:custGeom>
              <a:avLst/>
              <a:gdLst/>
              <a:ahLst/>
              <a:cxnLst/>
              <a:rect l="l" t="t" r="r" b="b"/>
              <a:pathLst>
                <a:path w="200025" h="457200" extrusionOk="0">
                  <a:moveTo>
                    <a:pt x="185738" y="76200"/>
                  </a:moveTo>
                  <a:lnTo>
                    <a:pt x="133350" y="76200"/>
                  </a:lnTo>
                  <a:lnTo>
                    <a:pt x="133350" y="28575"/>
                  </a:lnTo>
                  <a:lnTo>
                    <a:pt x="157163" y="28575"/>
                  </a:lnTo>
                  <a:cubicBezTo>
                    <a:pt x="164783" y="28575"/>
                    <a:pt x="171450" y="21908"/>
                    <a:pt x="171450" y="14288"/>
                  </a:cubicBezTo>
                  <a:cubicBezTo>
                    <a:pt x="171450" y="6668"/>
                    <a:pt x="164783" y="0"/>
                    <a:pt x="157163" y="0"/>
                  </a:cubicBezTo>
                  <a:lnTo>
                    <a:pt x="42863" y="0"/>
                  </a:lnTo>
                  <a:cubicBezTo>
                    <a:pt x="35243" y="0"/>
                    <a:pt x="28575" y="6668"/>
                    <a:pt x="28575" y="14288"/>
                  </a:cubicBezTo>
                  <a:cubicBezTo>
                    <a:pt x="28575" y="21908"/>
                    <a:pt x="35243" y="28575"/>
                    <a:pt x="42863" y="28575"/>
                  </a:cubicBezTo>
                  <a:lnTo>
                    <a:pt x="66675" y="28575"/>
                  </a:lnTo>
                  <a:lnTo>
                    <a:pt x="66675" y="76200"/>
                  </a:lnTo>
                  <a:lnTo>
                    <a:pt x="14288" y="76200"/>
                  </a:lnTo>
                  <a:cubicBezTo>
                    <a:pt x="6668" y="76200"/>
                    <a:pt x="0" y="82868"/>
                    <a:pt x="0" y="90488"/>
                  </a:cubicBezTo>
                  <a:cubicBezTo>
                    <a:pt x="0" y="98108"/>
                    <a:pt x="6668" y="104775"/>
                    <a:pt x="14288" y="104775"/>
                  </a:cubicBezTo>
                  <a:lnTo>
                    <a:pt x="47625" y="104775"/>
                  </a:lnTo>
                  <a:lnTo>
                    <a:pt x="47625" y="323850"/>
                  </a:lnTo>
                  <a:cubicBezTo>
                    <a:pt x="47625" y="334328"/>
                    <a:pt x="56198" y="342900"/>
                    <a:pt x="66675" y="342900"/>
                  </a:cubicBezTo>
                  <a:lnTo>
                    <a:pt x="66675" y="361950"/>
                  </a:lnTo>
                  <a:cubicBezTo>
                    <a:pt x="66675" y="367665"/>
                    <a:pt x="70485" y="371475"/>
                    <a:pt x="76200" y="371475"/>
                  </a:cubicBezTo>
                  <a:lnTo>
                    <a:pt x="85725" y="371475"/>
                  </a:lnTo>
                  <a:lnTo>
                    <a:pt x="85725" y="442913"/>
                  </a:lnTo>
                  <a:cubicBezTo>
                    <a:pt x="85725" y="450533"/>
                    <a:pt x="92393" y="457200"/>
                    <a:pt x="100013" y="457200"/>
                  </a:cubicBezTo>
                  <a:cubicBezTo>
                    <a:pt x="107633" y="457200"/>
                    <a:pt x="114300" y="450533"/>
                    <a:pt x="114300" y="442913"/>
                  </a:cubicBezTo>
                  <a:lnTo>
                    <a:pt x="114300" y="371475"/>
                  </a:lnTo>
                  <a:lnTo>
                    <a:pt x="123825" y="371475"/>
                  </a:lnTo>
                  <a:cubicBezTo>
                    <a:pt x="129540" y="371475"/>
                    <a:pt x="133350" y="367665"/>
                    <a:pt x="133350" y="361950"/>
                  </a:cubicBezTo>
                  <a:lnTo>
                    <a:pt x="133350" y="342900"/>
                  </a:lnTo>
                  <a:cubicBezTo>
                    <a:pt x="143828" y="342900"/>
                    <a:pt x="152400" y="334328"/>
                    <a:pt x="152400" y="323850"/>
                  </a:cubicBezTo>
                  <a:lnTo>
                    <a:pt x="152400" y="104775"/>
                  </a:lnTo>
                  <a:lnTo>
                    <a:pt x="185738" y="104775"/>
                  </a:lnTo>
                  <a:cubicBezTo>
                    <a:pt x="193358" y="104775"/>
                    <a:pt x="200025" y="98108"/>
                    <a:pt x="200025" y="90488"/>
                  </a:cubicBezTo>
                  <a:cubicBezTo>
                    <a:pt x="200025" y="82868"/>
                    <a:pt x="193358" y="76200"/>
                    <a:pt x="185738" y="76200"/>
                  </a:cubicBezTo>
                  <a:close/>
                  <a:moveTo>
                    <a:pt x="123825" y="247650"/>
                  </a:moveTo>
                  <a:lnTo>
                    <a:pt x="76200" y="247650"/>
                  </a:lnTo>
                  <a:lnTo>
                    <a:pt x="76200" y="123825"/>
                  </a:lnTo>
                  <a:lnTo>
                    <a:pt x="123825" y="123825"/>
                  </a:lnTo>
                  <a:lnTo>
                    <a:pt x="123825" y="24765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dist="19050" dir="54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8" name="Google Shape;158;p13"/>
          <p:cNvSpPr txBox="1">
            <a:spLocks noGrp="1"/>
          </p:cNvSpPr>
          <p:nvPr>
            <p:ph type="ctrTitle"/>
          </p:nvPr>
        </p:nvSpPr>
        <p:spPr>
          <a:xfrm>
            <a:off x="1176084" y="2720825"/>
            <a:ext cx="6058800" cy="1532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/>
                </a:solidFill>
              </a:rPr>
              <a:t>Immunization 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xmlns="" id="{3B0DDCBC-8C34-7006-12BA-8E8E9456F1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6200" y="-95831"/>
            <a:ext cx="1909860" cy="923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صورة 9" descr="LIMU">
            <a:extLst>
              <a:ext uri="{FF2B5EF4-FFF2-40B4-BE49-F238E27FC236}">
                <a16:creationId xmlns:a16="http://schemas.microsoft.com/office/drawing/2014/main" xmlns="" id="{4D51B85B-0785-18E4-877C-1E90C99852F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625" y="-95831"/>
            <a:ext cx="1909860" cy="923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xmlns="" id="{C7ADCF4C-12A4-5527-B7E1-1C373BCA9257}"/>
              </a:ext>
            </a:extLst>
          </p:cNvPr>
          <p:cNvSpPr txBox="1"/>
          <p:nvPr/>
        </p:nvSpPr>
        <p:spPr>
          <a:xfrm>
            <a:off x="1392382" y="3775871"/>
            <a:ext cx="3339376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Name        Abdulrahman Salem </a:t>
            </a:r>
            <a:r>
              <a:rPr lang="en-US" dirty="0" err="1">
                <a:solidFill>
                  <a:schemeClr val="bg1"/>
                </a:solidFill>
              </a:rPr>
              <a:t>Alnajar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r>
              <a:rPr lang="en-US" dirty="0">
                <a:solidFill>
                  <a:schemeClr val="bg1"/>
                </a:solidFill>
              </a:rPr>
              <a:t>ID.                        3419</a:t>
            </a:r>
          </a:p>
          <a:p>
            <a:r>
              <a:rPr lang="en-US" dirty="0">
                <a:solidFill>
                  <a:schemeClr val="bg1"/>
                </a:solidFill>
              </a:rPr>
              <a:t>Date             4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JUN 2022</a:t>
            </a:r>
          </a:p>
          <a:p>
            <a:r>
              <a:rPr lang="en-US" dirty="0">
                <a:solidFill>
                  <a:schemeClr val="bg1"/>
                </a:solidFill>
              </a:rPr>
              <a:t>Supervisor         Dr Marwa </a:t>
            </a:r>
            <a:r>
              <a:rPr lang="en-US" dirty="0" err="1">
                <a:solidFill>
                  <a:schemeClr val="bg1"/>
                </a:solidFill>
              </a:rPr>
              <a:t>Alfaitory</a:t>
            </a:r>
            <a:r>
              <a:rPr lang="en-US" dirty="0">
                <a:solidFill>
                  <a:schemeClr val="bg1"/>
                </a:solidFill>
              </a:rPr>
              <a:t> </a:t>
            </a:r>
            <a:endParaRPr lang="ar-EG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8"/>
          <p:cNvSpPr txBox="1">
            <a:spLocks noGrp="1"/>
          </p:cNvSpPr>
          <p:nvPr>
            <p:ph type="sldNum" idx="12"/>
          </p:nvPr>
        </p:nvSpPr>
        <p:spPr>
          <a:xfrm>
            <a:off x="0" y="4762400"/>
            <a:ext cx="381000" cy="38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pic>
        <p:nvPicPr>
          <p:cNvPr id="27" name="Picture 2" descr="mRNA-Based Drugs Prepare to Go the Distance">
            <a:extLst>
              <a:ext uri="{FF2B5EF4-FFF2-40B4-BE49-F238E27FC236}">
                <a16:creationId xmlns:a16="http://schemas.microsoft.com/office/drawing/2014/main" xmlns="" id="{141A43AB-87CC-EE22-3F51-94D644FE5A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7"/>
          <p:cNvSpPr txBox="1">
            <a:spLocks noGrp="1"/>
          </p:cNvSpPr>
          <p:nvPr>
            <p:ph type="ctrTitle" idx="4294967295"/>
          </p:nvPr>
        </p:nvSpPr>
        <p:spPr>
          <a:xfrm>
            <a:off x="381000" y="1874295"/>
            <a:ext cx="78432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just"/>
            <a:r>
              <a:rPr lang="en" sz="5400" dirty="0">
                <a:solidFill>
                  <a:schemeClr val="bg1"/>
                </a:solidFill>
              </a:rPr>
              <a:t> </a:t>
            </a:r>
            <a:r>
              <a:rPr lang="en" sz="7200" dirty="0">
                <a:solidFill>
                  <a:srgbClr val="FFC000"/>
                </a:solidFill>
              </a:rPr>
              <a:t>3,460,229</a:t>
            </a:r>
            <a:r>
              <a:rPr lang="en" sz="5400" dirty="0">
                <a:solidFill>
                  <a:schemeClr val="bg1"/>
                </a:solidFill>
              </a:rPr>
              <a:t> mil</a:t>
            </a:r>
            <a:r>
              <a:rPr lang="en-US" sz="5400" dirty="0">
                <a:solidFill>
                  <a:schemeClr val="bg1"/>
                </a:solidFill>
              </a:rPr>
              <a:t>l</a:t>
            </a:r>
            <a:r>
              <a:rPr lang="en" sz="5400" dirty="0">
                <a:solidFill>
                  <a:schemeClr val="bg1"/>
                </a:solidFill>
              </a:rPr>
              <a:t>ions got vac</a:t>
            </a:r>
            <a:r>
              <a:rPr lang="en-US" sz="5400" dirty="0">
                <a:solidFill>
                  <a:schemeClr val="bg1"/>
                </a:solidFill>
              </a:rPr>
              <a:t>c</a:t>
            </a:r>
            <a:r>
              <a:rPr lang="en" sz="5400" dirty="0">
                <a:solidFill>
                  <a:schemeClr val="bg1"/>
                </a:solidFill>
              </a:rPr>
              <a:t>innated against COVID -19 in </a:t>
            </a:r>
            <a:r>
              <a:rPr lang="en-US" sz="5400" dirty="0">
                <a:solidFill>
                  <a:schemeClr val="bg1"/>
                </a:solidFill>
              </a:rPr>
              <a:t>L</a:t>
            </a:r>
            <a:r>
              <a:rPr lang="en" sz="5400" dirty="0" err="1">
                <a:solidFill>
                  <a:schemeClr val="bg1"/>
                </a:solidFill>
              </a:rPr>
              <a:t>ibya</a:t>
            </a:r>
            <a:r>
              <a:rPr lang="en" sz="5400" dirty="0">
                <a:solidFill>
                  <a:schemeClr val="bg1"/>
                </a:solidFill>
              </a:rPr>
              <a:t> </a:t>
            </a:r>
            <a:endParaRPr sz="5400" dirty="0">
              <a:solidFill>
                <a:schemeClr val="bg1"/>
              </a:solidFill>
            </a:endParaRPr>
          </a:p>
        </p:txBody>
      </p:sp>
      <p:sp>
        <p:nvSpPr>
          <p:cNvPr id="346" name="Google Shape;346;p27"/>
          <p:cNvSpPr txBox="1">
            <a:spLocks noGrp="1"/>
          </p:cNvSpPr>
          <p:nvPr>
            <p:ph type="sldNum" idx="12"/>
          </p:nvPr>
        </p:nvSpPr>
        <p:spPr>
          <a:xfrm>
            <a:off x="0" y="4762400"/>
            <a:ext cx="381000" cy="38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xmlns="" id="{2F0F617B-0437-BECF-7229-4BF68FCA168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xmlns="" id="{F6CB3D39-83DC-5B0C-7CE9-F503CE059C32}"/>
              </a:ext>
            </a:extLst>
          </p:cNvPr>
          <p:cNvSpPr txBox="1"/>
          <p:nvPr/>
        </p:nvSpPr>
        <p:spPr>
          <a:xfrm>
            <a:off x="2379945" y="601249"/>
            <a:ext cx="2598788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Summary</a:t>
            </a:r>
            <a:endParaRPr lang="ar-EG" dirty="0">
              <a:solidFill>
                <a:schemeClr val="bg1"/>
              </a:solidFill>
            </a:endParaRPr>
          </a:p>
        </p:txBody>
      </p:sp>
      <p:sp>
        <p:nvSpPr>
          <p:cNvPr id="5" name="Google Shape;462;p32">
            <a:extLst>
              <a:ext uri="{FF2B5EF4-FFF2-40B4-BE49-F238E27FC236}">
                <a16:creationId xmlns:a16="http://schemas.microsoft.com/office/drawing/2014/main" xmlns="" id="{79A25566-C807-08AB-A016-FF078816BB51}"/>
              </a:ext>
            </a:extLst>
          </p:cNvPr>
          <p:cNvSpPr txBox="1">
            <a:spLocks/>
          </p:cNvSpPr>
          <p:nvPr/>
        </p:nvSpPr>
        <p:spPr>
          <a:xfrm>
            <a:off x="688487" y="1580552"/>
            <a:ext cx="6746633" cy="2826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</a:rPr>
              <a:t>Now  there are vaccines to prevent more than 20 life-threatening diseases, helping people of all ages live longer, healthier lives.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</a:rPr>
              <a:t>Immunization  prevents 3.5-5 million deaths every year from diseases</a:t>
            </a:r>
            <a:endParaRPr lang="ar-EG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287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xmlns="" id="{112385A4-0776-66BB-B3D7-56B630E5D69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xmlns="" id="{46AEAB0F-4526-5A19-2EAA-644745B78395}"/>
              </a:ext>
            </a:extLst>
          </p:cNvPr>
          <p:cNvSpPr txBox="1"/>
          <p:nvPr/>
        </p:nvSpPr>
        <p:spPr>
          <a:xfrm>
            <a:off x="190500" y="601250"/>
            <a:ext cx="2593980" cy="8617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References</a:t>
            </a:r>
            <a:r>
              <a:rPr lang="en-US" dirty="0"/>
              <a:t> </a:t>
            </a:r>
          </a:p>
          <a:p>
            <a:endParaRPr lang="ar-EG" dirty="0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xmlns="" id="{8AC0768D-585D-0F83-CD7C-2060D9E7EEB8}"/>
              </a:ext>
            </a:extLst>
          </p:cNvPr>
          <p:cNvSpPr/>
          <p:nvPr/>
        </p:nvSpPr>
        <p:spPr>
          <a:xfrm>
            <a:off x="266700" y="1589872"/>
            <a:ext cx="7029450" cy="2637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1-    Vaccines and immunization [Internet]. </a:t>
            </a:r>
            <a:r>
              <a:rPr lang="en-US" dirty="0" err="1">
                <a:solidFill>
                  <a:schemeClr val="bg1"/>
                </a:solidFill>
              </a:rPr>
              <a:t>Who.int</a:t>
            </a:r>
            <a:r>
              <a:rPr lang="en-US" dirty="0">
                <a:solidFill>
                  <a:schemeClr val="bg1"/>
                </a:solidFill>
              </a:rPr>
              <a:t>. 2022 [cited 3 June 2022]. Available from: </a:t>
            </a:r>
            <a:r>
              <a:rPr lang="en-US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https://www.who.int/health-topics/vaccines-and-immunization#tab=tab_1</a:t>
            </a:r>
            <a:endParaRPr lang="en-US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2-    </a:t>
            </a:r>
            <a:r>
              <a:rPr lang="en-US" dirty="0" err="1">
                <a:solidFill>
                  <a:schemeClr val="bg1"/>
                </a:solidFill>
              </a:rPr>
              <a:t>Kaushic</a:t>
            </a:r>
            <a:r>
              <a:rPr lang="en-US" dirty="0">
                <a:solidFill>
                  <a:schemeClr val="bg1"/>
                </a:solidFill>
              </a:rPr>
              <a:t> C, </a:t>
            </a:r>
            <a:r>
              <a:rPr lang="en-US" dirty="0" err="1">
                <a:solidFill>
                  <a:schemeClr val="bg1"/>
                </a:solidFill>
              </a:rPr>
              <a:t>Jerse</a:t>
            </a:r>
            <a:r>
              <a:rPr lang="en-US" dirty="0">
                <a:solidFill>
                  <a:schemeClr val="bg1"/>
                </a:solidFill>
              </a:rPr>
              <a:t> A, </a:t>
            </a:r>
            <a:r>
              <a:rPr lang="en-US" dirty="0" err="1">
                <a:solidFill>
                  <a:schemeClr val="bg1"/>
                </a:solidFill>
              </a:rPr>
              <a:t>Beagley</a:t>
            </a:r>
            <a:r>
              <a:rPr lang="en-US" dirty="0">
                <a:solidFill>
                  <a:schemeClr val="bg1"/>
                </a:solidFill>
              </a:rPr>
              <a:t> K. Animal Models of Immunity to Tract Infections and Vaccine Development. 2022.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3- 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Ritchie H, Mathieu E, </a:t>
            </a:r>
            <a:r>
              <a:rPr lang="en-US" dirty="0" err="1">
                <a:solidFill>
                  <a:schemeClr val="bg1"/>
                </a:solidFill>
              </a:rPr>
              <a:t>Rodés-Guirao</a:t>
            </a:r>
            <a:r>
              <a:rPr lang="en-US" dirty="0">
                <a:solidFill>
                  <a:schemeClr val="bg1"/>
                </a:solidFill>
              </a:rPr>
              <a:t> L, Appel C, </a:t>
            </a:r>
            <a:r>
              <a:rPr lang="en-US" dirty="0" err="1">
                <a:solidFill>
                  <a:schemeClr val="bg1"/>
                </a:solidFill>
              </a:rPr>
              <a:t>Giattino</a:t>
            </a:r>
            <a:r>
              <a:rPr lang="en-US" dirty="0">
                <a:solidFill>
                  <a:schemeClr val="bg1"/>
                </a:solidFill>
              </a:rPr>
              <a:t> C, Ortiz-Ospina E et al. Vaccination ( types ) [Internet]. Our World in Data. 2022 [cited 3 June 2022]. Available from: https://</a:t>
            </a:r>
            <a:r>
              <a:rPr lang="en-US" dirty="0" err="1">
                <a:solidFill>
                  <a:schemeClr val="bg1"/>
                </a:solidFill>
              </a:rPr>
              <a:t>ourworldindata.org</a:t>
            </a:r>
            <a:r>
              <a:rPr lang="en-US" dirty="0">
                <a:solidFill>
                  <a:schemeClr val="bg1"/>
                </a:solidFill>
              </a:rPr>
              <a:t>/covid-vaccinations</a:t>
            </a:r>
          </a:p>
          <a:p>
            <a:pPr>
              <a:lnSpc>
                <a:spcPct val="150000"/>
              </a:lnSpc>
            </a:pPr>
            <a:endParaRPr lang="ar-E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156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35"/>
          <p:cNvSpPr txBox="1">
            <a:spLocks noGrp="1"/>
          </p:cNvSpPr>
          <p:nvPr>
            <p:ph type="title"/>
          </p:nvPr>
        </p:nvSpPr>
        <p:spPr>
          <a:xfrm>
            <a:off x="381000" y="2179832"/>
            <a:ext cx="3613200" cy="923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/>
              <a:t>Thanks!</a:t>
            </a:r>
            <a:endParaRPr sz="7200" dirty="0"/>
          </a:p>
        </p:txBody>
      </p:sp>
      <p:sp>
        <p:nvSpPr>
          <p:cNvPr id="503" name="Google Shape;503;p35"/>
          <p:cNvSpPr txBox="1">
            <a:spLocks noGrp="1"/>
          </p:cNvSpPr>
          <p:nvPr>
            <p:ph type="sldNum" idx="12"/>
          </p:nvPr>
        </p:nvSpPr>
        <p:spPr>
          <a:xfrm>
            <a:off x="0" y="4762400"/>
            <a:ext cx="381000" cy="38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pic>
        <p:nvPicPr>
          <p:cNvPr id="1028" name="Picture 4" descr="COVID-19 vaccine myths debunked - Mayo Clinic Health System">
            <a:extLst>
              <a:ext uri="{FF2B5EF4-FFF2-40B4-BE49-F238E27FC236}">
                <a16:creationId xmlns:a16="http://schemas.microsoft.com/office/drawing/2014/main" xmlns="" id="{F37E4298-47A6-ED61-5041-656B3ABE8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786" y="578652"/>
            <a:ext cx="3707704" cy="39861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4"/>
          <p:cNvSpPr txBox="1">
            <a:spLocks noGrp="1"/>
          </p:cNvSpPr>
          <p:nvPr>
            <p:ph type="title"/>
          </p:nvPr>
        </p:nvSpPr>
        <p:spPr>
          <a:xfrm>
            <a:off x="614975" y="391350"/>
            <a:ext cx="6757800" cy="9195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Barlow SemiBold"/>
              <a:buNone/>
            </a:pPr>
            <a:r>
              <a:rPr lang="en-US" dirty="0"/>
              <a:t>Objectives </a:t>
            </a:r>
            <a:endParaRPr dirty="0"/>
          </a:p>
        </p:txBody>
      </p:sp>
      <p:sp>
        <p:nvSpPr>
          <p:cNvPr id="167" name="Google Shape;167;p14"/>
          <p:cNvSpPr txBox="1">
            <a:spLocks noGrp="1"/>
          </p:cNvSpPr>
          <p:nvPr>
            <p:ph type="sldNum" idx="12"/>
          </p:nvPr>
        </p:nvSpPr>
        <p:spPr>
          <a:xfrm>
            <a:off x="0" y="4762400"/>
            <a:ext cx="381000" cy="38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grpSp>
        <p:nvGrpSpPr>
          <p:cNvPr id="168" name="Google Shape;168;p14"/>
          <p:cNvGrpSpPr/>
          <p:nvPr/>
        </p:nvGrpSpPr>
        <p:grpSpPr>
          <a:xfrm>
            <a:off x="8391681" y="301593"/>
            <a:ext cx="450753" cy="450708"/>
            <a:chOff x="3277794" y="2969995"/>
            <a:chExt cx="457200" cy="457200"/>
          </a:xfrm>
        </p:grpSpPr>
        <p:sp>
          <p:nvSpPr>
            <p:cNvPr id="169" name="Google Shape;169;p14"/>
            <p:cNvSpPr/>
            <p:nvPr/>
          </p:nvSpPr>
          <p:spPr>
            <a:xfrm>
              <a:off x="3277794" y="2969995"/>
              <a:ext cx="457200" cy="171450"/>
            </a:xfrm>
            <a:custGeom>
              <a:avLst/>
              <a:gdLst/>
              <a:ahLst/>
              <a:cxnLst/>
              <a:rect l="l" t="t" r="r" b="b"/>
              <a:pathLst>
                <a:path w="457200" h="171450" extrusionOk="0">
                  <a:moveTo>
                    <a:pt x="19050" y="104775"/>
                  </a:moveTo>
                  <a:lnTo>
                    <a:pt x="40005" y="104775"/>
                  </a:lnTo>
                  <a:cubicBezTo>
                    <a:pt x="48578" y="142875"/>
                    <a:pt x="82868" y="171450"/>
                    <a:pt x="123825" y="171450"/>
                  </a:cubicBezTo>
                  <a:cubicBezTo>
                    <a:pt x="164783" y="171450"/>
                    <a:pt x="199073" y="142875"/>
                    <a:pt x="207645" y="104775"/>
                  </a:cubicBezTo>
                  <a:lnTo>
                    <a:pt x="250508" y="104775"/>
                  </a:lnTo>
                  <a:cubicBezTo>
                    <a:pt x="259080" y="142875"/>
                    <a:pt x="293370" y="171450"/>
                    <a:pt x="334328" y="171450"/>
                  </a:cubicBezTo>
                  <a:cubicBezTo>
                    <a:pt x="375285" y="171450"/>
                    <a:pt x="409575" y="142875"/>
                    <a:pt x="418148" y="104775"/>
                  </a:cubicBezTo>
                  <a:lnTo>
                    <a:pt x="438150" y="104775"/>
                  </a:lnTo>
                  <a:cubicBezTo>
                    <a:pt x="448628" y="104775"/>
                    <a:pt x="457200" y="96203"/>
                    <a:pt x="457200" y="85725"/>
                  </a:cubicBezTo>
                  <a:cubicBezTo>
                    <a:pt x="457200" y="75248"/>
                    <a:pt x="448628" y="66675"/>
                    <a:pt x="438150" y="66675"/>
                  </a:cubicBezTo>
                  <a:lnTo>
                    <a:pt x="417195" y="66675"/>
                  </a:lnTo>
                  <a:cubicBezTo>
                    <a:pt x="408623" y="28575"/>
                    <a:pt x="374333" y="0"/>
                    <a:pt x="333375" y="0"/>
                  </a:cubicBezTo>
                  <a:cubicBezTo>
                    <a:pt x="292418" y="0"/>
                    <a:pt x="258128" y="28575"/>
                    <a:pt x="249555" y="66675"/>
                  </a:cubicBezTo>
                  <a:lnTo>
                    <a:pt x="206693" y="66675"/>
                  </a:lnTo>
                  <a:cubicBezTo>
                    <a:pt x="198120" y="28575"/>
                    <a:pt x="163830" y="0"/>
                    <a:pt x="122873" y="0"/>
                  </a:cubicBezTo>
                  <a:cubicBezTo>
                    <a:pt x="81915" y="0"/>
                    <a:pt x="48578" y="28575"/>
                    <a:pt x="40005" y="66675"/>
                  </a:cubicBezTo>
                  <a:lnTo>
                    <a:pt x="19050" y="66675"/>
                  </a:lnTo>
                  <a:cubicBezTo>
                    <a:pt x="8573" y="66675"/>
                    <a:pt x="0" y="75248"/>
                    <a:pt x="0" y="85725"/>
                  </a:cubicBezTo>
                  <a:cubicBezTo>
                    <a:pt x="0" y="96203"/>
                    <a:pt x="8573" y="104775"/>
                    <a:pt x="19050" y="104775"/>
                  </a:cubicBezTo>
                  <a:close/>
                  <a:moveTo>
                    <a:pt x="289560" y="66675"/>
                  </a:moveTo>
                  <a:cubicBezTo>
                    <a:pt x="297180" y="49530"/>
                    <a:pt x="314325" y="38100"/>
                    <a:pt x="333375" y="38100"/>
                  </a:cubicBezTo>
                  <a:cubicBezTo>
                    <a:pt x="352425" y="38100"/>
                    <a:pt x="369570" y="49530"/>
                    <a:pt x="377190" y="66675"/>
                  </a:cubicBezTo>
                  <a:cubicBezTo>
                    <a:pt x="379095" y="72390"/>
                    <a:pt x="381000" y="79058"/>
                    <a:pt x="381000" y="85725"/>
                  </a:cubicBezTo>
                  <a:cubicBezTo>
                    <a:pt x="381000" y="92393"/>
                    <a:pt x="379095" y="99060"/>
                    <a:pt x="377190" y="104775"/>
                  </a:cubicBezTo>
                  <a:cubicBezTo>
                    <a:pt x="369570" y="121920"/>
                    <a:pt x="353378" y="133350"/>
                    <a:pt x="333375" y="133350"/>
                  </a:cubicBezTo>
                  <a:cubicBezTo>
                    <a:pt x="313373" y="133350"/>
                    <a:pt x="297180" y="121920"/>
                    <a:pt x="289560" y="104775"/>
                  </a:cubicBezTo>
                  <a:cubicBezTo>
                    <a:pt x="287655" y="99060"/>
                    <a:pt x="285750" y="92393"/>
                    <a:pt x="285750" y="85725"/>
                  </a:cubicBezTo>
                  <a:cubicBezTo>
                    <a:pt x="285750" y="79058"/>
                    <a:pt x="287655" y="72390"/>
                    <a:pt x="289560" y="66675"/>
                  </a:cubicBezTo>
                  <a:close/>
                  <a:moveTo>
                    <a:pt x="80010" y="66675"/>
                  </a:moveTo>
                  <a:cubicBezTo>
                    <a:pt x="87630" y="49530"/>
                    <a:pt x="104775" y="38100"/>
                    <a:pt x="123825" y="38100"/>
                  </a:cubicBezTo>
                  <a:cubicBezTo>
                    <a:pt x="142875" y="38100"/>
                    <a:pt x="160020" y="49530"/>
                    <a:pt x="167640" y="66675"/>
                  </a:cubicBezTo>
                  <a:cubicBezTo>
                    <a:pt x="169545" y="72390"/>
                    <a:pt x="171450" y="79058"/>
                    <a:pt x="171450" y="85725"/>
                  </a:cubicBezTo>
                  <a:cubicBezTo>
                    <a:pt x="171450" y="92393"/>
                    <a:pt x="169545" y="99060"/>
                    <a:pt x="167640" y="104775"/>
                  </a:cubicBezTo>
                  <a:cubicBezTo>
                    <a:pt x="160020" y="121920"/>
                    <a:pt x="143828" y="133350"/>
                    <a:pt x="123825" y="133350"/>
                  </a:cubicBezTo>
                  <a:cubicBezTo>
                    <a:pt x="103823" y="133350"/>
                    <a:pt x="87630" y="121920"/>
                    <a:pt x="80010" y="104775"/>
                  </a:cubicBezTo>
                  <a:cubicBezTo>
                    <a:pt x="78105" y="99060"/>
                    <a:pt x="76200" y="92393"/>
                    <a:pt x="76200" y="85725"/>
                  </a:cubicBezTo>
                  <a:cubicBezTo>
                    <a:pt x="76200" y="79058"/>
                    <a:pt x="78105" y="72390"/>
                    <a:pt x="80010" y="6667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dist="19050" dir="5400000" algn="bl" rotWithShape="0">
                <a:schemeClr val="dk1">
                  <a:alpha val="15000"/>
                </a:scheme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" name="Google Shape;170;p14"/>
            <p:cNvSpPr/>
            <p:nvPr/>
          </p:nvSpPr>
          <p:spPr>
            <a:xfrm>
              <a:off x="3430194" y="3189070"/>
              <a:ext cx="304800" cy="238125"/>
            </a:xfrm>
            <a:custGeom>
              <a:avLst/>
              <a:gdLst/>
              <a:ahLst/>
              <a:cxnLst/>
              <a:rect l="l" t="t" r="r" b="b"/>
              <a:pathLst>
                <a:path w="304800" h="238125" extrusionOk="0">
                  <a:moveTo>
                    <a:pt x="295275" y="0"/>
                  </a:moveTo>
                  <a:lnTo>
                    <a:pt x="9525" y="0"/>
                  </a:lnTo>
                  <a:cubicBezTo>
                    <a:pt x="4763" y="0"/>
                    <a:pt x="0" y="4763"/>
                    <a:pt x="0" y="9525"/>
                  </a:cubicBezTo>
                  <a:lnTo>
                    <a:pt x="0" y="47625"/>
                  </a:lnTo>
                  <a:lnTo>
                    <a:pt x="142875" y="47625"/>
                  </a:lnTo>
                  <a:cubicBezTo>
                    <a:pt x="159068" y="47625"/>
                    <a:pt x="171450" y="60007"/>
                    <a:pt x="171450" y="76200"/>
                  </a:cubicBezTo>
                  <a:lnTo>
                    <a:pt x="171450" y="238125"/>
                  </a:lnTo>
                  <a:lnTo>
                    <a:pt x="304800" y="238125"/>
                  </a:lnTo>
                  <a:lnTo>
                    <a:pt x="304800" y="9525"/>
                  </a:lnTo>
                  <a:cubicBezTo>
                    <a:pt x="304800" y="4763"/>
                    <a:pt x="300038" y="0"/>
                    <a:pt x="2952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dist="19050" dir="5400000" algn="bl" rotWithShape="0">
                <a:schemeClr val="dk1">
                  <a:alpha val="15000"/>
                </a:scheme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14"/>
            <p:cNvSpPr/>
            <p:nvPr/>
          </p:nvSpPr>
          <p:spPr>
            <a:xfrm>
              <a:off x="3277794" y="3255745"/>
              <a:ext cx="304800" cy="171450"/>
            </a:xfrm>
            <a:custGeom>
              <a:avLst/>
              <a:gdLst/>
              <a:ahLst/>
              <a:cxnLst/>
              <a:rect l="l" t="t" r="r" b="b"/>
              <a:pathLst>
                <a:path w="304800" h="171450" extrusionOk="0">
                  <a:moveTo>
                    <a:pt x="285750" y="0"/>
                  </a:moveTo>
                  <a:lnTo>
                    <a:pt x="19050" y="0"/>
                  </a:lnTo>
                  <a:cubicBezTo>
                    <a:pt x="8573" y="0"/>
                    <a:pt x="0" y="8572"/>
                    <a:pt x="0" y="19050"/>
                  </a:cubicBezTo>
                  <a:lnTo>
                    <a:pt x="0" y="170498"/>
                  </a:lnTo>
                  <a:cubicBezTo>
                    <a:pt x="0" y="170498"/>
                    <a:pt x="0" y="170498"/>
                    <a:pt x="953" y="171450"/>
                  </a:cubicBezTo>
                  <a:lnTo>
                    <a:pt x="304800" y="171450"/>
                  </a:lnTo>
                  <a:lnTo>
                    <a:pt x="304800" y="171450"/>
                  </a:lnTo>
                  <a:lnTo>
                    <a:pt x="304800" y="19050"/>
                  </a:lnTo>
                  <a:cubicBezTo>
                    <a:pt x="304800" y="8572"/>
                    <a:pt x="296228" y="0"/>
                    <a:pt x="285750" y="0"/>
                  </a:cubicBezTo>
                  <a:close/>
                  <a:moveTo>
                    <a:pt x="242888" y="142875"/>
                  </a:moveTo>
                  <a:lnTo>
                    <a:pt x="61913" y="142875"/>
                  </a:lnTo>
                  <a:cubicBezTo>
                    <a:pt x="54293" y="142875"/>
                    <a:pt x="47625" y="136208"/>
                    <a:pt x="47625" y="128588"/>
                  </a:cubicBezTo>
                  <a:cubicBezTo>
                    <a:pt x="47625" y="120968"/>
                    <a:pt x="54293" y="114300"/>
                    <a:pt x="61913" y="114300"/>
                  </a:cubicBezTo>
                  <a:lnTo>
                    <a:pt x="242888" y="114300"/>
                  </a:lnTo>
                  <a:cubicBezTo>
                    <a:pt x="250508" y="114300"/>
                    <a:pt x="257175" y="120968"/>
                    <a:pt x="257175" y="128588"/>
                  </a:cubicBezTo>
                  <a:cubicBezTo>
                    <a:pt x="257175" y="136208"/>
                    <a:pt x="250508" y="142875"/>
                    <a:pt x="242888" y="142875"/>
                  </a:cubicBezTo>
                  <a:close/>
                  <a:moveTo>
                    <a:pt x="242888" y="85725"/>
                  </a:moveTo>
                  <a:lnTo>
                    <a:pt x="61913" y="85725"/>
                  </a:lnTo>
                  <a:cubicBezTo>
                    <a:pt x="54293" y="85725"/>
                    <a:pt x="47625" y="79057"/>
                    <a:pt x="47625" y="71438"/>
                  </a:cubicBezTo>
                  <a:cubicBezTo>
                    <a:pt x="47625" y="63818"/>
                    <a:pt x="54293" y="57150"/>
                    <a:pt x="61913" y="57150"/>
                  </a:cubicBezTo>
                  <a:lnTo>
                    <a:pt x="242888" y="57150"/>
                  </a:lnTo>
                  <a:cubicBezTo>
                    <a:pt x="250508" y="57150"/>
                    <a:pt x="257175" y="63818"/>
                    <a:pt x="257175" y="71438"/>
                  </a:cubicBezTo>
                  <a:cubicBezTo>
                    <a:pt x="257175" y="79057"/>
                    <a:pt x="250508" y="85725"/>
                    <a:pt x="242888" y="857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dist="19050" dir="5400000" algn="bl" rotWithShape="0">
                <a:schemeClr val="dk1">
                  <a:alpha val="15000"/>
                </a:scheme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" name="Google Shape;177;p15">
            <a:extLst>
              <a:ext uri="{FF2B5EF4-FFF2-40B4-BE49-F238E27FC236}">
                <a16:creationId xmlns:a16="http://schemas.microsoft.com/office/drawing/2014/main" xmlns="" id="{2444D83D-B5D8-E9A8-F9E1-2AB7936B54D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14974" y="1535700"/>
            <a:ext cx="5798351" cy="2072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171450" indent="-171450">
              <a:lnSpc>
                <a:spcPct val="150000"/>
              </a:lnSpc>
              <a:buClr>
                <a:schemeClr val="dk1"/>
              </a:buClr>
              <a:buSzPts val="1100"/>
            </a:pPr>
            <a:r>
              <a:rPr lang="en-US" sz="2000" dirty="0"/>
              <a:t>Define Immunization  </a:t>
            </a:r>
          </a:p>
          <a:p>
            <a:pPr marL="171450" indent="-171450">
              <a:lnSpc>
                <a:spcPct val="150000"/>
              </a:lnSpc>
              <a:buClr>
                <a:schemeClr val="dk1"/>
              </a:buClr>
              <a:buSzPts val="1100"/>
            </a:pPr>
            <a:r>
              <a:rPr lang="en-US" sz="2000" dirty="0"/>
              <a:t>Discuss Types  of Immunization </a:t>
            </a:r>
          </a:p>
          <a:p>
            <a:pPr marL="171450" indent="-171450">
              <a:lnSpc>
                <a:spcPct val="150000"/>
              </a:lnSpc>
              <a:buClr>
                <a:schemeClr val="dk1"/>
              </a:buClr>
              <a:buSzPts val="1100"/>
            </a:pPr>
            <a:r>
              <a:rPr lang="en-US" sz="2000" dirty="0"/>
              <a:t>Describe  Types of Vaccines </a:t>
            </a:r>
          </a:p>
          <a:p>
            <a:pPr marL="171450" indent="-171450">
              <a:lnSpc>
                <a:spcPct val="150000"/>
              </a:lnSpc>
              <a:buClr>
                <a:schemeClr val="dk1"/>
              </a:buClr>
              <a:buSzPts val="1100"/>
            </a:pPr>
            <a:r>
              <a:rPr lang="en-US" sz="2000" dirty="0" smtClean="0"/>
              <a:t>Outline </a:t>
            </a:r>
            <a:r>
              <a:rPr lang="en-US" sz="2000" dirty="0"/>
              <a:t>Mechanism of Vaccine working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5"/>
          <p:cNvSpPr txBox="1">
            <a:spLocks noGrp="1"/>
          </p:cNvSpPr>
          <p:nvPr>
            <p:ph type="title"/>
          </p:nvPr>
        </p:nvSpPr>
        <p:spPr>
          <a:xfrm>
            <a:off x="614975" y="274500"/>
            <a:ext cx="3613200" cy="1228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In</a:t>
            </a:r>
            <a:r>
              <a:rPr lang="en-US" sz="4000" dirty="0" err="1"/>
              <a:t>troduction</a:t>
            </a:r>
            <a:r>
              <a:rPr lang="en-US" sz="4000" dirty="0"/>
              <a:t>  </a:t>
            </a:r>
            <a:endParaRPr sz="4000" dirty="0"/>
          </a:p>
        </p:txBody>
      </p:sp>
      <p:sp>
        <p:nvSpPr>
          <p:cNvPr id="177" name="Google Shape;177;p15"/>
          <p:cNvSpPr txBox="1">
            <a:spLocks noGrp="1"/>
          </p:cNvSpPr>
          <p:nvPr>
            <p:ph type="body" idx="1"/>
          </p:nvPr>
        </p:nvSpPr>
        <p:spPr>
          <a:xfrm>
            <a:off x="334948" y="1160737"/>
            <a:ext cx="3613200" cy="2072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n-US" sz="2000" dirty="0"/>
              <a:t>Immunization is a global health and development success story, saving millions of lives every year. Vaccines reduce risks of getting a disease by working with the body’s natural </a:t>
            </a:r>
            <a:r>
              <a:rPr lang="en-US" sz="2000" dirty="0" err="1"/>
              <a:t>defence</a:t>
            </a:r>
            <a:r>
              <a:rPr lang="en-US" sz="2000" dirty="0"/>
              <a:t> to build protection. </a:t>
            </a:r>
            <a:endParaRPr sz="2000" b="1" dirty="0"/>
          </a:p>
        </p:txBody>
      </p:sp>
      <p:sp>
        <p:nvSpPr>
          <p:cNvPr id="178" name="Google Shape;178;p15"/>
          <p:cNvSpPr txBox="1">
            <a:spLocks noGrp="1"/>
          </p:cNvSpPr>
          <p:nvPr>
            <p:ph type="sldNum" idx="12"/>
          </p:nvPr>
        </p:nvSpPr>
        <p:spPr>
          <a:xfrm>
            <a:off x="0" y="4762400"/>
            <a:ext cx="381000" cy="38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pic>
        <p:nvPicPr>
          <p:cNvPr id="179" name="Google Shape;179;p15"/>
          <p:cNvPicPr preferRelativeResize="0"/>
          <p:nvPr/>
        </p:nvPicPr>
        <p:blipFill rotWithShape="1">
          <a:blip r:embed="rId3">
            <a:alphaModFix/>
          </a:blip>
          <a:srcRect t="1388" b="23139"/>
          <a:stretch/>
        </p:blipFill>
        <p:spPr>
          <a:xfrm>
            <a:off x="4866750" y="680025"/>
            <a:ext cx="3351300" cy="379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8"/>
          <p:cNvSpPr txBox="1">
            <a:spLocks noGrp="1"/>
          </p:cNvSpPr>
          <p:nvPr>
            <p:ph type="title"/>
          </p:nvPr>
        </p:nvSpPr>
        <p:spPr>
          <a:xfrm>
            <a:off x="614975" y="391350"/>
            <a:ext cx="6757800" cy="9195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Immunization </a:t>
            </a:r>
            <a:endParaRPr dirty="0"/>
          </a:p>
        </p:txBody>
      </p:sp>
      <p:sp>
        <p:nvSpPr>
          <p:cNvPr id="203" name="Google Shape;203;p18"/>
          <p:cNvSpPr txBox="1">
            <a:spLocks noGrp="1"/>
          </p:cNvSpPr>
          <p:nvPr>
            <p:ph type="sldNum" idx="12"/>
          </p:nvPr>
        </p:nvSpPr>
        <p:spPr>
          <a:xfrm>
            <a:off x="0" y="4762400"/>
            <a:ext cx="381000" cy="38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grpSp>
        <p:nvGrpSpPr>
          <p:cNvPr id="204" name="Google Shape;204;p18"/>
          <p:cNvGrpSpPr/>
          <p:nvPr/>
        </p:nvGrpSpPr>
        <p:grpSpPr>
          <a:xfrm>
            <a:off x="8436324" y="288377"/>
            <a:ext cx="361474" cy="477145"/>
            <a:chOff x="4276825" y="487236"/>
            <a:chExt cx="317500" cy="419100"/>
          </a:xfrm>
        </p:grpSpPr>
        <p:sp>
          <p:nvSpPr>
            <p:cNvPr id="205" name="Google Shape;205;p18"/>
            <p:cNvSpPr/>
            <p:nvPr/>
          </p:nvSpPr>
          <p:spPr>
            <a:xfrm>
              <a:off x="4276825" y="706311"/>
              <a:ext cx="317500" cy="200025"/>
            </a:xfrm>
            <a:custGeom>
              <a:avLst/>
              <a:gdLst/>
              <a:ahLst/>
              <a:cxnLst/>
              <a:rect l="l" t="t" r="r" b="b"/>
              <a:pathLst>
                <a:path w="317500" h="200025" extrusionOk="0">
                  <a:moveTo>
                    <a:pt x="233456" y="11968"/>
                  </a:moveTo>
                  <a:lnTo>
                    <a:pt x="233456" y="77950"/>
                  </a:lnTo>
                  <a:cubicBezTo>
                    <a:pt x="248043" y="83210"/>
                    <a:pt x="255687" y="99537"/>
                    <a:pt x="250530" y="114415"/>
                  </a:cubicBezTo>
                  <a:cubicBezTo>
                    <a:pt x="245372" y="129294"/>
                    <a:pt x="229367" y="137092"/>
                    <a:pt x="214779" y="131832"/>
                  </a:cubicBezTo>
                  <a:cubicBezTo>
                    <a:pt x="200192" y="126571"/>
                    <a:pt x="192548" y="110244"/>
                    <a:pt x="197705" y="95365"/>
                  </a:cubicBezTo>
                  <a:cubicBezTo>
                    <a:pt x="200526" y="87228"/>
                    <a:pt x="206802" y="80827"/>
                    <a:pt x="214779" y="77950"/>
                  </a:cubicBezTo>
                  <a:lnTo>
                    <a:pt x="214779" y="5296"/>
                  </a:lnTo>
                  <a:cubicBezTo>
                    <a:pt x="202620" y="1818"/>
                    <a:pt x="190055" y="37"/>
                    <a:pt x="177426" y="0"/>
                  </a:cubicBezTo>
                  <a:lnTo>
                    <a:pt x="140074" y="0"/>
                  </a:lnTo>
                  <a:cubicBezTo>
                    <a:pt x="127445" y="37"/>
                    <a:pt x="114880" y="1818"/>
                    <a:pt x="102721" y="5296"/>
                  </a:cubicBezTo>
                  <a:lnTo>
                    <a:pt x="102721" y="76200"/>
                  </a:lnTo>
                  <a:lnTo>
                    <a:pt x="112075" y="76200"/>
                  </a:lnTo>
                  <a:cubicBezTo>
                    <a:pt x="132695" y="76200"/>
                    <a:pt x="149412" y="93251"/>
                    <a:pt x="149412" y="114283"/>
                  </a:cubicBezTo>
                  <a:cubicBezTo>
                    <a:pt x="149412" y="114284"/>
                    <a:pt x="149412" y="114284"/>
                    <a:pt x="149412" y="114284"/>
                  </a:cubicBezTo>
                  <a:lnTo>
                    <a:pt x="149412" y="171450"/>
                  </a:lnTo>
                  <a:cubicBezTo>
                    <a:pt x="149412" y="176711"/>
                    <a:pt x="145231" y="180975"/>
                    <a:pt x="140074" y="180975"/>
                  </a:cubicBezTo>
                  <a:lnTo>
                    <a:pt x="121397" y="180975"/>
                  </a:lnTo>
                  <a:cubicBezTo>
                    <a:pt x="116240" y="180975"/>
                    <a:pt x="112059" y="176711"/>
                    <a:pt x="112059" y="171450"/>
                  </a:cubicBezTo>
                  <a:cubicBezTo>
                    <a:pt x="112059" y="166189"/>
                    <a:pt x="116240" y="161925"/>
                    <a:pt x="121397" y="161925"/>
                  </a:cubicBezTo>
                  <a:lnTo>
                    <a:pt x="130797" y="161925"/>
                  </a:lnTo>
                  <a:lnTo>
                    <a:pt x="130797" y="114300"/>
                  </a:lnTo>
                  <a:cubicBezTo>
                    <a:pt x="130798" y="103780"/>
                    <a:pt x="122437" y="95251"/>
                    <a:pt x="112123" y="95250"/>
                  </a:cubicBezTo>
                  <a:cubicBezTo>
                    <a:pt x="112122" y="95250"/>
                    <a:pt x="112121" y="95250"/>
                    <a:pt x="112120" y="95250"/>
                  </a:cubicBezTo>
                  <a:lnTo>
                    <a:pt x="74690" y="95250"/>
                  </a:lnTo>
                  <a:cubicBezTo>
                    <a:pt x="64362" y="95280"/>
                    <a:pt x="55997" y="103813"/>
                    <a:pt x="55968" y="114348"/>
                  </a:cubicBezTo>
                  <a:lnTo>
                    <a:pt x="55968" y="161925"/>
                  </a:lnTo>
                  <a:lnTo>
                    <a:pt x="65368" y="161925"/>
                  </a:lnTo>
                  <a:cubicBezTo>
                    <a:pt x="70525" y="161925"/>
                    <a:pt x="74706" y="166189"/>
                    <a:pt x="74706" y="171450"/>
                  </a:cubicBezTo>
                  <a:cubicBezTo>
                    <a:pt x="74706" y="176711"/>
                    <a:pt x="70525" y="180975"/>
                    <a:pt x="65368" y="180975"/>
                  </a:cubicBezTo>
                  <a:lnTo>
                    <a:pt x="46691" y="180975"/>
                  </a:lnTo>
                  <a:cubicBezTo>
                    <a:pt x="41534" y="180975"/>
                    <a:pt x="37353" y="176711"/>
                    <a:pt x="37353" y="171450"/>
                  </a:cubicBezTo>
                  <a:lnTo>
                    <a:pt x="37353" y="114300"/>
                  </a:lnTo>
                  <a:cubicBezTo>
                    <a:pt x="37353" y="93258"/>
                    <a:pt x="54075" y="76200"/>
                    <a:pt x="74704" y="76200"/>
                  </a:cubicBezTo>
                  <a:cubicBezTo>
                    <a:pt x="74705" y="76200"/>
                    <a:pt x="74705" y="76200"/>
                    <a:pt x="74706" y="76200"/>
                  </a:cubicBezTo>
                  <a:lnTo>
                    <a:pt x="84044" y="76200"/>
                  </a:lnTo>
                  <a:lnTo>
                    <a:pt x="84044" y="11968"/>
                  </a:lnTo>
                  <a:cubicBezTo>
                    <a:pt x="33006" y="34681"/>
                    <a:pt x="9" y="86077"/>
                    <a:pt x="0" y="142875"/>
                  </a:cubicBezTo>
                  <a:lnTo>
                    <a:pt x="0" y="200025"/>
                  </a:lnTo>
                  <a:lnTo>
                    <a:pt x="317500" y="200025"/>
                  </a:lnTo>
                  <a:lnTo>
                    <a:pt x="317500" y="142875"/>
                  </a:lnTo>
                  <a:cubicBezTo>
                    <a:pt x="317491" y="86077"/>
                    <a:pt x="284493" y="34681"/>
                    <a:pt x="233456" y="1196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dist="19050" dir="5400000" algn="bl" rotWithShape="0">
                <a:schemeClr val="dk1">
                  <a:alpha val="15000"/>
                </a:scheme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Google Shape;206;p18"/>
            <p:cNvSpPr/>
            <p:nvPr/>
          </p:nvSpPr>
          <p:spPr>
            <a:xfrm>
              <a:off x="4342192" y="487236"/>
              <a:ext cx="186764" cy="190500"/>
            </a:xfrm>
            <a:custGeom>
              <a:avLst/>
              <a:gdLst/>
              <a:ahLst/>
              <a:cxnLst/>
              <a:rect l="l" t="t" r="r" b="b"/>
              <a:pathLst>
                <a:path w="186764" h="190500" extrusionOk="0">
                  <a:moveTo>
                    <a:pt x="186765" y="95250"/>
                  </a:moveTo>
                  <a:cubicBezTo>
                    <a:pt x="186765" y="147855"/>
                    <a:pt x="144956" y="190500"/>
                    <a:pt x="93382" y="190500"/>
                  </a:cubicBezTo>
                  <a:cubicBezTo>
                    <a:pt x="41809" y="190500"/>
                    <a:pt x="0" y="147855"/>
                    <a:pt x="0" y="95250"/>
                  </a:cubicBezTo>
                  <a:cubicBezTo>
                    <a:pt x="0" y="42645"/>
                    <a:pt x="41809" y="0"/>
                    <a:pt x="93382" y="0"/>
                  </a:cubicBezTo>
                  <a:cubicBezTo>
                    <a:pt x="144956" y="0"/>
                    <a:pt x="186765" y="42645"/>
                    <a:pt x="186765" y="9525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dist="19050" dir="5400000" algn="bl" rotWithShape="0">
                <a:schemeClr val="dk1">
                  <a:alpha val="15000"/>
                </a:scheme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" name="Google Shape;215;p19">
            <a:extLst>
              <a:ext uri="{FF2B5EF4-FFF2-40B4-BE49-F238E27FC236}">
                <a16:creationId xmlns:a16="http://schemas.microsoft.com/office/drawing/2014/main" xmlns="" id="{C05451BE-D896-9E31-0176-3CF2B5A32C5E}"/>
              </a:ext>
            </a:extLst>
          </p:cNvPr>
          <p:cNvGrpSpPr/>
          <p:nvPr/>
        </p:nvGrpSpPr>
        <p:grpSpPr>
          <a:xfrm>
            <a:off x="6133454" y="1343383"/>
            <a:ext cx="2398780" cy="3832650"/>
            <a:chOff x="5160100" y="1609475"/>
            <a:chExt cx="975300" cy="2005375"/>
          </a:xfrm>
        </p:grpSpPr>
        <p:sp>
          <p:nvSpPr>
            <p:cNvPr id="9" name="Google Shape;216;p19">
              <a:extLst>
                <a:ext uri="{FF2B5EF4-FFF2-40B4-BE49-F238E27FC236}">
                  <a16:creationId xmlns:a16="http://schemas.microsoft.com/office/drawing/2014/main" xmlns="" id="{C19A4A04-104F-7FEE-B2BC-97903A0DE0FE}"/>
                </a:ext>
              </a:extLst>
            </p:cNvPr>
            <p:cNvSpPr/>
            <p:nvPr/>
          </p:nvSpPr>
          <p:spPr>
            <a:xfrm>
              <a:off x="5160100" y="1609475"/>
              <a:ext cx="975300" cy="2005375"/>
            </a:xfrm>
            <a:custGeom>
              <a:avLst/>
              <a:gdLst/>
              <a:ahLst/>
              <a:cxnLst/>
              <a:rect l="l" t="t" r="r" b="b"/>
              <a:pathLst>
                <a:path w="39012" h="80215" extrusionOk="0">
                  <a:moveTo>
                    <a:pt x="19506" y="53273"/>
                  </a:moveTo>
                  <a:lnTo>
                    <a:pt x="19628" y="54309"/>
                  </a:lnTo>
                  <a:lnTo>
                    <a:pt x="19689" y="54858"/>
                  </a:lnTo>
                  <a:lnTo>
                    <a:pt x="19689" y="55406"/>
                  </a:lnTo>
                  <a:lnTo>
                    <a:pt x="19567" y="56442"/>
                  </a:lnTo>
                  <a:lnTo>
                    <a:pt x="19567" y="56930"/>
                  </a:lnTo>
                  <a:lnTo>
                    <a:pt x="19628" y="57418"/>
                  </a:lnTo>
                  <a:lnTo>
                    <a:pt x="19689" y="57844"/>
                  </a:lnTo>
                  <a:lnTo>
                    <a:pt x="19872" y="58210"/>
                  </a:lnTo>
                  <a:lnTo>
                    <a:pt x="19933" y="58454"/>
                  </a:lnTo>
                  <a:lnTo>
                    <a:pt x="19933" y="58698"/>
                  </a:lnTo>
                  <a:lnTo>
                    <a:pt x="19933" y="59246"/>
                  </a:lnTo>
                  <a:lnTo>
                    <a:pt x="19872" y="60283"/>
                  </a:lnTo>
                  <a:lnTo>
                    <a:pt x="19750" y="61319"/>
                  </a:lnTo>
                  <a:lnTo>
                    <a:pt x="19689" y="62843"/>
                  </a:lnTo>
                  <a:lnTo>
                    <a:pt x="19628" y="64305"/>
                  </a:lnTo>
                  <a:lnTo>
                    <a:pt x="19628" y="65281"/>
                  </a:lnTo>
                  <a:lnTo>
                    <a:pt x="19628" y="66195"/>
                  </a:lnTo>
                  <a:lnTo>
                    <a:pt x="19750" y="68267"/>
                  </a:lnTo>
                  <a:lnTo>
                    <a:pt x="19811" y="69486"/>
                  </a:lnTo>
                  <a:lnTo>
                    <a:pt x="19750" y="70645"/>
                  </a:lnTo>
                  <a:lnTo>
                    <a:pt x="19506" y="73022"/>
                  </a:lnTo>
                  <a:lnTo>
                    <a:pt x="19323" y="70888"/>
                  </a:lnTo>
                  <a:lnTo>
                    <a:pt x="19262" y="69791"/>
                  </a:lnTo>
                  <a:lnTo>
                    <a:pt x="19262" y="68694"/>
                  </a:lnTo>
                  <a:lnTo>
                    <a:pt x="19323" y="67658"/>
                  </a:lnTo>
                  <a:lnTo>
                    <a:pt x="19384" y="66561"/>
                  </a:lnTo>
                  <a:lnTo>
                    <a:pt x="19445" y="65464"/>
                  </a:lnTo>
                  <a:lnTo>
                    <a:pt x="19445" y="64366"/>
                  </a:lnTo>
                  <a:lnTo>
                    <a:pt x="19384" y="62599"/>
                  </a:lnTo>
                  <a:lnTo>
                    <a:pt x="19323" y="61745"/>
                  </a:lnTo>
                  <a:lnTo>
                    <a:pt x="19262" y="60831"/>
                  </a:lnTo>
                  <a:lnTo>
                    <a:pt x="19140" y="59612"/>
                  </a:lnTo>
                  <a:lnTo>
                    <a:pt x="19079" y="59002"/>
                  </a:lnTo>
                  <a:lnTo>
                    <a:pt x="19079" y="58698"/>
                  </a:lnTo>
                  <a:lnTo>
                    <a:pt x="19140" y="58393"/>
                  </a:lnTo>
                  <a:lnTo>
                    <a:pt x="19262" y="57844"/>
                  </a:lnTo>
                  <a:lnTo>
                    <a:pt x="19445" y="57235"/>
                  </a:lnTo>
                  <a:lnTo>
                    <a:pt x="19445" y="56625"/>
                  </a:lnTo>
                  <a:lnTo>
                    <a:pt x="19445" y="56016"/>
                  </a:lnTo>
                  <a:lnTo>
                    <a:pt x="19384" y="55345"/>
                  </a:lnTo>
                  <a:lnTo>
                    <a:pt x="19384" y="54614"/>
                  </a:lnTo>
                  <a:lnTo>
                    <a:pt x="19506" y="53273"/>
                  </a:lnTo>
                  <a:close/>
                  <a:moveTo>
                    <a:pt x="19445" y="0"/>
                  </a:moveTo>
                  <a:lnTo>
                    <a:pt x="18957" y="61"/>
                  </a:lnTo>
                  <a:lnTo>
                    <a:pt x="18287" y="183"/>
                  </a:lnTo>
                  <a:lnTo>
                    <a:pt x="17677" y="366"/>
                  </a:lnTo>
                  <a:lnTo>
                    <a:pt x="17068" y="670"/>
                  </a:lnTo>
                  <a:lnTo>
                    <a:pt x="16824" y="853"/>
                  </a:lnTo>
                  <a:lnTo>
                    <a:pt x="16580" y="1097"/>
                  </a:lnTo>
                  <a:lnTo>
                    <a:pt x="16336" y="1402"/>
                  </a:lnTo>
                  <a:lnTo>
                    <a:pt x="16153" y="1646"/>
                  </a:lnTo>
                  <a:lnTo>
                    <a:pt x="15788" y="2316"/>
                  </a:lnTo>
                  <a:lnTo>
                    <a:pt x="15605" y="2987"/>
                  </a:lnTo>
                  <a:lnTo>
                    <a:pt x="15483" y="3657"/>
                  </a:lnTo>
                  <a:lnTo>
                    <a:pt x="15422" y="4389"/>
                  </a:lnTo>
                  <a:lnTo>
                    <a:pt x="15422" y="5059"/>
                  </a:lnTo>
                  <a:lnTo>
                    <a:pt x="15422" y="5730"/>
                  </a:lnTo>
                  <a:lnTo>
                    <a:pt x="15544" y="6400"/>
                  </a:lnTo>
                  <a:lnTo>
                    <a:pt x="15666" y="7132"/>
                  </a:lnTo>
                  <a:lnTo>
                    <a:pt x="15849" y="7802"/>
                  </a:lnTo>
                  <a:lnTo>
                    <a:pt x="16275" y="9082"/>
                  </a:lnTo>
                  <a:lnTo>
                    <a:pt x="16397" y="9387"/>
                  </a:lnTo>
                  <a:lnTo>
                    <a:pt x="16580" y="9631"/>
                  </a:lnTo>
                  <a:lnTo>
                    <a:pt x="16824" y="9874"/>
                  </a:lnTo>
                  <a:lnTo>
                    <a:pt x="16946" y="9996"/>
                  </a:lnTo>
                  <a:lnTo>
                    <a:pt x="16946" y="10179"/>
                  </a:lnTo>
                  <a:lnTo>
                    <a:pt x="16946" y="10362"/>
                  </a:lnTo>
                  <a:lnTo>
                    <a:pt x="16763" y="11886"/>
                  </a:lnTo>
                  <a:lnTo>
                    <a:pt x="16763" y="12069"/>
                  </a:lnTo>
                  <a:lnTo>
                    <a:pt x="16702" y="12252"/>
                  </a:lnTo>
                  <a:lnTo>
                    <a:pt x="16641" y="12313"/>
                  </a:lnTo>
                  <a:lnTo>
                    <a:pt x="16458" y="12373"/>
                  </a:lnTo>
                  <a:lnTo>
                    <a:pt x="16093" y="12617"/>
                  </a:lnTo>
                  <a:lnTo>
                    <a:pt x="15422" y="13044"/>
                  </a:lnTo>
                  <a:lnTo>
                    <a:pt x="14752" y="13471"/>
                  </a:lnTo>
                  <a:lnTo>
                    <a:pt x="14508" y="13653"/>
                  </a:lnTo>
                  <a:lnTo>
                    <a:pt x="14325" y="13775"/>
                  </a:lnTo>
                  <a:lnTo>
                    <a:pt x="13350" y="13775"/>
                  </a:lnTo>
                  <a:lnTo>
                    <a:pt x="12496" y="13836"/>
                  </a:lnTo>
                  <a:lnTo>
                    <a:pt x="11765" y="13958"/>
                  </a:lnTo>
                  <a:lnTo>
                    <a:pt x="11033" y="14141"/>
                  </a:lnTo>
                  <a:lnTo>
                    <a:pt x="10668" y="14263"/>
                  </a:lnTo>
                  <a:lnTo>
                    <a:pt x="10363" y="14385"/>
                  </a:lnTo>
                  <a:lnTo>
                    <a:pt x="9997" y="14629"/>
                  </a:lnTo>
                  <a:lnTo>
                    <a:pt x="9753" y="14812"/>
                  </a:lnTo>
                  <a:lnTo>
                    <a:pt x="9510" y="15116"/>
                  </a:lnTo>
                  <a:lnTo>
                    <a:pt x="9266" y="15421"/>
                  </a:lnTo>
                  <a:lnTo>
                    <a:pt x="8900" y="16031"/>
                  </a:lnTo>
                  <a:lnTo>
                    <a:pt x="8534" y="16701"/>
                  </a:lnTo>
                  <a:lnTo>
                    <a:pt x="8230" y="17372"/>
                  </a:lnTo>
                  <a:lnTo>
                    <a:pt x="8108" y="17737"/>
                  </a:lnTo>
                  <a:lnTo>
                    <a:pt x="8047" y="18103"/>
                  </a:lnTo>
                  <a:lnTo>
                    <a:pt x="7986" y="18895"/>
                  </a:lnTo>
                  <a:lnTo>
                    <a:pt x="7986" y="19688"/>
                  </a:lnTo>
                  <a:lnTo>
                    <a:pt x="8047" y="20480"/>
                  </a:lnTo>
                  <a:lnTo>
                    <a:pt x="8047" y="20846"/>
                  </a:lnTo>
                  <a:lnTo>
                    <a:pt x="8047" y="21212"/>
                  </a:lnTo>
                  <a:lnTo>
                    <a:pt x="7864" y="22004"/>
                  </a:lnTo>
                  <a:lnTo>
                    <a:pt x="7620" y="23589"/>
                  </a:lnTo>
                  <a:lnTo>
                    <a:pt x="7376" y="25174"/>
                  </a:lnTo>
                  <a:lnTo>
                    <a:pt x="7315" y="26758"/>
                  </a:lnTo>
                  <a:lnTo>
                    <a:pt x="7254" y="27124"/>
                  </a:lnTo>
                  <a:lnTo>
                    <a:pt x="7193" y="27490"/>
                  </a:lnTo>
                  <a:lnTo>
                    <a:pt x="7132" y="27856"/>
                  </a:lnTo>
                  <a:lnTo>
                    <a:pt x="6950" y="28160"/>
                  </a:lnTo>
                  <a:lnTo>
                    <a:pt x="6706" y="28526"/>
                  </a:lnTo>
                  <a:lnTo>
                    <a:pt x="6523" y="28892"/>
                  </a:lnTo>
                  <a:lnTo>
                    <a:pt x="5974" y="30172"/>
                  </a:lnTo>
                  <a:lnTo>
                    <a:pt x="5609" y="31452"/>
                  </a:lnTo>
                  <a:lnTo>
                    <a:pt x="5304" y="32732"/>
                  </a:lnTo>
                  <a:lnTo>
                    <a:pt x="5121" y="34073"/>
                  </a:lnTo>
                  <a:lnTo>
                    <a:pt x="4938" y="35536"/>
                  </a:lnTo>
                  <a:lnTo>
                    <a:pt x="4755" y="36267"/>
                  </a:lnTo>
                  <a:lnTo>
                    <a:pt x="4572" y="36998"/>
                  </a:lnTo>
                  <a:lnTo>
                    <a:pt x="4329" y="37669"/>
                  </a:lnTo>
                  <a:lnTo>
                    <a:pt x="4207" y="38035"/>
                  </a:lnTo>
                  <a:lnTo>
                    <a:pt x="4146" y="38218"/>
                  </a:lnTo>
                  <a:lnTo>
                    <a:pt x="4024" y="38400"/>
                  </a:lnTo>
                  <a:lnTo>
                    <a:pt x="3963" y="38461"/>
                  </a:lnTo>
                  <a:lnTo>
                    <a:pt x="3475" y="38461"/>
                  </a:lnTo>
                  <a:lnTo>
                    <a:pt x="3109" y="38583"/>
                  </a:lnTo>
                  <a:lnTo>
                    <a:pt x="2805" y="38766"/>
                  </a:lnTo>
                  <a:lnTo>
                    <a:pt x="2256" y="39315"/>
                  </a:lnTo>
                  <a:lnTo>
                    <a:pt x="1768" y="39863"/>
                  </a:lnTo>
                  <a:lnTo>
                    <a:pt x="1342" y="40412"/>
                  </a:lnTo>
                  <a:lnTo>
                    <a:pt x="854" y="41021"/>
                  </a:lnTo>
                  <a:lnTo>
                    <a:pt x="306" y="41387"/>
                  </a:lnTo>
                  <a:lnTo>
                    <a:pt x="123" y="41570"/>
                  </a:lnTo>
                  <a:lnTo>
                    <a:pt x="62" y="41692"/>
                  </a:lnTo>
                  <a:lnTo>
                    <a:pt x="1" y="41814"/>
                  </a:lnTo>
                  <a:lnTo>
                    <a:pt x="62" y="42058"/>
                  </a:lnTo>
                  <a:lnTo>
                    <a:pt x="245" y="42179"/>
                  </a:lnTo>
                  <a:lnTo>
                    <a:pt x="427" y="42240"/>
                  </a:lnTo>
                  <a:lnTo>
                    <a:pt x="610" y="42240"/>
                  </a:lnTo>
                  <a:lnTo>
                    <a:pt x="1098" y="42119"/>
                  </a:lnTo>
                  <a:lnTo>
                    <a:pt x="1525" y="41936"/>
                  </a:lnTo>
                  <a:lnTo>
                    <a:pt x="1768" y="41753"/>
                  </a:lnTo>
                  <a:lnTo>
                    <a:pt x="2012" y="41570"/>
                  </a:lnTo>
                  <a:lnTo>
                    <a:pt x="2195" y="41387"/>
                  </a:lnTo>
                  <a:lnTo>
                    <a:pt x="2317" y="41265"/>
                  </a:lnTo>
                  <a:lnTo>
                    <a:pt x="2439" y="41204"/>
                  </a:lnTo>
                  <a:lnTo>
                    <a:pt x="2439" y="41204"/>
                  </a:lnTo>
                  <a:lnTo>
                    <a:pt x="2317" y="41509"/>
                  </a:lnTo>
                  <a:lnTo>
                    <a:pt x="2256" y="41753"/>
                  </a:lnTo>
                  <a:lnTo>
                    <a:pt x="1951" y="42240"/>
                  </a:lnTo>
                  <a:lnTo>
                    <a:pt x="1281" y="43459"/>
                  </a:lnTo>
                  <a:lnTo>
                    <a:pt x="976" y="44008"/>
                  </a:lnTo>
                  <a:lnTo>
                    <a:pt x="854" y="44252"/>
                  </a:lnTo>
                  <a:lnTo>
                    <a:pt x="854" y="44435"/>
                  </a:lnTo>
                  <a:lnTo>
                    <a:pt x="915" y="44557"/>
                  </a:lnTo>
                  <a:lnTo>
                    <a:pt x="1037" y="44739"/>
                  </a:lnTo>
                  <a:lnTo>
                    <a:pt x="1159" y="44861"/>
                  </a:lnTo>
                  <a:lnTo>
                    <a:pt x="1342" y="44800"/>
                  </a:lnTo>
                  <a:lnTo>
                    <a:pt x="1525" y="44739"/>
                  </a:lnTo>
                  <a:lnTo>
                    <a:pt x="1829" y="44435"/>
                  </a:lnTo>
                  <a:lnTo>
                    <a:pt x="2073" y="44130"/>
                  </a:lnTo>
                  <a:lnTo>
                    <a:pt x="2561" y="43399"/>
                  </a:lnTo>
                  <a:lnTo>
                    <a:pt x="2805" y="43033"/>
                  </a:lnTo>
                  <a:lnTo>
                    <a:pt x="3048" y="42789"/>
                  </a:lnTo>
                  <a:lnTo>
                    <a:pt x="3048" y="42789"/>
                  </a:lnTo>
                  <a:lnTo>
                    <a:pt x="2988" y="43094"/>
                  </a:lnTo>
                  <a:lnTo>
                    <a:pt x="2927" y="43459"/>
                  </a:lnTo>
                  <a:lnTo>
                    <a:pt x="2622" y="44191"/>
                  </a:lnTo>
                  <a:lnTo>
                    <a:pt x="2378" y="44861"/>
                  </a:lnTo>
                  <a:lnTo>
                    <a:pt x="2256" y="45227"/>
                  </a:lnTo>
                  <a:lnTo>
                    <a:pt x="2256" y="45593"/>
                  </a:lnTo>
                  <a:lnTo>
                    <a:pt x="2378" y="45776"/>
                  </a:lnTo>
                  <a:lnTo>
                    <a:pt x="2500" y="45898"/>
                  </a:lnTo>
                  <a:lnTo>
                    <a:pt x="2683" y="45959"/>
                  </a:lnTo>
                  <a:lnTo>
                    <a:pt x="2866" y="45898"/>
                  </a:lnTo>
                  <a:lnTo>
                    <a:pt x="3048" y="45776"/>
                  </a:lnTo>
                  <a:lnTo>
                    <a:pt x="3170" y="45532"/>
                  </a:lnTo>
                  <a:lnTo>
                    <a:pt x="3353" y="45166"/>
                  </a:lnTo>
                  <a:lnTo>
                    <a:pt x="3719" y="44252"/>
                  </a:lnTo>
                  <a:lnTo>
                    <a:pt x="4085" y="43277"/>
                  </a:lnTo>
                  <a:lnTo>
                    <a:pt x="4024" y="44130"/>
                  </a:lnTo>
                  <a:lnTo>
                    <a:pt x="3963" y="44922"/>
                  </a:lnTo>
                  <a:lnTo>
                    <a:pt x="3963" y="45349"/>
                  </a:lnTo>
                  <a:lnTo>
                    <a:pt x="4024" y="45593"/>
                  </a:lnTo>
                  <a:lnTo>
                    <a:pt x="4146" y="45776"/>
                  </a:lnTo>
                  <a:lnTo>
                    <a:pt x="4268" y="45837"/>
                  </a:lnTo>
                  <a:lnTo>
                    <a:pt x="4450" y="45837"/>
                  </a:lnTo>
                  <a:lnTo>
                    <a:pt x="4633" y="45776"/>
                  </a:lnTo>
                  <a:lnTo>
                    <a:pt x="4755" y="45654"/>
                  </a:lnTo>
                  <a:lnTo>
                    <a:pt x="4816" y="45349"/>
                  </a:lnTo>
                  <a:lnTo>
                    <a:pt x="4877" y="45105"/>
                  </a:lnTo>
                  <a:lnTo>
                    <a:pt x="4938" y="44496"/>
                  </a:lnTo>
                  <a:lnTo>
                    <a:pt x="4999" y="43642"/>
                  </a:lnTo>
                  <a:lnTo>
                    <a:pt x="5060" y="43338"/>
                  </a:lnTo>
                  <a:lnTo>
                    <a:pt x="5060" y="43216"/>
                  </a:lnTo>
                  <a:lnTo>
                    <a:pt x="5182" y="43094"/>
                  </a:lnTo>
                  <a:lnTo>
                    <a:pt x="5243" y="43277"/>
                  </a:lnTo>
                  <a:lnTo>
                    <a:pt x="5243" y="43459"/>
                  </a:lnTo>
                  <a:lnTo>
                    <a:pt x="5182" y="43886"/>
                  </a:lnTo>
                  <a:lnTo>
                    <a:pt x="5121" y="44374"/>
                  </a:lnTo>
                  <a:lnTo>
                    <a:pt x="5121" y="44800"/>
                  </a:lnTo>
                  <a:lnTo>
                    <a:pt x="5182" y="45044"/>
                  </a:lnTo>
                  <a:lnTo>
                    <a:pt x="5365" y="45227"/>
                  </a:lnTo>
                  <a:lnTo>
                    <a:pt x="5426" y="45288"/>
                  </a:lnTo>
                  <a:lnTo>
                    <a:pt x="5609" y="45288"/>
                  </a:lnTo>
                  <a:lnTo>
                    <a:pt x="5730" y="45227"/>
                  </a:lnTo>
                  <a:lnTo>
                    <a:pt x="5852" y="45044"/>
                  </a:lnTo>
                  <a:lnTo>
                    <a:pt x="5913" y="44861"/>
                  </a:lnTo>
                  <a:lnTo>
                    <a:pt x="6035" y="44496"/>
                  </a:lnTo>
                  <a:lnTo>
                    <a:pt x="6035" y="43642"/>
                  </a:lnTo>
                  <a:lnTo>
                    <a:pt x="6157" y="42484"/>
                  </a:lnTo>
                  <a:lnTo>
                    <a:pt x="6218" y="42240"/>
                  </a:lnTo>
                  <a:lnTo>
                    <a:pt x="6340" y="41997"/>
                  </a:lnTo>
                  <a:lnTo>
                    <a:pt x="6645" y="41082"/>
                  </a:lnTo>
                  <a:lnTo>
                    <a:pt x="6767" y="40595"/>
                  </a:lnTo>
                  <a:lnTo>
                    <a:pt x="6828" y="40107"/>
                  </a:lnTo>
                  <a:lnTo>
                    <a:pt x="6767" y="39802"/>
                  </a:lnTo>
                  <a:lnTo>
                    <a:pt x="6706" y="39558"/>
                  </a:lnTo>
                  <a:lnTo>
                    <a:pt x="6767" y="39315"/>
                  </a:lnTo>
                  <a:lnTo>
                    <a:pt x="6889" y="39132"/>
                  </a:lnTo>
                  <a:lnTo>
                    <a:pt x="7376" y="37974"/>
                  </a:lnTo>
                  <a:lnTo>
                    <a:pt x="7925" y="36877"/>
                  </a:lnTo>
                  <a:lnTo>
                    <a:pt x="9266" y="34256"/>
                  </a:lnTo>
                  <a:lnTo>
                    <a:pt x="9875" y="32915"/>
                  </a:lnTo>
                  <a:lnTo>
                    <a:pt x="10363" y="31574"/>
                  </a:lnTo>
                  <a:lnTo>
                    <a:pt x="10607" y="30781"/>
                  </a:lnTo>
                  <a:lnTo>
                    <a:pt x="10729" y="30050"/>
                  </a:lnTo>
                  <a:lnTo>
                    <a:pt x="11094" y="28526"/>
                  </a:lnTo>
                  <a:lnTo>
                    <a:pt x="11521" y="27185"/>
                  </a:lnTo>
                  <a:lnTo>
                    <a:pt x="12009" y="25844"/>
                  </a:lnTo>
                  <a:lnTo>
                    <a:pt x="12374" y="27307"/>
                  </a:lnTo>
                  <a:lnTo>
                    <a:pt x="12557" y="27856"/>
                  </a:lnTo>
                  <a:lnTo>
                    <a:pt x="12679" y="28465"/>
                  </a:lnTo>
                  <a:lnTo>
                    <a:pt x="12679" y="29136"/>
                  </a:lnTo>
                  <a:lnTo>
                    <a:pt x="12679" y="29806"/>
                  </a:lnTo>
                  <a:lnTo>
                    <a:pt x="12618" y="31878"/>
                  </a:lnTo>
                  <a:lnTo>
                    <a:pt x="12618" y="32427"/>
                  </a:lnTo>
                  <a:lnTo>
                    <a:pt x="12618" y="33037"/>
                  </a:lnTo>
                  <a:lnTo>
                    <a:pt x="12679" y="33280"/>
                  </a:lnTo>
                  <a:lnTo>
                    <a:pt x="12801" y="33524"/>
                  </a:lnTo>
                  <a:lnTo>
                    <a:pt x="12801" y="33768"/>
                  </a:lnTo>
                  <a:lnTo>
                    <a:pt x="12801" y="34012"/>
                  </a:lnTo>
                  <a:lnTo>
                    <a:pt x="12679" y="34560"/>
                  </a:lnTo>
                  <a:lnTo>
                    <a:pt x="12313" y="36633"/>
                  </a:lnTo>
                  <a:lnTo>
                    <a:pt x="12192" y="37669"/>
                  </a:lnTo>
                  <a:lnTo>
                    <a:pt x="12131" y="38705"/>
                  </a:lnTo>
                  <a:lnTo>
                    <a:pt x="12070" y="40839"/>
                  </a:lnTo>
                  <a:lnTo>
                    <a:pt x="12131" y="42972"/>
                  </a:lnTo>
                  <a:lnTo>
                    <a:pt x="12252" y="45044"/>
                  </a:lnTo>
                  <a:lnTo>
                    <a:pt x="12435" y="47178"/>
                  </a:lnTo>
                  <a:lnTo>
                    <a:pt x="12740" y="49250"/>
                  </a:lnTo>
                  <a:lnTo>
                    <a:pt x="13106" y="51261"/>
                  </a:lnTo>
                  <a:lnTo>
                    <a:pt x="13593" y="53334"/>
                  </a:lnTo>
                  <a:lnTo>
                    <a:pt x="14081" y="55041"/>
                  </a:lnTo>
                  <a:lnTo>
                    <a:pt x="14264" y="55955"/>
                  </a:lnTo>
                  <a:lnTo>
                    <a:pt x="14325" y="56869"/>
                  </a:lnTo>
                  <a:lnTo>
                    <a:pt x="14264" y="57601"/>
                  </a:lnTo>
                  <a:lnTo>
                    <a:pt x="14203" y="58393"/>
                  </a:lnTo>
                  <a:lnTo>
                    <a:pt x="13837" y="59856"/>
                  </a:lnTo>
                  <a:lnTo>
                    <a:pt x="13654" y="60892"/>
                  </a:lnTo>
                  <a:lnTo>
                    <a:pt x="13532" y="61928"/>
                  </a:lnTo>
                  <a:lnTo>
                    <a:pt x="13472" y="62964"/>
                  </a:lnTo>
                  <a:lnTo>
                    <a:pt x="13532" y="64001"/>
                  </a:lnTo>
                  <a:lnTo>
                    <a:pt x="13715" y="65037"/>
                  </a:lnTo>
                  <a:lnTo>
                    <a:pt x="13898" y="66012"/>
                  </a:lnTo>
                  <a:lnTo>
                    <a:pt x="14508" y="67963"/>
                  </a:lnTo>
                  <a:lnTo>
                    <a:pt x="15605" y="71681"/>
                  </a:lnTo>
                  <a:lnTo>
                    <a:pt x="16032" y="73144"/>
                  </a:lnTo>
                  <a:lnTo>
                    <a:pt x="16458" y="74606"/>
                  </a:lnTo>
                  <a:lnTo>
                    <a:pt x="16580" y="75094"/>
                  </a:lnTo>
                  <a:lnTo>
                    <a:pt x="16641" y="75399"/>
                  </a:lnTo>
                  <a:lnTo>
                    <a:pt x="16641" y="75643"/>
                  </a:lnTo>
                  <a:lnTo>
                    <a:pt x="16519" y="76069"/>
                  </a:lnTo>
                  <a:lnTo>
                    <a:pt x="16336" y="76496"/>
                  </a:lnTo>
                  <a:lnTo>
                    <a:pt x="15849" y="77227"/>
                  </a:lnTo>
                  <a:lnTo>
                    <a:pt x="15422" y="77959"/>
                  </a:lnTo>
                  <a:lnTo>
                    <a:pt x="15117" y="78264"/>
                  </a:lnTo>
                  <a:lnTo>
                    <a:pt x="14813" y="78507"/>
                  </a:lnTo>
                  <a:lnTo>
                    <a:pt x="14569" y="78690"/>
                  </a:lnTo>
                  <a:lnTo>
                    <a:pt x="14386" y="78873"/>
                  </a:lnTo>
                  <a:lnTo>
                    <a:pt x="14386" y="79056"/>
                  </a:lnTo>
                  <a:lnTo>
                    <a:pt x="14447" y="79239"/>
                  </a:lnTo>
                  <a:lnTo>
                    <a:pt x="14569" y="79361"/>
                  </a:lnTo>
                  <a:lnTo>
                    <a:pt x="14752" y="79483"/>
                  </a:lnTo>
                  <a:lnTo>
                    <a:pt x="15117" y="79605"/>
                  </a:lnTo>
                  <a:lnTo>
                    <a:pt x="15483" y="79666"/>
                  </a:lnTo>
                  <a:lnTo>
                    <a:pt x="16032" y="79787"/>
                  </a:lnTo>
                  <a:lnTo>
                    <a:pt x="16580" y="79848"/>
                  </a:lnTo>
                  <a:lnTo>
                    <a:pt x="17007" y="79848"/>
                  </a:lnTo>
                  <a:lnTo>
                    <a:pt x="17434" y="79787"/>
                  </a:lnTo>
                  <a:lnTo>
                    <a:pt x="17555" y="79787"/>
                  </a:lnTo>
                  <a:lnTo>
                    <a:pt x="17677" y="79970"/>
                  </a:lnTo>
                  <a:lnTo>
                    <a:pt x="17921" y="80092"/>
                  </a:lnTo>
                  <a:lnTo>
                    <a:pt x="18165" y="80153"/>
                  </a:lnTo>
                  <a:lnTo>
                    <a:pt x="18592" y="80214"/>
                  </a:lnTo>
                  <a:lnTo>
                    <a:pt x="18957" y="80092"/>
                  </a:lnTo>
                  <a:lnTo>
                    <a:pt x="19140" y="80031"/>
                  </a:lnTo>
                  <a:lnTo>
                    <a:pt x="19323" y="79909"/>
                  </a:lnTo>
                  <a:lnTo>
                    <a:pt x="19445" y="79727"/>
                  </a:lnTo>
                  <a:lnTo>
                    <a:pt x="19506" y="79544"/>
                  </a:lnTo>
                  <a:lnTo>
                    <a:pt x="19689" y="79787"/>
                  </a:lnTo>
                  <a:lnTo>
                    <a:pt x="19872" y="80031"/>
                  </a:lnTo>
                  <a:lnTo>
                    <a:pt x="20115" y="80153"/>
                  </a:lnTo>
                  <a:lnTo>
                    <a:pt x="20420" y="80214"/>
                  </a:lnTo>
                  <a:lnTo>
                    <a:pt x="20725" y="80214"/>
                  </a:lnTo>
                  <a:lnTo>
                    <a:pt x="21091" y="80153"/>
                  </a:lnTo>
                  <a:lnTo>
                    <a:pt x="21335" y="79970"/>
                  </a:lnTo>
                  <a:lnTo>
                    <a:pt x="21456" y="79848"/>
                  </a:lnTo>
                  <a:lnTo>
                    <a:pt x="21517" y="79727"/>
                  </a:lnTo>
                  <a:lnTo>
                    <a:pt x="21700" y="79787"/>
                  </a:lnTo>
                  <a:lnTo>
                    <a:pt x="21944" y="79848"/>
                  </a:lnTo>
                  <a:lnTo>
                    <a:pt x="22371" y="79848"/>
                  </a:lnTo>
                  <a:lnTo>
                    <a:pt x="22858" y="79787"/>
                  </a:lnTo>
                  <a:lnTo>
                    <a:pt x="23285" y="79727"/>
                  </a:lnTo>
                  <a:lnTo>
                    <a:pt x="24138" y="79544"/>
                  </a:lnTo>
                  <a:lnTo>
                    <a:pt x="24260" y="79483"/>
                  </a:lnTo>
                  <a:lnTo>
                    <a:pt x="24443" y="79422"/>
                  </a:lnTo>
                  <a:lnTo>
                    <a:pt x="24565" y="79300"/>
                  </a:lnTo>
                  <a:lnTo>
                    <a:pt x="24687" y="79117"/>
                  </a:lnTo>
                  <a:lnTo>
                    <a:pt x="24687" y="78934"/>
                  </a:lnTo>
                  <a:lnTo>
                    <a:pt x="24626" y="78812"/>
                  </a:lnTo>
                  <a:lnTo>
                    <a:pt x="24382" y="78629"/>
                  </a:lnTo>
                  <a:lnTo>
                    <a:pt x="23895" y="78203"/>
                  </a:lnTo>
                  <a:lnTo>
                    <a:pt x="23590" y="77898"/>
                  </a:lnTo>
                  <a:lnTo>
                    <a:pt x="23346" y="77471"/>
                  </a:lnTo>
                  <a:lnTo>
                    <a:pt x="22858" y="76679"/>
                  </a:lnTo>
                  <a:lnTo>
                    <a:pt x="22554" y="76008"/>
                  </a:lnTo>
                  <a:lnTo>
                    <a:pt x="22432" y="75643"/>
                  </a:lnTo>
                  <a:lnTo>
                    <a:pt x="22432" y="75277"/>
                  </a:lnTo>
                  <a:lnTo>
                    <a:pt x="22554" y="74667"/>
                  </a:lnTo>
                  <a:lnTo>
                    <a:pt x="22736" y="74058"/>
                  </a:lnTo>
                  <a:lnTo>
                    <a:pt x="23468" y="71559"/>
                  </a:lnTo>
                  <a:lnTo>
                    <a:pt x="24565" y="67902"/>
                  </a:lnTo>
                  <a:lnTo>
                    <a:pt x="25114" y="65951"/>
                  </a:lnTo>
                  <a:lnTo>
                    <a:pt x="25357" y="64976"/>
                  </a:lnTo>
                  <a:lnTo>
                    <a:pt x="25540" y="63940"/>
                  </a:lnTo>
                  <a:lnTo>
                    <a:pt x="25601" y="62964"/>
                  </a:lnTo>
                  <a:lnTo>
                    <a:pt x="25540" y="61928"/>
                  </a:lnTo>
                  <a:lnTo>
                    <a:pt x="25418" y="60953"/>
                  </a:lnTo>
                  <a:lnTo>
                    <a:pt x="25175" y="59978"/>
                  </a:lnTo>
                  <a:lnTo>
                    <a:pt x="24870" y="58393"/>
                  </a:lnTo>
                  <a:lnTo>
                    <a:pt x="24748" y="57662"/>
                  </a:lnTo>
                  <a:lnTo>
                    <a:pt x="24748" y="56869"/>
                  </a:lnTo>
                  <a:lnTo>
                    <a:pt x="24809" y="56016"/>
                  </a:lnTo>
                  <a:lnTo>
                    <a:pt x="24931" y="55162"/>
                  </a:lnTo>
                  <a:lnTo>
                    <a:pt x="25357" y="53456"/>
                  </a:lnTo>
                  <a:lnTo>
                    <a:pt x="25845" y="51505"/>
                  </a:lnTo>
                  <a:lnTo>
                    <a:pt x="26272" y="49555"/>
                  </a:lnTo>
                  <a:lnTo>
                    <a:pt x="26516" y="47543"/>
                  </a:lnTo>
                  <a:lnTo>
                    <a:pt x="26759" y="45532"/>
                  </a:lnTo>
                  <a:lnTo>
                    <a:pt x="26881" y="43459"/>
                  </a:lnTo>
                  <a:lnTo>
                    <a:pt x="26942" y="41387"/>
                  </a:lnTo>
                  <a:lnTo>
                    <a:pt x="26942" y="39376"/>
                  </a:lnTo>
                  <a:lnTo>
                    <a:pt x="26881" y="38339"/>
                  </a:lnTo>
                  <a:lnTo>
                    <a:pt x="26820" y="37364"/>
                  </a:lnTo>
                  <a:lnTo>
                    <a:pt x="26455" y="35414"/>
                  </a:lnTo>
                  <a:lnTo>
                    <a:pt x="26272" y="34377"/>
                  </a:lnTo>
                  <a:lnTo>
                    <a:pt x="26150" y="33890"/>
                  </a:lnTo>
                  <a:lnTo>
                    <a:pt x="26089" y="33646"/>
                  </a:lnTo>
                  <a:lnTo>
                    <a:pt x="26150" y="33402"/>
                  </a:lnTo>
                  <a:lnTo>
                    <a:pt x="26211" y="32976"/>
                  </a:lnTo>
                  <a:lnTo>
                    <a:pt x="26211" y="32610"/>
                  </a:lnTo>
                  <a:lnTo>
                    <a:pt x="26150" y="31817"/>
                  </a:lnTo>
                  <a:lnTo>
                    <a:pt x="26150" y="28770"/>
                  </a:lnTo>
                  <a:lnTo>
                    <a:pt x="26211" y="28282"/>
                  </a:lnTo>
                  <a:lnTo>
                    <a:pt x="26333" y="27856"/>
                  </a:lnTo>
                  <a:lnTo>
                    <a:pt x="26881" y="26027"/>
                  </a:lnTo>
                  <a:lnTo>
                    <a:pt x="27003" y="25661"/>
                  </a:lnTo>
                  <a:lnTo>
                    <a:pt x="27369" y="26758"/>
                  </a:lnTo>
                  <a:lnTo>
                    <a:pt x="27735" y="27856"/>
                  </a:lnTo>
                  <a:lnTo>
                    <a:pt x="27918" y="28526"/>
                  </a:lnTo>
                  <a:lnTo>
                    <a:pt x="28100" y="29196"/>
                  </a:lnTo>
                  <a:lnTo>
                    <a:pt x="28405" y="30598"/>
                  </a:lnTo>
                  <a:lnTo>
                    <a:pt x="28588" y="31269"/>
                  </a:lnTo>
                  <a:lnTo>
                    <a:pt x="28832" y="32000"/>
                  </a:lnTo>
                  <a:lnTo>
                    <a:pt x="29380" y="33341"/>
                  </a:lnTo>
                  <a:lnTo>
                    <a:pt x="29990" y="34682"/>
                  </a:lnTo>
                  <a:lnTo>
                    <a:pt x="30660" y="36023"/>
                  </a:lnTo>
                  <a:lnTo>
                    <a:pt x="31270" y="37242"/>
                  </a:lnTo>
                  <a:lnTo>
                    <a:pt x="31879" y="38522"/>
                  </a:lnTo>
                  <a:lnTo>
                    <a:pt x="32123" y="39010"/>
                  </a:lnTo>
                  <a:lnTo>
                    <a:pt x="32306" y="39498"/>
                  </a:lnTo>
                  <a:lnTo>
                    <a:pt x="32306" y="39680"/>
                  </a:lnTo>
                  <a:lnTo>
                    <a:pt x="32245" y="39924"/>
                  </a:lnTo>
                  <a:lnTo>
                    <a:pt x="32245" y="40168"/>
                  </a:lnTo>
                  <a:lnTo>
                    <a:pt x="32245" y="40473"/>
                  </a:lnTo>
                  <a:lnTo>
                    <a:pt x="32367" y="40899"/>
                  </a:lnTo>
                  <a:lnTo>
                    <a:pt x="32489" y="41387"/>
                  </a:lnTo>
                  <a:lnTo>
                    <a:pt x="32794" y="42240"/>
                  </a:lnTo>
                  <a:lnTo>
                    <a:pt x="32855" y="42606"/>
                  </a:lnTo>
                  <a:lnTo>
                    <a:pt x="32916" y="42972"/>
                  </a:lnTo>
                  <a:lnTo>
                    <a:pt x="32977" y="44069"/>
                  </a:lnTo>
                  <a:lnTo>
                    <a:pt x="33038" y="44496"/>
                  </a:lnTo>
                  <a:lnTo>
                    <a:pt x="33160" y="44922"/>
                  </a:lnTo>
                  <a:lnTo>
                    <a:pt x="33281" y="45166"/>
                  </a:lnTo>
                  <a:lnTo>
                    <a:pt x="33464" y="45288"/>
                  </a:lnTo>
                  <a:lnTo>
                    <a:pt x="33647" y="45288"/>
                  </a:lnTo>
                  <a:lnTo>
                    <a:pt x="33769" y="45166"/>
                  </a:lnTo>
                  <a:lnTo>
                    <a:pt x="33830" y="45044"/>
                  </a:lnTo>
                  <a:lnTo>
                    <a:pt x="33891" y="44800"/>
                  </a:lnTo>
                  <a:lnTo>
                    <a:pt x="33952" y="44557"/>
                  </a:lnTo>
                  <a:lnTo>
                    <a:pt x="33891" y="44008"/>
                  </a:lnTo>
                  <a:lnTo>
                    <a:pt x="33830" y="43520"/>
                  </a:lnTo>
                  <a:lnTo>
                    <a:pt x="33830" y="43277"/>
                  </a:lnTo>
                  <a:lnTo>
                    <a:pt x="33830" y="43216"/>
                  </a:lnTo>
                  <a:lnTo>
                    <a:pt x="33891" y="43094"/>
                  </a:lnTo>
                  <a:lnTo>
                    <a:pt x="33952" y="43216"/>
                  </a:lnTo>
                  <a:lnTo>
                    <a:pt x="34013" y="43338"/>
                  </a:lnTo>
                  <a:lnTo>
                    <a:pt x="34013" y="43642"/>
                  </a:lnTo>
                  <a:lnTo>
                    <a:pt x="34135" y="44496"/>
                  </a:lnTo>
                  <a:lnTo>
                    <a:pt x="34135" y="45105"/>
                  </a:lnTo>
                  <a:lnTo>
                    <a:pt x="34196" y="45349"/>
                  </a:lnTo>
                  <a:lnTo>
                    <a:pt x="34318" y="45654"/>
                  </a:lnTo>
                  <a:lnTo>
                    <a:pt x="34440" y="45776"/>
                  </a:lnTo>
                  <a:lnTo>
                    <a:pt x="34561" y="45837"/>
                  </a:lnTo>
                  <a:lnTo>
                    <a:pt x="34744" y="45837"/>
                  </a:lnTo>
                  <a:lnTo>
                    <a:pt x="34866" y="45776"/>
                  </a:lnTo>
                  <a:lnTo>
                    <a:pt x="34988" y="45593"/>
                  </a:lnTo>
                  <a:lnTo>
                    <a:pt x="35049" y="45410"/>
                  </a:lnTo>
                  <a:lnTo>
                    <a:pt x="35049" y="44922"/>
                  </a:lnTo>
                  <a:lnTo>
                    <a:pt x="34988" y="44130"/>
                  </a:lnTo>
                  <a:lnTo>
                    <a:pt x="34988" y="43703"/>
                  </a:lnTo>
                  <a:lnTo>
                    <a:pt x="34988" y="43277"/>
                  </a:lnTo>
                  <a:lnTo>
                    <a:pt x="35354" y="44252"/>
                  </a:lnTo>
                  <a:lnTo>
                    <a:pt x="35659" y="45166"/>
                  </a:lnTo>
                  <a:lnTo>
                    <a:pt x="35902" y="45593"/>
                  </a:lnTo>
                  <a:lnTo>
                    <a:pt x="36024" y="45776"/>
                  </a:lnTo>
                  <a:lnTo>
                    <a:pt x="36207" y="45898"/>
                  </a:lnTo>
                  <a:lnTo>
                    <a:pt x="36390" y="45959"/>
                  </a:lnTo>
                  <a:lnTo>
                    <a:pt x="36573" y="45898"/>
                  </a:lnTo>
                  <a:lnTo>
                    <a:pt x="36695" y="45776"/>
                  </a:lnTo>
                  <a:lnTo>
                    <a:pt x="36756" y="45593"/>
                  </a:lnTo>
                  <a:lnTo>
                    <a:pt x="36756" y="45227"/>
                  </a:lnTo>
                  <a:lnTo>
                    <a:pt x="36695" y="44861"/>
                  </a:lnTo>
                  <a:lnTo>
                    <a:pt x="36390" y="44191"/>
                  </a:lnTo>
                  <a:lnTo>
                    <a:pt x="36146" y="43459"/>
                  </a:lnTo>
                  <a:lnTo>
                    <a:pt x="36024" y="43094"/>
                  </a:lnTo>
                  <a:lnTo>
                    <a:pt x="35963" y="42789"/>
                  </a:lnTo>
                  <a:lnTo>
                    <a:pt x="35963" y="42789"/>
                  </a:lnTo>
                  <a:lnTo>
                    <a:pt x="36207" y="43033"/>
                  </a:lnTo>
                  <a:lnTo>
                    <a:pt x="36451" y="43338"/>
                  </a:lnTo>
                  <a:lnTo>
                    <a:pt x="36878" y="43947"/>
                  </a:lnTo>
                  <a:lnTo>
                    <a:pt x="37061" y="44252"/>
                  </a:lnTo>
                  <a:lnTo>
                    <a:pt x="37304" y="44557"/>
                  </a:lnTo>
                  <a:lnTo>
                    <a:pt x="37487" y="44739"/>
                  </a:lnTo>
                  <a:lnTo>
                    <a:pt x="37670" y="44800"/>
                  </a:lnTo>
                  <a:lnTo>
                    <a:pt x="37853" y="44800"/>
                  </a:lnTo>
                  <a:lnTo>
                    <a:pt x="37975" y="44739"/>
                  </a:lnTo>
                  <a:lnTo>
                    <a:pt x="38097" y="44618"/>
                  </a:lnTo>
                  <a:lnTo>
                    <a:pt x="38158" y="44496"/>
                  </a:lnTo>
                  <a:lnTo>
                    <a:pt x="38158" y="44313"/>
                  </a:lnTo>
                  <a:lnTo>
                    <a:pt x="38097" y="44130"/>
                  </a:lnTo>
                  <a:lnTo>
                    <a:pt x="37975" y="43825"/>
                  </a:lnTo>
                  <a:lnTo>
                    <a:pt x="37792" y="43581"/>
                  </a:lnTo>
                  <a:lnTo>
                    <a:pt x="37182" y="42423"/>
                  </a:lnTo>
                  <a:lnTo>
                    <a:pt x="36878" y="41814"/>
                  </a:lnTo>
                  <a:lnTo>
                    <a:pt x="36695" y="41509"/>
                  </a:lnTo>
                  <a:lnTo>
                    <a:pt x="36634" y="41204"/>
                  </a:lnTo>
                  <a:lnTo>
                    <a:pt x="36817" y="41326"/>
                  </a:lnTo>
                  <a:lnTo>
                    <a:pt x="37000" y="41509"/>
                  </a:lnTo>
                  <a:lnTo>
                    <a:pt x="37182" y="41692"/>
                  </a:lnTo>
                  <a:lnTo>
                    <a:pt x="37365" y="41875"/>
                  </a:lnTo>
                  <a:lnTo>
                    <a:pt x="37792" y="42119"/>
                  </a:lnTo>
                  <a:lnTo>
                    <a:pt x="38219" y="42179"/>
                  </a:lnTo>
                  <a:lnTo>
                    <a:pt x="38584" y="42240"/>
                  </a:lnTo>
                  <a:lnTo>
                    <a:pt x="38706" y="42179"/>
                  </a:lnTo>
                  <a:lnTo>
                    <a:pt x="38889" y="42119"/>
                  </a:lnTo>
                  <a:lnTo>
                    <a:pt x="38950" y="41997"/>
                  </a:lnTo>
                  <a:lnTo>
                    <a:pt x="39011" y="41936"/>
                  </a:lnTo>
                  <a:lnTo>
                    <a:pt x="39011" y="41753"/>
                  </a:lnTo>
                  <a:lnTo>
                    <a:pt x="38889" y="41570"/>
                  </a:lnTo>
                  <a:lnTo>
                    <a:pt x="38706" y="41387"/>
                  </a:lnTo>
                  <a:lnTo>
                    <a:pt x="38402" y="41204"/>
                  </a:lnTo>
                  <a:lnTo>
                    <a:pt x="38158" y="40960"/>
                  </a:lnTo>
                  <a:lnTo>
                    <a:pt x="37609" y="40412"/>
                  </a:lnTo>
                  <a:lnTo>
                    <a:pt x="37182" y="39802"/>
                  </a:lnTo>
                  <a:lnTo>
                    <a:pt x="36695" y="39254"/>
                  </a:lnTo>
                  <a:lnTo>
                    <a:pt x="36451" y="39010"/>
                  </a:lnTo>
                  <a:lnTo>
                    <a:pt x="36207" y="38766"/>
                  </a:lnTo>
                  <a:lnTo>
                    <a:pt x="35902" y="38583"/>
                  </a:lnTo>
                  <a:lnTo>
                    <a:pt x="35598" y="38461"/>
                  </a:lnTo>
                  <a:lnTo>
                    <a:pt x="35110" y="38461"/>
                  </a:lnTo>
                  <a:lnTo>
                    <a:pt x="34988" y="38400"/>
                  </a:lnTo>
                  <a:lnTo>
                    <a:pt x="34927" y="38218"/>
                  </a:lnTo>
                  <a:lnTo>
                    <a:pt x="34866" y="38096"/>
                  </a:lnTo>
                  <a:lnTo>
                    <a:pt x="34683" y="37669"/>
                  </a:lnTo>
                  <a:lnTo>
                    <a:pt x="34440" y="36938"/>
                  </a:lnTo>
                  <a:lnTo>
                    <a:pt x="34257" y="36145"/>
                  </a:lnTo>
                  <a:lnTo>
                    <a:pt x="34074" y="35414"/>
                  </a:lnTo>
                  <a:lnTo>
                    <a:pt x="33952" y="34621"/>
                  </a:lnTo>
                  <a:lnTo>
                    <a:pt x="33891" y="33646"/>
                  </a:lnTo>
                  <a:lnTo>
                    <a:pt x="33769" y="32732"/>
                  </a:lnTo>
                  <a:lnTo>
                    <a:pt x="33586" y="31939"/>
                  </a:lnTo>
                  <a:lnTo>
                    <a:pt x="33342" y="31147"/>
                  </a:lnTo>
                  <a:lnTo>
                    <a:pt x="33099" y="30355"/>
                  </a:lnTo>
                  <a:lnTo>
                    <a:pt x="32794" y="29562"/>
                  </a:lnTo>
                  <a:lnTo>
                    <a:pt x="32550" y="28953"/>
                  </a:lnTo>
                  <a:lnTo>
                    <a:pt x="32428" y="28648"/>
                  </a:lnTo>
                  <a:lnTo>
                    <a:pt x="32245" y="28343"/>
                  </a:lnTo>
                  <a:lnTo>
                    <a:pt x="32001" y="27916"/>
                  </a:lnTo>
                  <a:lnTo>
                    <a:pt x="31879" y="27734"/>
                  </a:lnTo>
                  <a:lnTo>
                    <a:pt x="31819" y="27490"/>
                  </a:lnTo>
                  <a:lnTo>
                    <a:pt x="31758" y="27124"/>
                  </a:lnTo>
                  <a:lnTo>
                    <a:pt x="31697" y="26697"/>
                  </a:lnTo>
                  <a:lnTo>
                    <a:pt x="31697" y="25905"/>
                  </a:lnTo>
                  <a:lnTo>
                    <a:pt x="31514" y="24320"/>
                  </a:lnTo>
                  <a:lnTo>
                    <a:pt x="31270" y="22735"/>
                  </a:lnTo>
                  <a:lnTo>
                    <a:pt x="30965" y="21212"/>
                  </a:lnTo>
                  <a:lnTo>
                    <a:pt x="30965" y="20846"/>
                  </a:lnTo>
                  <a:lnTo>
                    <a:pt x="31026" y="20480"/>
                  </a:lnTo>
                  <a:lnTo>
                    <a:pt x="31026" y="19688"/>
                  </a:lnTo>
                  <a:lnTo>
                    <a:pt x="31026" y="18834"/>
                  </a:lnTo>
                  <a:lnTo>
                    <a:pt x="30965" y="18042"/>
                  </a:lnTo>
                  <a:lnTo>
                    <a:pt x="30904" y="17676"/>
                  </a:lnTo>
                  <a:lnTo>
                    <a:pt x="30782" y="17311"/>
                  </a:lnTo>
                  <a:lnTo>
                    <a:pt x="30478" y="16640"/>
                  </a:lnTo>
                  <a:lnTo>
                    <a:pt x="30112" y="16031"/>
                  </a:lnTo>
                  <a:lnTo>
                    <a:pt x="29746" y="15421"/>
                  </a:lnTo>
                  <a:lnTo>
                    <a:pt x="29502" y="15116"/>
                  </a:lnTo>
                  <a:lnTo>
                    <a:pt x="29258" y="14812"/>
                  </a:lnTo>
                  <a:lnTo>
                    <a:pt x="28954" y="14629"/>
                  </a:lnTo>
                  <a:lnTo>
                    <a:pt x="28649" y="14446"/>
                  </a:lnTo>
                  <a:lnTo>
                    <a:pt x="27978" y="14141"/>
                  </a:lnTo>
                  <a:lnTo>
                    <a:pt x="27247" y="13958"/>
                  </a:lnTo>
                  <a:lnTo>
                    <a:pt x="26455" y="13836"/>
                  </a:lnTo>
                  <a:lnTo>
                    <a:pt x="25662" y="13775"/>
                  </a:lnTo>
                  <a:lnTo>
                    <a:pt x="24748" y="13775"/>
                  </a:lnTo>
                  <a:lnTo>
                    <a:pt x="24565" y="13653"/>
                  </a:lnTo>
                  <a:lnTo>
                    <a:pt x="24260" y="13471"/>
                  </a:lnTo>
                  <a:lnTo>
                    <a:pt x="22919" y="12617"/>
                  </a:lnTo>
                  <a:lnTo>
                    <a:pt x="22554" y="12373"/>
                  </a:lnTo>
                  <a:lnTo>
                    <a:pt x="22432" y="12313"/>
                  </a:lnTo>
                  <a:lnTo>
                    <a:pt x="22310" y="12252"/>
                  </a:lnTo>
                  <a:lnTo>
                    <a:pt x="22310" y="12130"/>
                  </a:lnTo>
                  <a:lnTo>
                    <a:pt x="22127" y="10728"/>
                  </a:lnTo>
                  <a:lnTo>
                    <a:pt x="22066" y="10118"/>
                  </a:lnTo>
                  <a:lnTo>
                    <a:pt x="22066" y="9996"/>
                  </a:lnTo>
                  <a:lnTo>
                    <a:pt x="22188" y="9874"/>
                  </a:lnTo>
                  <a:lnTo>
                    <a:pt x="22493" y="9631"/>
                  </a:lnTo>
                  <a:lnTo>
                    <a:pt x="22615" y="9448"/>
                  </a:lnTo>
                  <a:lnTo>
                    <a:pt x="22676" y="9204"/>
                  </a:lnTo>
                  <a:lnTo>
                    <a:pt x="22858" y="8777"/>
                  </a:lnTo>
                  <a:lnTo>
                    <a:pt x="23224" y="7497"/>
                  </a:lnTo>
                  <a:lnTo>
                    <a:pt x="23407" y="6766"/>
                  </a:lnTo>
                  <a:lnTo>
                    <a:pt x="23529" y="6034"/>
                  </a:lnTo>
                  <a:lnTo>
                    <a:pt x="23651" y="5303"/>
                  </a:lnTo>
                  <a:lnTo>
                    <a:pt x="23651" y="4511"/>
                  </a:lnTo>
                  <a:lnTo>
                    <a:pt x="23590" y="3779"/>
                  </a:lnTo>
                  <a:lnTo>
                    <a:pt x="23468" y="3048"/>
                  </a:lnTo>
                  <a:lnTo>
                    <a:pt x="23285" y="2316"/>
                  </a:lnTo>
                  <a:lnTo>
                    <a:pt x="22919" y="1646"/>
                  </a:lnTo>
                  <a:lnTo>
                    <a:pt x="22493" y="1158"/>
                  </a:lnTo>
                  <a:lnTo>
                    <a:pt x="22005" y="731"/>
                  </a:lnTo>
                  <a:lnTo>
                    <a:pt x="21456" y="366"/>
                  </a:lnTo>
                  <a:lnTo>
                    <a:pt x="20786" y="122"/>
                  </a:lnTo>
                  <a:lnTo>
                    <a:pt x="19994" y="61"/>
                  </a:lnTo>
                  <a:lnTo>
                    <a:pt x="194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217;p19">
              <a:extLst>
                <a:ext uri="{FF2B5EF4-FFF2-40B4-BE49-F238E27FC236}">
                  <a16:creationId xmlns:a16="http://schemas.microsoft.com/office/drawing/2014/main" xmlns="" id="{D2A11531-537B-DBF4-02E5-B84017262235}"/>
                </a:ext>
              </a:extLst>
            </p:cNvPr>
            <p:cNvSpPr/>
            <p:nvPr/>
          </p:nvSpPr>
          <p:spPr>
            <a:xfrm>
              <a:off x="5160100" y="1609475"/>
              <a:ext cx="975300" cy="2005375"/>
            </a:xfrm>
            <a:custGeom>
              <a:avLst/>
              <a:gdLst/>
              <a:ahLst/>
              <a:cxnLst/>
              <a:rect l="l" t="t" r="r" b="b"/>
              <a:pathLst>
                <a:path w="39012" h="80215" extrusionOk="0">
                  <a:moveTo>
                    <a:pt x="20115" y="366"/>
                  </a:moveTo>
                  <a:lnTo>
                    <a:pt x="20725" y="488"/>
                  </a:lnTo>
                  <a:lnTo>
                    <a:pt x="21274" y="731"/>
                  </a:lnTo>
                  <a:lnTo>
                    <a:pt x="21822" y="1036"/>
                  </a:lnTo>
                  <a:lnTo>
                    <a:pt x="22127" y="1219"/>
                  </a:lnTo>
                  <a:lnTo>
                    <a:pt x="22371" y="1524"/>
                  </a:lnTo>
                  <a:lnTo>
                    <a:pt x="22554" y="1768"/>
                  </a:lnTo>
                  <a:lnTo>
                    <a:pt x="22736" y="2072"/>
                  </a:lnTo>
                  <a:lnTo>
                    <a:pt x="23041" y="2743"/>
                  </a:lnTo>
                  <a:lnTo>
                    <a:pt x="23163" y="3413"/>
                  </a:lnTo>
                  <a:lnTo>
                    <a:pt x="23285" y="4206"/>
                  </a:lnTo>
                  <a:lnTo>
                    <a:pt x="23346" y="4998"/>
                  </a:lnTo>
                  <a:lnTo>
                    <a:pt x="23285" y="5791"/>
                  </a:lnTo>
                  <a:lnTo>
                    <a:pt x="23163" y="6583"/>
                  </a:lnTo>
                  <a:lnTo>
                    <a:pt x="22858" y="7924"/>
                  </a:lnTo>
                  <a:lnTo>
                    <a:pt x="22615" y="8533"/>
                  </a:lnTo>
                  <a:lnTo>
                    <a:pt x="22371" y="9204"/>
                  </a:lnTo>
                  <a:lnTo>
                    <a:pt x="22310" y="9326"/>
                  </a:lnTo>
                  <a:lnTo>
                    <a:pt x="22188" y="9509"/>
                  </a:lnTo>
                  <a:lnTo>
                    <a:pt x="21883" y="9752"/>
                  </a:lnTo>
                  <a:lnTo>
                    <a:pt x="21152" y="10179"/>
                  </a:lnTo>
                  <a:lnTo>
                    <a:pt x="20420" y="10606"/>
                  </a:lnTo>
                  <a:lnTo>
                    <a:pt x="19994" y="10789"/>
                  </a:lnTo>
                  <a:lnTo>
                    <a:pt x="19567" y="10850"/>
                  </a:lnTo>
                  <a:lnTo>
                    <a:pt x="19201" y="10850"/>
                  </a:lnTo>
                  <a:lnTo>
                    <a:pt x="18774" y="10667"/>
                  </a:lnTo>
                  <a:lnTo>
                    <a:pt x="17982" y="10240"/>
                  </a:lnTo>
                  <a:lnTo>
                    <a:pt x="17251" y="9813"/>
                  </a:lnTo>
                  <a:lnTo>
                    <a:pt x="16946" y="9570"/>
                  </a:lnTo>
                  <a:lnTo>
                    <a:pt x="16763" y="9387"/>
                  </a:lnTo>
                  <a:lnTo>
                    <a:pt x="16702" y="9265"/>
                  </a:lnTo>
                  <a:lnTo>
                    <a:pt x="16519" y="8777"/>
                  </a:lnTo>
                  <a:lnTo>
                    <a:pt x="16336" y="8351"/>
                  </a:lnTo>
                  <a:lnTo>
                    <a:pt x="16093" y="7497"/>
                  </a:lnTo>
                  <a:lnTo>
                    <a:pt x="15910" y="6705"/>
                  </a:lnTo>
                  <a:lnTo>
                    <a:pt x="15788" y="5912"/>
                  </a:lnTo>
                  <a:lnTo>
                    <a:pt x="15727" y="5120"/>
                  </a:lnTo>
                  <a:lnTo>
                    <a:pt x="15727" y="4328"/>
                  </a:lnTo>
                  <a:lnTo>
                    <a:pt x="15849" y="3474"/>
                  </a:lnTo>
                  <a:lnTo>
                    <a:pt x="15971" y="2804"/>
                  </a:lnTo>
                  <a:lnTo>
                    <a:pt x="16275" y="2194"/>
                  </a:lnTo>
                  <a:lnTo>
                    <a:pt x="16641" y="1585"/>
                  </a:lnTo>
                  <a:lnTo>
                    <a:pt x="16824" y="1341"/>
                  </a:lnTo>
                  <a:lnTo>
                    <a:pt x="17129" y="1097"/>
                  </a:lnTo>
                  <a:lnTo>
                    <a:pt x="17677" y="731"/>
                  </a:lnTo>
                  <a:lnTo>
                    <a:pt x="18226" y="549"/>
                  </a:lnTo>
                  <a:lnTo>
                    <a:pt x="18896" y="427"/>
                  </a:lnTo>
                  <a:lnTo>
                    <a:pt x="19506" y="366"/>
                  </a:lnTo>
                  <a:close/>
                  <a:moveTo>
                    <a:pt x="27491" y="19566"/>
                  </a:moveTo>
                  <a:lnTo>
                    <a:pt x="27491" y="19566"/>
                  </a:lnTo>
                  <a:lnTo>
                    <a:pt x="27491" y="19566"/>
                  </a:lnTo>
                  <a:close/>
                  <a:moveTo>
                    <a:pt x="19323" y="32732"/>
                  </a:moveTo>
                  <a:lnTo>
                    <a:pt x="19201" y="32854"/>
                  </a:lnTo>
                  <a:lnTo>
                    <a:pt x="19140" y="33037"/>
                  </a:lnTo>
                  <a:lnTo>
                    <a:pt x="19140" y="33219"/>
                  </a:lnTo>
                  <a:lnTo>
                    <a:pt x="19201" y="33341"/>
                  </a:lnTo>
                  <a:lnTo>
                    <a:pt x="19262" y="33463"/>
                  </a:lnTo>
                  <a:lnTo>
                    <a:pt x="19567" y="33463"/>
                  </a:lnTo>
                  <a:lnTo>
                    <a:pt x="19628" y="33341"/>
                  </a:lnTo>
                  <a:lnTo>
                    <a:pt x="19689" y="33280"/>
                  </a:lnTo>
                  <a:lnTo>
                    <a:pt x="19628" y="33097"/>
                  </a:lnTo>
                  <a:lnTo>
                    <a:pt x="19567" y="33280"/>
                  </a:lnTo>
                  <a:lnTo>
                    <a:pt x="19445" y="33280"/>
                  </a:lnTo>
                  <a:lnTo>
                    <a:pt x="19384" y="33097"/>
                  </a:lnTo>
                  <a:lnTo>
                    <a:pt x="19384" y="32915"/>
                  </a:lnTo>
                  <a:lnTo>
                    <a:pt x="19384" y="32854"/>
                  </a:lnTo>
                  <a:lnTo>
                    <a:pt x="19506" y="32793"/>
                  </a:lnTo>
                  <a:lnTo>
                    <a:pt x="19384" y="32732"/>
                  </a:lnTo>
                  <a:close/>
                  <a:moveTo>
                    <a:pt x="5060" y="39437"/>
                  </a:moveTo>
                  <a:lnTo>
                    <a:pt x="4877" y="39619"/>
                  </a:lnTo>
                  <a:lnTo>
                    <a:pt x="4572" y="40046"/>
                  </a:lnTo>
                  <a:lnTo>
                    <a:pt x="4146" y="40412"/>
                  </a:lnTo>
                  <a:lnTo>
                    <a:pt x="3597" y="40717"/>
                  </a:lnTo>
                  <a:lnTo>
                    <a:pt x="3109" y="40960"/>
                  </a:lnTo>
                  <a:lnTo>
                    <a:pt x="3414" y="40960"/>
                  </a:lnTo>
                  <a:lnTo>
                    <a:pt x="3780" y="40899"/>
                  </a:lnTo>
                  <a:lnTo>
                    <a:pt x="4085" y="40778"/>
                  </a:lnTo>
                  <a:lnTo>
                    <a:pt x="4329" y="40534"/>
                  </a:lnTo>
                  <a:lnTo>
                    <a:pt x="4572" y="40290"/>
                  </a:lnTo>
                  <a:lnTo>
                    <a:pt x="4816" y="40046"/>
                  </a:lnTo>
                  <a:lnTo>
                    <a:pt x="4938" y="39741"/>
                  </a:lnTo>
                  <a:lnTo>
                    <a:pt x="5060" y="39437"/>
                  </a:lnTo>
                  <a:close/>
                  <a:moveTo>
                    <a:pt x="34013" y="39437"/>
                  </a:moveTo>
                  <a:lnTo>
                    <a:pt x="34074" y="39741"/>
                  </a:lnTo>
                  <a:lnTo>
                    <a:pt x="34257" y="40046"/>
                  </a:lnTo>
                  <a:lnTo>
                    <a:pt x="34440" y="40290"/>
                  </a:lnTo>
                  <a:lnTo>
                    <a:pt x="34683" y="40534"/>
                  </a:lnTo>
                  <a:lnTo>
                    <a:pt x="34988" y="40778"/>
                  </a:lnTo>
                  <a:lnTo>
                    <a:pt x="35293" y="40899"/>
                  </a:lnTo>
                  <a:lnTo>
                    <a:pt x="35598" y="40960"/>
                  </a:lnTo>
                  <a:lnTo>
                    <a:pt x="35963" y="40960"/>
                  </a:lnTo>
                  <a:lnTo>
                    <a:pt x="35598" y="40839"/>
                  </a:lnTo>
                  <a:lnTo>
                    <a:pt x="35232" y="40656"/>
                  </a:lnTo>
                  <a:lnTo>
                    <a:pt x="35171" y="40595"/>
                  </a:lnTo>
                  <a:lnTo>
                    <a:pt x="34805" y="40351"/>
                  </a:lnTo>
                  <a:lnTo>
                    <a:pt x="34500" y="40046"/>
                  </a:lnTo>
                  <a:lnTo>
                    <a:pt x="34013" y="39437"/>
                  </a:lnTo>
                  <a:close/>
                  <a:moveTo>
                    <a:pt x="20908" y="57905"/>
                  </a:moveTo>
                  <a:lnTo>
                    <a:pt x="20908" y="57905"/>
                  </a:lnTo>
                  <a:lnTo>
                    <a:pt x="20908" y="57905"/>
                  </a:lnTo>
                  <a:close/>
                  <a:moveTo>
                    <a:pt x="15361" y="56138"/>
                  </a:moveTo>
                  <a:lnTo>
                    <a:pt x="15239" y="56442"/>
                  </a:lnTo>
                  <a:lnTo>
                    <a:pt x="15117" y="56747"/>
                  </a:lnTo>
                  <a:lnTo>
                    <a:pt x="15117" y="57052"/>
                  </a:lnTo>
                  <a:lnTo>
                    <a:pt x="15178" y="57418"/>
                  </a:lnTo>
                  <a:lnTo>
                    <a:pt x="15239" y="57722"/>
                  </a:lnTo>
                  <a:lnTo>
                    <a:pt x="15422" y="57966"/>
                  </a:lnTo>
                  <a:lnTo>
                    <a:pt x="15605" y="58210"/>
                  </a:lnTo>
                  <a:lnTo>
                    <a:pt x="15910" y="58454"/>
                  </a:lnTo>
                  <a:lnTo>
                    <a:pt x="16153" y="58576"/>
                  </a:lnTo>
                  <a:lnTo>
                    <a:pt x="16519" y="58698"/>
                  </a:lnTo>
                  <a:lnTo>
                    <a:pt x="16824" y="58698"/>
                  </a:lnTo>
                  <a:lnTo>
                    <a:pt x="17129" y="58637"/>
                  </a:lnTo>
                  <a:lnTo>
                    <a:pt x="17434" y="58576"/>
                  </a:lnTo>
                  <a:lnTo>
                    <a:pt x="17738" y="58393"/>
                  </a:lnTo>
                  <a:lnTo>
                    <a:pt x="17982" y="58210"/>
                  </a:lnTo>
                  <a:lnTo>
                    <a:pt x="18165" y="57905"/>
                  </a:lnTo>
                  <a:lnTo>
                    <a:pt x="17860" y="58149"/>
                  </a:lnTo>
                  <a:lnTo>
                    <a:pt x="17555" y="58332"/>
                  </a:lnTo>
                  <a:lnTo>
                    <a:pt x="17312" y="58454"/>
                  </a:lnTo>
                  <a:lnTo>
                    <a:pt x="17068" y="58515"/>
                  </a:lnTo>
                  <a:lnTo>
                    <a:pt x="16763" y="58515"/>
                  </a:lnTo>
                  <a:lnTo>
                    <a:pt x="16519" y="58454"/>
                  </a:lnTo>
                  <a:lnTo>
                    <a:pt x="16275" y="58393"/>
                  </a:lnTo>
                  <a:lnTo>
                    <a:pt x="16032" y="58271"/>
                  </a:lnTo>
                  <a:lnTo>
                    <a:pt x="15849" y="58088"/>
                  </a:lnTo>
                  <a:lnTo>
                    <a:pt x="15666" y="57905"/>
                  </a:lnTo>
                  <a:lnTo>
                    <a:pt x="15422" y="57540"/>
                  </a:lnTo>
                  <a:lnTo>
                    <a:pt x="15300" y="57052"/>
                  </a:lnTo>
                  <a:lnTo>
                    <a:pt x="15300" y="56625"/>
                  </a:lnTo>
                  <a:lnTo>
                    <a:pt x="15361" y="56138"/>
                  </a:lnTo>
                  <a:close/>
                  <a:moveTo>
                    <a:pt x="23651" y="56138"/>
                  </a:moveTo>
                  <a:lnTo>
                    <a:pt x="23712" y="56442"/>
                  </a:lnTo>
                  <a:lnTo>
                    <a:pt x="23773" y="56747"/>
                  </a:lnTo>
                  <a:lnTo>
                    <a:pt x="23773" y="57052"/>
                  </a:lnTo>
                  <a:lnTo>
                    <a:pt x="23712" y="57357"/>
                  </a:lnTo>
                  <a:lnTo>
                    <a:pt x="23590" y="57601"/>
                  </a:lnTo>
                  <a:lnTo>
                    <a:pt x="23407" y="57905"/>
                  </a:lnTo>
                  <a:lnTo>
                    <a:pt x="23224" y="58088"/>
                  </a:lnTo>
                  <a:lnTo>
                    <a:pt x="22919" y="58271"/>
                  </a:lnTo>
                  <a:lnTo>
                    <a:pt x="22676" y="58393"/>
                  </a:lnTo>
                  <a:lnTo>
                    <a:pt x="22432" y="58454"/>
                  </a:lnTo>
                  <a:lnTo>
                    <a:pt x="22127" y="58515"/>
                  </a:lnTo>
                  <a:lnTo>
                    <a:pt x="21883" y="58454"/>
                  </a:lnTo>
                  <a:lnTo>
                    <a:pt x="21578" y="58393"/>
                  </a:lnTo>
                  <a:lnTo>
                    <a:pt x="21335" y="58271"/>
                  </a:lnTo>
                  <a:lnTo>
                    <a:pt x="21091" y="58088"/>
                  </a:lnTo>
                  <a:lnTo>
                    <a:pt x="20908" y="57905"/>
                  </a:lnTo>
                  <a:lnTo>
                    <a:pt x="21091" y="58210"/>
                  </a:lnTo>
                  <a:lnTo>
                    <a:pt x="21335" y="58393"/>
                  </a:lnTo>
                  <a:lnTo>
                    <a:pt x="21578" y="58576"/>
                  </a:lnTo>
                  <a:lnTo>
                    <a:pt x="21883" y="58637"/>
                  </a:lnTo>
                  <a:lnTo>
                    <a:pt x="22249" y="58698"/>
                  </a:lnTo>
                  <a:lnTo>
                    <a:pt x="22554" y="58698"/>
                  </a:lnTo>
                  <a:lnTo>
                    <a:pt x="22858" y="58576"/>
                  </a:lnTo>
                  <a:lnTo>
                    <a:pt x="23163" y="58454"/>
                  </a:lnTo>
                  <a:lnTo>
                    <a:pt x="23407" y="58210"/>
                  </a:lnTo>
                  <a:lnTo>
                    <a:pt x="23590" y="57966"/>
                  </a:lnTo>
                  <a:lnTo>
                    <a:pt x="23773" y="57722"/>
                  </a:lnTo>
                  <a:lnTo>
                    <a:pt x="23895" y="57357"/>
                  </a:lnTo>
                  <a:lnTo>
                    <a:pt x="23895" y="57052"/>
                  </a:lnTo>
                  <a:lnTo>
                    <a:pt x="23895" y="56747"/>
                  </a:lnTo>
                  <a:lnTo>
                    <a:pt x="23834" y="56442"/>
                  </a:lnTo>
                  <a:lnTo>
                    <a:pt x="23651" y="56138"/>
                  </a:lnTo>
                  <a:close/>
                  <a:moveTo>
                    <a:pt x="19506" y="53273"/>
                  </a:moveTo>
                  <a:lnTo>
                    <a:pt x="19628" y="54309"/>
                  </a:lnTo>
                  <a:lnTo>
                    <a:pt x="19689" y="54858"/>
                  </a:lnTo>
                  <a:lnTo>
                    <a:pt x="19689" y="55406"/>
                  </a:lnTo>
                  <a:lnTo>
                    <a:pt x="19567" y="56442"/>
                  </a:lnTo>
                  <a:lnTo>
                    <a:pt x="19567" y="56930"/>
                  </a:lnTo>
                  <a:lnTo>
                    <a:pt x="19628" y="57418"/>
                  </a:lnTo>
                  <a:lnTo>
                    <a:pt x="19689" y="57844"/>
                  </a:lnTo>
                  <a:lnTo>
                    <a:pt x="19872" y="58210"/>
                  </a:lnTo>
                  <a:lnTo>
                    <a:pt x="19933" y="58454"/>
                  </a:lnTo>
                  <a:lnTo>
                    <a:pt x="19933" y="58698"/>
                  </a:lnTo>
                  <a:lnTo>
                    <a:pt x="19933" y="59246"/>
                  </a:lnTo>
                  <a:lnTo>
                    <a:pt x="19872" y="60283"/>
                  </a:lnTo>
                  <a:lnTo>
                    <a:pt x="19750" y="61319"/>
                  </a:lnTo>
                  <a:lnTo>
                    <a:pt x="19689" y="62843"/>
                  </a:lnTo>
                  <a:lnTo>
                    <a:pt x="19628" y="64305"/>
                  </a:lnTo>
                  <a:lnTo>
                    <a:pt x="19628" y="65281"/>
                  </a:lnTo>
                  <a:lnTo>
                    <a:pt x="19628" y="66195"/>
                  </a:lnTo>
                  <a:lnTo>
                    <a:pt x="19750" y="68267"/>
                  </a:lnTo>
                  <a:lnTo>
                    <a:pt x="19811" y="69486"/>
                  </a:lnTo>
                  <a:lnTo>
                    <a:pt x="19750" y="70645"/>
                  </a:lnTo>
                  <a:lnTo>
                    <a:pt x="19506" y="73022"/>
                  </a:lnTo>
                  <a:lnTo>
                    <a:pt x="19323" y="70888"/>
                  </a:lnTo>
                  <a:lnTo>
                    <a:pt x="19262" y="69791"/>
                  </a:lnTo>
                  <a:lnTo>
                    <a:pt x="19262" y="68694"/>
                  </a:lnTo>
                  <a:lnTo>
                    <a:pt x="19323" y="67658"/>
                  </a:lnTo>
                  <a:lnTo>
                    <a:pt x="19384" y="66561"/>
                  </a:lnTo>
                  <a:lnTo>
                    <a:pt x="19445" y="65464"/>
                  </a:lnTo>
                  <a:lnTo>
                    <a:pt x="19445" y="64366"/>
                  </a:lnTo>
                  <a:lnTo>
                    <a:pt x="19384" y="62599"/>
                  </a:lnTo>
                  <a:lnTo>
                    <a:pt x="19323" y="61745"/>
                  </a:lnTo>
                  <a:lnTo>
                    <a:pt x="19262" y="60831"/>
                  </a:lnTo>
                  <a:lnTo>
                    <a:pt x="19140" y="59612"/>
                  </a:lnTo>
                  <a:lnTo>
                    <a:pt x="19079" y="59002"/>
                  </a:lnTo>
                  <a:lnTo>
                    <a:pt x="19079" y="58698"/>
                  </a:lnTo>
                  <a:lnTo>
                    <a:pt x="19140" y="58393"/>
                  </a:lnTo>
                  <a:lnTo>
                    <a:pt x="19262" y="57844"/>
                  </a:lnTo>
                  <a:lnTo>
                    <a:pt x="19445" y="57235"/>
                  </a:lnTo>
                  <a:lnTo>
                    <a:pt x="19445" y="56625"/>
                  </a:lnTo>
                  <a:lnTo>
                    <a:pt x="19445" y="56016"/>
                  </a:lnTo>
                  <a:lnTo>
                    <a:pt x="19384" y="55345"/>
                  </a:lnTo>
                  <a:lnTo>
                    <a:pt x="19384" y="54614"/>
                  </a:lnTo>
                  <a:lnTo>
                    <a:pt x="19506" y="53273"/>
                  </a:lnTo>
                  <a:close/>
                  <a:moveTo>
                    <a:pt x="21883" y="10118"/>
                  </a:moveTo>
                  <a:lnTo>
                    <a:pt x="22066" y="12191"/>
                  </a:lnTo>
                  <a:lnTo>
                    <a:pt x="22066" y="12313"/>
                  </a:lnTo>
                  <a:lnTo>
                    <a:pt x="22127" y="12434"/>
                  </a:lnTo>
                  <a:lnTo>
                    <a:pt x="22371" y="12617"/>
                  </a:lnTo>
                  <a:lnTo>
                    <a:pt x="22676" y="12739"/>
                  </a:lnTo>
                  <a:lnTo>
                    <a:pt x="23224" y="13105"/>
                  </a:lnTo>
                  <a:lnTo>
                    <a:pt x="24321" y="13836"/>
                  </a:lnTo>
                  <a:lnTo>
                    <a:pt x="22493" y="14141"/>
                  </a:lnTo>
                  <a:lnTo>
                    <a:pt x="22493" y="14141"/>
                  </a:lnTo>
                  <a:lnTo>
                    <a:pt x="24138" y="14080"/>
                  </a:lnTo>
                  <a:lnTo>
                    <a:pt x="25784" y="14080"/>
                  </a:lnTo>
                  <a:lnTo>
                    <a:pt x="26637" y="14141"/>
                  </a:lnTo>
                  <a:lnTo>
                    <a:pt x="27491" y="14324"/>
                  </a:lnTo>
                  <a:lnTo>
                    <a:pt x="27918" y="14446"/>
                  </a:lnTo>
                  <a:lnTo>
                    <a:pt x="28344" y="14629"/>
                  </a:lnTo>
                  <a:lnTo>
                    <a:pt x="28710" y="14812"/>
                  </a:lnTo>
                  <a:lnTo>
                    <a:pt x="29076" y="15055"/>
                  </a:lnTo>
                  <a:lnTo>
                    <a:pt x="29319" y="15421"/>
                  </a:lnTo>
                  <a:lnTo>
                    <a:pt x="29624" y="15787"/>
                  </a:lnTo>
                  <a:lnTo>
                    <a:pt x="30051" y="16518"/>
                  </a:lnTo>
                  <a:lnTo>
                    <a:pt x="30417" y="17311"/>
                  </a:lnTo>
                  <a:lnTo>
                    <a:pt x="30539" y="17676"/>
                  </a:lnTo>
                  <a:lnTo>
                    <a:pt x="30599" y="18103"/>
                  </a:lnTo>
                  <a:lnTo>
                    <a:pt x="30660" y="19017"/>
                  </a:lnTo>
                  <a:lnTo>
                    <a:pt x="30660" y="19932"/>
                  </a:lnTo>
                  <a:lnTo>
                    <a:pt x="30599" y="20846"/>
                  </a:lnTo>
                  <a:lnTo>
                    <a:pt x="30599" y="21151"/>
                  </a:lnTo>
                  <a:lnTo>
                    <a:pt x="30660" y="21455"/>
                  </a:lnTo>
                  <a:lnTo>
                    <a:pt x="31026" y="23345"/>
                  </a:lnTo>
                  <a:lnTo>
                    <a:pt x="31270" y="25235"/>
                  </a:lnTo>
                  <a:lnTo>
                    <a:pt x="31331" y="26149"/>
                  </a:lnTo>
                  <a:lnTo>
                    <a:pt x="31331" y="27063"/>
                  </a:lnTo>
                  <a:lnTo>
                    <a:pt x="31392" y="27429"/>
                  </a:lnTo>
                  <a:lnTo>
                    <a:pt x="31514" y="27795"/>
                  </a:lnTo>
                  <a:lnTo>
                    <a:pt x="31697" y="28160"/>
                  </a:lnTo>
                  <a:lnTo>
                    <a:pt x="31879" y="28465"/>
                  </a:lnTo>
                  <a:lnTo>
                    <a:pt x="32123" y="28770"/>
                  </a:lnTo>
                  <a:lnTo>
                    <a:pt x="32306" y="29136"/>
                  </a:lnTo>
                  <a:lnTo>
                    <a:pt x="32611" y="29928"/>
                  </a:lnTo>
                  <a:lnTo>
                    <a:pt x="32916" y="30781"/>
                  </a:lnTo>
                  <a:lnTo>
                    <a:pt x="33220" y="31696"/>
                  </a:lnTo>
                  <a:lnTo>
                    <a:pt x="33342" y="32366"/>
                  </a:lnTo>
                  <a:lnTo>
                    <a:pt x="33525" y="33097"/>
                  </a:lnTo>
                  <a:lnTo>
                    <a:pt x="33708" y="34499"/>
                  </a:lnTo>
                  <a:lnTo>
                    <a:pt x="33830" y="35536"/>
                  </a:lnTo>
                  <a:lnTo>
                    <a:pt x="34074" y="36511"/>
                  </a:lnTo>
                  <a:lnTo>
                    <a:pt x="34379" y="37547"/>
                  </a:lnTo>
                  <a:lnTo>
                    <a:pt x="34805" y="38461"/>
                  </a:lnTo>
                  <a:lnTo>
                    <a:pt x="34440" y="38522"/>
                  </a:lnTo>
                  <a:lnTo>
                    <a:pt x="34257" y="38644"/>
                  </a:lnTo>
                  <a:lnTo>
                    <a:pt x="34196" y="38705"/>
                  </a:lnTo>
                  <a:lnTo>
                    <a:pt x="34135" y="38827"/>
                  </a:lnTo>
                  <a:lnTo>
                    <a:pt x="34257" y="38888"/>
                  </a:lnTo>
                  <a:lnTo>
                    <a:pt x="34500" y="38827"/>
                  </a:lnTo>
                  <a:lnTo>
                    <a:pt x="34927" y="38705"/>
                  </a:lnTo>
                  <a:lnTo>
                    <a:pt x="35354" y="38705"/>
                  </a:lnTo>
                  <a:lnTo>
                    <a:pt x="35720" y="38766"/>
                  </a:lnTo>
                  <a:lnTo>
                    <a:pt x="36085" y="39010"/>
                  </a:lnTo>
                  <a:lnTo>
                    <a:pt x="36512" y="39376"/>
                  </a:lnTo>
                  <a:lnTo>
                    <a:pt x="36878" y="39802"/>
                  </a:lnTo>
                  <a:lnTo>
                    <a:pt x="37609" y="40717"/>
                  </a:lnTo>
                  <a:lnTo>
                    <a:pt x="37975" y="41143"/>
                  </a:lnTo>
                  <a:lnTo>
                    <a:pt x="38402" y="41509"/>
                  </a:lnTo>
                  <a:lnTo>
                    <a:pt x="38706" y="41753"/>
                  </a:lnTo>
                  <a:lnTo>
                    <a:pt x="38767" y="41814"/>
                  </a:lnTo>
                  <a:lnTo>
                    <a:pt x="38767" y="41875"/>
                  </a:lnTo>
                  <a:lnTo>
                    <a:pt x="38767" y="41936"/>
                  </a:lnTo>
                  <a:lnTo>
                    <a:pt x="38645" y="41997"/>
                  </a:lnTo>
                  <a:lnTo>
                    <a:pt x="38280" y="41997"/>
                  </a:lnTo>
                  <a:lnTo>
                    <a:pt x="37914" y="41875"/>
                  </a:lnTo>
                  <a:lnTo>
                    <a:pt x="37609" y="41753"/>
                  </a:lnTo>
                  <a:lnTo>
                    <a:pt x="37426" y="41570"/>
                  </a:lnTo>
                  <a:lnTo>
                    <a:pt x="37000" y="41204"/>
                  </a:lnTo>
                  <a:lnTo>
                    <a:pt x="36878" y="41082"/>
                  </a:lnTo>
                  <a:lnTo>
                    <a:pt x="36634" y="41021"/>
                  </a:lnTo>
                  <a:lnTo>
                    <a:pt x="36451" y="40960"/>
                  </a:lnTo>
                  <a:lnTo>
                    <a:pt x="36390" y="41021"/>
                  </a:lnTo>
                  <a:lnTo>
                    <a:pt x="36390" y="41143"/>
                  </a:lnTo>
                  <a:lnTo>
                    <a:pt x="36390" y="41326"/>
                  </a:lnTo>
                  <a:lnTo>
                    <a:pt x="36451" y="41570"/>
                  </a:lnTo>
                  <a:lnTo>
                    <a:pt x="36695" y="42119"/>
                  </a:lnTo>
                  <a:lnTo>
                    <a:pt x="37000" y="42667"/>
                  </a:lnTo>
                  <a:lnTo>
                    <a:pt x="37609" y="43764"/>
                  </a:lnTo>
                  <a:lnTo>
                    <a:pt x="37792" y="44069"/>
                  </a:lnTo>
                  <a:lnTo>
                    <a:pt x="37914" y="44191"/>
                  </a:lnTo>
                  <a:lnTo>
                    <a:pt x="37914" y="44374"/>
                  </a:lnTo>
                  <a:lnTo>
                    <a:pt x="37914" y="44496"/>
                  </a:lnTo>
                  <a:lnTo>
                    <a:pt x="37853" y="44557"/>
                  </a:lnTo>
                  <a:lnTo>
                    <a:pt x="37792" y="44557"/>
                  </a:lnTo>
                  <a:lnTo>
                    <a:pt x="37670" y="44496"/>
                  </a:lnTo>
                  <a:lnTo>
                    <a:pt x="37487" y="44374"/>
                  </a:lnTo>
                  <a:lnTo>
                    <a:pt x="37365" y="44252"/>
                  </a:lnTo>
                  <a:lnTo>
                    <a:pt x="36817" y="43399"/>
                  </a:lnTo>
                  <a:lnTo>
                    <a:pt x="36512" y="42972"/>
                  </a:lnTo>
                  <a:lnTo>
                    <a:pt x="36207" y="42606"/>
                  </a:lnTo>
                  <a:lnTo>
                    <a:pt x="36024" y="42545"/>
                  </a:lnTo>
                  <a:lnTo>
                    <a:pt x="35902" y="42484"/>
                  </a:lnTo>
                  <a:lnTo>
                    <a:pt x="35781" y="42606"/>
                  </a:lnTo>
                  <a:lnTo>
                    <a:pt x="35720" y="42789"/>
                  </a:lnTo>
                  <a:lnTo>
                    <a:pt x="35781" y="43094"/>
                  </a:lnTo>
                  <a:lnTo>
                    <a:pt x="35841" y="43399"/>
                  </a:lnTo>
                  <a:lnTo>
                    <a:pt x="36268" y="44496"/>
                  </a:lnTo>
                  <a:lnTo>
                    <a:pt x="36390" y="44861"/>
                  </a:lnTo>
                  <a:lnTo>
                    <a:pt x="36512" y="45288"/>
                  </a:lnTo>
                  <a:lnTo>
                    <a:pt x="36512" y="45471"/>
                  </a:lnTo>
                  <a:lnTo>
                    <a:pt x="36451" y="45593"/>
                  </a:lnTo>
                  <a:lnTo>
                    <a:pt x="36390" y="45654"/>
                  </a:lnTo>
                  <a:lnTo>
                    <a:pt x="36329" y="45715"/>
                  </a:lnTo>
                  <a:lnTo>
                    <a:pt x="36268" y="45654"/>
                  </a:lnTo>
                  <a:lnTo>
                    <a:pt x="36207" y="45593"/>
                  </a:lnTo>
                  <a:lnTo>
                    <a:pt x="36085" y="45410"/>
                  </a:lnTo>
                  <a:lnTo>
                    <a:pt x="35963" y="45166"/>
                  </a:lnTo>
                  <a:lnTo>
                    <a:pt x="35781" y="44739"/>
                  </a:lnTo>
                  <a:lnTo>
                    <a:pt x="35354" y="43642"/>
                  </a:lnTo>
                  <a:lnTo>
                    <a:pt x="35232" y="43216"/>
                  </a:lnTo>
                  <a:lnTo>
                    <a:pt x="35110" y="42972"/>
                  </a:lnTo>
                  <a:lnTo>
                    <a:pt x="35049" y="42911"/>
                  </a:lnTo>
                  <a:lnTo>
                    <a:pt x="34866" y="42911"/>
                  </a:lnTo>
                  <a:lnTo>
                    <a:pt x="34805" y="42972"/>
                  </a:lnTo>
                  <a:lnTo>
                    <a:pt x="34744" y="43216"/>
                  </a:lnTo>
                  <a:lnTo>
                    <a:pt x="34744" y="43642"/>
                  </a:lnTo>
                  <a:lnTo>
                    <a:pt x="34805" y="44739"/>
                  </a:lnTo>
                  <a:lnTo>
                    <a:pt x="34866" y="45166"/>
                  </a:lnTo>
                  <a:lnTo>
                    <a:pt x="34805" y="45410"/>
                  </a:lnTo>
                  <a:lnTo>
                    <a:pt x="34744" y="45593"/>
                  </a:lnTo>
                  <a:lnTo>
                    <a:pt x="34622" y="45654"/>
                  </a:lnTo>
                  <a:lnTo>
                    <a:pt x="34561" y="45593"/>
                  </a:lnTo>
                  <a:lnTo>
                    <a:pt x="34440" y="45349"/>
                  </a:lnTo>
                  <a:lnTo>
                    <a:pt x="34379" y="44800"/>
                  </a:lnTo>
                  <a:lnTo>
                    <a:pt x="34318" y="44130"/>
                  </a:lnTo>
                  <a:lnTo>
                    <a:pt x="34318" y="43825"/>
                  </a:lnTo>
                  <a:lnTo>
                    <a:pt x="34196" y="43338"/>
                  </a:lnTo>
                  <a:lnTo>
                    <a:pt x="34135" y="43094"/>
                  </a:lnTo>
                  <a:lnTo>
                    <a:pt x="34074" y="42911"/>
                  </a:lnTo>
                  <a:lnTo>
                    <a:pt x="33891" y="42850"/>
                  </a:lnTo>
                  <a:lnTo>
                    <a:pt x="33769" y="42911"/>
                  </a:lnTo>
                  <a:lnTo>
                    <a:pt x="33647" y="42972"/>
                  </a:lnTo>
                  <a:lnTo>
                    <a:pt x="33647" y="43094"/>
                  </a:lnTo>
                  <a:lnTo>
                    <a:pt x="33586" y="43338"/>
                  </a:lnTo>
                  <a:lnTo>
                    <a:pt x="33647" y="43825"/>
                  </a:lnTo>
                  <a:lnTo>
                    <a:pt x="33647" y="44252"/>
                  </a:lnTo>
                  <a:lnTo>
                    <a:pt x="33647" y="44618"/>
                  </a:lnTo>
                  <a:lnTo>
                    <a:pt x="33647" y="44800"/>
                  </a:lnTo>
                  <a:lnTo>
                    <a:pt x="33586" y="44983"/>
                  </a:lnTo>
                  <a:lnTo>
                    <a:pt x="33525" y="45044"/>
                  </a:lnTo>
                  <a:lnTo>
                    <a:pt x="33464" y="44983"/>
                  </a:lnTo>
                  <a:lnTo>
                    <a:pt x="33403" y="44922"/>
                  </a:lnTo>
                  <a:lnTo>
                    <a:pt x="33281" y="44679"/>
                  </a:lnTo>
                  <a:lnTo>
                    <a:pt x="33281" y="44435"/>
                  </a:lnTo>
                  <a:lnTo>
                    <a:pt x="33220" y="43886"/>
                  </a:lnTo>
                  <a:lnTo>
                    <a:pt x="33099" y="42667"/>
                  </a:lnTo>
                  <a:lnTo>
                    <a:pt x="33099" y="42423"/>
                  </a:lnTo>
                  <a:lnTo>
                    <a:pt x="33038" y="42240"/>
                  </a:lnTo>
                  <a:lnTo>
                    <a:pt x="32794" y="41509"/>
                  </a:lnTo>
                  <a:lnTo>
                    <a:pt x="32550" y="40717"/>
                  </a:lnTo>
                  <a:lnTo>
                    <a:pt x="32489" y="40412"/>
                  </a:lnTo>
                  <a:lnTo>
                    <a:pt x="32489" y="40046"/>
                  </a:lnTo>
                  <a:lnTo>
                    <a:pt x="32489" y="39863"/>
                  </a:lnTo>
                  <a:lnTo>
                    <a:pt x="32550" y="39741"/>
                  </a:lnTo>
                  <a:lnTo>
                    <a:pt x="32672" y="39619"/>
                  </a:lnTo>
                  <a:lnTo>
                    <a:pt x="32794" y="39498"/>
                  </a:lnTo>
                  <a:lnTo>
                    <a:pt x="32916" y="39437"/>
                  </a:lnTo>
                  <a:lnTo>
                    <a:pt x="32916" y="39376"/>
                  </a:lnTo>
                  <a:lnTo>
                    <a:pt x="32916" y="39315"/>
                  </a:lnTo>
                  <a:lnTo>
                    <a:pt x="32794" y="39254"/>
                  </a:lnTo>
                  <a:lnTo>
                    <a:pt x="32672" y="39254"/>
                  </a:lnTo>
                  <a:lnTo>
                    <a:pt x="32489" y="39376"/>
                  </a:lnTo>
                  <a:lnTo>
                    <a:pt x="32123" y="38400"/>
                  </a:lnTo>
                  <a:lnTo>
                    <a:pt x="31697" y="37364"/>
                  </a:lnTo>
                  <a:lnTo>
                    <a:pt x="30721" y="35414"/>
                  </a:lnTo>
                  <a:lnTo>
                    <a:pt x="29807" y="33463"/>
                  </a:lnTo>
                  <a:lnTo>
                    <a:pt x="29380" y="32488"/>
                  </a:lnTo>
                  <a:lnTo>
                    <a:pt x="29015" y="31452"/>
                  </a:lnTo>
                  <a:lnTo>
                    <a:pt x="28710" y="30355"/>
                  </a:lnTo>
                  <a:lnTo>
                    <a:pt x="28466" y="29257"/>
                  </a:lnTo>
                  <a:lnTo>
                    <a:pt x="28161" y="28160"/>
                  </a:lnTo>
                  <a:lnTo>
                    <a:pt x="27796" y="27063"/>
                  </a:lnTo>
                  <a:lnTo>
                    <a:pt x="27064" y="25356"/>
                  </a:lnTo>
                  <a:lnTo>
                    <a:pt x="27064" y="25174"/>
                  </a:lnTo>
                  <a:lnTo>
                    <a:pt x="27064" y="24991"/>
                  </a:lnTo>
                  <a:lnTo>
                    <a:pt x="27125" y="24747"/>
                  </a:lnTo>
                  <a:lnTo>
                    <a:pt x="27247" y="24625"/>
                  </a:lnTo>
                  <a:lnTo>
                    <a:pt x="27369" y="24503"/>
                  </a:lnTo>
                  <a:lnTo>
                    <a:pt x="27552" y="24259"/>
                  </a:lnTo>
                  <a:lnTo>
                    <a:pt x="27674" y="23955"/>
                  </a:lnTo>
                  <a:lnTo>
                    <a:pt x="27796" y="23345"/>
                  </a:lnTo>
                  <a:lnTo>
                    <a:pt x="27857" y="22735"/>
                  </a:lnTo>
                  <a:lnTo>
                    <a:pt x="27857" y="22126"/>
                  </a:lnTo>
                  <a:lnTo>
                    <a:pt x="27735" y="21455"/>
                  </a:lnTo>
                  <a:lnTo>
                    <a:pt x="27613" y="20846"/>
                  </a:lnTo>
                  <a:lnTo>
                    <a:pt x="27491" y="20541"/>
                  </a:lnTo>
                  <a:lnTo>
                    <a:pt x="27430" y="20236"/>
                  </a:lnTo>
                  <a:lnTo>
                    <a:pt x="27491" y="19566"/>
                  </a:lnTo>
                  <a:lnTo>
                    <a:pt x="27369" y="20175"/>
                  </a:lnTo>
                  <a:lnTo>
                    <a:pt x="27369" y="20358"/>
                  </a:lnTo>
                  <a:lnTo>
                    <a:pt x="27430" y="20602"/>
                  </a:lnTo>
                  <a:lnTo>
                    <a:pt x="27491" y="21212"/>
                  </a:lnTo>
                  <a:lnTo>
                    <a:pt x="27552" y="21821"/>
                  </a:lnTo>
                  <a:lnTo>
                    <a:pt x="27613" y="22370"/>
                  </a:lnTo>
                  <a:lnTo>
                    <a:pt x="27552" y="22979"/>
                  </a:lnTo>
                  <a:lnTo>
                    <a:pt x="27430" y="23589"/>
                  </a:lnTo>
                  <a:lnTo>
                    <a:pt x="27369" y="23833"/>
                  </a:lnTo>
                  <a:lnTo>
                    <a:pt x="27186" y="24076"/>
                  </a:lnTo>
                  <a:lnTo>
                    <a:pt x="27064" y="24320"/>
                  </a:lnTo>
                  <a:lnTo>
                    <a:pt x="26820" y="24503"/>
                  </a:lnTo>
                  <a:lnTo>
                    <a:pt x="26637" y="24686"/>
                  </a:lnTo>
                  <a:lnTo>
                    <a:pt x="26394" y="24808"/>
                  </a:lnTo>
                  <a:lnTo>
                    <a:pt x="25845" y="24991"/>
                  </a:lnTo>
                  <a:lnTo>
                    <a:pt x="25297" y="25052"/>
                  </a:lnTo>
                  <a:lnTo>
                    <a:pt x="24016" y="25235"/>
                  </a:lnTo>
                  <a:lnTo>
                    <a:pt x="23468" y="25295"/>
                  </a:lnTo>
                  <a:lnTo>
                    <a:pt x="22797" y="25295"/>
                  </a:lnTo>
                  <a:lnTo>
                    <a:pt x="22676" y="25235"/>
                  </a:lnTo>
                  <a:lnTo>
                    <a:pt x="22493" y="25174"/>
                  </a:lnTo>
                  <a:lnTo>
                    <a:pt x="22249" y="24991"/>
                  </a:lnTo>
                  <a:lnTo>
                    <a:pt x="21639" y="24625"/>
                  </a:lnTo>
                  <a:lnTo>
                    <a:pt x="20359" y="23894"/>
                  </a:lnTo>
                  <a:lnTo>
                    <a:pt x="21883" y="24991"/>
                  </a:lnTo>
                  <a:lnTo>
                    <a:pt x="22249" y="25295"/>
                  </a:lnTo>
                  <a:lnTo>
                    <a:pt x="22432" y="25417"/>
                  </a:lnTo>
                  <a:lnTo>
                    <a:pt x="22676" y="25539"/>
                  </a:lnTo>
                  <a:lnTo>
                    <a:pt x="22797" y="25600"/>
                  </a:lnTo>
                  <a:lnTo>
                    <a:pt x="23346" y="25600"/>
                  </a:lnTo>
                  <a:lnTo>
                    <a:pt x="24260" y="25539"/>
                  </a:lnTo>
                  <a:lnTo>
                    <a:pt x="25175" y="25417"/>
                  </a:lnTo>
                  <a:lnTo>
                    <a:pt x="26028" y="25295"/>
                  </a:lnTo>
                  <a:lnTo>
                    <a:pt x="26455" y="25174"/>
                  </a:lnTo>
                  <a:lnTo>
                    <a:pt x="26820" y="24991"/>
                  </a:lnTo>
                  <a:lnTo>
                    <a:pt x="26698" y="25539"/>
                  </a:lnTo>
                  <a:lnTo>
                    <a:pt x="25845" y="28099"/>
                  </a:lnTo>
                  <a:lnTo>
                    <a:pt x="25784" y="28282"/>
                  </a:lnTo>
                  <a:lnTo>
                    <a:pt x="25723" y="28709"/>
                  </a:lnTo>
                  <a:lnTo>
                    <a:pt x="25784" y="30416"/>
                  </a:lnTo>
                  <a:lnTo>
                    <a:pt x="25784" y="32610"/>
                  </a:lnTo>
                  <a:lnTo>
                    <a:pt x="25784" y="32976"/>
                  </a:lnTo>
                  <a:lnTo>
                    <a:pt x="25723" y="33280"/>
                  </a:lnTo>
                  <a:lnTo>
                    <a:pt x="25723" y="33585"/>
                  </a:lnTo>
                  <a:lnTo>
                    <a:pt x="25723" y="33890"/>
                  </a:lnTo>
                  <a:lnTo>
                    <a:pt x="25845" y="34195"/>
                  </a:lnTo>
                  <a:lnTo>
                    <a:pt x="26028" y="35109"/>
                  </a:lnTo>
                  <a:lnTo>
                    <a:pt x="26333" y="36877"/>
                  </a:lnTo>
                  <a:lnTo>
                    <a:pt x="26455" y="37730"/>
                  </a:lnTo>
                  <a:lnTo>
                    <a:pt x="26516" y="38644"/>
                  </a:lnTo>
                  <a:lnTo>
                    <a:pt x="26516" y="40412"/>
                  </a:lnTo>
                  <a:lnTo>
                    <a:pt x="26455" y="42240"/>
                  </a:lnTo>
                  <a:lnTo>
                    <a:pt x="26394" y="44008"/>
                  </a:lnTo>
                  <a:lnTo>
                    <a:pt x="26272" y="45776"/>
                  </a:lnTo>
                  <a:lnTo>
                    <a:pt x="26028" y="47543"/>
                  </a:lnTo>
                  <a:lnTo>
                    <a:pt x="25784" y="49311"/>
                  </a:lnTo>
                  <a:lnTo>
                    <a:pt x="25479" y="51079"/>
                  </a:lnTo>
                  <a:lnTo>
                    <a:pt x="25053" y="52846"/>
                  </a:lnTo>
                  <a:lnTo>
                    <a:pt x="24565" y="54553"/>
                  </a:lnTo>
                  <a:lnTo>
                    <a:pt x="24382" y="55406"/>
                  </a:lnTo>
                  <a:lnTo>
                    <a:pt x="24260" y="56260"/>
                  </a:lnTo>
                  <a:lnTo>
                    <a:pt x="24260" y="57235"/>
                  </a:lnTo>
                  <a:lnTo>
                    <a:pt x="24321" y="58210"/>
                  </a:lnTo>
                  <a:lnTo>
                    <a:pt x="24504" y="59063"/>
                  </a:lnTo>
                  <a:lnTo>
                    <a:pt x="24687" y="59917"/>
                  </a:lnTo>
                  <a:lnTo>
                    <a:pt x="24931" y="60770"/>
                  </a:lnTo>
                  <a:lnTo>
                    <a:pt x="25053" y="61684"/>
                  </a:lnTo>
                  <a:lnTo>
                    <a:pt x="25114" y="62538"/>
                  </a:lnTo>
                  <a:lnTo>
                    <a:pt x="25114" y="63391"/>
                  </a:lnTo>
                  <a:lnTo>
                    <a:pt x="24992" y="64244"/>
                  </a:lnTo>
                  <a:lnTo>
                    <a:pt x="24870" y="65098"/>
                  </a:lnTo>
                  <a:lnTo>
                    <a:pt x="24565" y="66317"/>
                  </a:lnTo>
                  <a:lnTo>
                    <a:pt x="24260" y="67475"/>
                  </a:lnTo>
                  <a:lnTo>
                    <a:pt x="23529" y="69791"/>
                  </a:lnTo>
                  <a:lnTo>
                    <a:pt x="22493" y="73326"/>
                  </a:lnTo>
                  <a:lnTo>
                    <a:pt x="22127" y="74789"/>
                  </a:lnTo>
                  <a:lnTo>
                    <a:pt x="22066" y="75216"/>
                  </a:lnTo>
                  <a:lnTo>
                    <a:pt x="22005" y="75460"/>
                  </a:lnTo>
                  <a:lnTo>
                    <a:pt x="22066" y="75704"/>
                  </a:lnTo>
                  <a:lnTo>
                    <a:pt x="22127" y="75947"/>
                  </a:lnTo>
                  <a:lnTo>
                    <a:pt x="22249" y="76252"/>
                  </a:lnTo>
                  <a:lnTo>
                    <a:pt x="22493" y="76740"/>
                  </a:lnTo>
                  <a:lnTo>
                    <a:pt x="22858" y="77410"/>
                  </a:lnTo>
                  <a:lnTo>
                    <a:pt x="23346" y="78081"/>
                  </a:lnTo>
                  <a:lnTo>
                    <a:pt x="23590" y="78386"/>
                  </a:lnTo>
                  <a:lnTo>
                    <a:pt x="23834" y="78568"/>
                  </a:lnTo>
                  <a:lnTo>
                    <a:pt x="24260" y="78873"/>
                  </a:lnTo>
                  <a:lnTo>
                    <a:pt x="24321" y="78995"/>
                  </a:lnTo>
                  <a:lnTo>
                    <a:pt x="24321" y="79056"/>
                  </a:lnTo>
                  <a:lnTo>
                    <a:pt x="24260" y="79117"/>
                  </a:lnTo>
                  <a:lnTo>
                    <a:pt x="24199" y="79178"/>
                  </a:lnTo>
                  <a:lnTo>
                    <a:pt x="23956" y="79239"/>
                  </a:lnTo>
                  <a:lnTo>
                    <a:pt x="23773" y="79300"/>
                  </a:lnTo>
                  <a:lnTo>
                    <a:pt x="22919" y="79483"/>
                  </a:lnTo>
                  <a:lnTo>
                    <a:pt x="22493" y="79544"/>
                  </a:lnTo>
                  <a:lnTo>
                    <a:pt x="22066" y="79605"/>
                  </a:lnTo>
                  <a:lnTo>
                    <a:pt x="21700" y="79544"/>
                  </a:lnTo>
                  <a:lnTo>
                    <a:pt x="21578" y="79422"/>
                  </a:lnTo>
                  <a:lnTo>
                    <a:pt x="21578" y="79300"/>
                  </a:lnTo>
                  <a:lnTo>
                    <a:pt x="21517" y="78995"/>
                  </a:lnTo>
                  <a:lnTo>
                    <a:pt x="21456" y="78873"/>
                  </a:lnTo>
                  <a:lnTo>
                    <a:pt x="21335" y="78751"/>
                  </a:lnTo>
                  <a:lnTo>
                    <a:pt x="21213" y="78751"/>
                  </a:lnTo>
                  <a:lnTo>
                    <a:pt x="21213" y="78873"/>
                  </a:lnTo>
                  <a:lnTo>
                    <a:pt x="21274" y="79117"/>
                  </a:lnTo>
                  <a:lnTo>
                    <a:pt x="21335" y="79422"/>
                  </a:lnTo>
                  <a:lnTo>
                    <a:pt x="21335" y="79605"/>
                  </a:lnTo>
                  <a:lnTo>
                    <a:pt x="21335" y="79727"/>
                  </a:lnTo>
                  <a:lnTo>
                    <a:pt x="21213" y="79848"/>
                  </a:lnTo>
                  <a:lnTo>
                    <a:pt x="21030" y="79909"/>
                  </a:lnTo>
                  <a:lnTo>
                    <a:pt x="20725" y="79970"/>
                  </a:lnTo>
                  <a:lnTo>
                    <a:pt x="20359" y="79970"/>
                  </a:lnTo>
                  <a:lnTo>
                    <a:pt x="20176" y="79909"/>
                  </a:lnTo>
                  <a:lnTo>
                    <a:pt x="19994" y="79848"/>
                  </a:lnTo>
                  <a:lnTo>
                    <a:pt x="19872" y="79666"/>
                  </a:lnTo>
                  <a:lnTo>
                    <a:pt x="19750" y="79422"/>
                  </a:lnTo>
                  <a:lnTo>
                    <a:pt x="19628" y="78995"/>
                  </a:lnTo>
                  <a:lnTo>
                    <a:pt x="19628" y="78507"/>
                  </a:lnTo>
                  <a:lnTo>
                    <a:pt x="19628" y="78020"/>
                  </a:lnTo>
                  <a:lnTo>
                    <a:pt x="19628" y="75582"/>
                  </a:lnTo>
                  <a:lnTo>
                    <a:pt x="19750" y="74119"/>
                  </a:lnTo>
                  <a:lnTo>
                    <a:pt x="19872" y="72656"/>
                  </a:lnTo>
                  <a:lnTo>
                    <a:pt x="19994" y="71193"/>
                  </a:lnTo>
                  <a:lnTo>
                    <a:pt x="20115" y="69669"/>
                  </a:lnTo>
                  <a:lnTo>
                    <a:pt x="20115" y="68816"/>
                  </a:lnTo>
                  <a:lnTo>
                    <a:pt x="20055" y="67963"/>
                  </a:lnTo>
                  <a:lnTo>
                    <a:pt x="19994" y="66195"/>
                  </a:lnTo>
                  <a:lnTo>
                    <a:pt x="19933" y="64915"/>
                  </a:lnTo>
                  <a:lnTo>
                    <a:pt x="19994" y="63696"/>
                  </a:lnTo>
                  <a:lnTo>
                    <a:pt x="20055" y="62172"/>
                  </a:lnTo>
                  <a:lnTo>
                    <a:pt x="20176" y="60587"/>
                  </a:lnTo>
                  <a:lnTo>
                    <a:pt x="20237" y="59734"/>
                  </a:lnTo>
                  <a:lnTo>
                    <a:pt x="20298" y="58820"/>
                  </a:lnTo>
                  <a:lnTo>
                    <a:pt x="20298" y="58515"/>
                  </a:lnTo>
                  <a:lnTo>
                    <a:pt x="20237" y="58271"/>
                  </a:lnTo>
                  <a:lnTo>
                    <a:pt x="20115" y="57905"/>
                  </a:lnTo>
                  <a:lnTo>
                    <a:pt x="19994" y="57540"/>
                  </a:lnTo>
                  <a:lnTo>
                    <a:pt x="19872" y="57113"/>
                  </a:lnTo>
                  <a:lnTo>
                    <a:pt x="19872" y="56625"/>
                  </a:lnTo>
                  <a:lnTo>
                    <a:pt x="19994" y="55772"/>
                  </a:lnTo>
                  <a:lnTo>
                    <a:pt x="19994" y="55345"/>
                  </a:lnTo>
                  <a:lnTo>
                    <a:pt x="19994" y="54919"/>
                  </a:lnTo>
                  <a:lnTo>
                    <a:pt x="19933" y="54065"/>
                  </a:lnTo>
                  <a:lnTo>
                    <a:pt x="19750" y="52359"/>
                  </a:lnTo>
                  <a:lnTo>
                    <a:pt x="19689" y="50652"/>
                  </a:lnTo>
                  <a:lnTo>
                    <a:pt x="19689" y="48275"/>
                  </a:lnTo>
                  <a:lnTo>
                    <a:pt x="19689" y="45898"/>
                  </a:lnTo>
                  <a:lnTo>
                    <a:pt x="19628" y="44130"/>
                  </a:lnTo>
                  <a:lnTo>
                    <a:pt x="19628" y="43338"/>
                  </a:lnTo>
                  <a:lnTo>
                    <a:pt x="19628" y="43155"/>
                  </a:lnTo>
                  <a:lnTo>
                    <a:pt x="19628" y="42911"/>
                  </a:lnTo>
                  <a:lnTo>
                    <a:pt x="19872" y="42911"/>
                  </a:lnTo>
                  <a:lnTo>
                    <a:pt x="20237" y="42789"/>
                  </a:lnTo>
                  <a:lnTo>
                    <a:pt x="20542" y="42667"/>
                  </a:lnTo>
                  <a:lnTo>
                    <a:pt x="20786" y="42423"/>
                  </a:lnTo>
                  <a:lnTo>
                    <a:pt x="20969" y="42119"/>
                  </a:lnTo>
                  <a:lnTo>
                    <a:pt x="21030" y="41814"/>
                  </a:lnTo>
                  <a:lnTo>
                    <a:pt x="21030" y="41509"/>
                  </a:lnTo>
                  <a:lnTo>
                    <a:pt x="20847" y="41936"/>
                  </a:lnTo>
                  <a:lnTo>
                    <a:pt x="20725" y="42119"/>
                  </a:lnTo>
                  <a:lnTo>
                    <a:pt x="20542" y="42301"/>
                  </a:lnTo>
                  <a:lnTo>
                    <a:pt x="20359" y="42423"/>
                  </a:lnTo>
                  <a:lnTo>
                    <a:pt x="20115" y="42484"/>
                  </a:lnTo>
                  <a:lnTo>
                    <a:pt x="19567" y="42545"/>
                  </a:lnTo>
                  <a:lnTo>
                    <a:pt x="19018" y="42484"/>
                  </a:lnTo>
                  <a:lnTo>
                    <a:pt x="18774" y="42423"/>
                  </a:lnTo>
                  <a:lnTo>
                    <a:pt x="18592" y="42301"/>
                  </a:lnTo>
                  <a:lnTo>
                    <a:pt x="18409" y="42119"/>
                  </a:lnTo>
                  <a:lnTo>
                    <a:pt x="18287" y="41936"/>
                  </a:lnTo>
                  <a:lnTo>
                    <a:pt x="18104" y="41509"/>
                  </a:lnTo>
                  <a:lnTo>
                    <a:pt x="18104" y="41753"/>
                  </a:lnTo>
                  <a:lnTo>
                    <a:pt x="18104" y="41997"/>
                  </a:lnTo>
                  <a:lnTo>
                    <a:pt x="18226" y="42240"/>
                  </a:lnTo>
                  <a:lnTo>
                    <a:pt x="18348" y="42484"/>
                  </a:lnTo>
                  <a:lnTo>
                    <a:pt x="18592" y="42667"/>
                  </a:lnTo>
                  <a:lnTo>
                    <a:pt x="18896" y="42789"/>
                  </a:lnTo>
                  <a:lnTo>
                    <a:pt x="19201" y="42850"/>
                  </a:lnTo>
                  <a:lnTo>
                    <a:pt x="19323" y="42911"/>
                  </a:lnTo>
                  <a:lnTo>
                    <a:pt x="19445" y="42911"/>
                  </a:lnTo>
                  <a:lnTo>
                    <a:pt x="19445" y="43033"/>
                  </a:lnTo>
                  <a:lnTo>
                    <a:pt x="19445" y="43094"/>
                  </a:lnTo>
                  <a:lnTo>
                    <a:pt x="19384" y="43642"/>
                  </a:lnTo>
                  <a:lnTo>
                    <a:pt x="19384" y="46324"/>
                  </a:lnTo>
                  <a:lnTo>
                    <a:pt x="19384" y="48458"/>
                  </a:lnTo>
                  <a:lnTo>
                    <a:pt x="19384" y="50652"/>
                  </a:lnTo>
                  <a:lnTo>
                    <a:pt x="19323" y="51993"/>
                  </a:lnTo>
                  <a:lnTo>
                    <a:pt x="19201" y="53395"/>
                  </a:lnTo>
                  <a:lnTo>
                    <a:pt x="19079" y="54858"/>
                  </a:lnTo>
                  <a:lnTo>
                    <a:pt x="19079" y="55528"/>
                  </a:lnTo>
                  <a:lnTo>
                    <a:pt x="19079" y="56260"/>
                  </a:lnTo>
                  <a:lnTo>
                    <a:pt x="19140" y="56930"/>
                  </a:lnTo>
                  <a:lnTo>
                    <a:pt x="19018" y="57662"/>
                  </a:lnTo>
                  <a:lnTo>
                    <a:pt x="18835" y="58149"/>
                  </a:lnTo>
                  <a:lnTo>
                    <a:pt x="18774" y="58393"/>
                  </a:lnTo>
                  <a:lnTo>
                    <a:pt x="18714" y="58637"/>
                  </a:lnTo>
                  <a:lnTo>
                    <a:pt x="18714" y="59368"/>
                  </a:lnTo>
                  <a:lnTo>
                    <a:pt x="18835" y="60100"/>
                  </a:lnTo>
                  <a:lnTo>
                    <a:pt x="18896" y="60831"/>
                  </a:lnTo>
                  <a:lnTo>
                    <a:pt x="18957" y="61563"/>
                  </a:lnTo>
                  <a:lnTo>
                    <a:pt x="19018" y="63818"/>
                  </a:lnTo>
                  <a:lnTo>
                    <a:pt x="19079" y="64854"/>
                  </a:lnTo>
                  <a:lnTo>
                    <a:pt x="19079" y="65829"/>
                  </a:lnTo>
                  <a:lnTo>
                    <a:pt x="19018" y="67292"/>
                  </a:lnTo>
                  <a:lnTo>
                    <a:pt x="18896" y="68755"/>
                  </a:lnTo>
                  <a:lnTo>
                    <a:pt x="18957" y="70218"/>
                  </a:lnTo>
                  <a:lnTo>
                    <a:pt x="19079" y="71681"/>
                  </a:lnTo>
                  <a:lnTo>
                    <a:pt x="19262" y="73144"/>
                  </a:lnTo>
                  <a:lnTo>
                    <a:pt x="19384" y="74606"/>
                  </a:lnTo>
                  <a:lnTo>
                    <a:pt x="19384" y="75886"/>
                  </a:lnTo>
                  <a:lnTo>
                    <a:pt x="19384" y="77959"/>
                  </a:lnTo>
                  <a:lnTo>
                    <a:pt x="19384" y="78873"/>
                  </a:lnTo>
                  <a:lnTo>
                    <a:pt x="19384" y="79178"/>
                  </a:lnTo>
                  <a:lnTo>
                    <a:pt x="19323" y="79422"/>
                  </a:lnTo>
                  <a:lnTo>
                    <a:pt x="19140" y="79727"/>
                  </a:lnTo>
                  <a:lnTo>
                    <a:pt x="18957" y="79909"/>
                  </a:lnTo>
                  <a:lnTo>
                    <a:pt x="18653" y="79970"/>
                  </a:lnTo>
                  <a:lnTo>
                    <a:pt x="18348" y="79970"/>
                  </a:lnTo>
                  <a:lnTo>
                    <a:pt x="18043" y="79909"/>
                  </a:lnTo>
                  <a:lnTo>
                    <a:pt x="17799" y="79787"/>
                  </a:lnTo>
                  <a:lnTo>
                    <a:pt x="17738" y="79666"/>
                  </a:lnTo>
                  <a:lnTo>
                    <a:pt x="17677" y="79605"/>
                  </a:lnTo>
                  <a:lnTo>
                    <a:pt x="17738" y="79361"/>
                  </a:lnTo>
                  <a:lnTo>
                    <a:pt x="17799" y="79056"/>
                  </a:lnTo>
                  <a:lnTo>
                    <a:pt x="17860" y="78934"/>
                  </a:lnTo>
                  <a:lnTo>
                    <a:pt x="17921" y="78873"/>
                  </a:lnTo>
                  <a:lnTo>
                    <a:pt x="17860" y="78812"/>
                  </a:lnTo>
                  <a:lnTo>
                    <a:pt x="17799" y="78751"/>
                  </a:lnTo>
                  <a:lnTo>
                    <a:pt x="17677" y="78751"/>
                  </a:lnTo>
                  <a:lnTo>
                    <a:pt x="17616" y="78812"/>
                  </a:lnTo>
                  <a:lnTo>
                    <a:pt x="17555" y="78995"/>
                  </a:lnTo>
                  <a:lnTo>
                    <a:pt x="17555" y="79178"/>
                  </a:lnTo>
                  <a:lnTo>
                    <a:pt x="17494" y="79300"/>
                  </a:lnTo>
                  <a:lnTo>
                    <a:pt x="17434" y="79483"/>
                  </a:lnTo>
                  <a:lnTo>
                    <a:pt x="17312" y="79544"/>
                  </a:lnTo>
                  <a:lnTo>
                    <a:pt x="17129" y="79605"/>
                  </a:lnTo>
                  <a:lnTo>
                    <a:pt x="16824" y="79605"/>
                  </a:lnTo>
                  <a:lnTo>
                    <a:pt x="16458" y="79544"/>
                  </a:lnTo>
                  <a:lnTo>
                    <a:pt x="16032" y="79483"/>
                  </a:lnTo>
                  <a:lnTo>
                    <a:pt x="15361" y="79361"/>
                  </a:lnTo>
                  <a:lnTo>
                    <a:pt x="14995" y="79239"/>
                  </a:lnTo>
                  <a:lnTo>
                    <a:pt x="14813" y="79178"/>
                  </a:lnTo>
                  <a:lnTo>
                    <a:pt x="14752" y="79117"/>
                  </a:lnTo>
                  <a:lnTo>
                    <a:pt x="14691" y="79056"/>
                  </a:lnTo>
                  <a:lnTo>
                    <a:pt x="14691" y="78934"/>
                  </a:lnTo>
                  <a:lnTo>
                    <a:pt x="14813" y="78873"/>
                  </a:lnTo>
                  <a:lnTo>
                    <a:pt x="14995" y="78751"/>
                  </a:lnTo>
                  <a:lnTo>
                    <a:pt x="15483" y="78386"/>
                  </a:lnTo>
                  <a:lnTo>
                    <a:pt x="15910" y="77898"/>
                  </a:lnTo>
                  <a:lnTo>
                    <a:pt x="16214" y="77349"/>
                  </a:lnTo>
                  <a:lnTo>
                    <a:pt x="16519" y="76801"/>
                  </a:lnTo>
                  <a:lnTo>
                    <a:pt x="16824" y="76252"/>
                  </a:lnTo>
                  <a:lnTo>
                    <a:pt x="17007" y="75765"/>
                  </a:lnTo>
                  <a:lnTo>
                    <a:pt x="17007" y="75399"/>
                  </a:lnTo>
                  <a:lnTo>
                    <a:pt x="16946" y="75033"/>
                  </a:lnTo>
                  <a:lnTo>
                    <a:pt x="16763" y="74058"/>
                  </a:lnTo>
                  <a:lnTo>
                    <a:pt x="16519" y="73144"/>
                  </a:lnTo>
                  <a:lnTo>
                    <a:pt x="15910" y="71315"/>
                  </a:lnTo>
                  <a:lnTo>
                    <a:pt x="15239" y="68938"/>
                  </a:lnTo>
                  <a:lnTo>
                    <a:pt x="14813" y="67536"/>
                  </a:lnTo>
                  <a:lnTo>
                    <a:pt x="14386" y="66073"/>
                  </a:lnTo>
                  <a:lnTo>
                    <a:pt x="14081" y="64610"/>
                  </a:lnTo>
                  <a:lnTo>
                    <a:pt x="13959" y="63879"/>
                  </a:lnTo>
                  <a:lnTo>
                    <a:pt x="13898" y="63147"/>
                  </a:lnTo>
                  <a:lnTo>
                    <a:pt x="13959" y="62355"/>
                  </a:lnTo>
                  <a:lnTo>
                    <a:pt x="14020" y="61623"/>
                  </a:lnTo>
                  <a:lnTo>
                    <a:pt x="14142" y="60831"/>
                  </a:lnTo>
                  <a:lnTo>
                    <a:pt x="14325" y="60100"/>
                  </a:lnTo>
                  <a:lnTo>
                    <a:pt x="14630" y="58698"/>
                  </a:lnTo>
                  <a:lnTo>
                    <a:pt x="14752" y="57966"/>
                  </a:lnTo>
                  <a:lnTo>
                    <a:pt x="14813" y="57235"/>
                  </a:lnTo>
                  <a:lnTo>
                    <a:pt x="14752" y="56686"/>
                  </a:lnTo>
                  <a:lnTo>
                    <a:pt x="14752" y="56077"/>
                  </a:lnTo>
                  <a:lnTo>
                    <a:pt x="14508" y="54919"/>
                  </a:lnTo>
                  <a:lnTo>
                    <a:pt x="14264" y="53761"/>
                  </a:lnTo>
                  <a:lnTo>
                    <a:pt x="13959" y="52602"/>
                  </a:lnTo>
                  <a:lnTo>
                    <a:pt x="13593" y="51079"/>
                  </a:lnTo>
                  <a:lnTo>
                    <a:pt x="13289" y="49555"/>
                  </a:lnTo>
                  <a:lnTo>
                    <a:pt x="13045" y="48031"/>
                  </a:lnTo>
                  <a:lnTo>
                    <a:pt x="12862" y="46446"/>
                  </a:lnTo>
                  <a:lnTo>
                    <a:pt x="12618" y="43399"/>
                  </a:lnTo>
                  <a:lnTo>
                    <a:pt x="12557" y="40290"/>
                  </a:lnTo>
                  <a:lnTo>
                    <a:pt x="12557" y="38766"/>
                  </a:lnTo>
                  <a:lnTo>
                    <a:pt x="12557" y="38035"/>
                  </a:lnTo>
                  <a:lnTo>
                    <a:pt x="12679" y="37242"/>
                  </a:lnTo>
                  <a:lnTo>
                    <a:pt x="12862" y="35658"/>
                  </a:lnTo>
                  <a:lnTo>
                    <a:pt x="13167" y="34134"/>
                  </a:lnTo>
                  <a:lnTo>
                    <a:pt x="13228" y="33890"/>
                  </a:lnTo>
                  <a:lnTo>
                    <a:pt x="13228" y="33585"/>
                  </a:lnTo>
                  <a:lnTo>
                    <a:pt x="13167" y="33280"/>
                  </a:lnTo>
                  <a:lnTo>
                    <a:pt x="13045" y="32976"/>
                  </a:lnTo>
                  <a:lnTo>
                    <a:pt x="13045" y="29379"/>
                  </a:lnTo>
                  <a:lnTo>
                    <a:pt x="13045" y="28587"/>
                  </a:lnTo>
                  <a:lnTo>
                    <a:pt x="12984" y="28343"/>
                  </a:lnTo>
                  <a:lnTo>
                    <a:pt x="12923" y="28038"/>
                  </a:lnTo>
                  <a:lnTo>
                    <a:pt x="12801" y="27673"/>
                  </a:lnTo>
                  <a:lnTo>
                    <a:pt x="12496" y="26576"/>
                  </a:lnTo>
                  <a:lnTo>
                    <a:pt x="12192" y="25600"/>
                  </a:lnTo>
                  <a:lnTo>
                    <a:pt x="12192" y="25235"/>
                  </a:lnTo>
                  <a:lnTo>
                    <a:pt x="12131" y="24930"/>
                  </a:lnTo>
                  <a:lnTo>
                    <a:pt x="12496" y="25113"/>
                  </a:lnTo>
                  <a:lnTo>
                    <a:pt x="12923" y="25235"/>
                  </a:lnTo>
                  <a:lnTo>
                    <a:pt x="13776" y="25417"/>
                  </a:lnTo>
                  <a:lnTo>
                    <a:pt x="14691" y="25539"/>
                  </a:lnTo>
                  <a:lnTo>
                    <a:pt x="15666" y="25600"/>
                  </a:lnTo>
                  <a:lnTo>
                    <a:pt x="16214" y="25600"/>
                  </a:lnTo>
                  <a:lnTo>
                    <a:pt x="16397" y="25539"/>
                  </a:lnTo>
                  <a:lnTo>
                    <a:pt x="16519" y="25478"/>
                  </a:lnTo>
                  <a:lnTo>
                    <a:pt x="16702" y="25356"/>
                  </a:lnTo>
                  <a:lnTo>
                    <a:pt x="17068" y="25052"/>
                  </a:lnTo>
                  <a:lnTo>
                    <a:pt x="18653" y="23894"/>
                  </a:lnTo>
                  <a:lnTo>
                    <a:pt x="18653" y="23894"/>
                  </a:lnTo>
                  <a:lnTo>
                    <a:pt x="16519" y="25113"/>
                  </a:lnTo>
                  <a:lnTo>
                    <a:pt x="16397" y="25235"/>
                  </a:lnTo>
                  <a:lnTo>
                    <a:pt x="16275" y="25295"/>
                  </a:lnTo>
                  <a:lnTo>
                    <a:pt x="15971" y="25295"/>
                  </a:lnTo>
                  <a:lnTo>
                    <a:pt x="15361" y="25235"/>
                  </a:lnTo>
                  <a:lnTo>
                    <a:pt x="14081" y="25113"/>
                  </a:lnTo>
                  <a:lnTo>
                    <a:pt x="13532" y="25052"/>
                  </a:lnTo>
                  <a:lnTo>
                    <a:pt x="12923" y="24930"/>
                  </a:lnTo>
                  <a:lnTo>
                    <a:pt x="12435" y="24686"/>
                  </a:lnTo>
                  <a:lnTo>
                    <a:pt x="12192" y="24503"/>
                  </a:lnTo>
                  <a:lnTo>
                    <a:pt x="11948" y="24320"/>
                  </a:lnTo>
                  <a:lnTo>
                    <a:pt x="11826" y="24076"/>
                  </a:lnTo>
                  <a:lnTo>
                    <a:pt x="11704" y="23833"/>
                  </a:lnTo>
                  <a:lnTo>
                    <a:pt x="11521" y="23284"/>
                  </a:lnTo>
                  <a:lnTo>
                    <a:pt x="11460" y="22735"/>
                  </a:lnTo>
                  <a:lnTo>
                    <a:pt x="11460" y="22126"/>
                  </a:lnTo>
                  <a:lnTo>
                    <a:pt x="11521" y="21455"/>
                  </a:lnTo>
                  <a:lnTo>
                    <a:pt x="11582" y="20785"/>
                  </a:lnTo>
                  <a:lnTo>
                    <a:pt x="11643" y="20541"/>
                  </a:lnTo>
                  <a:lnTo>
                    <a:pt x="11704" y="20297"/>
                  </a:lnTo>
                  <a:lnTo>
                    <a:pt x="11521" y="19566"/>
                  </a:lnTo>
                  <a:lnTo>
                    <a:pt x="11582" y="20114"/>
                  </a:lnTo>
                  <a:lnTo>
                    <a:pt x="11582" y="20419"/>
                  </a:lnTo>
                  <a:lnTo>
                    <a:pt x="11460" y="20724"/>
                  </a:lnTo>
                  <a:lnTo>
                    <a:pt x="11338" y="21212"/>
                  </a:lnTo>
                  <a:lnTo>
                    <a:pt x="11216" y="21760"/>
                  </a:lnTo>
                  <a:lnTo>
                    <a:pt x="11216" y="22309"/>
                  </a:lnTo>
                  <a:lnTo>
                    <a:pt x="11216" y="22918"/>
                  </a:lnTo>
                  <a:lnTo>
                    <a:pt x="11277" y="23467"/>
                  </a:lnTo>
                  <a:lnTo>
                    <a:pt x="11399" y="24015"/>
                  </a:lnTo>
                  <a:lnTo>
                    <a:pt x="11643" y="24442"/>
                  </a:lnTo>
                  <a:lnTo>
                    <a:pt x="11765" y="24564"/>
                  </a:lnTo>
                  <a:lnTo>
                    <a:pt x="11826" y="24747"/>
                  </a:lnTo>
                  <a:lnTo>
                    <a:pt x="11887" y="24991"/>
                  </a:lnTo>
                  <a:lnTo>
                    <a:pt x="11887" y="25235"/>
                  </a:lnTo>
                  <a:lnTo>
                    <a:pt x="11887" y="25478"/>
                  </a:lnTo>
                  <a:lnTo>
                    <a:pt x="11765" y="25722"/>
                  </a:lnTo>
                  <a:lnTo>
                    <a:pt x="11460" y="26515"/>
                  </a:lnTo>
                  <a:lnTo>
                    <a:pt x="11033" y="27612"/>
                  </a:lnTo>
                  <a:lnTo>
                    <a:pt x="10729" y="28648"/>
                  </a:lnTo>
                  <a:lnTo>
                    <a:pt x="10485" y="29745"/>
                  </a:lnTo>
                  <a:lnTo>
                    <a:pt x="10241" y="30842"/>
                  </a:lnTo>
                  <a:lnTo>
                    <a:pt x="9875" y="31939"/>
                  </a:lnTo>
                  <a:lnTo>
                    <a:pt x="9449" y="33037"/>
                  </a:lnTo>
                  <a:lnTo>
                    <a:pt x="8961" y="34134"/>
                  </a:lnTo>
                  <a:lnTo>
                    <a:pt x="8412" y="35170"/>
                  </a:lnTo>
                  <a:lnTo>
                    <a:pt x="7437" y="37242"/>
                  </a:lnTo>
                  <a:lnTo>
                    <a:pt x="6950" y="38278"/>
                  </a:lnTo>
                  <a:lnTo>
                    <a:pt x="6523" y="39376"/>
                  </a:lnTo>
                  <a:lnTo>
                    <a:pt x="6340" y="39254"/>
                  </a:lnTo>
                  <a:lnTo>
                    <a:pt x="6157" y="39254"/>
                  </a:lnTo>
                  <a:lnTo>
                    <a:pt x="6157" y="39315"/>
                  </a:lnTo>
                  <a:lnTo>
                    <a:pt x="6096" y="39376"/>
                  </a:lnTo>
                  <a:lnTo>
                    <a:pt x="6157" y="39437"/>
                  </a:lnTo>
                  <a:lnTo>
                    <a:pt x="6157" y="39498"/>
                  </a:lnTo>
                  <a:lnTo>
                    <a:pt x="6279" y="39498"/>
                  </a:lnTo>
                  <a:lnTo>
                    <a:pt x="6462" y="39619"/>
                  </a:lnTo>
                  <a:lnTo>
                    <a:pt x="6523" y="39802"/>
                  </a:lnTo>
                  <a:lnTo>
                    <a:pt x="6584" y="39985"/>
                  </a:lnTo>
                  <a:lnTo>
                    <a:pt x="6584" y="40229"/>
                  </a:lnTo>
                  <a:lnTo>
                    <a:pt x="6523" y="40717"/>
                  </a:lnTo>
                  <a:lnTo>
                    <a:pt x="6401" y="41204"/>
                  </a:lnTo>
                  <a:lnTo>
                    <a:pt x="6035" y="42119"/>
                  </a:lnTo>
                  <a:lnTo>
                    <a:pt x="5974" y="42301"/>
                  </a:lnTo>
                  <a:lnTo>
                    <a:pt x="5913" y="42545"/>
                  </a:lnTo>
                  <a:lnTo>
                    <a:pt x="5791" y="43886"/>
                  </a:lnTo>
                  <a:lnTo>
                    <a:pt x="5791" y="44496"/>
                  </a:lnTo>
                  <a:lnTo>
                    <a:pt x="5730" y="44800"/>
                  </a:lnTo>
                  <a:lnTo>
                    <a:pt x="5669" y="44922"/>
                  </a:lnTo>
                  <a:lnTo>
                    <a:pt x="5609" y="45044"/>
                  </a:lnTo>
                  <a:lnTo>
                    <a:pt x="5487" y="45044"/>
                  </a:lnTo>
                  <a:lnTo>
                    <a:pt x="5426" y="44983"/>
                  </a:lnTo>
                  <a:lnTo>
                    <a:pt x="5365" y="44800"/>
                  </a:lnTo>
                  <a:lnTo>
                    <a:pt x="5365" y="44374"/>
                  </a:lnTo>
                  <a:lnTo>
                    <a:pt x="5426" y="43764"/>
                  </a:lnTo>
                  <a:lnTo>
                    <a:pt x="5426" y="43459"/>
                  </a:lnTo>
                  <a:lnTo>
                    <a:pt x="5426" y="43216"/>
                  </a:lnTo>
                  <a:lnTo>
                    <a:pt x="5365" y="43033"/>
                  </a:lnTo>
                  <a:lnTo>
                    <a:pt x="5243" y="42911"/>
                  </a:lnTo>
                  <a:lnTo>
                    <a:pt x="5121" y="42850"/>
                  </a:lnTo>
                  <a:lnTo>
                    <a:pt x="4938" y="42972"/>
                  </a:lnTo>
                  <a:lnTo>
                    <a:pt x="4816" y="43216"/>
                  </a:lnTo>
                  <a:lnTo>
                    <a:pt x="4755" y="43459"/>
                  </a:lnTo>
                  <a:lnTo>
                    <a:pt x="4694" y="43947"/>
                  </a:lnTo>
                  <a:lnTo>
                    <a:pt x="4633" y="44800"/>
                  </a:lnTo>
                  <a:lnTo>
                    <a:pt x="4572" y="45349"/>
                  </a:lnTo>
                  <a:lnTo>
                    <a:pt x="4450" y="45593"/>
                  </a:lnTo>
                  <a:lnTo>
                    <a:pt x="4389" y="45654"/>
                  </a:lnTo>
                  <a:lnTo>
                    <a:pt x="4268" y="45532"/>
                  </a:lnTo>
                  <a:lnTo>
                    <a:pt x="4207" y="45349"/>
                  </a:lnTo>
                  <a:lnTo>
                    <a:pt x="4207" y="45105"/>
                  </a:lnTo>
                  <a:lnTo>
                    <a:pt x="4268" y="44374"/>
                  </a:lnTo>
                  <a:lnTo>
                    <a:pt x="4268" y="43825"/>
                  </a:lnTo>
                  <a:lnTo>
                    <a:pt x="4329" y="43277"/>
                  </a:lnTo>
                  <a:lnTo>
                    <a:pt x="4268" y="43094"/>
                  </a:lnTo>
                  <a:lnTo>
                    <a:pt x="4207" y="42972"/>
                  </a:lnTo>
                  <a:lnTo>
                    <a:pt x="4146" y="42911"/>
                  </a:lnTo>
                  <a:lnTo>
                    <a:pt x="4085" y="42911"/>
                  </a:lnTo>
                  <a:lnTo>
                    <a:pt x="3963" y="42972"/>
                  </a:lnTo>
                  <a:lnTo>
                    <a:pt x="3841" y="43155"/>
                  </a:lnTo>
                  <a:lnTo>
                    <a:pt x="3658" y="43642"/>
                  </a:lnTo>
                  <a:lnTo>
                    <a:pt x="3231" y="44861"/>
                  </a:lnTo>
                  <a:lnTo>
                    <a:pt x="2988" y="45349"/>
                  </a:lnTo>
                  <a:lnTo>
                    <a:pt x="2866" y="45593"/>
                  </a:lnTo>
                  <a:lnTo>
                    <a:pt x="2744" y="45654"/>
                  </a:lnTo>
                  <a:lnTo>
                    <a:pt x="2683" y="45715"/>
                  </a:lnTo>
                  <a:lnTo>
                    <a:pt x="2622" y="45654"/>
                  </a:lnTo>
                  <a:lnTo>
                    <a:pt x="2561" y="45593"/>
                  </a:lnTo>
                  <a:lnTo>
                    <a:pt x="2561" y="45410"/>
                  </a:lnTo>
                  <a:lnTo>
                    <a:pt x="2561" y="45105"/>
                  </a:lnTo>
                  <a:lnTo>
                    <a:pt x="2683" y="44739"/>
                  </a:lnTo>
                  <a:lnTo>
                    <a:pt x="2927" y="44069"/>
                  </a:lnTo>
                  <a:lnTo>
                    <a:pt x="3048" y="43703"/>
                  </a:lnTo>
                  <a:lnTo>
                    <a:pt x="3292" y="43094"/>
                  </a:lnTo>
                  <a:lnTo>
                    <a:pt x="3292" y="42728"/>
                  </a:lnTo>
                  <a:lnTo>
                    <a:pt x="3292" y="42606"/>
                  </a:lnTo>
                  <a:lnTo>
                    <a:pt x="3170" y="42484"/>
                  </a:lnTo>
                  <a:lnTo>
                    <a:pt x="3109" y="42484"/>
                  </a:lnTo>
                  <a:lnTo>
                    <a:pt x="2988" y="42545"/>
                  </a:lnTo>
                  <a:lnTo>
                    <a:pt x="2805" y="42728"/>
                  </a:lnTo>
                  <a:lnTo>
                    <a:pt x="2378" y="43216"/>
                  </a:lnTo>
                  <a:lnTo>
                    <a:pt x="2012" y="43703"/>
                  </a:lnTo>
                  <a:lnTo>
                    <a:pt x="1708" y="44191"/>
                  </a:lnTo>
                  <a:lnTo>
                    <a:pt x="1525" y="44435"/>
                  </a:lnTo>
                  <a:lnTo>
                    <a:pt x="1403" y="44496"/>
                  </a:lnTo>
                  <a:lnTo>
                    <a:pt x="1281" y="44557"/>
                  </a:lnTo>
                  <a:lnTo>
                    <a:pt x="1159" y="44557"/>
                  </a:lnTo>
                  <a:lnTo>
                    <a:pt x="1098" y="44496"/>
                  </a:lnTo>
                  <a:lnTo>
                    <a:pt x="1098" y="44374"/>
                  </a:lnTo>
                  <a:lnTo>
                    <a:pt x="1159" y="44252"/>
                  </a:lnTo>
                  <a:lnTo>
                    <a:pt x="1281" y="43947"/>
                  </a:lnTo>
                  <a:lnTo>
                    <a:pt x="1403" y="43825"/>
                  </a:lnTo>
                  <a:lnTo>
                    <a:pt x="1951" y="42789"/>
                  </a:lnTo>
                  <a:lnTo>
                    <a:pt x="2317" y="42119"/>
                  </a:lnTo>
                  <a:lnTo>
                    <a:pt x="2500" y="41753"/>
                  </a:lnTo>
                  <a:lnTo>
                    <a:pt x="2622" y="41387"/>
                  </a:lnTo>
                  <a:lnTo>
                    <a:pt x="2683" y="41204"/>
                  </a:lnTo>
                  <a:lnTo>
                    <a:pt x="2622" y="41082"/>
                  </a:lnTo>
                  <a:lnTo>
                    <a:pt x="2561" y="41021"/>
                  </a:lnTo>
                  <a:lnTo>
                    <a:pt x="2378" y="40960"/>
                  </a:lnTo>
                  <a:lnTo>
                    <a:pt x="2134" y="41082"/>
                  </a:lnTo>
                  <a:lnTo>
                    <a:pt x="1890" y="41326"/>
                  </a:lnTo>
                  <a:lnTo>
                    <a:pt x="1647" y="41570"/>
                  </a:lnTo>
                  <a:lnTo>
                    <a:pt x="1403" y="41753"/>
                  </a:lnTo>
                  <a:lnTo>
                    <a:pt x="976" y="41936"/>
                  </a:lnTo>
                  <a:lnTo>
                    <a:pt x="732" y="41997"/>
                  </a:lnTo>
                  <a:lnTo>
                    <a:pt x="488" y="41997"/>
                  </a:lnTo>
                  <a:lnTo>
                    <a:pt x="306" y="41936"/>
                  </a:lnTo>
                  <a:lnTo>
                    <a:pt x="245" y="41875"/>
                  </a:lnTo>
                  <a:lnTo>
                    <a:pt x="306" y="41814"/>
                  </a:lnTo>
                  <a:lnTo>
                    <a:pt x="367" y="41692"/>
                  </a:lnTo>
                  <a:lnTo>
                    <a:pt x="793" y="41326"/>
                  </a:lnTo>
                  <a:lnTo>
                    <a:pt x="1342" y="40778"/>
                  </a:lnTo>
                  <a:lnTo>
                    <a:pt x="1829" y="40168"/>
                  </a:lnTo>
                  <a:lnTo>
                    <a:pt x="2317" y="39619"/>
                  </a:lnTo>
                  <a:lnTo>
                    <a:pt x="2866" y="39071"/>
                  </a:lnTo>
                  <a:lnTo>
                    <a:pt x="3170" y="38888"/>
                  </a:lnTo>
                  <a:lnTo>
                    <a:pt x="3414" y="38705"/>
                  </a:lnTo>
                  <a:lnTo>
                    <a:pt x="4085" y="38705"/>
                  </a:lnTo>
                  <a:lnTo>
                    <a:pt x="4511" y="38827"/>
                  </a:lnTo>
                  <a:lnTo>
                    <a:pt x="4633" y="38827"/>
                  </a:lnTo>
                  <a:lnTo>
                    <a:pt x="4755" y="38888"/>
                  </a:lnTo>
                  <a:lnTo>
                    <a:pt x="4877" y="38888"/>
                  </a:lnTo>
                  <a:lnTo>
                    <a:pt x="4877" y="38827"/>
                  </a:lnTo>
                  <a:lnTo>
                    <a:pt x="4816" y="38705"/>
                  </a:lnTo>
                  <a:lnTo>
                    <a:pt x="4755" y="38644"/>
                  </a:lnTo>
                  <a:lnTo>
                    <a:pt x="4511" y="38522"/>
                  </a:lnTo>
                  <a:lnTo>
                    <a:pt x="4207" y="38461"/>
                  </a:lnTo>
                  <a:lnTo>
                    <a:pt x="4633" y="37608"/>
                  </a:lnTo>
                  <a:lnTo>
                    <a:pt x="4877" y="36755"/>
                  </a:lnTo>
                  <a:lnTo>
                    <a:pt x="5121" y="35840"/>
                  </a:lnTo>
                  <a:lnTo>
                    <a:pt x="5304" y="34987"/>
                  </a:lnTo>
                  <a:lnTo>
                    <a:pt x="5426" y="33768"/>
                  </a:lnTo>
                  <a:lnTo>
                    <a:pt x="5609" y="32549"/>
                  </a:lnTo>
                  <a:lnTo>
                    <a:pt x="5852" y="31635"/>
                  </a:lnTo>
                  <a:lnTo>
                    <a:pt x="6096" y="30781"/>
                  </a:lnTo>
                  <a:lnTo>
                    <a:pt x="6462" y="29928"/>
                  </a:lnTo>
                  <a:lnTo>
                    <a:pt x="6828" y="29075"/>
                  </a:lnTo>
                  <a:lnTo>
                    <a:pt x="6950" y="28709"/>
                  </a:lnTo>
                  <a:lnTo>
                    <a:pt x="7132" y="28465"/>
                  </a:lnTo>
                  <a:lnTo>
                    <a:pt x="7376" y="28099"/>
                  </a:lnTo>
                  <a:lnTo>
                    <a:pt x="7559" y="27673"/>
                  </a:lnTo>
                  <a:lnTo>
                    <a:pt x="7681" y="27368"/>
                  </a:lnTo>
                  <a:lnTo>
                    <a:pt x="7681" y="27063"/>
                  </a:lnTo>
                  <a:lnTo>
                    <a:pt x="7742" y="26149"/>
                  </a:lnTo>
                  <a:lnTo>
                    <a:pt x="7803" y="25235"/>
                  </a:lnTo>
                  <a:lnTo>
                    <a:pt x="7925" y="24259"/>
                  </a:lnTo>
                  <a:lnTo>
                    <a:pt x="8169" y="22370"/>
                  </a:lnTo>
                  <a:lnTo>
                    <a:pt x="8351" y="21455"/>
                  </a:lnTo>
                  <a:lnTo>
                    <a:pt x="8412" y="21151"/>
                  </a:lnTo>
                  <a:lnTo>
                    <a:pt x="8412" y="20846"/>
                  </a:lnTo>
                  <a:lnTo>
                    <a:pt x="8351" y="19932"/>
                  </a:lnTo>
                  <a:lnTo>
                    <a:pt x="8351" y="19017"/>
                  </a:lnTo>
                  <a:lnTo>
                    <a:pt x="8412" y="18164"/>
                  </a:lnTo>
                  <a:lnTo>
                    <a:pt x="8534" y="17737"/>
                  </a:lnTo>
                  <a:lnTo>
                    <a:pt x="8656" y="17311"/>
                  </a:lnTo>
                  <a:lnTo>
                    <a:pt x="9022" y="16457"/>
                  </a:lnTo>
                  <a:lnTo>
                    <a:pt x="9510" y="15726"/>
                  </a:lnTo>
                  <a:lnTo>
                    <a:pt x="9753" y="15360"/>
                  </a:lnTo>
                  <a:lnTo>
                    <a:pt x="9997" y="15055"/>
                  </a:lnTo>
                  <a:lnTo>
                    <a:pt x="10302" y="14812"/>
                  </a:lnTo>
                  <a:lnTo>
                    <a:pt x="10668" y="14629"/>
                  </a:lnTo>
                  <a:lnTo>
                    <a:pt x="11094" y="14446"/>
                  </a:lnTo>
                  <a:lnTo>
                    <a:pt x="11521" y="14324"/>
                  </a:lnTo>
                  <a:lnTo>
                    <a:pt x="12374" y="14202"/>
                  </a:lnTo>
                  <a:lnTo>
                    <a:pt x="13411" y="14080"/>
                  </a:lnTo>
                  <a:lnTo>
                    <a:pt x="14447" y="14080"/>
                  </a:lnTo>
                  <a:lnTo>
                    <a:pt x="16519" y="14141"/>
                  </a:lnTo>
                  <a:lnTo>
                    <a:pt x="14691" y="13836"/>
                  </a:lnTo>
                  <a:lnTo>
                    <a:pt x="15727" y="13166"/>
                  </a:lnTo>
                  <a:lnTo>
                    <a:pt x="16336" y="12739"/>
                  </a:lnTo>
                  <a:lnTo>
                    <a:pt x="16641" y="12617"/>
                  </a:lnTo>
                  <a:lnTo>
                    <a:pt x="16885" y="12434"/>
                  </a:lnTo>
                  <a:lnTo>
                    <a:pt x="16946" y="12313"/>
                  </a:lnTo>
                  <a:lnTo>
                    <a:pt x="17007" y="12191"/>
                  </a:lnTo>
                  <a:lnTo>
                    <a:pt x="17190" y="10118"/>
                  </a:lnTo>
                  <a:lnTo>
                    <a:pt x="17738" y="10484"/>
                  </a:lnTo>
                  <a:lnTo>
                    <a:pt x="18348" y="10789"/>
                  </a:lnTo>
                  <a:lnTo>
                    <a:pt x="18896" y="11032"/>
                  </a:lnTo>
                  <a:lnTo>
                    <a:pt x="19201" y="11093"/>
                  </a:lnTo>
                  <a:lnTo>
                    <a:pt x="19506" y="11154"/>
                  </a:lnTo>
                  <a:lnTo>
                    <a:pt x="19811" y="11093"/>
                  </a:lnTo>
                  <a:lnTo>
                    <a:pt x="20115" y="11032"/>
                  </a:lnTo>
                  <a:lnTo>
                    <a:pt x="20664" y="10789"/>
                  </a:lnTo>
                  <a:lnTo>
                    <a:pt x="21274" y="10484"/>
                  </a:lnTo>
                  <a:lnTo>
                    <a:pt x="21883" y="10118"/>
                  </a:lnTo>
                  <a:close/>
                  <a:moveTo>
                    <a:pt x="19445" y="0"/>
                  </a:moveTo>
                  <a:lnTo>
                    <a:pt x="18957" y="61"/>
                  </a:lnTo>
                  <a:lnTo>
                    <a:pt x="18287" y="183"/>
                  </a:lnTo>
                  <a:lnTo>
                    <a:pt x="17677" y="366"/>
                  </a:lnTo>
                  <a:lnTo>
                    <a:pt x="17068" y="670"/>
                  </a:lnTo>
                  <a:lnTo>
                    <a:pt x="16824" y="853"/>
                  </a:lnTo>
                  <a:lnTo>
                    <a:pt x="16580" y="1097"/>
                  </a:lnTo>
                  <a:lnTo>
                    <a:pt x="16336" y="1402"/>
                  </a:lnTo>
                  <a:lnTo>
                    <a:pt x="16153" y="1646"/>
                  </a:lnTo>
                  <a:lnTo>
                    <a:pt x="15788" y="2316"/>
                  </a:lnTo>
                  <a:lnTo>
                    <a:pt x="15605" y="2987"/>
                  </a:lnTo>
                  <a:lnTo>
                    <a:pt x="15483" y="3657"/>
                  </a:lnTo>
                  <a:lnTo>
                    <a:pt x="15422" y="4389"/>
                  </a:lnTo>
                  <a:lnTo>
                    <a:pt x="15422" y="5059"/>
                  </a:lnTo>
                  <a:lnTo>
                    <a:pt x="15422" y="5730"/>
                  </a:lnTo>
                  <a:lnTo>
                    <a:pt x="15544" y="6400"/>
                  </a:lnTo>
                  <a:lnTo>
                    <a:pt x="15666" y="7132"/>
                  </a:lnTo>
                  <a:lnTo>
                    <a:pt x="15849" y="7802"/>
                  </a:lnTo>
                  <a:lnTo>
                    <a:pt x="16275" y="9082"/>
                  </a:lnTo>
                  <a:lnTo>
                    <a:pt x="16397" y="9387"/>
                  </a:lnTo>
                  <a:lnTo>
                    <a:pt x="16580" y="9631"/>
                  </a:lnTo>
                  <a:lnTo>
                    <a:pt x="16824" y="9874"/>
                  </a:lnTo>
                  <a:lnTo>
                    <a:pt x="16946" y="9996"/>
                  </a:lnTo>
                  <a:lnTo>
                    <a:pt x="16946" y="10179"/>
                  </a:lnTo>
                  <a:lnTo>
                    <a:pt x="16946" y="10362"/>
                  </a:lnTo>
                  <a:lnTo>
                    <a:pt x="16763" y="11886"/>
                  </a:lnTo>
                  <a:lnTo>
                    <a:pt x="16763" y="12069"/>
                  </a:lnTo>
                  <a:lnTo>
                    <a:pt x="16702" y="12252"/>
                  </a:lnTo>
                  <a:lnTo>
                    <a:pt x="16641" y="12313"/>
                  </a:lnTo>
                  <a:lnTo>
                    <a:pt x="16458" y="12373"/>
                  </a:lnTo>
                  <a:lnTo>
                    <a:pt x="16093" y="12617"/>
                  </a:lnTo>
                  <a:lnTo>
                    <a:pt x="15422" y="13044"/>
                  </a:lnTo>
                  <a:lnTo>
                    <a:pt x="14752" y="13471"/>
                  </a:lnTo>
                  <a:lnTo>
                    <a:pt x="14508" y="13653"/>
                  </a:lnTo>
                  <a:lnTo>
                    <a:pt x="14325" y="13775"/>
                  </a:lnTo>
                  <a:lnTo>
                    <a:pt x="13350" y="13775"/>
                  </a:lnTo>
                  <a:lnTo>
                    <a:pt x="12496" y="13836"/>
                  </a:lnTo>
                  <a:lnTo>
                    <a:pt x="11765" y="13958"/>
                  </a:lnTo>
                  <a:lnTo>
                    <a:pt x="11033" y="14141"/>
                  </a:lnTo>
                  <a:lnTo>
                    <a:pt x="10668" y="14263"/>
                  </a:lnTo>
                  <a:lnTo>
                    <a:pt x="10363" y="14385"/>
                  </a:lnTo>
                  <a:lnTo>
                    <a:pt x="9997" y="14629"/>
                  </a:lnTo>
                  <a:lnTo>
                    <a:pt x="9753" y="14812"/>
                  </a:lnTo>
                  <a:lnTo>
                    <a:pt x="9510" y="15116"/>
                  </a:lnTo>
                  <a:lnTo>
                    <a:pt x="9266" y="15421"/>
                  </a:lnTo>
                  <a:lnTo>
                    <a:pt x="8900" y="16031"/>
                  </a:lnTo>
                  <a:lnTo>
                    <a:pt x="8534" y="16701"/>
                  </a:lnTo>
                  <a:lnTo>
                    <a:pt x="8230" y="17372"/>
                  </a:lnTo>
                  <a:lnTo>
                    <a:pt x="8108" y="17737"/>
                  </a:lnTo>
                  <a:lnTo>
                    <a:pt x="8047" y="18103"/>
                  </a:lnTo>
                  <a:lnTo>
                    <a:pt x="7986" y="18895"/>
                  </a:lnTo>
                  <a:lnTo>
                    <a:pt x="7986" y="19688"/>
                  </a:lnTo>
                  <a:lnTo>
                    <a:pt x="8047" y="20480"/>
                  </a:lnTo>
                  <a:lnTo>
                    <a:pt x="8047" y="20846"/>
                  </a:lnTo>
                  <a:lnTo>
                    <a:pt x="8047" y="21212"/>
                  </a:lnTo>
                  <a:lnTo>
                    <a:pt x="7864" y="22004"/>
                  </a:lnTo>
                  <a:lnTo>
                    <a:pt x="7620" y="23589"/>
                  </a:lnTo>
                  <a:lnTo>
                    <a:pt x="7376" y="25174"/>
                  </a:lnTo>
                  <a:lnTo>
                    <a:pt x="7315" y="26758"/>
                  </a:lnTo>
                  <a:lnTo>
                    <a:pt x="7254" y="27124"/>
                  </a:lnTo>
                  <a:lnTo>
                    <a:pt x="7193" y="27490"/>
                  </a:lnTo>
                  <a:lnTo>
                    <a:pt x="7132" y="27856"/>
                  </a:lnTo>
                  <a:lnTo>
                    <a:pt x="6950" y="28160"/>
                  </a:lnTo>
                  <a:lnTo>
                    <a:pt x="6706" y="28526"/>
                  </a:lnTo>
                  <a:lnTo>
                    <a:pt x="6523" y="28892"/>
                  </a:lnTo>
                  <a:lnTo>
                    <a:pt x="5974" y="30172"/>
                  </a:lnTo>
                  <a:lnTo>
                    <a:pt x="5609" y="31452"/>
                  </a:lnTo>
                  <a:lnTo>
                    <a:pt x="5304" y="32732"/>
                  </a:lnTo>
                  <a:lnTo>
                    <a:pt x="5121" y="34073"/>
                  </a:lnTo>
                  <a:lnTo>
                    <a:pt x="4938" y="35536"/>
                  </a:lnTo>
                  <a:lnTo>
                    <a:pt x="4755" y="36267"/>
                  </a:lnTo>
                  <a:lnTo>
                    <a:pt x="4572" y="36998"/>
                  </a:lnTo>
                  <a:lnTo>
                    <a:pt x="4329" y="37669"/>
                  </a:lnTo>
                  <a:lnTo>
                    <a:pt x="4207" y="38035"/>
                  </a:lnTo>
                  <a:lnTo>
                    <a:pt x="4146" y="38218"/>
                  </a:lnTo>
                  <a:lnTo>
                    <a:pt x="4024" y="38400"/>
                  </a:lnTo>
                  <a:lnTo>
                    <a:pt x="3963" y="38461"/>
                  </a:lnTo>
                  <a:lnTo>
                    <a:pt x="3475" y="38461"/>
                  </a:lnTo>
                  <a:lnTo>
                    <a:pt x="3109" y="38583"/>
                  </a:lnTo>
                  <a:lnTo>
                    <a:pt x="2805" y="38766"/>
                  </a:lnTo>
                  <a:lnTo>
                    <a:pt x="2256" y="39315"/>
                  </a:lnTo>
                  <a:lnTo>
                    <a:pt x="1768" y="39863"/>
                  </a:lnTo>
                  <a:lnTo>
                    <a:pt x="1342" y="40412"/>
                  </a:lnTo>
                  <a:lnTo>
                    <a:pt x="854" y="41021"/>
                  </a:lnTo>
                  <a:lnTo>
                    <a:pt x="306" y="41387"/>
                  </a:lnTo>
                  <a:lnTo>
                    <a:pt x="123" y="41570"/>
                  </a:lnTo>
                  <a:lnTo>
                    <a:pt x="62" y="41692"/>
                  </a:lnTo>
                  <a:lnTo>
                    <a:pt x="1" y="41814"/>
                  </a:lnTo>
                  <a:lnTo>
                    <a:pt x="62" y="42058"/>
                  </a:lnTo>
                  <a:lnTo>
                    <a:pt x="245" y="42179"/>
                  </a:lnTo>
                  <a:lnTo>
                    <a:pt x="427" y="42240"/>
                  </a:lnTo>
                  <a:lnTo>
                    <a:pt x="610" y="42240"/>
                  </a:lnTo>
                  <a:lnTo>
                    <a:pt x="1098" y="42119"/>
                  </a:lnTo>
                  <a:lnTo>
                    <a:pt x="1525" y="41936"/>
                  </a:lnTo>
                  <a:lnTo>
                    <a:pt x="1768" y="41753"/>
                  </a:lnTo>
                  <a:lnTo>
                    <a:pt x="2012" y="41570"/>
                  </a:lnTo>
                  <a:lnTo>
                    <a:pt x="2195" y="41387"/>
                  </a:lnTo>
                  <a:lnTo>
                    <a:pt x="2317" y="41265"/>
                  </a:lnTo>
                  <a:lnTo>
                    <a:pt x="2439" y="41204"/>
                  </a:lnTo>
                  <a:lnTo>
                    <a:pt x="2439" y="41204"/>
                  </a:lnTo>
                  <a:lnTo>
                    <a:pt x="2317" y="41509"/>
                  </a:lnTo>
                  <a:lnTo>
                    <a:pt x="2256" y="41753"/>
                  </a:lnTo>
                  <a:lnTo>
                    <a:pt x="1951" y="42240"/>
                  </a:lnTo>
                  <a:lnTo>
                    <a:pt x="1281" y="43459"/>
                  </a:lnTo>
                  <a:lnTo>
                    <a:pt x="976" y="44008"/>
                  </a:lnTo>
                  <a:lnTo>
                    <a:pt x="854" y="44252"/>
                  </a:lnTo>
                  <a:lnTo>
                    <a:pt x="854" y="44435"/>
                  </a:lnTo>
                  <a:lnTo>
                    <a:pt x="915" y="44557"/>
                  </a:lnTo>
                  <a:lnTo>
                    <a:pt x="1037" y="44739"/>
                  </a:lnTo>
                  <a:lnTo>
                    <a:pt x="1159" y="44861"/>
                  </a:lnTo>
                  <a:lnTo>
                    <a:pt x="1342" y="44800"/>
                  </a:lnTo>
                  <a:lnTo>
                    <a:pt x="1525" y="44739"/>
                  </a:lnTo>
                  <a:lnTo>
                    <a:pt x="1829" y="44435"/>
                  </a:lnTo>
                  <a:lnTo>
                    <a:pt x="2073" y="44130"/>
                  </a:lnTo>
                  <a:lnTo>
                    <a:pt x="2561" y="43399"/>
                  </a:lnTo>
                  <a:lnTo>
                    <a:pt x="2805" y="43033"/>
                  </a:lnTo>
                  <a:lnTo>
                    <a:pt x="3048" y="42789"/>
                  </a:lnTo>
                  <a:lnTo>
                    <a:pt x="3048" y="42789"/>
                  </a:lnTo>
                  <a:lnTo>
                    <a:pt x="2988" y="43094"/>
                  </a:lnTo>
                  <a:lnTo>
                    <a:pt x="2927" y="43459"/>
                  </a:lnTo>
                  <a:lnTo>
                    <a:pt x="2622" y="44191"/>
                  </a:lnTo>
                  <a:lnTo>
                    <a:pt x="2378" y="44861"/>
                  </a:lnTo>
                  <a:lnTo>
                    <a:pt x="2256" y="45227"/>
                  </a:lnTo>
                  <a:lnTo>
                    <a:pt x="2256" y="45593"/>
                  </a:lnTo>
                  <a:lnTo>
                    <a:pt x="2378" y="45776"/>
                  </a:lnTo>
                  <a:lnTo>
                    <a:pt x="2500" y="45898"/>
                  </a:lnTo>
                  <a:lnTo>
                    <a:pt x="2683" y="45959"/>
                  </a:lnTo>
                  <a:lnTo>
                    <a:pt x="2866" y="45898"/>
                  </a:lnTo>
                  <a:lnTo>
                    <a:pt x="3048" y="45776"/>
                  </a:lnTo>
                  <a:lnTo>
                    <a:pt x="3170" y="45532"/>
                  </a:lnTo>
                  <a:lnTo>
                    <a:pt x="3353" y="45166"/>
                  </a:lnTo>
                  <a:lnTo>
                    <a:pt x="3719" y="44252"/>
                  </a:lnTo>
                  <a:lnTo>
                    <a:pt x="4085" y="43277"/>
                  </a:lnTo>
                  <a:lnTo>
                    <a:pt x="4024" y="44130"/>
                  </a:lnTo>
                  <a:lnTo>
                    <a:pt x="3963" y="44922"/>
                  </a:lnTo>
                  <a:lnTo>
                    <a:pt x="3963" y="45349"/>
                  </a:lnTo>
                  <a:lnTo>
                    <a:pt x="4024" y="45593"/>
                  </a:lnTo>
                  <a:lnTo>
                    <a:pt x="4146" y="45776"/>
                  </a:lnTo>
                  <a:lnTo>
                    <a:pt x="4268" y="45837"/>
                  </a:lnTo>
                  <a:lnTo>
                    <a:pt x="4450" y="45837"/>
                  </a:lnTo>
                  <a:lnTo>
                    <a:pt x="4633" y="45776"/>
                  </a:lnTo>
                  <a:lnTo>
                    <a:pt x="4755" y="45654"/>
                  </a:lnTo>
                  <a:lnTo>
                    <a:pt x="4816" y="45349"/>
                  </a:lnTo>
                  <a:lnTo>
                    <a:pt x="4877" y="45105"/>
                  </a:lnTo>
                  <a:lnTo>
                    <a:pt x="4938" y="44496"/>
                  </a:lnTo>
                  <a:lnTo>
                    <a:pt x="4999" y="43642"/>
                  </a:lnTo>
                  <a:lnTo>
                    <a:pt x="5060" y="43338"/>
                  </a:lnTo>
                  <a:lnTo>
                    <a:pt x="5060" y="43216"/>
                  </a:lnTo>
                  <a:lnTo>
                    <a:pt x="5182" y="43094"/>
                  </a:lnTo>
                  <a:lnTo>
                    <a:pt x="5243" y="43277"/>
                  </a:lnTo>
                  <a:lnTo>
                    <a:pt x="5243" y="43459"/>
                  </a:lnTo>
                  <a:lnTo>
                    <a:pt x="5182" y="43886"/>
                  </a:lnTo>
                  <a:lnTo>
                    <a:pt x="5121" y="44374"/>
                  </a:lnTo>
                  <a:lnTo>
                    <a:pt x="5121" y="44800"/>
                  </a:lnTo>
                  <a:lnTo>
                    <a:pt x="5182" y="45044"/>
                  </a:lnTo>
                  <a:lnTo>
                    <a:pt x="5365" y="45227"/>
                  </a:lnTo>
                  <a:lnTo>
                    <a:pt x="5426" y="45288"/>
                  </a:lnTo>
                  <a:lnTo>
                    <a:pt x="5609" y="45288"/>
                  </a:lnTo>
                  <a:lnTo>
                    <a:pt x="5730" y="45227"/>
                  </a:lnTo>
                  <a:lnTo>
                    <a:pt x="5852" y="45044"/>
                  </a:lnTo>
                  <a:lnTo>
                    <a:pt x="5913" y="44861"/>
                  </a:lnTo>
                  <a:lnTo>
                    <a:pt x="6035" y="44496"/>
                  </a:lnTo>
                  <a:lnTo>
                    <a:pt x="6035" y="43642"/>
                  </a:lnTo>
                  <a:lnTo>
                    <a:pt x="6157" y="42484"/>
                  </a:lnTo>
                  <a:lnTo>
                    <a:pt x="6218" y="42240"/>
                  </a:lnTo>
                  <a:lnTo>
                    <a:pt x="6340" y="41997"/>
                  </a:lnTo>
                  <a:lnTo>
                    <a:pt x="6645" y="41082"/>
                  </a:lnTo>
                  <a:lnTo>
                    <a:pt x="6767" y="40595"/>
                  </a:lnTo>
                  <a:lnTo>
                    <a:pt x="6828" y="40107"/>
                  </a:lnTo>
                  <a:lnTo>
                    <a:pt x="6767" y="39802"/>
                  </a:lnTo>
                  <a:lnTo>
                    <a:pt x="6706" y="39558"/>
                  </a:lnTo>
                  <a:lnTo>
                    <a:pt x="6767" y="39315"/>
                  </a:lnTo>
                  <a:lnTo>
                    <a:pt x="6889" y="39132"/>
                  </a:lnTo>
                  <a:lnTo>
                    <a:pt x="7376" y="37974"/>
                  </a:lnTo>
                  <a:lnTo>
                    <a:pt x="7925" y="36877"/>
                  </a:lnTo>
                  <a:lnTo>
                    <a:pt x="9266" y="34256"/>
                  </a:lnTo>
                  <a:lnTo>
                    <a:pt x="9875" y="32915"/>
                  </a:lnTo>
                  <a:lnTo>
                    <a:pt x="10363" y="31574"/>
                  </a:lnTo>
                  <a:lnTo>
                    <a:pt x="10607" y="30781"/>
                  </a:lnTo>
                  <a:lnTo>
                    <a:pt x="10729" y="30050"/>
                  </a:lnTo>
                  <a:lnTo>
                    <a:pt x="11094" y="28526"/>
                  </a:lnTo>
                  <a:lnTo>
                    <a:pt x="11521" y="27185"/>
                  </a:lnTo>
                  <a:lnTo>
                    <a:pt x="12009" y="25844"/>
                  </a:lnTo>
                  <a:lnTo>
                    <a:pt x="12374" y="27307"/>
                  </a:lnTo>
                  <a:lnTo>
                    <a:pt x="12557" y="27856"/>
                  </a:lnTo>
                  <a:lnTo>
                    <a:pt x="12679" y="28465"/>
                  </a:lnTo>
                  <a:lnTo>
                    <a:pt x="12679" y="29136"/>
                  </a:lnTo>
                  <a:lnTo>
                    <a:pt x="12679" y="29806"/>
                  </a:lnTo>
                  <a:lnTo>
                    <a:pt x="12618" y="31878"/>
                  </a:lnTo>
                  <a:lnTo>
                    <a:pt x="12618" y="32427"/>
                  </a:lnTo>
                  <a:lnTo>
                    <a:pt x="12618" y="33037"/>
                  </a:lnTo>
                  <a:lnTo>
                    <a:pt x="12679" y="33280"/>
                  </a:lnTo>
                  <a:lnTo>
                    <a:pt x="12801" y="33524"/>
                  </a:lnTo>
                  <a:lnTo>
                    <a:pt x="12801" y="33768"/>
                  </a:lnTo>
                  <a:lnTo>
                    <a:pt x="12801" y="34012"/>
                  </a:lnTo>
                  <a:lnTo>
                    <a:pt x="12679" y="34560"/>
                  </a:lnTo>
                  <a:lnTo>
                    <a:pt x="12313" y="36633"/>
                  </a:lnTo>
                  <a:lnTo>
                    <a:pt x="12192" y="37669"/>
                  </a:lnTo>
                  <a:lnTo>
                    <a:pt x="12131" y="38705"/>
                  </a:lnTo>
                  <a:lnTo>
                    <a:pt x="12070" y="40839"/>
                  </a:lnTo>
                  <a:lnTo>
                    <a:pt x="12131" y="42972"/>
                  </a:lnTo>
                  <a:lnTo>
                    <a:pt x="12252" y="45044"/>
                  </a:lnTo>
                  <a:lnTo>
                    <a:pt x="12435" y="47178"/>
                  </a:lnTo>
                  <a:lnTo>
                    <a:pt x="12740" y="49250"/>
                  </a:lnTo>
                  <a:lnTo>
                    <a:pt x="13106" y="51261"/>
                  </a:lnTo>
                  <a:lnTo>
                    <a:pt x="13593" y="53334"/>
                  </a:lnTo>
                  <a:lnTo>
                    <a:pt x="14081" y="55041"/>
                  </a:lnTo>
                  <a:lnTo>
                    <a:pt x="14264" y="55955"/>
                  </a:lnTo>
                  <a:lnTo>
                    <a:pt x="14325" y="56869"/>
                  </a:lnTo>
                  <a:lnTo>
                    <a:pt x="14264" y="57601"/>
                  </a:lnTo>
                  <a:lnTo>
                    <a:pt x="14203" y="58393"/>
                  </a:lnTo>
                  <a:lnTo>
                    <a:pt x="13837" y="59856"/>
                  </a:lnTo>
                  <a:lnTo>
                    <a:pt x="13654" y="60892"/>
                  </a:lnTo>
                  <a:lnTo>
                    <a:pt x="13532" y="61928"/>
                  </a:lnTo>
                  <a:lnTo>
                    <a:pt x="13472" y="62964"/>
                  </a:lnTo>
                  <a:lnTo>
                    <a:pt x="13532" y="64001"/>
                  </a:lnTo>
                  <a:lnTo>
                    <a:pt x="13715" y="65037"/>
                  </a:lnTo>
                  <a:lnTo>
                    <a:pt x="13898" y="66012"/>
                  </a:lnTo>
                  <a:lnTo>
                    <a:pt x="14508" y="67963"/>
                  </a:lnTo>
                  <a:lnTo>
                    <a:pt x="15605" y="71681"/>
                  </a:lnTo>
                  <a:lnTo>
                    <a:pt x="16032" y="73144"/>
                  </a:lnTo>
                  <a:lnTo>
                    <a:pt x="16458" y="74606"/>
                  </a:lnTo>
                  <a:lnTo>
                    <a:pt x="16580" y="75094"/>
                  </a:lnTo>
                  <a:lnTo>
                    <a:pt x="16641" y="75399"/>
                  </a:lnTo>
                  <a:lnTo>
                    <a:pt x="16641" y="75643"/>
                  </a:lnTo>
                  <a:lnTo>
                    <a:pt x="16519" y="76069"/>
                  </a:lnTo>
                  <a:lnTo>
                    <a:pt x="16336" y="76496"/>
                  </a:lnTo>
                  <a:lnTo>
                    <a:pt x="15849" y="77227"/>
                  </a:lnTo>
                  <a:lnTo>
                    <a:pt x="15422" y="77959"/>
                  </a:lnTo>
                  <a:lnTo>
                    <a:pt x="15117" y="78264"/>
                  </a:lnTo>
                  <a:lnTo>
                    <a:pt x="14813" y="78507"/>
                  </a:lnTo>
                  <a:lnTo>
                    <a:pt x="14569" y="78690"/>
                  </a:lnTo>
                  <a:lnTo>
                    <a:pt x="14386" y="78873"/>
                  </a:lnTo>
                  <a:lnTo>
                    <a:pt x="14386" y="79056"/>
                  </a:lnTo>
                  <a:lnTo>
                    <a:pt x="14447" y="79239"/>
                  </a:lnTo>
                  <a:lnTo>
                    <a:pt x="14569" y="79361"/>
                  </a:lnTo>
                  <a:lnTo>
                    <a:pt x="14752" y="79483"/>
                  </a:lnTo>
                  <a:lnTo>
                    <a:pt x="15117" y="79605"/>
                  </a:lnTo>
                  <a:lnTo>
                    <a:pt x="15483" y="79666"/>
                  </a:lnTo>
                  <a:lnTo>
                    <a:pt x="16032" y="79787"/>
                  </a:lnTo>
                  <a:lnTo>
                    <a:pt x="16580" y="79848"/>
                  </a:lnTo>
                  <a:lnTo>
                    <a:pt x="17007" y="79848"/>
                  </a:lnTo>
                  <a:lnTo>
                    <a:pt x="17434" y="79787"/>
                  </a:lnTo>
                  <a:lnTo>
                    <a:pt x="17555" y="79787"/>
                  </a:lnTo>
                  <a:lnTo>
                    <a:pt x="17677" y="79970"/>
                  </a:lnTo>
                  <a:lnTo>
                    <a:pt x="17921" y="80092"/>
                  </a:lnTo>
                  <a:lnTo>
                    <a:pt x="18165" y="80153"/>
                  </a:lnTo>
                  <a:lnTo>
                    <a:pt x="18592" y="80214"/>
                  </a:lnTo>
                  <a:lnTo>
                    <a:pt x="18957" y="80092"/>
                  </a:lnTo>
                  <a:lnTo>
                    <a:pt x="19140" y="80031"/>
                  </a:lnTo>
                  <a:lnTo>
                    <a:pt x="19323" y="79909"/>
                  </a:lnTo>
                  <a:lnTo>
                    <a:pt x="19445" y="79727"/>
                  </a:lnTo>
                  <a:lnTo>
                    <a:pt x="19506" y="79544"/>
                  </a:lnTo>
                  <a:lnTo>
                    <a:pt x="19689" y="79787"/>
                  </a:lnTo>
                  <a:lnTo>
                    <a:pt x="19872" y="80031"/>
                  </a:lnTo>
                  <a:lnTo>
                    <a:pt x="20115" y="80153"/>
                  </a:lnTo>
                  <a:lnTo>
                    <a:pt x="20420" y="80214"/>
                  </a:lnTo>
                  <a:lnTo>
                    <a:pt x="20725" y="80214"/>
                  </a:lnTo>
                  <a:lnTo>
                    <a:pt x="21091" y="80153"/>
                  </a:lnTo>
                  <a:lnTo>
                    <a:pt x="21335" y="79970"/>
                  </a:lnTo>
                  <a:lnTo>
                    <a:pt x="21456" y="79848"/>
                  </a:lnTo>
                  <a:lnTo>
                    <a:pt x="21517" y="79727"/>
                  </a:lnTo>
                  <a:lnTo>
                    <a:pt x="21700" y="79787"/>
                  </a:lnTo>
                  <a:lnTo>
                    <a:pt x="21944" y="79848"/>
                  </a:lnTo>
                  <a:lnTo>
                    <a:pt x="22371" y="79848"/>
                  </a:lnTo>
                  <a:lnTo>
                    <a:pt x="22858" y="79787"/>
                  </a:lnTo>
                  <a:lnTo>
                    <a:pt x="23285" y="79727"/>
                  </a:lnTo>
                  <a:lnTo>
                    <a:pt x="24138" y="79544"/>
                  </a:lnTo>
                  <a:lnTo>
                    <a:pt x="24260" y="79483"/>
                  </a:lnTo>
                  <a:lnTo>
                    <a:pt x="24443" y="79422"/>
                  </a:lnTo>
                  <a:lnTo>
                    <a:pt x="24565" y="79300"/>
                  </a:lnTo>
                  <a:lnTo>
                    <a:pt x="24687" y="79117"/>
                  </a:lnTo>
                  <a:lnTo>
                    <a:pt x="24687" y="78934"/>
                  </a:lnTo>
                  <a:lnTo>
                    <a:pt x="24626" y="78812"/>
                  </a:lnTo>
                  <a:lnTo>
                    <a:pt x="24382" y="78629"/>
                  </a:lnTo>
                  <a:lnTo>
                    <a:pt x="23895" y="78203"/>
                  </a:lnTo>
                  <a:lnTo>
                    <a:pt x="23590" y="77898"/>
                  </a:lnTo>
                  <a:lnTo>
                    <a:pt x="23346" y="77471"/>
                  </a:lnTo>
                  <a:lnTo>
                    <a:pt x="22858" y="76679"/>
                  </a:lnTo>
                  <a:lnTo>
                    <a:pt x="22554" y="76008"/>
                  </a:lnTo>
                  <a:lnTo>
                    <a:pt x="22432" y="75643"/>
                  </a:lnTo>
                  <a:lnTo>
                    <a:pt x="22432" y="75277"/>
                  </a:lnTo>
                  <a:lnTo>
                    <a:pt x="22554" y="74667"/>
                  </a:lnTo>
                  <a:lnTo>
                    <a:pt x="22736" y="74058"/>
                  </a:lnTo>
                  <a:lnTo>
                    <a:pt x="23468" y="71559"/>
                  </a:lnTo>
                  <a:lnTo>
                    <a:pt x="24565" y="67902"/>
                  </a:lnTo>
                  <a:lnTo>
                    <a:pt x="25114" y="65951"/>
                  </a:lnTo>
                  <a:lnTo>
                    <a:pt x="25357" y="64976"/>
                  </a:lnTo>
                  <a:lnTo>
                    <a:pt x="25540" y="63940"/>
                  </a:lnTo>
                  <a:lnTo>
                    <a:pt x="25601" y="62964"/>
                  </a:lnTo>
                  <a:lnTo>
                    <a:pt x="25540" y="61928"/>
                  </a:lnTo>
                  <a:lnTo>
                    <a:pt x="25418" y="60953"/>
                  </a:lnTo>
                  <a:lnTo>
                    <a:pt x="25175" y="59978"/>
                  </a:lnTo>
                  <a:lnTo>
                    <a:pt x="24870" y="58393"/>
                  </a:lnTo>
                  <a:lnTo>
                    <a:pt x="24748" y="57662"/>
                  </a:lnTo>
                  <a:lnTo>
                    <a:pt x="24748" y="56869"/>
                  </a:lnTo>
                  <a:lnTo>
                    <a:pt x="24809" y="56016"/>
                  </a:lnTo>
                  <a:lnTo>
                    <a:pt x="24931" y="55162"/>
                  </a:lnTo>
                  <a:lnTo>
                    <a:pt x="25357" y="53456"/>
                  </a:lnTo>
                  <a:lnTo>
                    <a:pt x="25845" y="51505"/>
                  </a:lnTo>
                  <a:lnTo>
                    <a:pt x="26272" y="49555"/>
                  </a:lnTo>
                  <a:lnTo>
                    <a:pt x="26516" y="47543"/>
                  </a:lnTo>
                  <a:lnTo>
                    <a:pt x="26759" y="45532"/>
                  </a:lnTo>
                  <a:lnTo>
                    <a:pt x="26881" y="43459"/>
                  </a:lnTo>
                  <a:lnTo>
                    <a:pt x="26942" y="41387"/>
                  </a:lnTo>
                  <a:lnTo>
                    <a:pt x="26942" y="39376"/>
                  </a:lnTo>
                  <a:lnTo>
                    <a:pt x="26881" y="38339"/>
                  </a:lnTo>
                  <a:lnTo>
                    <a:pt x="26820" y="37364"/>
                  </a:lnTo>
                  <a:lnTo>
                    <a:pt x="26455" y="35414"/>
                  </a:lnTo>
                  <a:lnTo>
                    <a:pt x="26272" y="34377"/>
                  </a:lnTo>
                  <a:lnTo>
                    <a:pt x="26150" y="33890"/>
                  </a:lnTo>
                  <a:lnTo>
                    <a:pt x="26089" y="33646"/>
                  </a:lnTo>
                  <a:lnTo>
                    <a:pt x="26150" y="33402"/>
                  </a:lnTo>
                  <a:lnTo>
                    <a:pt x="26211" y="32976"/>
                  </a:lnTo>
                  <a:lnTo>
                    <a:pt x="26211" y="32610"/>
                  </a:lnTo>
                  <a:lnTo>
                    <a:pt x="26150" y="31817"/>
                  </a:lnTo>
                  <a:lnTo>
                    <a:pt x="26150" y="28770"/>
                  </a:lnTo>
                  <a:lnTo>
                    <a:pt x="26211" y="28282"/>
                  </a:lnTo>
                  <a:lnTo>
                    <a:pt x="26333" y="27856"/>
                  </a:lnTo>
                  <a:lnTo>
                    <a:pt x="26881" y="26027"/>
                  </a:lnTo>
                  <a:lnTo>
                    <a:pt x="27003" y="25661"/>
                  </a:lnTo>
                  <a:lnTo>
                    <a:pt x="27369" y="26758"/>
                  </a:lnTo>
                  <a:lnTo>
                    <a:pt x="27735" y="27856"/>
                  </a:lnTo>
                  <a:lnTo>
                    <a:pt x="27918" y="28526"/>
                  </a:lnTo>
                  <a:lnTo>
                    <a:pt x="28100" y="29196"/>
                  </a:lnTo>
                  <a:lnTo>
                    <a:pt x="28405" y="30598"/>
                  </a:lnTo>
                  <a:lnTo>
                    <a:pt x="28588" y="31269"/>
                  </a:lnTo>
                  <a:lnTo>
                    <a:pt x="28832" y="32000"/>
                  </a:lnTo>
                  <a:lnTo>
                    <a:pt x="29380" y="33341"/>
                  </a:lnTo>
                  <a:lnTo>
                    <a:pt x="29990" y="34682"/>
                  </a:lnTo>
                  <a:lnTo>
                    <a:pt x="30660" y="36023"/>
                  </a:lnTo>
                  <a:lnTo>
                    <a:pt x="31270" y="37242"/>
                  </a:lnTo>
                  <a:lnTo>
                    <a:pt x="31879" y="38522"/>
                  </a:lnTo>
                  <a:lnTo>
                    <a:pt x="32123" y="39010"/>
                  </a:lnTo>
                  <a:lnTo>
                    <a:pt x="32306" y="39498"/>
                  </a:lnTo>
                  <a:lnTo>
                    <a:pt x="32306" y="39680"/>
                  </a:lnTo>
                  <a:lnTo>
                    <a:pt x="32245" y="39924"/>
                  </a:lnTo>
                  <a:lnTo>
                    <a:pt x="32245" y="40168"/>
                  </a:lnTo>
                  <a:lnTo>
                    <a:pt x="32245" y="40473"/>
                  </a:lnTo>
                  <a:lnTo>
                    <a:pt x="32367" y="40899"/>
                  </a:lnTo>
                  <a:lnTo>
                    <a:pt x="32489" y="41387"/>
                  </a:lnTo>
                  <a:lnTo>
                    <a:pt x="32794" y="42240"/>
                  </a:lnTo>
                  <a:lnTo>
                    <a:pt x="32855" y="42606"/>
                  </a:lnTo>
                  <a:lnTo>
                    <a:pt x="32916" y="42972"/>
                  </a:lnTo>
                  <a:lnTo>
                    <a:pt x="32977" y="44069"/>
                  </a:lnTo>
                  <a:lnTo>
                    <a:pt x="33038" y="44496"/>
                  </a:lnTo>
                  <a:lnTo>
                    <a:pt x="33160" y="44922"/>
                  </a:lnTo>
                  <a:lnTo>
                    <a:pt x="33281" y="45166"/>
                  </a:lnTo>
                  <a:lnTo>
                    <a:pt x="33464" y="45288"/>
                  </a:lnTo>
                  <a:lnTo>
                    <a:pt x="33647" y="45288"/>
                  </a:lnTo>
                  <a:lnTo>
                    <a:pt x="33769" y="45166"/>
                  </a:lnTo>
                  <a:lnTo>
                    <a:pt x="33830" y="45044"/>
                  </a:lnTo>
                  <a:lnTo>
                    <a:pt x="33891" y="44800"/>
                  </a:lnTo>
                  <a:lnTo>
                    <a:pt x="33952" y="44557"/>
                  </a:lnTo>
                  <a:lnTo>
                    <a:pt x="33891" y="44008"/>
                  </a:lnTo>
                  <a:lnTo>
                    <a:pt x="33830" y="43520"/>
                  </a:lnTo>
                  <a:lnTo>
                    <a:pt x="33830" y="43277"/>
                  </a:lnTo>
                  <a:lnTo>
                    <a:pt x="33830" y="43216"/>
                  </a:lnTo>
                  <a:lnTo>
                    <a:pt x="33891" y="43094"/>
                  </a:lnTo>
                  <a:lnTo>
                    <a:pt x="33952" y="43216"/>
                  </a:lnTo>
                  <a:lnTo>
                    <a:pt x="34013" y="43338"/>
                  </a:lnTo>
                  <a:lnTo>
                    <a:pt x="34013" y="43642"/>
                  </a:lnTo>
                  <a:lnTo>
                    <a:pt x="34135" y="44496"/>
                  </a:lnTo>
                  <a:lnTo>
                    <a:pt x="34135" y="45105"/>
                  </a:lnTo>
                  <a:lnTo>
                    <a:pt x="34196" y="45349"/>
                  </a:lnTo>
                  <a:lnTo>
                    <a:pt x="34318" y="45654"/>
                  </a:lnTo>
                  <a:lnTo>
                    <a:pt x="34440" y="45776"/>
                  </a:lnTo>
                  <a:lnTo>
                    <a:pt x="34561" y="45837"/>
                  </a:lnTo>
                  <a:lnTo>
                    <a:pt x="34744" y="45837"/>
                  </a:lnTo>
                  <a:lnTo>
                    <a:pt x="34866" y="45776"/>
                  </a:lnTo>
                  <a:lnTo>
                    <a:pt x="34988" y="45593"/>
                  </a:lnTo>
                  <a:lnTo>
                    <a:pt x="35049" y="45410"/>
                  </a:lnTo>
                  <a:lnTo>
                    <a:pt x="35049" y="44922"/>
                  </a:lnTo>
                  <a:lnTo>
                    <a:pt x="34988" y="44130"/>
                  </a:lnTo>
                  <a:lnTo>
                    <a:pt x="34988" y="43703"/>
                  </a:lnTo>
                  <a:lnTo>
                    <a:pt x="34988" y="43277"/>
                  </a:lnTo>
                  <a:lnTo>
                    <a:pt x="35354" y="44252"/>
                  </a:lnTo>
                  <a:lnTo>
                    <a:pt x="35659" y="45166"/>
                  </a:lnTo>
                  <a:lnTo>
                    <a:pt x="35902" y="45593"/>
                  </a:lnTo>
                  <a:lnTo>
                    <a:pt x="36024" y="45776"/>
                  </a:lnTo>
                  <a:lnTo>
                    <a:pt x="36207" y="45898"/>
                  </a:lnTo>
                  <a:lnTo>
                    <a:pt x="36390" y="45959"/>
                  </a:lnTo>
                  <a:lnTo>
                    <a:pt x="36573" y="45898"/>
                  </a:lnTo>
                  <a:lnTo>
                    <a:pt x="36695" y="45776"/>
                  </a:lnTo>
                  <a:lnTo>
                    <a:pt x="36756" y="45593"/>
                  </a:lnTo>
                  <a:lnTo>
                    <a:pt x="36756" y="45227"/>
                  </a:lnTo>
                  <a:lnTo>
                    <a:pt x="36695" y="44861"/>
                  </a:lnTo>
                  <a:lnTo>
                    <a:pt x="36390" y="44191"/>
                  </a:lnTo>
                  <a:lnTo>
                    <a:pt x="36146" y="43459"/>
                  </a:lnTo>
                  <a:lnTo>
                    <a:pt x="36024" y="43094"/>
                  </a:lnTo>
                  <a:lnTo>
                    <a:pt x="35963" y="42789"/>
                  </a:lnTo>
                  <a:lnTo>
                    <a:pt x="35963" y="42789"/>
                  </a:lnTo>
                  <a:lnTo>
                    <a:pt x="36207" y="43033"/>
                  </a:lnTo>
                  <a:lnTo>
                    <a:pt x="36451" y="43338"/>
                  </a:lnTo>
                  <a:lnTo>
                    <a:pt x="36878" y="43947"/>
                  </a:lnTo>
                  <a:lnTo>
                    <a:pt x="37061" y="44252"/>
                  </a:lnTo>
                  <a:lnTo>
                    <a:pt x="37304" y="44557"/>
                  </a:lnTo>
                  <a:lnTo>
                    <a:pt x="37487" y="44739"/>
                  </a:lnTo>
                  <a:lnTo>
                    <a:pt x="37670" y="44800"/>
                  </a:lnTo>
                  <a:lnTo>
                    <a:pt x="37853" y="44800"/>
                  </a:lnTo>
                  <a:lnTo>
                    <a:pt x="37975" y="44739"/>
                  </a:lnTo>
                  <a:lnTo>
                    <a:pt x="38097" y="44618"/>
                  </a:lnTo>
                  <a:lnTo>
                    <a:pt x="38158" y="44496"/>
                  </a:lnTo>
                  <a:lnTo>
                    <a:pt x="38158" y="44313"/>
                  </a:lnTo>
                  <a:lnTo>
                    <a:pt x="38097" y="44130"/>
                  </a:lnTo>
                  <a:lnTo>
                    <a:pt x="37975" y="43825"/>
                  </a:lnTo>
                  <a:lnTo>
                    <a:pt x="37792" y="43581"/>
                  </a:lnTo>
                  <a:lnTo>
                    <a:pt x="37182" y="42423"/>
                  </a:lnTo>
                  <a:lnTo>
                    <a:pt x="36878" y="41814"/>
                  </a:lnTo>
                  <a:lnTo>
                    <a:pt x="36695" y="41509"/>
                  </a:lnTo>
                  <a:lnTo>
                    <a:pt x="36634" y="41204"/>
                  </a:lnTo>
                  <a:lnTo>
                    <a:pt x="36817" y="41326"/>
                  </a:lnTo>
                  <a:lnTo>
                    <a:pt x="37000" y="41509"/>
                  </a:lnTo>
                  <a:lnTo>
                    <a:pt x="37182" y="41692"/>
                  </a:lnTo>
                  <a:lnTo>
                    <a:pt x="37365" y="41875"/>
                  </a:lnTo>
                  <a:lnTo>
                    <a:pt x="37792" y="42119"/>
                  </a:lnTo>
                  <a:lnTo>
                    <a:pt x="38219" y="42179"/>
                  </a:lnTo>
                  <a:lnTo>
                    <a:pt x="38584" y="42240"/>
                  </a:lnTo>
                  <a:lnTo>
                    <a:pt x="38706" y="42179"/>
                  </a:lnTo>
                  <a:lnTo>
                    <a:pt x="38889" y="42119"/>
                  </a:lnTo>
                  <a:lnTo>
                    <a:pt x="38950" y="41997"/>
                  </a:lnTo>
                  <a:lnTo>
                    <a:pt x="39011" y="41936"/>
                  </a:lnTo>
                  <a:lnTo>
                    <a:pt x="39011" y="41753"/>
                  </a:lnTo>
                  <a:lnTo>
                    <a:pt x="38889" y="41570"/>
                  </a:lnTo>
                  <a:lnTo>
                    <a:pt x="38706" y="41387"/>
                  </a:lnTo>
                  <a:lnTo>
                    <a:pt x="38402" y="41204"/>
                  </a:lnTo>
                  <a:lnTo>
                    <a:pt x="38158" y="40960"/>
                  </a:lnTo>
                  <a:lnTo>
                    <a:pt x="37609" y="40412"/>
                  </a:lnTo>
                  <a:lnTo>
                    <a:pt x="37182" y="39802"/>
                  </a:lnTo>
                  <a:lnTo>
                    <a:pt x="36695" y="39254"/>
                  </a:lnTo>
                  <a:lnTo>
                    <a:pt x="36451" y="39010"/>
                  </a:lnTo>
                  <a:lnTo>
                    <a:pt x="36207" y="38766"/>
                  </a:lnTo>
                  <a:lnTo>
                    <a:pt x="35902" y="38583"/>
                  </a:lnTo>
                  <a:lnTo>
                    <a:pt x="35598" y="38461"/>
                  </a:lnTo>
                  <a:lnTo>
                    <a:pt x="35110" y="38461"/>
                  </a:lnTo>
                  <a:lnTo>
                    <a:pt x="34988" y="38400"/>
                  </a:lnTo>
                  <a:lnTo>
                    <a:pt x="34927" y="38218"/>
                  </a:lnTo>
                  <a:lnTo>
                    <a:pt x="34866" y="38096"/>
                  </a:lnTo>
                  <a:lnTo>
                    <a:pt x="34683" y="37669"/>
                  </a:lnTo>
                  <a:lnTo>
                    <a:pt x="34440" y="36938"/>
                  </a:lnTo>
                  <a:lnTo>
                    <a:pt x="34257" y="36145"/>
                  </a:lnTo>
                  <a:lnTo>
                    <a:pt x="34074" y="35414"/>
                  </a:lnTo>
                  <a:lnTo>
                    <a:pt x="33952" y="34621"/>
                  </a:lnTo>
                  <a:lnTo>
                    <a:pt x="33891" y="33646"/>
                  </a:lnTo>
                  <a:lnTo>
                    <a:pt x="33769" y="32732"/>
                  </a:lnTo>
                  <a:lnTo>
                    <a:pt x="33586" y="31939"/>
                  </a:lnTo>
                  <a:lnTo>
                    <a:pt x="33342" y="31147"/>
                  </a:lnTo>
                  <a:lnTo>
                    <a:pt x="33099" y="30355"/>
                  </a:lnTo>
                  <a:lnTo>
                    <a:pt x="32794" y="29562"/>
                  </a:lnTo>
                  <a:lnTo>
                    <a:pt x="32550" y="28953"/>
                  </a:lnTo>
                  <a:lnTo>
                    <a:pt x="32428" y="28648"/>
                  </a:lnTo>
                  <a:lnTo>
                    <a:pt x="32245" y="28343"/>
                  </a:lnTo>
                  <a:lnTo>
                    <a:pt x="32001" y="27916"/>
                  </a:lnTo>
                  <a:lnTo>
                    <a:pt x="31879" y="27734"/>
                  </a:lnTo>
                  <a:lnTo>
                    <a:pt x="31819" y="27490"/>
                  </a:lnTo>
                  <a:lnTo>
                    <a:pt x="31758" y="27124"/>
                  </a:lnTo>
                  <a:lnTo>
                    <a:pt x="31697" y="26697"/>
                  </a:lnTo>
                  <a:lnTo>
                    <a:pt x="31697" y="25905"/>
                  </a:lnTo>
                  <a:lnTo>
                    <a:pt x="31514" y="24320"/>
                  </a:lnTo>
                  <a:lnTo>
                    <a:pt x="31270" y="22735"/>
                  </a:lnTo>
                  <a:lnTo>
                    <a:pt x="30965" y="21212"/>
                  </a:lnTo>
                  <a:lnTo>
                    <a:pt x="30965" y="20846"/>
                  </a:lnTo>
                  <a:lnTo>
                    <a:pt x="31026" y="20480"/>
                  </a:lnTo>
                  <a:lnTo>
                    <a:pt x="31026" y="19688"/>
                  </a:lnTo>
                  <a:lnTo>
                    <a:pt x="31026" y="18834"/>
                  </a:lnTo>
                  <a:lnTo>
                    <a:pt x="30965" y="18042"/>
                  </a:lnTo>
                  <a:lnTo>
                    <a:pt x="30904" y="17676"/>
                  </a:lnTo>
                  <a:lnTo>
                    <a:pt x="30782" y="17311"/>
                  </a:lnTo>
                  <a:lnTo>
                    <a:pt x="30478" y="16640"/>
                  </a:lnTo>
                  <a:lnTo>
                    <a:pt x="30112" y="16031"/>
                  </a:lnTo>
                  <a:lnTo>
                    <a:pt x="29746" y="15421"/>
                  </a:lnTo>
                  <a:lnTo>
                    <a:pt x="29502" y="15116"/>
                  </a:lnTo>
                  <a:lnTo>
                    <a:pt x="29258" y="14812"/>
                  </a:lnTo>
                  <a:lnTo>
                    <a:pt x="28954" y="14629"/>
                  </a:lnTo>
                  <a:lnTo>
                    <a:pt x="28649" y="14446"/>
                  </a:lnTo>
                  <a:lnTo>
                    <a:pt x="27978" y="14141"/>
                  </a:lnTo>
                  <a:lnTo>
                    <a:pt x="27247" y="13958"/>
                  </a:lnTo>
                  <a:lnTo>
                    <a:pt x="26455" y="13836"/>
                  </a:lnTo>
                  <a:lnTo>
                    <a:pt x="25662" y="13775"/>
                  </a:lnTo>
                  <a:lnTo>
                    <a:pt x="24748" y="13775"/>
                  </a:lnTo>
                  <a:lnTo>
                    <a:pt x="24565" y="13653"/>
                  </a:lnTo>
                  <a:lnTo>
                    <a:pt x="24260" y="13471"/>
                  </a:lnTo>
                  <a:lnTo>
                    <a:pt x="22919" y="12617"/>
                  </a:lnTo>
                  <a:lnTo>
                    <a:pt x="22554" y="12373"/>
                  </a:lnTo>
                  <a:lnTo>
                    <a:pt x="22432" y="12313"/>
                  </a:lnTo>
                  <a:lnTo>
                    <a:pt x="22310" y="12252"/>
                  </a:lnTo>
                  <a:lnTo>
                    <a:pt x="22310" y="12130"/>
                  </a:lnTo>
                  <a:lnTo>
                    <a:pt x="22127" y="10728"/>
                  </a:lnTo>
                  <a:lnTo>
                    <a:pt x="22066" y="10118"/>
                  </a:lnTo>
                  <a:lnTo>
                    <a:pt x="22066" y="9996"/>
                  </a:lnTo>
                  <a:lnTo>
                    <a:pt x="22188" y="9874"/>
                  </a:lnTo>
                  <a:lnTo>
                    <a:pt x="22493" y="9631"/>
                  </a:lnTo>
                  <a:lnTo>
                    <a:pt x="22615" y="9448"/>
                  </a:lnTo>
                  <a:lnTo>
                    <a:pt x="22676" y="9204"/>
                  </a:lnTo>
                  <a:lnTo>
                    <a:pt x="22858" y="8777"/>
                  </a:lnTo>
                  <a:lnTo>
                    <a:pt x="23224" y="7497"/>
                  </a:lnTo>
                  <a:lnTo>
                    <a:pt x="23407" y="6766"/>
                  </a:lnTo>
                  <a:lnTo>
                    <a:pt x="23529" y="6034"/>
                  </a:lnTo>
                  <a:lnTo>
                    <a:pt x="23651" y="5303"/>
                  </a:lnTo>
                  <a:lnTo>
                    <a:pt x="23651" y="4511"/>
                  </a:lnTo>
                  <a:lnTo>
                    <a:pt x="23590" y="3779"/>
                  </a:lnTo>
                  <a:lnTo>
                    <a:pt x="23468" y="3048"/>
                  </a:lnTo>
                  <a:lnTo>
                    <a:pt x="23285" y="2316"/>
                  </a:lnTo>
                  <a:lnTo>
                    <a:pt x="22919" y="1646"/>
                  </a:lnTo>
                  <a:lnTo>
                    <a:pt x="22493" y="1158"/>
                  </a:lnTo>
                  <a:lnTo>
                    <a:pt x="22005" y="731"/>
                  </a:lnTo>
                  <a:lnTo>
                    <a:pt x="21456" y="366"/>
                  </a:lnTo>
                  <a:lnTo>
                    <a:pt x="20786" y="122"/>
                  </a:lnTo>
                  <a:lnTo>
                    <a:pt x="19994" y="61"/>
                  </a:lnTo>
                  <a:lnTo>
                    <a:pt x="1944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Google Shape;218;p19">
            <a:extLst>
              <a:ext uri="{FF2B5EF4-FFF2-40B4-BE49-F238E27FC236}">
                <a16:creationId xmlns:a16="http://schemas.microsoft.com/office/drawing/2014/main" xmlns="" id="{40758A66-47B8-35A7-2F17-EE89BE1F7B3F}"/>
              </a:ext>
            </a:extLst>
          </p:cNvPr>
          <p:cNvSpPr/>
          <p:nvPr/>
        </p:nvSpPr>
        <p:spPr>
          <a:xfrm rot="-2700000" flipH="1">
            <a:off x="8064167" y="3425987"/>
            <a:ext cx="588378" cy="757191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2" name="Google Shape;222;p19">
            <a:extLst>
              <a:ext uri="{FF2B5EF4-FFF2-40B4-BE49-F238E27FC236}">
                <a16:creationId xmlns:a16="http://schemas.microsoft.com/office/drawing/2014/main" xmlns="" id="{94258013-A094-2E81-4240-C8BC1ECDB441}"/>
              </a:ext>
            </a:extLst>
          </p:cNvPr>
          <p:cNvGrpSpPr/>
          <p:nvPr/>
        </p:nvGrpSpPr>
        <p:grpSpPr>
          <a:xfrm>
            <a:off x="8063008" y="1343383"/>
            <a:ext cx="787033" cy="629588"/>
            <a:chOff x="8762414" y="2939573"/>
            <a:chExt cx="457200" cy="457200"/>
          </a:xfrm>
        </p:grpSpPr>
        <p:sp>
          <p:nvSpPr>
            <p:cNvPr id="13" name="Google Shape;223;p19">
              <a:extLst>
                <a:ext uri="{FF2B5EF4-FFF2-40B4-BE49-F238E27FC236}">
                  <a16:creationId xmlns:a16="http://schemas.microsoft.com/office/drawing/2014/main" xmlns="" id="{701EE951-91AB-64E6-02F2-6890DFD91421}"/>
                </a:ext>
              </a:extLst>
            </p:cNvPr>
            <p:cNvSpPr/>
            <p:nvPr/>
          </p:nvSpPr>
          <p:spPr>
            <a:xfrm>
              <a:off x="9010064" y="3034823"/>
              <a:ext cx="209550" cy="66675"/>
            </a:xfrm>
            <a:custGeom>
              <a:avLst/>
              <a:gdLst/>
              <a:ahLst/>
              <a:cxnLst/>
              <a:rect l="l" t="t" r="r" b="b"/>
              <a:pathLst>
                <a:path w="209550" h="66675" extrusionOk="0">
                  <a:moveTo>
                    <a:pt x="200025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lnTo>
                    <a:pt x="0" y="57150"/>
                  </a:lnTo>
                  <a:cubicBezTo>
                    <a:pt x="0" y="62865"/>
                    <a:pt x="3810" y="66675"/>
                    <a:pt x="9525" y="66675"/>
                  </a:cubicBezTo>
                  <a:lnTo>
                    <a:pt x="200025" y="66675"/>
                  </a:lnTo>
                  <a:cubicBezTo>
                    <a:pt x="205740" y="66675"/>
                    <a:pt x="209550" y="62865"/>
                    <a:pt x="209550" y="57150"/>
                  </a:cubicBezTo>
                  <a:lnTo>
                    <a:pt x="209550" y="9525"/>
                  </a:lnTo>
                  <a:cubicBezTo>
                    <a:pt x="209550" y="3810"/>
                    <a:pt x="205740" y="0"/>
                    <a:pt x="20002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224;p19">
              <a:extLst>
                <a:ext uri="{FF2B5EF4-FFF2-40B4-BE49-F238E27FC236}">
                  <a16:creationId xmlns:a16="http://schemas.microsoft.com/office/drawing/2014/main" xmlns="" id="{BFC60503-1860-3D93-B8A9-E4E4C592D486}"/>
                </a:ext>
              </a:extLst>
            </p:cNvPr>
            <p:cNvSpPr/>
            <p:nvPr/>
          </p:nvSpPr>
          <p:spPr>
            <a:xfrm>
              <a:off x="9029114" y="3120548"/>
              <a:ext cx="171450" cy="276225"/>
            </a:xfrm>
            <a:custGeom>
              <a:avLst/>
              <a:gdLst/>
              <a:ahLst/>
              <a:cxnLst/>
              <a:rect l="l" t="t" r="r" b="b"/>
              <a:pathLst>
                <a:path w="171450" h="276225" extrusionOk="0">
                  <a:moveTo>
                    <a:pt x="0" y="266700"/>
                  </a:moveTo>
                  <a:cubicBezTo>
                    <a:pt x="0" y="272415"/>
                    <a:pt x="3810" y="276225"/>
                    <a:pt x="9525" y="276225"/>
                  </a:cubicBezTo>
                  <a:lnTo>
                    <a:pt x="161925" y="276225"/>
                  </a:lnTo>
                  <a:cubicBezTo>
                    <a:pt x="167640" y="276225"/>
                    <a:pt x="171450" y="272415"/>
                    <a:pt x="171450" y="266700"/>
                  </a:cubicBezTo>
                  <a:lnTo>
                    <a:pt x="171450" y="0"/>
                  </a:lnTo>
                  <a:lnTo>
                    <a:pt x="0" y="0"/>
                  </a:lnTo>
                  <a:lnTo>
                    <a:pt x="0" y="266700"/>
                  </a:lnTo>
                  <a:close/>
                  <a:moveTo>
                    <a:pt x="28575" y="57150"/>
                  </a:moveTo>
                  <a:cubicBezTo>
                    <a:pt x="28575" y="51435"/>
                    <a:pt x="32385" y="47625"/>
                    <a:pt x="38100" y="47625"/>
                  </a:cubicBezTo>
                  <a:lnTo>
                    <a:pt x="133350" y="47625"/>
                  </a:lnTo>
                  <a:cubicBezTo>
                    <a:pt x="139065" y="47625"/>
                    <a:pt x="142875" y="51435"/>
                    <a:pt x="142875" y="57150"/>
                  </a:cubicBezTo>
                  <a:lnTo>
                    <a:pt x="142875" y="123825"/>
                  </a:lnTo>
                  <a:cubicBezTo>
                    <a:pt x="142875" y="129540"/>
                    <a:pt x="139065" y="133350"/>
                    <a:pt x="133350" y="133350"/>
                  </a:cubicBezTo>
                  <a:lnTo>
                    <a:pt x="38100" y="133350"/>
                  </a:lnTo>
                  <a:cubicBezTo>
                    <a:pt x="32385" y="133350"/>
                    <a:pt x="28575" y="129540"/>
                    <a:pt x="28575" y="123825"/>
                  </a:cubicBezTo>
                  <a:lnTo>
                    <a:pt x="28575" y="57150"/>
                  </a:lnTo>
                  <a:close/>
                  <a:moveTo>
                    <a:pt x="38100" y="161925"/>
                  </a:moveTo>
                  <a:lnTo>
                    <a:pt x="133350" y="161925"/>
                  </a:lnTo>
                  <a:cubicBezTo>
                    <a:pt x="139065" y="161925"/>
                    <a:pt x="142875" y="165735"/>
                    <a:pt x="142875" y="171450"/>
                  </a:cubicBezTo>
                  <a:cubicBezTo>
                    <a:pt x="142875" y="177165"/>
                    <a:pt x="139065" y="180975"/>
                    <a:pt x="133350" y="180975"/>
                  </a:cubicBezTo>
                  <a:lnTo>
                    <a:pt x="38100" y="180975"/>
                  </a:lnTo>
                  <a:cubicBezTo>
                    <a:pt x="32385" y="180975"/>
                    <a:pt x="28575" y="177165"/>
                    <a:pt x="28575" y="171450"/>
                  </a:cubicBezTo>
                  <a:cubicBezTo>
                    <a:pt x="28575" y="165735"/>
                    <a:pt x="32385" y="161925"/>
                    <a:pt x="38100" y="1619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225;p19">
              <a:extLst>
                <a:ext uri="{FF2B5EF4-FFF2-40B4-BE49-F238E27FC236}">
                  <a16:creationId xmlns:a16="http://schemas.microsoft.com/office/drawing/2014/main" xmlns="" id="{110B93B4-6A9A-E0F4-9DAB-EFFF4BB96C2B}"/>
                </a:ext>
              </a:extLst>
            </p:cNvPr>
            <p:cNvSpPr/>
            <p:nvPr/>
          </p:nvSpPr>
          <p:spPr>
            <a:xfrm>
              <a:off x="8762414" y="2939573"/>
              <a:ext cx="200025" cy="457200"/>
            </a:xfrm>
            <a:custGeom>
              <a:avLst/>
              <a:gdLst/>
              <a:ahLst/>
              <a:cxnLst/>
              <a:rect l="l" t="t" r="r" b="b"/>
              <a:pathLst>
                <a:path w="200025" h="457200" extrusionOk="0">
                  <a:moveTo>
                    <a:pt x="185738" y="76200"/>
                  </a:moveTo>
                  <a:lnTo>
                    <a:pt x="133350" y="76200"/>
                  </a:lnTo>
                  <a:lnTo>
                    <a:pt x="133350" y="28575"/>
                  </a:lnTo>
                  <a:lnTo>
                    <a:pt x="157163" y="28575"/>
                  </a:lnTo>
                  <a:cubicBezTo>
                    <a:pt x="164783" y="28575"/>
                    <a:pt x="171450" y="21908"/>
                    <a:pt x="171450" y="14288"/>
                  </a:cubicBezTo>
                  <a:cubicBezTo>
                    <a:pt x="171450" y="6668"/>
                    <a:pt x="164783" y="0"/>
                    <a:pt x="157163" y="0"/>
                  </a:cubicBezTo>
                  <a:lnTo>
                    <a:pt x="42863" y="0"/>
                  </a:lnTo>
                  <a:cubicBezTo>
                    <a:pt x="35243" y="0"/>
                    <a:pt x="28575" y="6668"/>
                    <a:pt x="28575" y="14288"/>
                  </a:cubicBezTo>
                  <a:cubicBezTo>
                    <a:pt x="28575" y="21908"/>
                    <a:pt x="35243" y="28575"/>
                    <a:pt x="42863" y="28575"/>
                  </a:cubicBezTo>
                  <a:lnTo>
                    <a:pt x="66675" y="28575"/>
                  </a:lnTo>
                  <a:lnTo>
                    <a:pt x="66675" y="76200"/>
                  </a:lnTo>
                  <a:lnTo>
                    <a:pt x="14288" y="76200"/>
                  </a:lnTo>
                  <a:cubicBezTo>
                    <a:pt x="6668" y="76200"/>
                    <a:pt x="0" y="82868"/>
                    <a:pt x="0" y="90488"/>
                  </a:cubicBezTo>
                  <a:cubicBezTo>
                    <a:pt x="0" y="98108"/>
                    <a:pt x="6668" y="104775"/>
                    <a:pt x="14288" y="104775"/>
                  </a:cubicBezTo>
                  <a:lnTo>
                    <a:pt x="47625" y="104775"/>
                  </a:lnTo>
                  <a:lnTo>
                    <a:pt x="47625" y="323850"/>
                  </a:lnTo>
                  <a:cubicBezTo>
                    <a:pt x="47625" y="334328"/>
                    <a:pt x="56198" y="342900"/>
                    <a:pt x="66675" y="342900"/>
                  </a:cubicBezTo>
                  <a:lnTo>
                    <a:pt x="66675" y="361950"/>
                  </a:lnTo>
                  <a:cubicBezTo>
                    <a:pt x="66675" y="367665"/>
                    <a:pt x="70485" y="371475"/>
                    <a:pt x="76200" y="371475"/>
                  </a:cubicBezTo>
                  <a:lnTo>
                    <a:pt x="85725" y="371475"/>
                  </a:lnTo>
                  <a:lnTo>
                    <a:pt x="85725" y="442913"/>
                  </a:lnTo>
                  <a:cubicBezTo>
                    <a:pt x="85725" y="450533"/>
                    <a:pt x="92393" y="457200"/>
                    <a:pt x="100013" y="457200"/>
                  </a:cubicBezTo>
                  <a:cubicBezTo>
                    <a:pt x="107633" y="457200"/>
                    <a:pt x="114300" y="450533"/>
                    <a:pt x="114300" y="442913"/>
                  </a:cubicBezTo>
                  <a:lnTo>
                    <a:pt x="114300" y="371475"/>
                  </a:lnTo>
                  <a:lnTo>
                    <a:pt x="123825" y="371475"/>
                  </a:lnTo>
                  <a:cubicBezTo>
                    <a:pt x="129540" y="371475"/>
                    <a:pt x="133350" y="367665"/>
                    <a:pt x="133350" y="361950"/>
                  </a:cubicBezTo>
                  <a:lnTo>
                    <a:pt x="133350" y="342900"/>
                  </a:lnTo>
                  <a:cubicBezTo>
                    <a:pt x="143828" y="342900"/>
                    <a:pt x="152400" y="334328"/>
                    <a:pt x="152400" y="323850"/>
                  </a:cubicBezTo>
                  <a:lnTo>
                    <a:pt x="152400" y="104775"/>
                  </a:lnTo>
                  <a:lnTo>
                    <a:pt x="185738" y="104775"/>
                  </a:lnTo>
                  <a:cubicBezTo>
                    <a:pt x="193358" y="104775"/>
                    <a:pt x="200025" y="98108"/>
                    <a:pt x="200025" y="90488"/>
                  </a:cubicBezTo>
                  <a:cubicBezTo>
                    <a:pt x="200025" y="82868"/>
                    <a:pt x="193358" y="76200"/>
                    <a:pt x="185738" y="76200"/>
                  </a:cubicBezTo>
                  <a:close/>
                  <a:moveTo>
                    <a:pt x="123825" y="247650"/>
                  </a:moveTo>
                  <a:lnTo>
                    <a:pt x="76200" y="247650"/>
                  </a:lnTo>
                  <a:lnTo>
                    <a:pt x="76200" y="123825"/>
                  </a:lnTo>
                  <a:lnTo>
                    <a:pt x="123825" y="123825"/>
                  </a:lnTo>
                  <a:lnTo>
                    <a:pt x="123825" y="2476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" name="Google Shape;228;p19">
            <a:extLst>
              <a:ext uri="{FF2B5EF4-FFF2-40B4-BE49-F238E27FC236}">
                <a16:creationId xmlns:a16="http://schemas.microsoft.com/office/drawing/2014/main" xmlns="" id="{75EFA854-CCE3-69D7-1AA8-7C40CD0C8E86}"/>
              </a:ext>
            </a:extLst>
          </p:cNvPr>
          <p:cNvSpPr/>
          <p:nvPr/>
        </p:nvSpPr>
        <p:spPr>
          <a:xfrm>
            <a:off x="8112565" y="3570418"/>
            <a:ext cx="444508" cy="366044"/>
          </a:xfrm>
          <a:custGeom>
            <a:avLst/>
            <a:gdLst/>
            <a:ahLst/>
            <a:cxnLst/>
            <a:rect l="l" t="t" r="r" b="b"/>
            <a:pathLst>
              <a:path w="278368" h="279320" extrusionOk="0">
                <a:moveTo>
                  <a:pt x="0" y="193358"/>
                </a:moveTo>
                <a:cubicBezTo>
                  <a:pt x="0" y="216218"/>
                  <a:pt x="8572" y="238125"/>
                  <a:pt x="24765" y="254318"/>
                </a:cubicBezTo>
                <a:cubicBezTo>
                  <a:pt x="58102" y="287655"/>
                  <a:pt x="112395" y="287655"/>
                  <a:pt x="145733" y="254318"/>
                </a:cubicBezTo>
                <a:lnTo>
                  <a:pt x="253365" y="145733"/>
                </a:lnTo>
                <a:cubicBezTo>
                  <a:pt x="286703" y="112395"/>
                  <a:pt x="286703" y="58103"/>
                  <a:pt x="253365" y="24765"/>
                </a:cubicBezTo>
                <a:cubicBezTo>
                  <a:pt x="236220" y="7620"/>
                  <a:pt x="214312" y="0"/>
                  <a:pt x="192405" y="0"/>
                </a:cubicBezTo>
                <a:cubicBezTo>
                  <a:pt x="170498" y="0"/>
                  <a:pt x="148590" y="8573"/>
                  <a:pt x="131445" y="24765"/>
                </a:cubicBezTo>
                <a:lnTo>
                  <a:pt x="24765" y="132398"/>
                </a:lnTo>
                <a:cubicBezTo>
                  <a:pt x="8572" y="148590"/>
                  <a:pt x="0" y="170498"/>
                  <a:pt x="0" y="193358"/>
                </a:cubicBezTo>
                <a:close/>
                <a:moveTo>
                  <a:pt x="125730" y="88583"/>
                </a:moveTo>
                <a:cubicBezTo>
                  <a:pt x="139065" y="88583"/>
                  <a:pt x="149543" y="99060"/>
                  <a:pt x="149543" y="112395"/>
                </a:cubicBezTo>
                <a:cubicBezTo>
                  <a:pt x="149543" y="125730"/>
                  <a:pt x="139065" y="136208"/>
                  <a:pt x="125730" y="136208"/>
                </a:cubicBezTo>
                <a:cubicBezTo>
                  <a:pt x="112395" y="136208"/>
                  <a:pt x="101918" y="125730"/>
                  <a:pt x="101918" y="112395"/>
                </a:cubicBezTo>
                <a:cubicBezTo>
                  <a:pt x="101918" y="99060"/>
                  <a:pt x="112395" y="88583"/>
                  <a:pt x="125730" y="88583"/>
                </a:cubicBezTo>
                <a:close/>
                <a:moveTo>
                  <a:pt x="92393" y="164783"/>
                </a:moveTo>
                <a:cubicBezTo>
                  <a:pt x="113348" y="164783"/>
                  <a:pt x="130493" y="181928"/>
                  <a:pt x="130493" y="202883"/>
                </a:cubicBezTo>
                <a:cubicBezTo>
                  <a:pt x="130493" y="223838"/>
                  <a:pt x="113348" y="240983"/>
                  <a:pt x="92393" y="240983"/>
                </a:cubicBezTo>
                <a:cubicBezTo>
                  <a:pt x="71437" y="240983"/>
                  <a:pt x="54293" y="223838"/>
                  <a:pt x="54293" y="202883"/>
                </a:cubicBezTo>
                <a:cubicBezTo>
                  <a:pt x="54293" y="181928"/>
                  <a:pt x="71437" y="164783"/>
                  <a:pt x="92393" y="1647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221;p19">
            <a:extLst>
              <a:ext uri="{FF2B5EF4-FFF2-40B4-BE49-F238E27FC236}">
                <a16:creationId xmlns:a16="http://schemas.microsoft.com/office/drawing/2014/main" xmlns="" id="{2DA1D81B-D04B-0650-5D83-8CEEE659707C}"/>
              </a:ext>
            </a:extLst>
          </p:cNvPr>
          <p:cNvSpPr/>
          <p:nvPr/>
        </p:nvSpPr>
        <p:spPr>
          <a:xfrm>
            <a:off x="7410296" y="2239440"/>
            <a:ext cx="344326" cy="212728"/>
          </a:xfrm>
          <a:prstGeom prst="hear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02;p18">
            <a:extLst>
              <a:ext uri="{FF2B5EF4-FFF2-40B4-BE49-F238E27FC236}">
                <a16:creationId xmlns:a16="http://schemas.microsoft.com/office/drawing/2014/main" xmlns="" id="{87577DDC-A817-7310-9CDF-9734AD36983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81000" y="1566362"/>
            <a:ext cx="5486400" cy="2827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Light"/>
              <a:buChar char="▸"/>
              <a:defRPr sz="24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▹"/>
              <a:defRPr sz="24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■"/>
              <a:defRPr sz="24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●"/>
              <a:defRPr sz="24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○"/>
              <a:defRPr sz="24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■"/>
              <a:defRPr sz="24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●"/>
              <a:defRPr sz="24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○"/>
              <a:defRPr sz="24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■"/>
              <a:defRPr sz="24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tx1"/>
                </a:solidFill>
              </a:rPr>
              <a:t>Immunization is defined as the procedure by which the body is prepared to fight against a specific disease. It is used to induce the immune resistance of the body to a specific disease. Immunization is of two types: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tx1"/>
                </a:solidFill>
              </a:rPr>
              <a:t>Active immunization.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tx1"/>
                </a:solidFill>
              </a:rPr>
              <a:t>Passive immunization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2"/>
          <p:cNvSpPr txBox="1">
            <a:spLocks noGrp="1"/>
          </p:cNvSpPr>
          <p:nvPr>
            <p:ph type="title"/>
          </p:nvPr>
        </p:nvSpPr>
        <p:spPr>
          <a:xfrm>
            <a:off x="381000" y="265208"/>
            <a:ext cx="3613200" cy="850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Active Immunization </a:t>
            </a:r>
            <a:endParaRPr dirty="0"/>
          </a:p>
        </p:txBody>
      </p:sp>
      <p:sp>
        <p:nvSpPr>
          <p:cNvPr id="258" name="Google Shape;258;p22"/>
          <p:cNvSpPr txBox="1">
            <a:spLocks noGrp="1"/>
          </p:cNvSpPr>
          <p:nvPr>
            <p:ph type="sldNum" idx="12"/>
          </p:nvPr>
        </p:nvSpPr>
        <p:spPr>
          <a:xfrm>
            <a:off x="0" y="4762400"/>
            <a:ext cx="381000" cy="38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8" name="Google Shape;234;p20">
            <a:extLst>
              <a:ext uri="{FF2B5EF4-FFF2-40B4-BE49-F238E27FC236}">
                <a16:creationId xmlns:a16="http://schemas.microsoft.com/office/drawing/2014/main" xmlns="" id="{DCA0F524-415E-495F-965B-45F00A84C0EE}"/>
              </a:ext>
            </a:extLst>
          </p:cNvPr>
          <p:cNvSpPr txBox="1">
            <a:spLocks/>
          </p:cNvSpPr>
          <p:nvPr/>
        </p:nvSpPr>
        <p:spPr>
          <a:xfrm>
            <a:off x="381000" y="1005749"/>
            <a:ext cx="3601510" cy="3468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Barlow Light"/>
              <a:buChar char="▸"/>
              <a:defRPr sz="22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Barlow Light"/>
              <a:buChar char="▹"/>
              <a:defRPr sz="22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Barlow Light"/>
              <a:buChar char="■"/>
              <a:defRPr sz="22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Barlow Light"/>
              <a:buChar char="●"/>
              <a:defRPr sz="22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Barlow Light"/>
              <a:buChar char="○"/>
              <a:defRPr sz="22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Barlow Light"/>
              <a:buChar char="■"/>
              <a:defRPr sz="22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Barlow Light"/>
              <a:buChar char="●"/>
              <a:defRPr sz="22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Barlow Light"/>
              <a:buChar char="○"/>
              <a:defRPr sz="22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Barlow Light"/>
              <a:buChar char="■"/>
              <a:defRPr sz="22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en-US" sz="2000" dirty="0"/>
              <a:t>Acquired by activating immune system of the body. Body develops resistance against disease by producing antibodies following the exposure to antigens. </a:t>
            </a:r>
            <a:endParaRPr lang="en-US" sz="1800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xmlns="" id="{46B65114-35BC-CBD0-9645-14B337AD99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03"/>
          <a:stretch/>
        </p:blipFill>
        <p:spPr>
          <a:xfrm>
            <a:off x="4672208" y="554190"/>
            <a:ext cx="3769463" cy="4208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2"/>
          <p:cNvSpPr txBox="1">
            <a:spLocks noGrp="1"/>
          </p:cNvSpPr>
          <p:nvPr>
            <p:ph type="title"/>
          </p:nvPr>
        </p:nvSpPr>
        <p:spPr>
          <a:xfrm>
            <a:off x="381000" y="265208"/>
            <a:ext cx="3707702" cy="850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Passive Immunization </a:t>
            </a:r>
            <a:endParaRPr dirty="0"/>
          </a:p>
        </p:txBody>
      </p:sp>
      <p:sp>
        <p:nvSpPr>
          <p:cNvPr id="258" name="Google Shape;258;p22"/>
          <p:cNvSpPr txBox="1">
            <a:spLocks noGrp="1"/>
          </p:cNvSpPr>
          <p:nvPr>
            <p:ph type="sldNum" idx="12"/>
          </p:nvPr>
        </p:nvSpPr>
        <p:spPr>
          <a:xfrm>
            <a:off x="0" y="4762400"/>
            <a:ext cx="381000" cy="38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8" name="Google Shape;234;p20">
            <a:extLst>
              <a:ext uri="{FF2B5EF4-FFF2-40B4-BE49-F238E27FC236}">
                <a16:creationId xmlns:a16="http://schemas.microsoft.com/office/drawing/2014/main" xmlns="" id="{DCA0F524-415E-495F-965B-45F00A84C0EE}"/>
              </a:ext>
            </a:extLst>
          </p:cNvPr>
          <p:cNvSpPr txBox="1">
            <a:spLocks/>
          </p:cNvSpPr>
          <p:nvPr/>
        </p:nvSpPr>
        <p:spPr>
          <a:xfrm>
            <a:off x="381000" y="1005749"/>
            <a:ext cx="3601510" cy="3468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Barlow Light"/>
              <a:buChar char="▸"/>
              <a:defRPr sz="22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Barlow Light"/>
              <a:buChar char="▹"/>
              <a:defRPr sz="22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Barlow Light"/>
              <a:buChar char="■"/>
              <a:defRPr sz="22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Barlow Light"/>
              <a:buChar char="●"/>
              <a:defRPr sz="22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Barlow Light"/>
              <a:buChar char="○"/>
              <a:defRPr sz="22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Barlow Light"/>
              <a:buChar char="■"/>
              <a:defRPr sz="22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Barlow Light"/>
              <a:buChar char="●"/>
              <a:defRPr sz="22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Barlow Light"/>
              <a:buChar char="○"/>
              <a:defRPr sz="22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Barlow Light"/>
              <a:buChar char="■"/>
              <a:defRPr sz="2200" b="0" i="0" u="none" strike="noStrike" cap="non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en-US" sz="2000" dirty="0"/>
              <a:t>produced without challenging the immune system of the body. It is done by administration of gamma globulins from a person who is already immunized (affected by the disease) to a non-immune person.</a:t>
            </a: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xmlns="" id="{31EB3DAE-4C5D-9C27-5EE3-635FB4334D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65" b="4669"/>
          <a:stretch/>
        </p:blipFill>
        <p:spPr>
          <a:xfrm>
            <a:off x="4684735" y="513568"/>
            <a:ext cx="3707703" cy="4148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59221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>
            <a:extLst>
              <a:ext uri="{FF2B5EF4-FFF2-40B4-BE49-F238E27FC236}">
                <a16:creationId xmlns:a16="http://schemas.microsoft.com/office/drawing/2014/main" xmlns="" id="{68D0ECA1-E52B-0DC7-CF0E-6563F95BE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189" y="475484"/>
            <a:ext cx="6757800" cy="919500"/>
          </a:xfrm>
        </p:spPr>
        <p:txBody>
          <a:bodyPr/>
          <a:lstStyle/>
          <a:p>
            <a:r>
              <a:rPr lang="en-US" sz="2400" dirty="0"/>
              <a:t>Difference between Vaccination and Immunization </a:t>
            </a:r>
            <a:endParaRPr lang="ar-EG" sz="2400" dirty="0"/>
          </a:p>
        </p:txBody>
      </p:sp>
      <p:graphicFrame>
        <p:nvGraphicFramePr>
          <p:cNvPr id="4" name="جدول 4">
            <a:extLst>
              <a:ext uri="{FF2B5EF4-FFF2-40B4-BE49-F238E27FC236}">
                <a16:creationId xmlns:a16="http://schemas.microsoft.com/office/drawing/2014/main" xmlns="" id="{B1D85F37-A60C-76A0-C7C1-34922CA696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450078"/>
              </p:ext>
            </p:extLst>
          </p:nvPr>
        </p:nvGraphicFramePr>
        <p:xfrm>
          <a:off x="477189" y="1819988"/>
          <a:ext cx="8065562" cy="2848028"/>
        </p:xfrm>
        <a:graphic>
          <a:graphicData uri="http://schemas.openxmlformats.org/drawingml/2006/table">
            <a:tbl>
              <a:tblPr rtl="1" firstRow="1" bandRow="1">
                <a:tableStyleId>{284E427A-3D55-4303-BF80-6455036E1DE7}</a:tableStyleId>
              </a:tblPr>
              <a:tblGrid>
                <a:gridCol w="4032781">
                  <a:extLst>
                    <a:ext uri="{9D8B030D-6E8A-4147-A177-3AD203B41FA5}">
                      <a16:colId xmlns:a16="http://schemas.microsoft.com/office/drawing/2014/main" xmlns="" val="2068134576"/>
                    </a:ext>
                  </a:extLst>
                </a:gridCol>
                <a:gridCol w="4032781">
                  <a:extLst>
                    <a:ext uri="{9D8B030D-6E8A-4147-A177-3AD203B41FA5}">
                      <a16:colId xmlns:a16="http://schemas.microsoft.com/office/drawing/2014/main" xmlns="" val="1872793945"/>
                    </a:ext>
                  </a:extLst>
                </a:gridCol>
              </a:tblGrid>
              <a:tr h="696079">
                <a:tc>
                  <a:txBody>
                    <a:bodyPr/>
                    <a:lstStyle/>
                    <a:p>
                      <a:pPr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Vaccination </a:t>
                      </a:r>
                      <a:endParaRPr lang="ar-EG" sz="2000" dirty="0">
                        <a:solidFill>
                          <a:schemeClr val="bg1"/>
                        </a:solidFill>
                        <a:latin typeface="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Immunization </a:t>
                      </a:r>
                      <a:endParaRPr lang="ar-EG" sz="2000" dirty="0">
                        <a:solidFill>
                          <a:schemeClr val="bg1"/>
                        </a:solidFill>
                        <a:latin typeface="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60369236"/>
                  </a:ext>
                </a:extLst>
              </a:tr>
              <a:tr h="2151949">
                <a:tc>
                  <a:txBody>
                    <a:bodyPr/>
                    <a:lstStyle/>
                    <a:p>
                      <a:pPr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Injection of killed or weakened microorganism that produce immunity in the body  </a:t>
                      </a:r>
                      <a:endParaRPr lang="ar-EG" sz="2000" dirty="0">
                        <a:solidFill>
                          <a:schemeClr val="bg1"/>
                        </a:solidFill>
                        <a:latin typeface="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Any process by which a person become protected from disease </a:t>
                      </a:r>
                      <a:endParaRPr lang="ar-EG" sz="2000" dirty="0">
                        <a:solidFill>
                          <a:schemeClr val="bg1"/>
                        </a:solidFill>
                        <a:latin typeface="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19806815"/>
                  </a:ext>
                </a:extLst>
              </a:tr>
            </a:tbl>
          </a:graphicData>
        </a:graphic>
      </p:graphicFrame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8742DECA-6E88-53E9-9518-896DC82E3991}"/>
              </a:ext>
            </a:extLst>
          </p:cNvPr>
          <p:cNvSpPr txBox="1"/>
          <p:nvPr/>
        </p:nvSpPr>
        <p:spPr>
          <a:xfrm>
            <a:off x="100208" y="4835723"/>
            <a:ext cx="263214" cy="2616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</a:t>
            </a:r>
            <a:endParaRPr lang="ar-EG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32"/>
          <p:cNvSpPr txBox="1">
            <a:spLocks noGrp="1"/>
          </p:cNvSpPr>
          <p:nvPr>
            <p:ph type="body" idx="1"/>
          </p:nvPr>
        </p:nvSpPr>
        <p:spPr>
          <a:xfrm>
            <a:off x="190500" y="699962"/>
            <a:ext cx="4193610" cy="2826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/>
              <a:t>To produce an immune response, live, attenuated vaccines must replicate in the vaccinated person. </a:t>
            </a:r>
          </a:p>
          <a:p>
            <a:pPr algn="just">
              <a:lnSpc>
                <a:spcPct val="150000"/>
              </a:lnSpc>
            </a:pPr>
            <a:r>
              <a:rPr lang="en-US" sz="2000" dirty="0"/>
              <a:t>Although live, attenuated vaccines replicate, they usually do not cause disease such as that caused by the unweakened  form of the organism. </a:t>
            </a:r>
          </a:p>
          <a:p>
            <a:pPr algn="just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463" name="Google Shape;463;p32"/>
          <p:cNvSpPr txBox="1">
            <a:spLocks noGrp="1"/>
          </p:cNvSpPr>
          <p:nvPr>
            <p:ph type="sldNum" idx="12"/>
          </p:nvPr>
        </p:nvSpPr>
        <p:spPr>
          <a:xfrm>
            <a:off x="0" y="4762400"/>
            <a:ext cx="381000" cy="38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469" name="Google Shape;469;p32"/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4633430" cy="919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b="1" dirty="0"/>
              <a:t>Live, Attenuated Vaccines </a:t>
            </a:r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pic>
        <p:nvPicPr>
          <p:cNvPr id="1026" name="Picture 2" descr="COVID-19 vaccines explained: a comparison with veterinary vaccines shows  what's really new and not so new – Together Beyond Animal Health">
            <a:extLst>
              <a:ext uri="{FF2B5EF4-FFF2-40B4-BE49-F238E27FC236}">
                <a16:creationId xmlns:a16="http://schemas.microsoft.com/office/drawing/2014/main" xmlns="" id="{069269D3-A5BF-A4C0-CF0A-A459D1C8CB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075" y="539750"/>
            <a:ext cx="3175000" cy="406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32"/>
          <p:cNvSpPr txBox="1">
            <a:spLocks noGrp="1"/>
          </p:cNvSpPr>
          <p:nvPr>
            <p:ph type="body" idx="1"/>
          </p:nvPr>
        </p:nvSpPr>
        <p:spPr>
          <a:xfrm>
            <a:off x="88882" y="1006051"/>
            <a:ext cx="4332806" cy="2826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/>
              <a:t>Inactivated vaccines are not live and cannot replicate. These vaccines cannot cause disease, </a:t>
            </a:r>
          </a:p>
          <a:p>
            <a:pPr algn="just">
              <a:lnSpc>
                <a:spcPct val="150000"/>
              </a:lnSpc>
            </a:pPr>
            <a:r>
              <a:rPr lang="en-US" sz="2000" dirty="0"/>
              <a:t>Subunit vaccines contain a portion of the bacteria or virus. The portion of the organism selected is the part needed to produce a protective immune response. </a:t>
            </a:r>
          </a:p>
          <a:p>
            <a:pPr algn="just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463" name="Google Shape;463;p32"/>
          <p:cNvSpPr txBox="1">
            <a:spLocks noGrp="1"/>
          </p:cNvSpPr>
          <p:nvPr>
            <p:ph type="sldNum" idx="12"/>
          </p:nvPr>
        </p:nvSpPr>
        <p:spPr>
          <a:xfrm>
            <a:off x="0" y="4762400"/>
            <a:ext cx="381000" cy="38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469" name="Google Shape;469;p32"/>
          <p:cNvSpPr txBox="1">
            <a:spLocks noGrp="1"/>
          </p:cNvSpPr>
          <p:nvPr>
            <p:ph type="title"/>
          </p:nvPr>
        </p:nvSpPr>
        <p:spPr>
          <a:xfrm>
            <a:off x="677605" y="86551"/>
            <a:ext cx="3613200" cy="919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b="1" dirty="0"/>
              <a:t>Inactivated Vaccines </a:t>
            </a:r>
            <a:endParaRPr lang="en-US" dirty="0"/>
          </a:p>
        </p:txBody>
      </p:sp>
      <p:pic>
        <p:nvPicPr>
          <p:cNvPr id="2050" name="Picture 2" descr="COVID-19: Hope for an Innactivated Vaccine | Meiji Group">
            <a:extLst>
              <a:ext uri="{FF2B5EF4-FFF2-40B4-BE49-F238E27FC236}">
                <a16:creationId xmlns:a16="http://schemas.microsoft.com/office/drawing/2014/main" xmlns="" id="{4BAABA1B-0EAB-85E3-6A03-281B52EDA5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8" t="3552" r="7612"/>
          <a:stretch/>
        </p:blipFill>
        <p:spPr bwMode="auto">
          <a:xfrm>
            <a:off x="4722314" y="568411"/>
            <a:ext cx="3643210" cy="40922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862314"/>
      </p:ext>
    </p:extLst>
  </p:cSld>
  <p:clrMapOvr>
    <a:masterClrMapping/>
  </p:clrMapOvr>
</p:sld>
</file>

<file path=ppt/theme/theme1.xml><?xml version="1.0" encoding="utf-8"?>
<a:theme xmlns:a="http://schemas.openxmlformats.org/drawingml/2006/main" name="Caius template">
  <a:themeElements>
    <a:clrScheme name="Custom 347">
      <a:dk1>
        <a:srgbClr val="001F46"/>
      </a:dk1>
      <a:lt1>
        <a:srgbClr val="FFFFFF"/>
      </a:lt1>
      <a:dk2>
        <a:srgbClr val="748394"/>
      </a:dk2>
      <a:lt2>
        <a:srgbClr val="F0F3F7"/>
      </a:lt2>
      <a:accent1>
        <a:srgbClr val="4397EE"/>
      </a:accent1>
      <a:accent2>
        <a:srgbClr val="2170CC"/>
      </a:accent2>
      <a:accent3>
        <a:srgbClr val="154C8A"/>
      </a:accent3>
      <a:accent4>
        <a:srgbClr val="A9D039"/>
      </a:accent4>
      <a:accent5>
        <a:srgbClr val="14B9CA"/>
      </a:accent5>
      <a:accent6>
        <a:srgbClr val="DDE3EB"/>
      </a:accent6>
      <a:hlink>
        <a:srgbClr val="2170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3183</TotalTime>
  <Words>455</Words>
  <Application>Microsoft Office PowerPoint</Application>
  <PresentationFormat>عرض على الشاشة (9:16)‏</PresentationFormat>
  <Paragraphs>53</Paragraphs>
  <Slides>14</Slides>
  <Notes>12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9" baseType="lpstr">
      <vt:lpstr>Arial</vt:lpstr>
      <vt:lpstr>Barlow SemiBold</vt:lpstr>
      <vt:lpstr>Calibri</vt:lpstr>
      <vt:lpstr>Barlow Light</vt:lpstr>
      <vt:lpstr>Caius template</vt:lpstr>
      <vt:lpstr>Immunization </vt:lpstr>
      <vt:lpstr>Objectives </vt:lpstr>
      <vt:lpstr>Introduction  </vt:lpstr>
      <vt:lpstr>Immunization </vt:lpstr>
      <vt:lpstr>Active Immunization </vt:lpstr>
      <vt:lpstr>Passive Immunization </vt:lpstr>
      <vt:lpstr>Difference between Vaccination and Immunization </vt:lpstr>
      <vt:lpstr>Live, Attenuated Vaccines  </vt:lpstr>
      <vt:lpstr>Inactivated Vaccines </vt:lpstr>
      <vt:lpstr>عرض تقديمي في PowerPoint</vt:lpstr>
      <vt:lpstr> 3,460,229 millions got vaccinnated against COVID -19 in Libya </vt:lpstr>
      <vt:lpstr>عرض تقديمي في PowerPoint</vt:lpstr>
      <vt:lpstr>عرض تقديمي في PowerPoint</vt:lpstr>
      <vt:lpstr>Thanks!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Immunization </dc:title>
  <cp:lastModifiedBy>DQA</cp:lastModifiedBy>
  <cp:revision>8</cp:revision>
  <dcterms:modified xsi:type="dcterms:W3CDTF">2022-06-03T23:44:32Z</dcterms:modified>
</cp:coreProperties>
</file>