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4" r:id="rId1"/>
  </p:sldMasterIdLst>
  <p:notesMasterIdLst>
    <p:notesMasterId r:id="rId16"/>
  </p:notesMasterIdLst>
  <p:sldIdLst>
    <p:sldId id="309" r:id="rId2"/>
    <p:sldId id="258" r:id="rId3"/>
    <p:sldId id="292" r:id="rId4"/>
    <p:sldId id="294" r:id="rId5"/>
    <p:sldId id="308" r:id="rId6"/>
    <p:sldId id="295" r:id="rId7"/>
    <p:sldId id="298" r:id="rId8"/>
    <p:sldId id="299" r:id="rId9"/>
    <p:sldId id="304" r:id="rId10"/>
    <p:sldId id="306" r:id="rId11"/>
    <p:sldId id="297" r:id="rId12"/>
    <p:sldId id="312" r:id="rId13"/>
    <p:sldId id="314" r:id="rId14"/>
    <p:sldId id="313" r:id="rId15"/>
  </p:sldIdLst>
  <p:sldSz cx="9144000" cy="5143500" type="screen16x9"/>
  <p:notesSz cx="6858000" cy="9144000"/>
  <p:embeddedFontLst>
    <p:embeddedFont>
      <p:font typeface="Agency FB" panose="020B0503020202020204" pitchFamily="34" charset="0"/>
      <p:regular r:id="rId17"/>
      <p:bold r:id="rId18"/>
    </p:embeddedFont>
    <p:embeddedFont>
      <p:font typeface="Baskerville Old Face" panose="02020602080505020303" pitchFamily="18" charset="0"/>
      <p:regular r:id="rId19"/>
    </p:embeddedFont>
    <p:embeddedFont>
      <p:font typeface="Open Sans" panose="020B0606030504020204" pitchFamily="34" charset="0"/>
      <p:regular r:id="rId20"/>
      <p:bold r:id="rId21"/>
      <p:italic r:id="rId22"/>
      <p:boldItalic r:id="rId23"/>
    </p:embeddedFont>
    <p:embeddedFont>
      <p:font typeface="Teko" panose="020B0604020202020204" charset="0"/>
      <p:regular r:id="rId24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257A0C5-435E-421A-8035-AD7BF23D66CE}">
  <a:tblStyle styleId="{1257A0C5-435E-421A-8035-AD7BF23D66C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748"/>
    <p:restoredTop sz="93967"/>
  </p:normalViewPr>
  <p:slideViewPr>
    <p:cSldViewPr snapToGrid="0">
      <p:cViewPr varScale="1">
        <p:scale>
          <a:sx n="82" d="100"/>
          <a:sy n="82" d="100"/>
        </p:scale>
        <p:origin x="39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108568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g8d10d4c4f1_0_244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3" name="Google Shape;1153;g8d10d4c4f1_0_244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Google Shape;1165;g9902b11d12_4_7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6" name="Google Shape;1166;g9902b11d12_4_7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878265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2"/>
        </a:solid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/>
          <p:nvPr/>
        </p:nvSpPr>
        <p:spPr>
          <a:xfrm rot="-815481" flipH="1">
            <a:off x="-687847" y="3730209"/>
            <a:ext cx="5849876" cy="2242120"/>
          </a:xfrm>
          <a:custGeom>
            <a:avLst/>
            <a:gdLst/>
            <a:ahLst/>
            <a:cxnLst/>
            <a:rect l="l" t="t" r="r" b="b"/>
            <a:pathLst>
              <a:path w="104045" h="39878" extrusionOk="0">
                <a:moveTo>
                  <a:pt x="101857" y="1"/>
                </a:moveTo>
                <a:lnTo>
                  <a:pt x="101857" y="1"/>
                </a:lnTo>
                <a:cubicBezTo>
                  <a:pt x="102525" y="1246"/>
                  <a:pt x="103072" y="2522"/>
                  <a:pt x="103406" y="3829"/>
                </a:cubicBezTo>
                <a:cubicBezTo>
                  <a:pt x="103771" y="5136"/>
                  <a:pt x="103953" y="6564"/>
                  <a:pt x="103832" y="7932"/>
                </a:cubicBezTo>
                <a:cubicBezTo>
                  <a:pt x="103710" y="9300"/>
                  <a:pt x="103254" y="10668"/>
                  <a:pt x="102494" y="11792"/>
                </a:cubicBezTo>
                <a:cubicBezTo>
                  <a:pt x="101795" y="12948"/>
                  <a:pt x="100671" y="13890"/>
                  <a:pt x="99394" y="14346"/>
                </a:cubicBezTo>
                <a:cubicBezTo>
                  <a:pt x="98681" y="14617"/>
                  <a:pt x="97911" y="14737"/>
                  <a:pt x="97137" y="14737"/>
                </a:cubicBezTo>
                <a:cubicBezTo>
                  <a:pt x="96526" y="14737"/>
                  <a:pt x="95912" y="14662"/>
                  <a:pt x="95321" y="14528"/>
                </a:cubicBezTo>
                <a:cubicBezTo>
                  <a:pt x="93984" y="14224"/>
                  <a:pt x="92737" y="13616"/>
                  <a:pt x="91552" y="12887"/>
                </a:cubicBezTo>
                <a:cubicBezTo>
                  <a:pt x="89212" y="11428"/>
                  <a:pt x="87266" y="9391"/>
                  <a:pt x="84956" y="7871"/>
                </a:cubicBezTo>
                <a:cubicBezTo>
                  <a:pt x="82646" y="6321"/>
                  <a:pt x="80002" y="5197"/>
                  <a:pt x="77236" y="4953"/>
                </a:cubicBezTo>
                <a:cubicBezTo>
                  <a:pt x="76980" y="4931"/>
                  <a:pt x="76723" y="4920"/>
                  <a:pt x="76465" y="4920"/>
                </a:cubicBezTo>
                <a:cubicBezTo>
                  <a:pt x="75339" y="4920"/>
                  <a:pt x="74195" y="5130"/>
                  <a:pt x="73132" y="5501"/>
                </a:cubicBezTo>
                <a:cubicBezTo>
                  <a:pt x="71856" y="5957"/>
                  <a:pt x="70670" y="6777"/>
                  <a:pt x="69637" y="7689"/>
                </a:cubicBezTo>
                <a:cubicBezTo>
                  <a:pt x="67600" y="9604"/>
                  <a:pt x="66141" y="11944"/>
                  <a:pt x="64500" y="14194"/>
                </a:cubicBezTo>
                <a:cubicBezTo>
                  <a:pt x="63710" y="15288"/>
                  <a:pt x="62798" y="16352"/>
                  <a:pt x="61886" y="17385"/>
                </a:cubicBezTo>
                <a:cubicBezTo>
                  <a:pt x="61430" y="17872"/>
                  <a:pt x="60944" y="18419"/>
                  <a:pt x="60457" y="18875"/>
                </a:cubicBezTo>
                <a:cubicBezTo>
                  <a:pt x="60184" y="19118"/>
                  <a:pt x="59940" y="19361"/>
                  <a:pt x="59697" y="19574"/>
                </a:cubicBezTo>
                <a:lnTo>
                  <a:pt x="58877" y="20273"/>
                </a:lnTo>
                <a:cubicBezTo>
                  <a:pt x="56810" y="22066"/>
                  <a:pt x="54469" y="23525"/>
                  <a:pt x="52007" y="24802"/>
                </a:cubicBezTo>
                <a:cubicBezTo>
                  <a:pt x="49545" y="26018"/>
                  <a:pt x="46931" y="26960"/>
                  <a:pt x="44226" y="27537"/>
                </a:cubicBezTo>
                <a:cubicBezTo>
                  <a:pt x="42888" y="27841"/>
                  <a:pt x="41521" y="28024"/>
                  <a:pt x="40153" y="28176"/>
                </a:cubicBezTo>
                <a:cubicBezTo>
                  <a:pt x="38785" y="28297"/>
                  <a:pt x="37387" y="28358"/>
                  <a:pt x="36019" y="28358"/>
                </a:cubicBezTo>
                <a:cubicBezTo>
                  <a:pt x="35814" y="28360"/>
                  <a:pt x="35609" y="28361"/>
                  <a:pt x="35403" y="28361"/>
                </a:cubicBezTo>
                <a:cubicBezTo>
                  <a:pt x="32839" y="28361"/>
                  <a:pt x="30254" y="28193"/>
                  <a:pt x="27721" y="28024"/>
                </a:cubicBezTo>
                <a:cubicBezTo>
                  <a:pt x="24955" y="27781"/>
                  <a:pt x="22219" y="27568"/>
                  <a:pt x="19453" y="27446"/>
                </a:cubicBezTo>
                <a:cubicBezTo>
                  <a:pt x="18794" y="27417"/>
                  <a:pt x="18128" y="27398"/>
                  <a:pt x="17462" y="27398"/>
                </a:cubicBezTo>
                <a:cubicBezTo>
                  <a:pt x="15365" y="27398"/>
                  <a:pt x="13253" y="27583"/>
                  <a:pt x="11247" y="28206"/>
                </a:cubicBezTo>
                <a:cubicBezTo>
                  <a:pt x="9940" y="28632"/>
                  <a:pt x="8693" y="29270"/>
                  <a:pt x="7629" y="30182"/>
                </a:cubicBezTo>
                <a:cubicBezTo>
                  <a:pt x="6596" y="31094"/>
                  <a:pt x="5745" y="32188"/>
                  <a:pt x="5015" y="33373"/>
                </a:cubicBezTo>
                <a:cubicBezTo>
                  <a:pt x="4256" y="34528"/>
                  <a:pt x="3617" y="35744"/>
                  <a:pt x="2797" y="36869"/>
                </a:cubicBezTo>
                <a:cubicBezTo>
                  <a:pt x="2037" y="38024"/>
                  <a:pt x="1125" y="39088"/>
                  <a:pt x="0" y="39878"/>
                </a:cubicBezTo>
                <a:cubicBezTo>
                  <a:pt x="1125" y="39118"/>
                  <a:pt x="2097" y="38054"/>
                  <a:pt x="2857" y="36899"/>
                </a:cubicBezTo>
                <a:cubicBezTo>
                  <a:pt x="3648" y="35775"/>
                  <a:pt x="4316" y="34559"/>
                  <a:pt x="5076" y="33404"/>
                </a:cubicBezTo>
                <a:cubicBezTo>
                  <a:pt x="5806" y="32279"/>
                  <a:pt x="6687" y="31185"/>
                  <a:pt x="7721" y="30243"/>
                </a:cubicBezTo>
                <a:cubicBezTo>
                  <a:pt x="8785" y="29392"/>
                  <a:pt x="10000" y="28723"/>
                  <a:pt x="11307" y="28328"/>
                </a:cubicBezTo>
                <a:cubicBezTo>
                  <a:pt x="13298" y="27694"/>
                  <a:pt x="15355" y="27516"/>
                  <a:pt x="17405" y="27516"/>
                </a:cubicBezTo>
                <a:cubicBezTo>
                  <a:pt x="18110" y="27516"/>
                  <a:pt x="18814" y="27537"/>
                  <a:pt x="19514" y="27568"/>
                </a:cubicBezTo>
                <a:cubicBezTo>
                  <a:pt x="22250" y="27689"/>
                  <a:pt x="25046" y="27902"/>
                  <a:pt x="27782" y="28145"/>
                </a:cubicBezTo>
                <a:cubicBezTo>
                  <a:pt x="30344" y="28342"/>
                  <a:pt x="32880" y="28513"/>
                  <a:pt x="35438" y="28513"/>
                </a:cubicBezTo>
                <a:cubicBezTo>
                  <a:pt x="35642" y="28513"/>
                  <a:pt x="35845" y="28512"/>
                  <a:pt x="36049" y="28510"/>
                </a:cubicBezTo>
                <a:cubicBezTo>
                  <a:pt x="37417" y="28510"/>
                  <a:pt x="38815" y="28449"/>
                  <a:pt x="40183" y="28328"/>
                </a:cubicBezTo>
                <a:cubicBezTo>
                  <a:pt x="41551" y="28206"/>
                  <a:pt x="42919" y="28024"/>
                  <a:pt x="44287" y="27720"/>
                </a:cubicBezTo>
                <a:cubicBezTo>
                  <a:pt x="46992" y="27142"/>
                  <a:pt x="49606" y="26200"/>
                  <a:pt x="52129" y="24984"/>
                </a:cubicBezTo>
                <a:cubicBezTo>
                  <a:pt x="54621" y="23768"/>
                  <a:pt x="56962" y="22249"/>
                  <a:pt x="59089" y="20455"/>
                </a:cubicBezTo>
                <a:lnTo>
                  <a:pt x="59880" y="19787"/>
                </a:lnTo>
                <a:cubicBezTo>
                  <a:pt x="60153" y="19543"/>
                  <a:pt x="60366" y="19270"/>
                  <a:pt x="60640" y="19057"/>
                </a:cubicBezTo>
                <a:cubicBezTo>
                  <a:pt x="61126" y="18601"/>
                  <a:pt x="61582" y="18054"/>
                  <a:pt x="62068" y="17568"/>
                </a:cubicBezTo>
                <a:cubicBezTo>
                  <a:pt x="62980" y="16534"/>
                  <a:pt x="63892" y="15470"/>
                  <a:pt x="64713" y="14346"/>
                </a:cubicBezTo>
                <a:cubicBezTo>
                  <a:pt x="66324" y="12096"/>
                  <a:pt x="67783" y="9756"/>
                  <a:pt x="69789" y="7841"/>
                </a:cubicBezTo>
                <a:cubicBezTo>
                  <a:pt x="70822" y="6929"/>
                  <a:pt x="71947" y="6139"/>
                  <a:pt x="73254" y="5683"/>
                </a:cubicBezTo>
                <a:cubicBezTo>
                  <a:pt x="74292" y="5303"/>
                  <a:pt x="75436" y="5113"/>
                  <a:pt x="76580" y="5113"/>
                </a:cubicBezTo>
                <a:cubicBezTo>
                  <a:pt x="76809" y="5113"/>
                  <a:pt x="77038" y="5121"/>
                  <a:pt x="77266" y="5136"/>
                </a:cubicBezTo>
                <a:cubicBezTo>
                  <a:pt x="80002" y="5379"/>
                  <a:pt x="82646" y="6504"/>
                  <a:pt x="84926" y="8023"/>
                </a:cubicBezTo>
                <a:cubicBezTo>
                  <a:pt x="87236" y="9513"/>
                  <a:pt x="89181" y="11519"/>
                  <a:pt x="91522" y="13008"/>
                </a:cubicBezTo>
                <a:cubicBezTo>
                  <a:pt x="92707" y="13768"/>
                  <a:pt x="93953" y="14346"/>
                  <a:pt x="95321" y="14650"/>
                </a:cubicBezTo>
                <a:cubicBezTo>
                  <a:pt x="95912" y="14784"/>
                  <a:pt x="96532" y="14859"/>
                  <a:pt x="97150" y="14859"/>
                </a:cubicBezTo>
                <a:cubicBezTo>
                  <a:pt x="97932" y="14859"/>
                  <a:pt x="98712" y="14739"/>
                  <a:pt x="99424" y="14467"/>
                </a:cubicBezTo>
                <a:cubicBezTo>
                  <a:pt x="100732" y="13951"/>
                  <a:pt x="101826" y="13008"/>
                  <a:pt x="102586" y="11823"/>
                </a:cubicBezTo>
                <a:cubicBezTo>
                  <a:pt x="103346" y="10668"/>
                  <a:pt x="103801" y="9270"/>
                  <a:pt x="103923" y="7932"/>
                </a:cubicBezTo>
                <a:cubicBezTo>
                  <a:pt x="104045" y="6564"/>
                  <a:pt x="103832" y="5136"/>
                  <a:pt x="103467" y="3798"/>
                </a:cubicBezTo>
                <a:cubicBezTo>
                  <a:pt x="103072" y="2492"/>
                  <a:pt x="102525" y="1246"/>
                  <a:pt x="101857" y="1"/>
                </a:cubicBezTo>
                <a:close/>
              </a:path>
            </a:pathLst>
          </a:custGeom>
          <a:solidFill>
            <a:schemeClr val="l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9;p2"/>
          <p:cNvSpPr/>
          <p:nvPr/>
        </p:nvSpPr>
        <p:spPr>
          <a:xfrm rot="5958996">
            <a:off x="2152167" y="-2183670"/>
            <a:ext cx="6016984" cy="10690736"/>
          </a:xfrm>
          <a:custGeom>
            <a:avLst/>
            <a:gdLst/>
            <a:ahLst/>
            <a:cxnLst/>
            <a:rect l="l" t="t" r="r" b="b"/>
            <a:pathLst>
              <a:path w="34317" h="78750" extrusionOk="0">
                <a:moveTo>
                  <a:pt x="11551" y="0"/>
                </a:moveTo>
                <a:cubicBezTo>
                  <a:pt x="7750" y="0"/>
                  <a:pt x="8671" y="6051"/>
                  <a:pt x="8055" y="10484"/>
                </a:cubicBezTo>
                <a:cubicBezTo>
                  <a:pt x="7994" y="11275"/>
                  <a:pt x="7873" y="12035"/>
                  <a:pt x="7721" y="12794"/>
                </a:cubicBezTo>
                <a:cubicBezTo>
                  <a:pt x="6687" y="19421"/>
                  <a:pt x="5107" y="25895"/>
                  <a:pt x="2918" y="32217"/>
                </a:cubicBezTo>
                <a:cubicBezTo>
                  <a:pt x="2067" y="34770"/>
                  <a:pt x="1094" y="37293"/>
                  <a:pt x="578" y="39938"/>
                </a:cubicBezTo>
                <a:cubicBezTo>
                  <a:pt x="91" y="42369"/>
                  <a:pt x="0" y="44862"/>
                  <a:pt x="31" y="47385"/>
                </a:cubicBezTo>
                <a:cubicBezTo>
                  <a:pt x="143" y="56387"/>
                  <a:pt x="1323" y="78749"/>
                  <a:pt x="14056" y="78749"/>
                </a:cubicBezTo>
                <a:cubicBezTo>
                  <a:pt x="15079" y="78749"/>
                  <a:pt x="16178" y="78605"/>
                  <a:pt x="17356" y="78297"/>
                </a:cubicBezTo>
                <a:cubicBezTo>
                  <a:pt x="22584" y="76929"/>
                  <a:pt x="25654" y="71579"/>
                  <a:pt x="27478" y="66473"/>
                </a:cubicBezTo>
                <a:cubicBezTo>
                  <a:pt x="34317" y="47567"/>
                  <a:pt x="32189" y="25621"/>
                  <a:pt x="21855" y="8387"/>
                </a:cubicBezTo>
                <a:cubicBezTo>
                  <a:pt x="20152" y="5500"/>
                  <a:pt x="18055" y="2642"/>
                  <a:pt x="15076" y="1092"/>
                </a:cubicBezTo>
                <a:cubicBezTo>
                  <a:pt x="13589" y="331"/>
                  <a:pt x="12441" y="0"/>
                  <a:pt x="1155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4575" y="1491725"/>
            <a:ext cx="6050700" cy="188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2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13225" y="3172968"/>
            <a:ext cx="6053400" cy="34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1553775" y="-672375"/>
            <a:ext cx="5849930" cy="2242141"/>
          </a:xfrm>
          <a:custGeom>
            <a:avLst/>
            <a:gdLst/>
            <a:ahLst/>
            <a:cxnLst/>
            <a:rect l="l" t="t" r="r" b="b"/>
            <a:pathLst>
              <a:path w="104045" h="39878" extrusionOk="0">
                <a:moveTo>
                  <a:pt x="101857" y="1"/>
                </a:moveTo>
                <a:lnTo>
                  <a:pt x="101857" y="1"/>
                </a:lnTo>
                <a:cubicBezTo>
                  <a:pt x="102525" y="1246"/>
                  <a:pt x="103072" y="2522"/>
                  <a:pt x="103406" y="3829"/>
                </a:cubicBezTo>
                <a:cubicBezTo>
                  <a:pt x="103771" y="5136"/>
                  <a:pt x="103953" y="6564"/>
                  <a:pt x="103832" y="7932"/>
                </a:cubicBezTo>
                <a:cubicBezTo>
                  <a:pt x="103710" y="9300"/>
                  <a:pt x="103254" y="10668"/>
                  <a:pt x="102494" y="11792"/>
                </a:cubicBezTo>
                <a:cubicBezTo>
                  <a:pt x="101795" y="12948"/>
                  <a:pt x="100671" y="13890"/>
                  <a:pt x="99394" y="14346"/>
                </a:cubicBezTo>
                <a:cubicBezTo>
                  <a:pt x="98681" y="14617"/>
                  <a:pt x="97911" y="14737"/>
                  <a:pt x="97137" y="14737"/>
                </a:cubicBezTo>
                <a:cubicBezTo>
                  <a:pt x="96526" y="14737"/>
                  <a:pt x="95912" y="14662"/>
                  <a:pt x="95321" y="14528"/>
                </a:cubicBezTo>
                <a:cubicBezTo>
                  <a:pt x="93984" y="14224"/>
                  <a:pt x="92737" y="13616"/>
                  <a:pt x="91552" y="12887"/>
                </a:cubicBezTo>
                <a:cubicBezTo>
                  <a:pt x="89212" y="11428"/>
                  <a:pt x="87266" y="9391"/>
                  <a:pt x="84956" y="7871"/>
                </a:cubicBezTo>
                <a:cubicBezTo>
                  <a:pt x="82646" y="6321"/>
                  <a:pt x="80002" y="5197"/>
                  <a:pt x="77236" y="4953"/>
                </a:cubicBezTo>
                <a:cubicBezTo>
                  <a:pt x="76980" y="4931"/>
                  <a:pt x="76723" y="4920"/>
                  <a:pt x="76465" y="4920"/>
                </a:cubicBezTo>
                <a:cubicBezTo>
                  <a:pt x="75339" y="4920"/>
                  <a:pt x="74195" y="5130"/>
                  <a:pt x="73132" y="5501"/>
                </a:cubicBezTo>
                <a:cubicBezTo>
                  <a:pt x="71856" y="5957"/>
                  <a:pt x="70670" y="6777"/>
                  <a:pt x="69637" y="7689"/>
                </a:cubicBezTo>
                <a:cubicBezTo>
                  <a:pt x="67600" y="9604"/>
                  <a:pt x="66141" y="11944"/>
                  <a:pt x="64500" y="14194"/>
                </a:cubicBezTo>
                <a:cubicBezTo>
                  <a:pt x="63710" y="15288"/>
                  <a:pt x="62798" y="16352"/>
                  <a:pt x="61886" y="17385"/>
                </a:cubicBezTo>
                <a:cubicBezTo>
                  <a:pt x="61430" y="17872"/>
                  <a:pt x="60944" y="18419"/>
                  <a:pt x="60457" y="18875"/>
                </a:cubicBezTo>
                <a:cubicBezTo>
                  <a:pt x="60184" y="19118"/>
                  <a:pt x="59940" y="19361"/>
                  <a:pt x="59697" y="19574"/>
                </a:cubicBezTo>
                <a:lnTo>
                  <a:pt x="58877" y="20273"/>
                </a:lnTo>
                <a:cubicBezTo>
                  <a:pt x="56810" y="22066"/>
                  <a:pt x="54469" y="23525"/>
                  <a:pt x="52007" y="24802"/>
                </a:cubicBezTo>
                <a:cubicBezTo>
                  <a:pt x="49545" y="26018"/>
                  <a:pt x="46931" y="26960"/>
                  <a:pt x="44226" y="27537"/>
                </a:cubicBezTo>
                <a:cubicBezTo>
                  <a:pt x="42888" y="27841"/>
                  <a:pt x="41521" y="28024"/>
                  <a:pt x="40153" y="28176"/>
                </a:cubicBezTo>
                <a:cubicBezTo>
                  <a:pt x="38785" y="28297"/>
                  <a:pt x="37387" y="28358"/>
                  <a:pt x="36019" y="28358"/>
                </a:cubicBezTo>
                <a:cubicBezTo>
                  <a:pt x="35814" y="28360"/>
                  <a:pt x="35609" y="28361"/>
                  <a:pt x="35403" y="28361"/>
                </a:cubicBezTo>
                <a:cubicBezTo>
                  <a:pt x="32839" y="28361"/>
                  <a:pt x="30254" y="28193"/>
                  <a:pt x="27721" y="28024"/>
                </a:cubicBezTo>
                <a:cubicBezTo>
                  <a:pt x="24955" y="27781"/>
                  <a:pt x="22219" y="27568"/>
                  <a:pt x="19453" y="27446"/>
                </a:cubicBezTo>
                <a:cubicBezTo>
                  <a:pt x="18794" y="27417"/>
                  <a:pt x="18128" y="27398"/>
                  <a:pt x="17462" y="27398"/>
                </a:cubicBezTo>
                <a:cubicBezTo>
                  <a:pt x="15365" y="27398"/>
                  <a:pt x="13253" y="27583"/>
                  <a:pt x="11247" y="28206"/>
                </a:cubicBezTo>
                <a:cubicBezTo>
                  <a:pt x="9940" y="28632"/>
                  <a:pt x="8693" y="29270"/>
                  <a:pt x="7629" y="30182"/>
                </a:cubicBezTo>
                <a:cubicBezTo>
                  <a:pt x="6596" y="31094"/>
                  <a:pt x="5745" y="32188"/>
                  <a:pt x="5015" y="33373"/>
                </a:cubicBezTo>
                <a:cubicBezTo>
                  <a:pt x="4256" y="34528"/>
                  <a:pt x="3617" y="35744"/>
                  <a:pt x="2797" y="36869"/>
                </a:cubicBezTo>
                <a:cubicBezTo>
                  <a:pt x="2037" y="38024"/>
                  <a:pt x="1125" y="39088"/>
                  <a:pt x="0" y="39878"/>
                </a:cubicBezTo>
                <a:cubicBezTo>
                  <a:pt x="1125" y="39118"/>
                  <a:pt x="2097" y="38054"/>
                  <a:pt x="2857" y="36899"/>
                </a:cubicBezTo>
                <a:cubicBezTo>
                  <a:pt x="3648" y="35775"/>
                  <a:pt x="4316" y="34559"/>
                  <a:pt x="5076" y="33404"/>
                </a:cubicBezTo>
                <a:cubicBezTo>
                  <a:pt x="5806" y="32279"/>
                  <a:pt x="6687" y="31185"/>
                  <a:pt x="7721" y="30243"/>
                </a:cubicBezTo>
                <a:cubicBezTo>
                  <a:pt x="8785" y="29392"/>
                  <a:pt x="10000" y="28723"/>
                  <a:pt x="11307" y="28328"/>
                </a:cubicBezTo>
                <a:cubicBezTo>
                  <a:pt x="13298" y="27694"/>
                  <a:pt x="15355" y="27516"/>
                  <a:pt x="17405" y="27516"/>
                </a:cubicBezTo>
                <a:cubicBezTo>
                  <a:pt x="18110" y="27516"/>
                  <a:pt x="18814" y="27537"/>
                  <a:pt x="19514" y="27568"/>
                </a:cubicBezTo>
                <a:cubicBezTo>
                  <a:pt x="22250" y="27689"/>
                  <a:pt x="25046" y="27902"/>
                  <a:pt x="27782" y="28145"/>
                </a:cubicBezTo>
                <a:cubicBezTo>
                  <a:pt x="30344" y="28342"/>
                  <a:pt x="32880" y="28513"/>
                  <a:pt x="35438" y="28513"/>
                </a:cubicBezTo>
                <a:cubicBezTo>
                  <a:pt x="35642" y="28513"/>
                  <a:pt x="35845" y="28512"/>
                  <a:pt x="36049" y="28510"/>
                </a:cubicBezTo>
                <a:cubicBezTo>
                  <a:pt x="37417" y="28510"/>
                  <a:pt x="38815" y="28449"/>
                  <a:pt x="40183" y="28328"/>
                </a:cubicBezTo>
                <a:cubicBezTo>
                  <a:pt x="41551" y="28206"/>
                  <a:pt x="42919" y="28024"/>
                  <a:pt x="44287" y="27720"/>
                </a:cubicBezTo>
                <a:cubicBezTo>
                  <a:pt x="46992" y="27142"/>
                  <a:pt x="49606" y="26200"/>
                  <a:pt x="52129" y="24984"/>
                </a:cubicBezTo>
                <a:cubicBezTo>
                  <a:pt x="54621" y="23768"/>
                  <a:pt x="56962" y="22249"/>
                  <a:pt x="59089" y="20455"/>
                </a:cubicBezTo>
                <a:lnTo>
                  <a:pt x="59880" y="19787"/>
                </a:lnTo>
                <a:cubicBezTo>
                  <a:pt x="60153" y="19543"/>
                  <a:pt x="60366" y="19270"/>
                  <a:pt x="60640" y="19057"/>
                </a:cubicBezTo>
                <a:cubicBezTo>
                  <a:pt x="61126" y="18601"/>
                  <a:pt x="61582" y="18054"/>
                  <a:pt x="62068" y="17568"/>
                </a:cubicBezTo>
                <a:cubicBezTo>
                  <a:pt x="62980" y="16534"/>
                  <a:pt x="63892" y="15470"/>
                  <a:pt x="64713" y="14346"/>
                </a:cubicBezTo>
                <a:cubicBezTo>
                  <a:pt x="66324" y="12096"/>
                  <a:pt x="67783" y="9756"/>
                  <a:pt x="69789" y="7841"/>
                </a:cubicBezTo>
                <a:cubicBezTo>
                  <a:pt x="70822" y="6929"/>
                  <a:pt x="71947" y="6139"/>
                  <a:pt x="73254" y="5683"/>
                </a:cubicBezTo>
                <a:cubicBezTo>
                  <a:pt x="74292" y="5303"/>
                  <a:pt x="75436" y="5113"/>
                  <a:pt x="76580" y="5113"/>
                </a:cubicBezTo>
                <a:cubicBezTo>
                  <a:pt x="76809" y="5113"/>
                  <a:pt x="77038" y="5121"/>
                  <a:pt x="77266" y="5136"/>
                </a:cubicBezTo>
                <a:cubicBezTo>
                  <a:pt x="80002" y="5379"/>
                  <a:pt x="82646" y="6504"/>
                  <a:pt x="84926" y="8023"/>
                </a:cubicBezTo>
                <a:cubicBezTo>
                  <a:pt x="87236" y="9513"/>
                  <a:pt x="89181" y="11519"/>
                  <a:pt x="91522" y="13008"/>
                </a:cubicBezTo>
                <a:cubicBezTo>
                  <a:pt x="92707" y="13768"/>
                  <a:pt x="93953" y="14346"/>
                  <a:pt x="95321" y="14650"/>
                </a:cubicBezTo>
                <a:cubicBezTo>
                  <a:pt x="95912" y="14784"/>
                  <a:pt x="96532" y="14859"/>
                  <a:pt x="97150" y="14859"/>
                </a:cubicBezTo>
                <a:cubicBezTo>
                  <a:pt x="97932" y="14859"/>
                  <a:pt x="98712" y="14739"/>
                  <a:pt x="99424" y="14467"/>
                </a:cubicBezTo>
                <a:cubicBezTo>
                  <a:pt x="100732" y="13951"/>
                  <a:pt x="101826" y="13008"/>
                  <a:pt x="102586" y="11823"/>
                </a:cubicBezTo>
                <a:cubicBezTo>
                  <a:pt x="103346" y="10668"/>
                  <a:pt x="103801" y="9270"/>
                  <a:pt x="103923" y="7932"/>
                </a:cubicBezTo>
                <a:cubicBezTo>
                  <a:pt x="104045" y="6564"/>
                  <a:pt x="103832" y="5136"/>
                  <a:pt x="103467" y="3798"/>
                </a:cubicBezTo>
                <a:cubicBezTo>
                  <a:pt x="103072" y="2492"/>
                  <a:pt x="102525" y="1246"/>
                  <a:pt x="101857" y="1"/>
                </a:cubicBezTo>
                <a:close/>
              </a:path>
            </a:pathLst>
          </a:custGeom>
          <a:solidFill>
            <a:schemeClr val="l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6467399" y="691429"/>
            <a:ext cx="3354401" cy="4503908"/>
            <a:chOff x="3166150" y="2013625"/>
            <a:chExt cx="1271425" cy="1707125"/>
          </a:xfrm>
        </p:grpSpPr>
        <p:sp>
          <p:nvSpPr>
            <p:cNvPr id="14" name="Google Shape;14;p2"/>
            <p:cNvSpPr/>
            <p:nvPr/>
          </p:nvSpPr>
          <p:spPr>
            <a:xfrm>
              <a:off x="3166150" y="2147750"/>
              <a:ext cx="1271425" cy="1573000"/>
            </a:xfrm>
            <a:custGeom>
              <a:avLst/>
              <a:gdLst/>
              <a:ahLst/>
              <a:cxnLst/>
              <a:rect l="l" t="t" r="r" b="b"/>
              <a:pathLst>
                <a:path w="50857" h="62920" extrusionOk="0">
                  <a:moveTo>
                    <a:pt x="19650" y="0"/>
                  </a:moveTo>
                  <a:cubicBezTo>
                    <a:pt x="18648" y="0"/>
                    <a:pt x="17623" y="136"/>
                    <a:pt x="16595" y="444"/>
                  </a:cubicBezTo>
                  <a:cubicBezTo>
                    <a:pt x="16595" y="444"/>
                    <a:pt x="13494" y="6244"/>
                    <a:pt x="13494" y="7048"/>
                  </a:cubicBezTo>
                  <a:cubicBezTo>
                    <a:pt x="13494" y="7871"/>
                    <a:pt x="14394" y="8330"/>
                    <a:pt x="14164" y="9191"/>
                  </a:cubicBezTo>
                  <a:cubicBezTo>
                    <a:pt x="13916" y="10053"/>
                    <a:pt x="12384" y="13173"/>
                    <a:pt x="12461" y="13824"/>
                  </a:cubicBezTo>
                  <a:cubicBezTo>
                    <a:pt x="12518" y="14474"/>
                    <a:pt x="14069" y="14551"/>
                    <a:pt x="14547" y="14934"/>
                  </a:cubicBezTo>
                  <a:cubicBezTo>
                    <a:pt x="15026" y="15316"/>
                    <a:pt x="14777" y="15718"/>
                    <a:pt x="14624" y="15910"/>
                  </a:cubicBezTo>
                  <a:cubicBezTo>
                    <a:pt x="14451" y="16101"/>
                    <a:pt x="14394" y="16388"/>
                    <a:pt x="14739" y="16695"/>
                  </a:cubicBezTo>
                  <a:cubicBezTo>
                    <a:pt x="14739" y="16695"/>
                    <a:pt x="14490" y="17154"/>
                    <a:pt x="14662" y="17479"/>
                  </a:cubicBezTo>
                  <a:cubicBezTo>
                    <a:pt x="14815" y="17824"/>
                    <a:pt x="15160" y="18168"/>
                    <a:pt x="15236" y="18475"/>
                  </a:cubicBezTo>
                  <a:cubicBezTo>
                    <a:pt x="15313" y="18781"/>
                    <a:pt x="15236" y="19834"/>
                    <a:pt x="15504" y="20772"/>
                  </a:cubicBezTo>
                  <a:cubicBezTo>
                    <a:pt x="15747" y="21585"/>
                    <a:pt x="16412" y="21773"/>
                    <a:pt x="17231" y="21773"/>
                  </a:cubicBezTo>
                  <a:cubicBezTo>
                    <a:pt x="17317" y="21773"/>
                    <a:pt x="17405" y="21771"/>
                    <a:pt x="17495" y="21767"/>
                  </a:cubicBezTo>
                  <a:cubicBezTo>
                    <a:pt x="18265" y="21751"/>
                    <a:pt x="19626" y="21090"/>
                    <a:pt x="20249" y="21090"/>
                  </a:cubicBezTo>
                  <a:cubicBezTo>
                    <a:pt x="20370" y="21090"/>
                    <a:pt x="20463" y="21115"/>
                    <a:pt x="20519" y="21174"/>
                  </a:cubicBezTo>
                  <a:cubicBezTo>
                    <a:pt x="20883" y="21537"/>
                    <a:pt x="20710" y="23068"/>
                    <a:pt x="19543" y="24140"/>
                  </a:cubicBezTo>
                  <a:cubicBezTo>
                    <a:pt x="18509" y="25078"/>
                    <a:pt x="9896" y="26207"/>
                    <a:pt x="6336" y="28485"/>
                  </a:cubicBezTo>
                  <a:cubicBezTo>
                    <a:pt x="2776" y="30801"/>
                    <a:pt x="2221" y="35701"/>
                    <a:pt x="1991" y="38209"/>
                  </a:cubicBezTo>
                  <a:cubicBezTo>
                    <a:pt x="1742" y="40754"/>
                    <a:pt x="1742" y="40333"/>
                    <a:pt x="1264" y="43587"/>
                  </a:cubicBezTo>
                  <a:cubicBezTo>
                    <a:pt x="785" y="46822"/>
                    <a:pt x="555" y="52507"/>
                    <a:pt x="479" y="53789"/>
                  </a:cubicBezTo>
                  <a:cubicBezTo>
                    <a:pt x="421" y="54478"/>
                    <a:pt x="211" y="58976"/>
                    <a:pt x="0" y="62919"/>
                  </a:cubicBezTo>
                  <a:lnTo>
                    <a:pt x="8193" y="62919"/>
                  </a:lnTo>
                  <a:lnTo>
                    <a:pt x="8193" y="62881"/>
                  </a:lnTo>
                  <a:cubicBezTo>
                    <a:pt x="8460" y="59416"/>
                    <a:pt x="8748" y="55588"/>
                    <a:pt x="8920" y="54593"/>
                  </a:cubicBezTo>
                  <a:cubicBezTo>
                    <a:pt x="9226" y="52717"/>
                    <a:pt x="9609" y="50249"/>
                    <a:pt x="9609" y="50248"/>
                  </a:cubicBezTo>
                  <a:lnTo>
                    <a:pt x="9609" y="50248"/>
                  </a:lnTo>
                  <a:cubicBezTo>
                    <a:pt x="9609" y="50249"/>
                    <a:pt x="9379" y="54115"/>
                    <a:pt x="9513" y="55856"/>
                  </a:cubicBezTo>
                  <a:cubicBezTo>
                    <a:pt x="9590" y="56698"/>
                    <a:pt x="9666" y="59857"/>
                    <a:pt x="9724" y="62881"/>
                  </a:cubicBezTo>
                  <a:lnTo>
                    <a:pt x="40023" y="62881"/>
                  </a:lnTo>
                  <a:cubicBezTo>
                    <a:pt x="40196" y="59302"/>
                    <a:pt x="40406" y="55435"/>
                    <a:pt x="40521" y="54765"/>
                  </a:cubicBezTo>
                  <a:cubicBezTo>
                    <a:pt x="40770" y="53502"/>
                    <a:pt x="40770" y="50727"/>
                    <a:pt x="40770" y="50727"/>
                  </a:cubicBezTo>
                  <a:cubicBezTo>
                    <a:pt x="40770" y="50727"/>
                    <a:pt x="41325" y="54976"/>
                    <a:pt x="41727" y="56584"/>
                  </a:cubicBezTo>
                  <a:cubicBezTo>
                    <a:pt x="41918" y="57330"/>
                    <a:pt x="42033" y="60125"/>
                    <a:pt x="42110" y="62881"/>
                  </a:cubicBezTo>
                  <a:lnTo>
                    <a:pt x="50857" y="62881"/>
                  </a:lnTo>
                  <a:cubicBezTo>
                    <a:pt x="50857" y="60220"/>
                    <a:pt x="50857" y="57617"/>
                    <a:pt x="50838" y="57062"/>
                  </a:cubicBezTo>
                  <a:cubicBezTo>
                    <a:pt x="50761" y="55856"/>
                    <a:pt x="50225" y="47492"/>
                    <a:pt x="49651" y="44716"/>
                  </a:cubicBezTo>
                  <a:cubicBezTo>
                    <a:pt x="49096" y="41941"/>
                    <a:pt x="48694" y="35854"/>
                    <a:pt x="47756" y="32696"/>
                  </a:cubicBezTo>
                  <a:cubicBezTo>
                    <a:pt x="46799" y="29538"/>
                    <a:pt x="45383" y="27566"/>
                    <a:pt x="40176" y="25901"/>
                  </a:cubicBezTo>
                  <a:cubicBezTo>
                    <a:pt x="34951" y="24255"/>
                    <a:pt x="32826" y="22743"/>
                    <a:pt x="31467" y="16982"/>
                  </a:cubicBezTo>
                  <a:cubicBezTo>
                    <a:pt x="30128" y="11220"/>
                    <a:pt x="31142" y="9881"/>
                    <a:pt x="31142" y="7335"/>
                  </a:cubicBezTo>
                  <a:cubicBezTo>
                    <a:pt x="31142" y="5162"/>
                    <a:pt x="25817" y="0"/>
                    <a:pt x="196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501100" y="2013625"/>
              <a:ext cx="620175" cy="557725"/>
            </a:xfrm>
            <a:custGeom>
              <a:avLst/>
              <a:gdLst/>
              <a:ahLst/>
              <a:cxnLst/>
              <a:rect l="l" t="t" r="r" b="b"/>
              <a:pathLst>
                <a:path w="24807" h="22309" extrusionOk="0">
                  <a:moveTo>
                    <a:pt x="12663" y="1"/>
                  </a:moveTo>
                  <a:cubicBezTo>
                    <a:pt x="9697" y="1"/>
                    <a:pt x="6353" y="960"/>
                    <a:pt x="4154" y="2383"/>
                  </a:cubicBezTo>
                  <a:cubicBezTo>
                    <a:pt x="1999" y="3780"/>
                    <a:pt x="650" y="3924"/>
                    <a:pt x="184" y="3924"/>
                  </a:cubicBezTo>
                  <a:cubicBezTo>
                    <a:pt x="62" y="3924"/>
                    <a:pt x="1" y="3914"/>
                    <a:pt x="1" y="3914"/>
                  </a:cubicBezTo>
                  <a:lnTo>
                    <a:pt x="1" y="3914"/>
                  </a:lnTo>
                  <a:cubicBezTo>
                    <a:pt x="1" y="3914"/>
                    <a:pt x="121" y="6928"/>
                    <a:pt x="3596" y="6928"/>
                  </a:cubicBezTo>
                  <a:cubicBezTo>
                    <a:pt x="3785" y="6928"/>
                    <a:pt x="3984" y="6919"/>
                    <a:pt x="4193" y="6900"/>
                  </a:cubicBezTo>
                  <a:cubicBezTo>
                    <a:pt x="4745" y="6849"/>
                    <a:pt x="5228" y="6829"/>
                    <a:pt x="5644" y="6829"/>
                  </a:cubicBezTo>
                  <a:cubicBezTo>
                    <a:pt x="7248" y="6829"/>
                    <a:pt x="7887" y="7130"/>
                    <a:pt x="7887" y="7130"/>
                  </a:cubicBezTo>
                  <a:cubicBezTo>
                    <a:pt x="7887" y="7130"/>
                    <a:pt x="7887" y="8642"/>
                    <a:pt x="8844" y="9905"/>
                  </a:cubicBezTo>
                  <a:cubicBezTo>
                    <a:pt x="9801" y="11188"/>
                    <a:pt x="10184" y="10633"/>
                    <a:pt x="10432" y="11666"/>
                  </a:cubicBezTo>
                  <a:cubicBezTo>
                    <a:pt x="10662" y="12681"/>
                    <a:pt x="10184" y="14346"/>
                    <a:pt x="10260" y="14882"/>
                  </a:cubicBezTo>
                  <a:cubicBezTo>
                    <a:pt x="10337" y="15437"/>
                    <a:pt x="11045" y="16222"/>
                    <a:pt x="11045" y="16222"/>
                  </a:cubicBezTo>
                  <a:cubicBezTo>
                    <a:pt x="11045" y="16222"/>
                    <a:pt x="11942" y="13963"/>
                    <a:pt x="12946" y="13963"/>
                  </a:cubicBezTo>
                  <a:cubicBezTo>
                    <a:pt x="13020" y="13963"/>
                    <a:pt x="13095" y="13975"/>
                    <a:pt x="13169" y="14001"/>
                  </a:cubicBezTo>
                  <a:cubicBezTo>
                    <a:pt x="14280" y="14403"/>
                    <a:pt x="13533" y="15112"/>
                    <a:pt x="13782" y="16375"/>
                  </a:cubicBezTo>
                  <a:cubicBezTo>
                    <a:pt x="14012" y="17638"/>
                    <a:pt x="15409" y="20720"/>
                    <a:pt x="15409" y="20720"/>
                  </a:cubicBezTo>
                  <a:lnTo>
                    <a:pt x="18012" y="22308"/>
                  </a:lnTo>
                  <a:cubicBezTo>
                    <a:pt x="18012" y="22308"/>
                    <a:pt x="19467" y="18978"/>
                    <a:pt x="21247" y="17217"/>
                  </a:cubicBezTo>
                  <a:cubicBezTo>
                    <a:pt x="23371" y="15073"/>
                    <a:pt x="24807" y="10843"/>
                    <a:pt x="23773" y="7034"/>
                  </a:cubicBezTo>
                  <a:cubicBezTo>
                    <a:pt x="22891" y="3800"/>
                    <a:pt x="20810" y="3563"/>
                    <a:pt x="20219" y="3563"/>
                  </a:cubicBezTo>
                  <a:cubicBezTo>
                    <a:pt x="20118" y="3563"/>
                    <a:pt x="20060" y="3570"/>
                    <a:pt x="20060" y="3570"/>
                  </a:cubicBezTo>
                  <a:cubicBezTo>
                    <a:pt x="20060" y="3570"/>
                    <a:pt x="19371" y="2058"/>
                    <a:pt x="16500" y="718"/>
                  </a:cubicBezTo>
                  <a:cubicBezTo>
                    <a:pt x="15420" y="221"/>
                    <a:pt x="14085" y="1"/>
                    <a:pt x="126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776725" y="2331450"/>
              <a:ext cx="104825" cy="170875"/>
            </a:xfrm>
            <a:custGeom>
              <a:avLst/>
              <a:gdLst/>
              <a:ahLst/>
              <a:cxnLst/>
              <a:rect l="l" t="t" r="r" b="b"/>
              <a:pathLst>
                <a:path w="4193" h="6835" extrusionOk="0">
                  <a:moveTo>
                    <a:pt x="2977" y="1"/>
                  </a:moveTo>
                  <a:cubicBezTo>
                    <a:pt x="2601" y="1"/>
                    <a:pt x="2159" y="141"/>
                    <a:pt x="1685" y="427"/>
                  </a:cubicBezTo>
                  <a:cubicBezTo>
                    <a:pt x="288" y="1269"/>
                    <a:pt x="154" y="3164"/>
                    <a:pt x="154" y="3164"/>
                  </a:cubicBezTo>
                  <a:cubicBezTo>
                    <a:pt x="154" y="3164"/>
                    <a:pt x="1" y="4715"/>
                    <a:pt x="116" y="5480"/>
                  </a:cubicBezTo>
                  <a:cubicBezTo>
                    <a:pt x="329" y="6532"/>
                    <a:pt x="1048" y="6834"/>
                    <a:pt x="1655" y="6834"/>
                  </a:cubicBezTo>
                  <a:cubicBezTo>
                    <a:pt x="1866" y="6834"/>
                    <a:pt x="2063" y="6798"/>
                    <a:pt x="2221" y="6743"/>
                  </a:cubicBezTo>
                  <a:cubicBezTo>
                    <a:pt x="2853" y="6533"/>
                    <a:pt x="3140" y="5691"/>
                    <a:pt x="3216" y="4715"/>
                  </a:cubicBezTo>
                  <a:cubicBezTo>
                    <a:pt x="3274" y="3738"/>
                    <a:pt x="4193" y="3088"/>
                    <a:pt x="4193" y="1556"/>
                  </a:cubicBezTo>
                  <a:cubicBezTo>
                    <a:pt x="4193" y="532"/>
                    <a:pt x="3708" y="1"/>
                    <a:pt x="2977" y="1"/>
                  </a:cubicBezTo>
                  <a:close/>
                </a:path>
              </a:pathLst>
            </a:custGeom>
            <a:solidFill>
              <a:srgbClr val="EFD6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485225" y="2884000"/>
              <a:ext cx="300150" cy="582675"/>
            </a:xfrm>
            <a:custGeom>
              <a:avLst/>
              <a:gdLst/>
              <a:ahLst/>
              <a:cxnLst/>
              <a:rect l="l" t="t" r="r" b="b"/>
              <a:pathLst>
                <a:path w="12006" h="23307" extrusionOk="0">
                  <a:moveTo>
                    <a:pt x="7427" y="1"/>
                  </a:moveTo>
                  <a:cubicBezTo>
                    <a:pt x="5497" y="1"/>
                    <a:pt x="3283" y="4307"/>
                    <a:pt x="1784" y="7304"/>
                  </a:cubicBezTo>
                  <a:cubicBezTo>
                    <a:pt x="215" y="10443"/>
                    <a:pt x="138" y="18310"/>
                    <a:pt x="42" y="21506"/>
                  </a:cubicBezTo>
                  <a:cubicBezTo>
                    <a:pt x="0" y="22922"/>
                    <a:pt x="666" y="23306"/>
                    <a:pt x="1662" y="23306"/>
                  </a:cubicBezTo>
                  <a:cubicBezTo>
                    <a:pt x="2847" y="23306"/>
                    <a:pt x="4499" y="22761"/>
                    <a:pt x="5979" y="22761"/>
                  </a:cubicBezTo>
                  <a:cubicBezTo>
                    <a:pt x="6081" y="22761"/>
                    <a:pt x="6182" y="22764"/>
                    <a:pt x="6282" y="22770"/>
                  </a:cubicBezTo>
                  <a:cubicBezTo>
                    <a:pt x="6346" y="22774"/>
                    <a:pt x="6409" y="22775"/>
                    <a:pt x="6471" y="22775"/>
                  </a:cubicBezTo>
                  <a:cubicBezTo>
                    <a:pt x="9128" y="22775"/>
                    <a:pt x="10624" y="19248"/>
                    <a:pt x="11297" y="16836"/>
                  </a:cubicBezTo>
                  <a:cubicBezTo>
                    <a:pt x="12005" y="14386"/>
                    <a:pt x="11661" y="12434"/>
                    <a:pt x="11393" y="11170"/>
                  </a:cubicBezTo>
                  <a:cubicBezTo>
                    <a:pt x="11201" y="10060"/>
                    <a:pt x="11087" y="5983"/>
                    <a:pt x="10665" y="4280"/>
                  </a:cubicBezTo>
                  <a:cubicBezTo>
                    <a:pt x="10340" y="3036"/>
                    <a:pt x="9038" y="298"/>
                    <a:pt x="7699" y="31"/>
                  </a:cubicBezTo>
                  <a:cubicBezTo>
                    <a:pt x="7609" y="11"/>
                    <a:pt x="7518" y="1"/>
                    <a:pt x="74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839900" y="2893100"/>
              <a:ext cx="300150" cy="583175"/>
            </a:xfrm>
            <a:custGeom>
              <a:avLst/>
              <a:gdLst/>
              <a:ahLst/>
              <a:cxnLst/>
              <a:rect l="l" t="t" r="r" b="b"/>
              <a:pathLst>
                <a:path w="12006" h="23327" extrusionOk="0">
                  <a:moveTo>
                    <a:pt x="4620" y="1"/>
                  </a:moveTo>
                  <a:cubicBezTo>
                    <a:pt x="4528" y="1"/>
                    <a:pt x="4436" y="10"/>
                    <a:pt x="4345" y="30"/>
                  </a:cubicBezTo>
                  <a:cubicBezTo>
                    <a:pt x="2948" y="317"/>
                    <a:pt x="1819" y="1753"/>
                    <a:pt x="1302" y="4567"/>
                  </a:cubicBezTo>
                  <a:cubicBezTo>
                    <a:pt x="996" y="6213"/>
                    <a:pt x="842" y="10079"/>
                    <a:pt x="613" y="11189"/>
                  </a:cubicBezTo>
                  <a:cubicBezTo>
                    <a:pt x="345" y="12472"/>
                    <a:pt x="0" y="14405"/>
                    <a:pt x="708" y="16874"/>
                  </a:cubicBezTo>
                  <a:cubicBezTo>
                    <a:pt x="1383" y="19274"/>
                    <a:pt x="2885" y="22812"/>
                    <a:pt x="5554" y="22812"/>
                  </a:cubicBezTo>
                  <a:cubicBezTo>
                    <a:pt x="5610" y="22812"/>
                    <a:pt x="5667" y="22811"/>
                    <a:pt x="5723" y="22807"/>
                  </a:cubicBezTo>
                  <a:cubicBezTo>
                    <a:pt x="5836" y="22801"/>
                    <a:pt x="5950" y="22797"/>
                    <a:pt x="6065" y="22797"/>
                  </a:cubicBezTo>
                  <a:cubicBezTo>
                    <a:pt x="7533" y="22797"/>
                    <a:pt x="9163" y="23327"/>
                    <a:pt x="10337" y="23327"/>
                  </a:cubicBezTo>
                  <a:cubicBezTo>
                    <a:pt x="11336" y="23327"/>
                    <a:pt x="12005" y="22943"/>
                    <a:pt x="11963" y="21525"/>
                  </a:cubicBezTo>
                  <a:cubicBezTo>
                    <a:pt x="11867" y="18309"/>
                    <a:pt x="11810" y="10404"/>
                    <a:pt x="10260" y="7304"/>
                  </a:cubicBezTo>
                  <a:cubicBezTo>
                    <a:pt x="8761" y="4306"/>
                    <a:pt x="6565" y="1"/>
                    <a:pt x="46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498725" y="2414175"/>
              <a:ext cx="330200" cy="441900"/>
            </a:xfrm>
            <a:custGeom>
              <a:avLst/>
              <a:gdLst/>
              <a:ahLst/>
              <a:cxnLst/>
              <a:rect l="l" t="t" r="r" b="b"/>
              <a:pathLst>
                <a:path w="13208" h="17676" extrusionOk="0">
                  <a:moveTo>
                    <a:pt x="5200" y="0"/>
                  </a:moveTo>
                  <a:cubicBezTo>
                    <a:pt x="4605" y="0"/>
                    <a:pt x="3961" y="178"/>
                    <a:pt x="3292" y="525"/>
                  </a:cubicBezTo>
                  <a:cubicBezTo>
                    <a:pt x="1857" y="1214"/>
                    <a:pt x="613" y="2095"/>
                    <a:pt x="306" y="2477"/>
                  </a:cubicBezTo>
                  <a:cubicBezTo>
                    <a:pt x="0" y="2879"/>
                    <a:pt x="19" y="3224"/>
                    <a:pt x="555" y="3396"/>
                  </a:cubicBezTo>
                  <a:cubicBezTo>
                    <a:pt x="802" y="3469"/>
                    <a:pt x="1279" y="3516"/>
                    <a:pt x="1809" y="3516"/>
                  </a:cubicBezTo>
                  <a:cubicBezTo>
                    <a:pt x="2389" y="3516"/>
                    <a:pt x="3032" y="3460"/>
                    <a:pt x="3503" y="3320"/>
                  </a:cubicBezTo>
                  <a:cubicBezTo>
                    <a:pt x="4404" y="3057"/>
                    <a:pt x="4624" y="2573"/>
                    <a:pt x="5590" y="2573"/>
                  </a:cubicBezTo>
                  <a:cubicBezTo>
                    <a:pt x="5609" y="2573"/>
                    <a:pt x="5627" y="2573"/>
                    <a:pt x="5647" y="2573"/>
                  </a:cubicBezTo>
                  <a:cubicBezTo>
                    <a:pt x="6642" y="2611"/>
                    <a:pt x="8269" y="2726"/>
                    <a:pt x="9034" y="3339"/>
                  </a:cubicBezTo>
                  <a:cubicBezTo>
                    <a:pt x="9800" y="3951"/>
                    <a:pt x="10547" y="4985"/>
                    <a:pt x="10279" y="5349"/>
                  </a:cubicBezTo>
                  <a:cubicBezTo>
                    <a:pt x="10211" y="5456"/>
                    <a:pt x="10145" y="5506"/>
                    <a:pt x="10069" y="5506"/>
                  </a:cubicBezTo>
                  <a:cubicBezTo>
                    <a:pt x="9888" y="5506"/>
                    <a:pt x="9652" y="5216"/>
                    <a:pt x="9207" y="4717"/>
                  </a:cubicBezTo>
                  <a:cubicBezTo>
                    <a:pt x="8682" y="4126"/>
                    <a:pt x="8227" y="3620"/>
                    <a:pt x="7192" y="3620"/>
                  </a:cubicBezTo>
                  <a:cubicBezTo>
                    <a:pt x="7019" y="3620"/>
                    <a:pt x="6831" y="3634"/>
                    <a:pt x="6623" y="3664"/>
                  </a:cubicBezTo>
                  <a:cubicBezTo>
                    <a:pt x="5168" y="3894"/>
                    <a:pt x="2890" y="5195"/>
                    <a:pt x="2278" y="5329"/>
                  </a:cubicBezTo>
                  <a:cubicBezTo>
                    <a:pt x="1646" y="5444"/>
                    <a:pt x="1416" y="6229"/>
                    <a:pt x="2029" y="6286"/>
                  </a:cubicBezTo>
                  <a:cubicBezTo>
                    <a:pt x="2057" y="6288"/>
                    <a:pt x="2085" y="6289"/>
                    <a:pt x="2113" y="6289"/>
                  </a:cubicBezTo>
                  <a:cubicBezTo>
                    <a:pt x="2709" y="6289"/>
                    <a:pt x="3233" y="5905"/>
                    <a:pt x="4020" y="5521"/>
                  </a:cubicBezTo>
                  <a:cubicBezTo>
                    <a:pt x="4632" y="5192"/>
                    <a:pt x="6047" y="4619"/>
                    <a:pt x="6950" y="4619"/>
                  </a:cubicBezTo>
                  <a:cubicBezTo>
                    <a:pt x="7204" y="4619"/>
                    <a:pt x="7417" y="4665"/>
                    <a:pt x="7561" y="4774"/>
                  </a:cubicBezTo>
                  <a:cubicBezTo>
                    <a:pt x="8231" y="5272"/>
                    <a:pt x="8690" y="6574"/>
                    <a:pt x="9168" y="6784"/>
                  </a:cubicBezTo>
                  <a:cubicBezTo>
                    <a:pt x="9647" y="6995"/>
                    <a:pt x="10451" y="6822"/>
                    <a:pt x="10527" y="7531"/>
                  </a:cubicBezTo>
                  <a:cubicBezTo>
                    <a:pt x="10604" y="8220"/>
                    <a:pt x="10374" y="9272"/>
                    <a:pt x="10929" y="10229"/>
                  </a:cubicBezTo>
                  <a:cubicBezTo>
                    <a:pt x="11484" y="11186"/>
                    <a:pt x="11695" y="11608"/>
                    <a:pt x="11695" y="13809"/>
                  </a:cubicBezTo>
                  <a:cubicBezTo>
                    <a:pt x="11695" y="16010"/>
                    <a:pt x="11523" y="17675"/>
                    <a:pt x="11523" y="17675"/>
                  </a:cubicBezTo>
                  <a:lnTo>
                    <a:pt x="13207" y="17618"/>
                  </a:lnTo>
                  <a:cubicBezTo>
                    <a:pt x="13207" y="17618"/>
                    <a:pt x="13150" y="12354"/>
                    <a:pt x="13150" y="10746"/>
                  </a:cubicBezTo>
                  <a:cubicBezTo>
                    <a:pt x="13150" y="9158"/>
                    <a:pt x="12671" y="5483"/>
                    <a:pt x="11982" y="4315"/>
                  </a:cubicBezTo>
                  <a:cubicBezTo>
                    <a:pt x="11293" y="3147"/>
                    <a:pt x="10164" y="2190"/>
                    <a:pt x="8632" y="1693"/>
                  </a:cubicBezTo>
                  <a:cubicBezTo>
                    <a:pt x="7101" y="1176"/>
                    <a:pt x="6967" y="449"/>
                    <a:pt x="6125" y="161"/>
                  </a:cubicBezTo>
                  <a:cubicBezTo>
                    <a:pt x="5834" y="53"/>
                    <a:pt x="5524" y="0"/>
                    <a:pt x="520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046625" y="3393900"/>
              <a:ext cx="500" cy="1450"/>
            </a:xfrm>
            <a:custGeom>
              <a:avLst/>
              <a:gdLst/>
              <a:ahLst/>
              <a:cxnLst/>
              <a:rect l="l" t="t" r="r" b="b"/>
              <a:pathLst>
                <a:path w="20" h="58" extrusionOk="0">
                  <a:moveTo>
                    <a:pt x="0" y="0"/>
                  </a:moveTo>
                  <a:cubicBezTo>
                    <a:pt x="19" y="38"/>
                    <a:pt x="19" y="58"/>
                    <a:pt x="19" y="58"/>
                  </a:cubicBezTo>
                  <a:cubicBezTo>
                    <a:pt x="19" y="58"/>
                    <a:pt x="19" y="38"/>
                    <a:pt x="0" y="0"/>
                  </a:cubicBezTo>
                  <a:close/>
                </a:path>
              </a:pathLst>
            </a:custGeom>
            <a:solidFill>
              <a:srgbClr val="F9F0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911200" y="3365650"/>
              <a:ext cx="975" cy="4400"/>
            </a:xfrm>
            <a:custGeom>
              <a:avLst/>
              <a:gdLst/>
              <a:ahLst/>
              <a:cxnLst/>
              <a:rect l="l" t="t" r="r" b="b"/>
              <a:pathLst>
                <a:path w="39" h="176" extrusionOk="0">
                  <a:moveTo>
                    <a:pt x="39" y="1"/>
                  </a:moveTo>
                  <a:lnTo>
                    <a:pt x="39" y="1"/>
                  </a:lnTo>
                  <a:cubicBezTo>
                    <a:pt x="0" y="39"/>
                    <a:pt x="0" y="97"/>
                    <a:pt x="0" y="116"/>
                  </a:cubicBezTo>
                  <a:cubicBezTo>
                    <a:pt x="0" y="156"/>
                    <a:pt x="5" y="175"/>
                    <a:pt x="11" y="175"/>
                  </a:cubicBezTo>
                  <a:cubicBezTo>
                    <a:pt x="23" y="175"/>
                    <a:pt x="39" y="112"/>
                    <a:pt x="39" y="1"/>
                  </a:cubicBezTo>
                  <a:close/>
                </a:path>
              </a:pathLst>
            </a:custGeom>
            <a:solidFill>
              <a:srgbClr val="F9F0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492500" y="2834500"/>
              <a:ext cx="630225" cy="568025"/>
            </a:xfrm>
            <a:custGeom>
              <a:avLst/>
              <a:gdLst/>
              <a:ahLst/>
              <a:cxnLst/>
              <a:rect l="l" t="t" r="r" b="b"/>
              <a:pathLst>
                <a:path w="25209" h="22721" extrusionOk="0">
                  <a:moveTo>
                    <a:pt x="3551" y="22448"/>
                  </a:moveTo>
                  <a:cubicBezTo>
                    <a:pt x="3527" y="22488"/>
                    <a:pt x="3512" y="22521"/>
                    <a:pt x="3503" y="22548"/>
                  </a:cubicBezTo>
                  <a:cubicBezTo>
                    <a:pt x="3516" y="22523"/>
                    <a:pt x="3532" y="22489"/>
                    <a:pt x="3551" y="22448"/>
                  </a:cubicBezTo>
                  <a:close/>
                  <a:moveTo>
                    <a:pt x="12824" y="1"/>
                  </a:moveTo>
                  <a:cubicBezTo>
                    <a:pt x="12786" y="1"/>
                    <a:pt x="12729" y="1"/>
                    <a:pt x="12633" y="20"/>
                  </a:cubicBezTo>
                  <a:cubicBezTo>
                    <a:pt x="12576" y="20"/>
                    <a:pt x="12250" y="116"/>
                    <a:pt x="12212" y="116"/>
                  </a:cubicBezTo>
                  <a:lnTo>
                    <a:pt x="12212" y="135"/>
                  </a:lnTo>
                  <a:lnTo>
                    <a:pt x="11733" y="192"/>
                  </a:lnTo>
                  <a:lnTo>
                    <a:pt x="11733" y="7657"/>
                  </a:lnTo>
                  <a:cubicBezTo>
                    <a:pt x="11733" y="8997"/>
                    <a:pt x="11810" y="9705"/>
                    <a:pt x="10910" y="10203"/>
                  </a:cubicBezTo>
                  <a:cubicBezTo>
                    <a:pt x="10030" y="10719"/>
                    <a:pt x="9169" y="12117"/>
                    <a:pt x="8977" y="12155"/>
                  </a:cubicBezTo>
                  <a:cubicBezTo>
                    <a:pt x="8786" y="12155"/>
                    <a:pt x="8518" y="11830"/>
                    <a:pt x="8384" y="11332"/>
                  </a:cubicBezTo>
                  <a:cubicBezTo>
                    <a:pt x="8269" y="10815"/>
                    <a:pt x="8671" y="10203"/>
                    <a:pt x="8862" y="9916"/>
                  </a:cubicBezTo>
                  <a:cubicBezTo>
                    <a:pt x="9054" y="9629"/>
                    <a:pt x="8499" y="9035"/>
                    <a:pt x="8499" y="9035"/>
                  </a:cubicBezTo>
                  <a:lnTo>
                    <a:pt x="8499" y="9035"/>
                  </a:lnTo>
                  <a:cubicBezTo>
                    <a:pt x="8499" y="9035"/>
                    <a:pt x="8767" y="9629"/>
                    <a:pt x="8288" y="10298"/>
                  </a:cubicBezTo>
                  <a:cubicBezTo>
                    <a:pt x="7944" y="10739"/>
                    <a:pt x="7982" y="11504"/>
                    <a:pt x="8020" y="11983"/>
                  </a:cubicBezTo>
                  <a:cubicBezTo>
                    <a:pt x="7829" y="11887"/>
                    <a:pt x="7618" y="11772"/>
                    <a:pt x="7350" y="11447"/>
                  </a:cubicBezTo>
                  <a:cubicBezTo>
                    <a:pt x="6776" y="10758"/>
                    <a:pt x="6891" y="10107"/>
                    <a:pt x="7140" y="9437"/>
                  </a:cubicBezTo>
                  <a:cubicBezTo>
                    <a:pt x="7350" y="8748"/>
                    <a:pt x="7331" y="7982"/>
                    <a:pt x="7810" y="7504"/>
                  </a:cubicBezTo>
                  <a:cubicBezTo>
                    <a:pt x="8288" y="7045"/>
                    <a:pt x="8594" y="6643"/>
                    <a:pt x="8594" y="6643"/>
                  </a:cubicBezTo>
                  <a:lnTo>
                    <a:pt x="8594" y="6643"/>
                  </a:lnTo>
                  <a:cubicBezTo>
                    <a:pt x="8594" y="6643"/>
                    <a:pt x="7733" y="7025"/>
                    <a:pt x="7446" y="7485"/>
                  </a:cubicBezTo>
                  <a:cubicBezTo>
                    <a:pt x="7159" y="7944"/>
                    <a:pt x="7044" y="8136"/>
                    <a:pt x="7044" y="8136"/>
                  </a:cubicBezTo>
                  <a:cubicBezTo>
                    <a:pt x="7044" y="8136"/>
                    <a:pt x="7121" y="7523"/>
                    <a:pt x="6967" y="6987"/>
                  </a:cubicBezTo>
                  <a:cubicBezTo>
                    <a:pt x="6853" y="6432"/>
                    <a:pt x="6853" y="5953"/>
                    <a:pt x="6853" y="5953"/>
                  </a:cubicBezTo>
                  <a:cubicBezTo>
                    <a:pt x="6853" y="5953"/>
                    <a:pt x="6546" y="6719"/>
                    <a:pt x="6738" y="7332"/>
                  </a:cubicBezTo>
                  <a:cubicBezTo>
                    <a:pt x="6929" y="7963"/>
                    <a:pt x="6757" y="8557"/>
                    <a:pt x="6642" y="9016"/>
                  </a:cubicBezTo>
                  <a:cubicBezTo>
                    <a:pt x="6508" y="9475"/>
                    <a:pt x="6412" y="10241"/>
                    <a:pt x="6278" y="10241"/>
                  </a:cubicBezTo>
                  <a:cubicBezTo>
                    <a:pt x="6163" y="10241"/>
                    <a:pt x="5589" y="9150"/>
                    <a:pt x="5647" y="8557"/>
                  </a:cubicBezTo>
                  <a:cubicBezTo>
                    <a:pt x="5723" y="7963"/>
                    <a:pt x="6029" y="7083"/>
                    <a:pt x="6030" y="7083"/>
                  </a:cubicBezTo>
                  <a:lnTo>
                    <a:pt x="6030" y="7083"/>
                  </a:lnTo>
                  <a:cubicBezTo>
                    <a:pt x="6029" y="7083"/>
                    <a:pt x="5417" y="7523"/>
                    <a:pt x="5360" y="8097"/>
                  </a:cubicBezTo>
                  <a:cubicBezTo>
                    <a:pt x="5360" y="8097"/>
                    <a:pt x="5149" y="7198"/>
                    <a:pt x="4651" y="6834"/>
                  </a:cubicBezTo>
                  <a:cubicBezTo>
                    <a:pt x="4154" y="6451"/>
                    <a:pt x="3790" y="6126"/>
                    <a:pt x="3790" y="6126"/>
                  </a:cubicBezTo>
                  <a:lnTo>
                    <a:pt x="3790" y="6126"/>
                  </a:lnTo>
                  <a:cubicBezTo>
                    <a:pt x="3790" y="6126"/>
                    <a:pt x="4249" y="6834"/>
                    <a:pt x="4651" y="7293"/>
                  </a:cubicBezTo>
                  <a:cubicBezTo>
                    <a:pt x="5053" y="7753"/>
                    <a:pt x="4862" y="8518"/>
                    <a:pt x="5149" y="9227"/>
                  </a:cubicBezTo>
                  <a:cubicBezTo>
                    <a:pt x="5436" y="9954"/>
                    <a:pt x="5455" y="10260"/>
                    <a:pt x="5455" y="10260"/>
                  </a:cubicBezTo>
                  <a:cubicBezTo>
                    <a:pt x="5455" y="10260"/>
                    <a:pt x="5111" y="9667"/>
                    <a:pt x="4575" y="9341"/>
                  </a:cubicBezTo>
                  <a:cubicBezTo>
                    <a:pt x="4020" y="9035"/>
                    <a:pt x="2852" y="8748"/>
                    <a:pt x="2852" y="8748"/>
                  </a:cubicBezTo>
                  <a:lnTo>
                    <a:pt x="2852" y="8748"/>
                  </a:lnTo>
                  <a:cubicBezTo>
                    <a:pt x="2852" y="8748"/>
                    <a:pt x="4001" y="9341"/>
                    <a:pt x="4441" y="9686"/>
                  </a:cubicBezTo>
                  <a:cubicBezTo>
                    <a:pt x="4881" y="10011"/>
                    <a:pt x="5015" y="10279"/>
                    <a:pt x="5015" y="10279"/>
                  </a:cubicBezTo>
                  <a:cubicBezTo>
                    <a:pt x="5015" y="10279"/>
                    <a:pt x="4367" y="10222"/>
                    <a:pt x="3776" y="10222"/>
                  </a:cubicBezTo>
                  <a:cubicBezTo>
                    <a:pt x="3530" y="10222"/>
                    <a:pt x="3295" y="10232"/>
                    <a:pt x="3120" y="10260"/>
                  </a:cubicBezTo>
                  <a:cubicBezTo>
                    <a:pt x="2527" y="10356"/>
                    <a:pt x="1972" y="10452"/>
                    <a:pt x="1972" y="10452"/>
                  </a:cubicBezTo>
                  <a:cubicBezTo>
                    <a:pt x="1972" y="10452"/>
                    <a:pt x="2852" y="10586"/>
                    <a:pt x="3905" y="10662"/>
                  </a:cubicBezTo>
                  <a:cubicBezTo>
                    <a:pt x="4958" y="10739"/>
                    <a:pt x="5781" y="10586"/>
                    <a:pt x="6278" y="11160"/>
                  </a:cubicBezTo>
                  <a:cubicBezTo>
                    <a:pt x="6776" y="11715"/>
                    <a:pt x="7255" y="12308"/>
                    <a:pt x="7522" y="12748"/>
                  </a:cubicBezTo>
                  <a:cubicBezTo>
                    <a:pt x="7561" y="12844"/>
                    <a:pt x="7618" y="12959"/>
                    <a:pt x="7637" y="13055"/>
                  </a:cubicBezTo>
                  <a:cubicBezTo>
                    <a:pt x="7618" y="13055"/>
                    <a:pt x="7599" y="13074"/>
                    <a:pt x="7561" y="13074"/>
                  </a:cubicBezTo>
                  <a:cubicBezTo>
                    <a:pt x="7446" y="13099"/>
                    <a:pt x="7352" y="13111"/>
                    <a:pt x="7268" y="13111"/>
                  </a:cubicBezTo>
                  <a:cubicBezTo>
                    <a:pt x="7027" y="13111"/>
                    <a:pt x="6862" y="13014"/>
                    <a:pt x="6508" y="12844"/>
                  </a:cubicBezTo>
                  <a:cubicBezTo>
                    <a:pt x="6030" y="12595"/>
                    <a:pt x="5991" y="12270"/>
                    <a:pt x="5608" y="11830"/>
                  </a:cubicBezTo>
                  <a:cubicBezTo>
                    <a:pt x="5374" y="11572"/>
                    <a:pt x="5069" y="11522"/>
                    <a:pt x="4867" y="11522"/>
                  </a:cubicBezTo>
                  <a:cubicBezTo>
                    <a:pt x="4738" y="11522"/>
                    <a:pt x="4651" y="11543"/>
                    <a:pt x="4651" y="11543"/>
                  </a:cubicBezTo>
                  <a:cubicBezTo>
                    <a:pt x="4651" y="11543"/>
                    <a:pt x="5436" y="11983"/>
                    <a:pt x="5742" y="12653"/>
                  </a:cubicBezTo>
                  <a:cubicBezTo>
                    <a:pt x="5736" y="12654"/>
                    <a:pt x="5728" y="12654"/>
                    <a:pt x="5719" y="12654"/>
                  </a:cubicBezTo>
                  <a:cubicBezTo>
                    <a:pt x="5422" y="12654"/>
                    <a:pt x="4180" y="12015"/>
                    <a:pt x="3771" y="11791"/>
                  </a:cubicBezTo>
                  <a:cubicBezTo>
                    <a:pt x="3312" y="11581"/>
                    <a:pt x="2680" y="10854"/>
                    <a:pt x="2680" y="10853"/>
                  </a:cubicBezTo>
                  <a:lnTo>
                    <a:pt x="2680" y="10853"/>
                  </a:lnTo>
                  <a:cubicBezTo>
                    <a:pt x="2680" y="10854"/>
                    <a:pt x="2757" y="11102"/>
                    <a:pt x="2948" y="11581"/>
                  </a:cubicBezTo>
                  <a:cubicBezTo>
                    <a:pt x="3139" y="12021"/>
                    <a:pt x="3580" y="12212"/>
                    <a:pt x="3580" y="12212"/>
                  </a:cubicBezTo>
                  <a:cubicBezTo>
                    <a:pt x="3580" y="12212"/>
                    <a:pt x="2967" y="12346"/>
                    <a:pt x="2584" y="12538"/>
                  </a:cubicBezTo>
                  <a:cubicBezTo>
                    <a:pt x="2201" y="12729"/>
                    <a:pt x="1436" y="13074"/>
                    <a:pt x="1436" y="13074"/>
                  </a:cubicBezTo>
                  <a:cubicBezTo>
                    <a:pt x="1436" y="13074"/>
                    <a:pt x="3318" y="12576"/>
                    <a:pt x="4038" y="12576"/>
                  </a:cubicBezTo>
                  <a:cubicBezTo>
                    <a:pt x="4052" y="12576"/>
                    <a:pt x="4065" y="12576"/>
                    <a:pt x="4077" y="12576"/>
                  </a:cubicBezTo>
                  <a:cubicBezTo>
                    <a:pt x="4632" y="12595"/>
                    <a:pt x="5302" y="12825"/>
                    <a:pt x="5781" y="13112"/>
                  </a:cubicBezTo>
                  <a:cubicBezTo>
                    <a:pt x="5340" y="13208"/>
                    <a:pt x="4766" y="13399"/>
                    <a:pt x="4537" y="13610"/>
                  </a:cubicBezTo>
                  <a:cubicBezTo>
                    <a:pt x="4115" y="13993"/>
                    <a:pt x="3541" y="14548"/>
                    <a:pt x="3101" y="14777"/>
                  </a:cubicBezTo>
                  <a:cubicBezTo>
                    <a:pt x="2642" y="15026"/>
                    <a:pt x="2010" y="15064"/>
                    <a:pt x="1627" y="15064"/>
                  </a:cubicBezTo>
                  <a:cubicBezTo>
                    <a:pt x="1244" y="15064"/>
                    <a:pt x="536" y="15218"/>
                    <a:pt x="536" y="15218"/>
                  </a:cubicBezTo>
                  <a:cubicBezTo>
                    <a:pt x="536" y="15218"/>
                    <a:pt x="919" y="15275"/>
                    <a:pt x="1321" y="15352"/>
                  </a:cubicBezTo>
                  <a:cubicBezTo>
                    <a:pt x="1455" y="15383"/>
                    <a:pt x="1608" y="15394"/>
                    <a:pt x="1753" y="15394"/>
                  </a:cubicBezTo>
                  <a:cubicBezTo>
                    <a:pt x="2042" y="15394"/>
                    <a:pt x="2297" y="15352"/>
                    <a:pt x="2297" y="15352"/>
                  </a:cubicBezTo>
                  <a:lnTo>
                    <a:pt x="2297" y="15352"/>
                  </a:lnTo>
                  <a:cubicBezTo>
                    <a:pt x="2297" y="15352"/>
                    <a:pt x="2106" y="15753"/>
                    <a:pt x="1723" y="16213"/>
                  </a:cubicBezTo>
                  <a:cubicBezTo>
                    <a:pt x="1340" y="16672"/>
                    <a:pt x="1417" y="16978"/>
                    <a:pt x="1417" y="16978"/>
                  </a:cubicBezTo>
                  <a:cubicBezTo>
                    <a:pt x="1417" y="16978"/>
                    <a:pt x="2469" y="15505"/>
                    <a:pt x="3101" y="15275"/>
                  </a:cubicBezTo>
                  <a:cubicBezTo>
                    <a:pt x="3713" y="15064"/>
                    <a:pt x="4173" y="14375"/>
                    <a:pt x="4671" y="13916"/>
                  </a:cubicBezTo>
                  <a:cubicBezTo>
                    <a:pt x="5034" y="13610"/>
                    <a:pt x="5742" y="13533"/>
                    <a:pt x="6278" y="13437"/>
                  </a:cubicBezTo>
                  <a:cubicBezTo>
                    <a:pt x="6412" y="13533"/>
                    <a:pt x="6565" y="13610"/>
                    <a:pt x="6699" y="13686"/>
                  </a:cubicBezTo>
                  <a:cubicBezTo>
                    <a:pt x="6642" y="13782"/>
                    <a:pt x="6546" y="13897"/>
                    <a:pt x="6451" y="14088"/>
                  </a:cubicBezTo>
                  <a:cubicBezTo>
                    <a:pt x="6221" y="14548"/>
                    <a:pt x="6317" y="14950"/>
                    <a:pt x="5876" y="15237"/>
                  </a:cubicBezTo>
                  <a:cubicBezTo>
                    <a:pt x="5607" y="15405"/>
                    <a:pt x="5331" y="15435"/>
                    <a:pt x="5041" y="15435"/>
                  </a:cubicBezTo>
                  <a:cubicBezTo>
                    <a:pt x="4879" y="15435"/>
                    <a:pt x="4712" y="15426"/>
                    <a:pt x="4540" y="15426"/>
                  </a:cubicBezTo>
                  <a:cubicBezTo>
                    <a:pt x="4495" y="15426"/>
                    <a:pt x="4449" y="15426"/>
                    <a:pt x="4403" y="15428"/>
                  </a:cubicBezTo>
                  <a:cubicBezTo>
                    <a:pt x="3886" y="15447"/>
                    <a:pt x="3522" y="15696"/>
                    <a:pt x="3522" y="15696"/>
                  </a:cubicBezTo>
                  <a:cubicBezTo>
                    <a:pt x="3522" y="15696"/>
                    <a:pt x="3598" y="15691"/>
                    <a:pt x="3720" y="15691"/>
                  </a:cubicBezTo>
                  <a:cubicBezTo>
                    <a:pt x="3935" y="15691"/>
                    <a:pt x="4291" y="15706"/>
                    <a:pt x="4632" y="15792"/>
                  </a:cubicBezTo>
                  <a:cubicBezTo>
                    <a:pt x="4961" y="15877"/>
                    <a:pt x="5197" y="15893"/>
                    <a:pt x="5325" y="15893"/>
                  </a:cubicBezTo>
                  <a:cubicBezTo>
                    <a:pt x="5398" y="15893"/>
                    <a:pt x="5436" y="15887"/>
                    <a:pt x="5436" y="15887"/>
                  </a:cubicBezTo>
                  <a:lnTo>
                    <a:pt x="5436" y="15887"/>
                  </a:lnTo>
                  <a:cubicBezTo>
                    <a:pt x="5436" y="15887"/>
                    <a:pt x="5226" y="16136"/>
                    <a:pt x="5053" y="16500"/>
                  </a:cubicBezTo>
                  <a:cubicBezTo>
                    <a:pt x="4269" y="16672"/>
                    <a:pt x="3426" y="17285"/>
                    <a:pt x="3063" y="17495"/>
                  </a:cubicBezTo>
                  <a:cubicBezTo>
                    <a:pt x="2680" y="17706"/>
                    <a:pt x="2335" y="18012"/>
                    <a:pt x="1531" y="18031"/>
                  </a:cubicBezTo>
                  <a:cubicBezTo>
                    <a:pt x="747" y="18069"/>
                    <a:pt x="0" y="18548"/>
                    <a:pt x="0" y="18548"/>
                  </a:cubicBezTo>
                  <a:cubicBezTo>
                    <a:pt x="0" y="18548"/>
                    <a:pt x="969" y="18348"/>
                    <a:pt x="1598" y="18348"/>
                  </a:cubicBezTo>
                  <a:cubicBezTo>
                    <a:pt x="1670" y="18348"/>
                    <a:pt x="1738" y="18351"/>
                    <a:pt x="1799" y="18357"/>
                  </a:cubicBezTo>
                  <a:cubicBezTo>
                    <a:pt x="1865" y="18363"/>
                    <a:pt x="1928" y="18366"/>
                    <a:pt x="1987" y="18366"/>
                  </a:cubicBezTo>
                  <a:cubicBezTo>
                    <a:pt x="2461" y="18366"/>
                    <a:pt x="2718" y="18184"/>
                    <a:pt x="2718" y="18184"/>
                  </a:cubicBezTo>
                  <a:lnTo>
                    <a:pt x="2718" y="18184"/>
                  </a:lnTo>
                  <a:cubicBezTo>
                    <a:pt x="2718" y="18184"/>
                    <a:pt x="2278" y="18873"/>
                    <a:pt x="2259" y="19352"/>
                  </a:cubicBezTo>
                  <a:cubicBezTo>
                    <a:pt x="2240" y="19830"/>
                    <a:pt x="2087" y="20309"/>
                    <a:pt x="2087" y="20309"/>
                  </a:cubicBezTo>
                  <a:cubicBezTo>
                    <a:pt x="2087" y="20309"/>
                    <a:pt x="2393" y="19926"/>
                    <a:pt x="2680" y="19065"/>
                  </a:cubicBezTo>
                  <a:cubicBezTo>
                    <a:pt x="2948" y="18203"/>
                    <a:pt x="3101" y="18012"/>
                    <a:pt x="3503" y="17610"/>
                  </a:cubicBezTo>
                  <a:cubicBezTo>
                    <a:pt x="3809" y="17285"/>
                    <a:pt x="4441" y="17266"/>
                    <a:pt x="4824" y="17093"/>
                  </a:cubicBezTo>
                  <a:lnTo>
                    <a:pt x="4824" y="17093"/>
                  </a:lnTo>
                  <a:cubicBezTo>
                    <a:pt x="4690" y="17668"/>
                    <a:pt x="4651" y="18299"/>
                    <a:pt x="4498" y="19007"/>
                  </a:cubicBezTo>
                  <a:cubicBezTo>
                    <a:pt x="4479" y="19103"/>
                    <a:pt x="4460" y="19199"/>
                    <a:pt x="4460" y="19294"/>
                  </a:cubicBezTo>
                  <a:cubicBezTo>
                    <a:pt x="4211" y="19582"/>
                    <a:pt x="3426" y="20519"/>
                    <a:pt x="3063" y="20807"/>
                  </a:cubicBezTo>
                  <a:cubicBezTo>
                    <a:pt x="2661" y="21151"/>
                    <a:pt x="2355" y="22108"/>
                    <a:pt x="2355" y="22108"/>
                  </a:cubicBezTo>
                  <a:cubicBezTo>
                    <a:pt x="2355" y="22108"/>
                    <a:pt x="2948" y="21209"/>
                    <a:pt x="3580" y="20902"/>
                  </a:cubicBezTo>
                  <a:cubicBezTo>
                    <a:pt x="3828" y="20768"/>
                    <a:pt x="4020" y="20577"/>
                    <a:pt x="4192" y="20385"/>
                  </a:cubicBezTo>
                  <a:lnTo>
                    <a:pt x="4192" y="20385"/>
                  </a:lnTo>
                  <a:cubicBezTo>
                    <a:pt x="4077" y="20692"/>
                    <a:pt x="4364" y="21170"/>
                    <a:pt x="4154" y="21438"/>
                  </a:cubicBezTo>
                  <a:cubicBezTo>
                    <a:pt x="3835" y="21853"/>
                    <a:pt x="3649" y="22241"/>
                    <a:pt x="3551" y="22448"/>
                  </a:cubicBezTo>
                  <a:lnTo>
                    <a:pt x="3551" y="22448"/>
                  </a:lnTo>
                  <a:cubicBezTo>
                    <a:pt x="3628" y="22317"/>
                    <a:pt x="3794" y="22114"/>
                    <a:pt x="4115" y="21821"/>
                  </a:cubicBezTo>
                  <a:cubicBezTo>
                    <a:pt x="4747" y="21266"/>
                    <a:pt x="4498" y="20481"/>
                    <a:pt x="4690" y="19639"/>
                  </a:cubicBezTo>
                  <a:cubicBezTo>
                    <a:pt x="4881" y="18797"/>
                    <a:pt x="5111" y="17897"/>
                    <a:pt x="5111" y="17897"/>
                  </a:cubicBezTo>
                  <a:cubicBezTo>
                    <a:pt x="5111" y="17897"/>
                    <a:pt x="5742" y="18510"/>
                    <a:pt x="6087" y="18873"/>
                  </a:cubicBezTo>
                  <a:cubicBezTo>
                    <a:pt x="6412" y="19237"/>
                    <a:pt x="6680" y="19926"/>
                    <a:pt x="6853" y="20577"/>
                  </a:cubicBezTo>
                  <a:cubicBezTo>
                    <a:pt x="7025" y="21247"/>
                    <a:pt x="7159" y="21381"/>
                    <a:pt x="7159" y="21381"/>
                  </a:cubicBezTo>
                  <a:cubicBezTo>
                    <a:pt x="7159" y="21381"/>
                    <a:pt x="6948" y="19677"/>
                    <a:pt x="6508" y="18893"/>
                  </a:cubicBezTo>
                  <a:cubicBezTo>
                    <a:pt x="6068" y="18108"/>
                    <a:pt x="5168" y="17763"/>
                    <a:pt x="5398" y="16787"/>
                  </a:cubicBezTo>
                  <a:cubicBezTo>
                    <a:pt x="5608" y="15811"/>
                    <a:pt x="6833" y="15409"/>
                    <a:pt x="6929" y="15045"/>
                  </a:cubicBezTo>
                  <a:cubicBezTo>
                    <a:pt x="7025" y="14682"/>
                    <a:pt x="6795" y="14069"/>
                    <a:pt x="7446" y="14012"/>
                  </a:cubicBezTo>
                  <a:lnTo>
                    <a:pt x="7446" y="14012"/>
                  </a:lnTo>
                  <a:cubicBezTo>
                    <a:pt x="7446" y="14222"/>
                    <a:pt x="7408" y="14509"/>
                    <a:pt x="7274" y="14873"/>
                  </a:cubicBezTo>
                  <a:cubicBezTo>
                    <a:pt x="6967" y="15753"/>
                    <a:pt x="6872" y="16136"/>
                    <a:pt x="6872" y="16577"/>
                  </a:cubicBezTo>
                  <a:cubicBezTo>
                    <a:pt x="6872" y="16998"/>
                    <a:pt x="7274" y="18682"/>
                    <a:pt x="7695" y="19582"/>
                  </a:cubicBezTo>
                  <a:cubicBezTo>
                    <a:pt x="8039" y="20347"/>
                    <a:pt x="8326" y="20960"/>
                    <a:pt x="8422" y="21266"/>
                  </a:cubicBezTo>
                  <a:cubicBezTo>
                    <a:pt x="8403" y="21055"/>
                    <a:pt x="8365" y="20711"/>
                    <a:pt x="8288" y="20309"/>
                  </a:cubicBezTo>
                  <a:cubicBezTo>
                    <a:pt x="8173" y="19582"/>
                    <a:pt x="7790" y="18567"/>
                    <a:pt x="7561" y="17706"/>
                  </a:cubicBezTo>
                  <a:cubicBezTo>
                    <a:pt x="7350" y="16845"/>
                    <a:pt x="7503" y="16002"/>
                    <a:pt x="7503" y="16002"/>
                  </a:cubicBezTo>
                  <a:lnTo>
                    <a:pt x="7503" y="16002"/>
                  </a:lnTo>
                  <a:cubicBezTo>
                    <a:pt x="7695" y="16462"/>
                    <a:pt x="8843" y="17457"/>
                    <a:pt x="9073" y="18242"/>
                  </a:cubicBezTo>
                  <a:cubicBezTo>
                    <a:pt x="9341" y="19007"/>
                    <a:pt x="9800" y="19926"/>
                    <a:pt x="9800" y="19926"/>
                  </a:cubicBezTo>
                  <a:cubicBezTo>
                    <a:pt x="9800" y="19926"/>
                    <a:pt x="9724" y="19275"/>
                    <a:pt x="9666" y="18682"/>
                  </a:cubicBezTo>
                  <a:cubicBezTo>
                    <a:pt x="9609" y="18089"/>
                    <a:pt x="8901" y="16940"/>
                    <a:pt x="8575" y="16500"/>
                  </a:cubicBezTo>
                  <a:cubicBezTo>
                    <a:pt x="8212" y="16079"/>
                    <a:pt x="7944" y="15275"/>
                    <a:pt x="7944" y="15275"/>
                  </a:cubicBezTo>
                  <a:lnTo>
                    <a:pt x="7944" y="15275"/>
                  </a:lnTo>
                  <a:cubicBezTo>
                    <a:pt x="7944" y="15275"/>
                    <a:pt x="8403" y="15505"/>
                    <a:pt x="8709" y="15715"/>
                  </a:cubicBezTo>
                  <a:cubicBezTo>
                    <a:pt x="9035" y="15926"/>
                    <a:pt x="9705" y="16021"/>
                    <a:pt x="9705" y="16021"/>
                  </a:cubicBezTo>
                  <a:cubicBezTo>
                    <a:pt x="9322" y="15734"/>
                    <a:pt x="8422" y="15332"/>
                    <a:pt x="8403" y="14796"/>
                  </a:cubicBezTo>
                  <a:cubicBezTo>
                    <a:pt x="8384" y="14414"/>
                    <a:pt x="8575" y="14107"/>
                    <a:pt x="8709" y="13686"/>
                  </a:cubicBezTo>
                  <a:cubicBezTo>
                    <a:pt x="9245" y="13399"/>
                    <a:pt x="9800" y="12940"/>
                    <a:pt x="10317" y="12308"/>
                  </a:cubicBezTo>
                  <a:cubicBezTo>
                    <a:pt x="11083" y="11389"/>
                    <a:pt x="12155" y="10662"/>
                    <a:pt x="12595" y="10394"/>
                  </a:cubicBezTo>
                  <a:cubicBezTo>
                    <a:pt x="13016" y="10662"/>
                    <a:pt x="14107" y="11389"/>
                    <a:pt x="14872" y="12308"/>
                  </a:cubicBezTo>
                  <a:cubicBezTo>
                    <a:pt x="15370" y="12940"/>
                    <a:pt x="15925" y="13399"/>
                    <a:pt x="16461" y="13686"/>
                  </a:cubicBezTo>
                  <a:cubicBezTo>
                    <a:pt x="16614" y="14107"/>
                    <a:pt x="16806" y="14414"/>
                    <a:pt x="16787" y="14796"/>
                  </a:cubicBezTo>
                  <a:cubicBezTo>
                    <a:pt x="16748" y="15332"/>
                    <a:pt x="15868" y="15734"/>
                    <a:pt x="15485" y="16021"/>
                  </a:cubicBezTo>
                  <a:cubicBezTo>
                    <a:pt x="15485" y="16021"/>
                    <a:pt x="16155" y="15926"/>
                    <a:pt x="16461" y="15715"/>
                  </a:cubicBezTo>
                  <a:cubicBezTo>
                    <a:pt x="16786" y="15505"/>
                    <a:pt x="17227" y="15275"/>
                    <a:pt x="17227" y="15275"/>
                  </a:cubicBezTo>
                  <a:lnTo>
                    <a:pt x="17227" y="15275"/>
                  </a:lnTo>
                  <a:cubicBezTo>
                    <a:pt x="17227" y="15275"/>
                    <a:pt x="16940" y="16041"/>
                    <a:pt x="16614" y="16500"/>
                  </a:cubicBezTo>
                  <a:cubicBezTo>
                    <a:pt x="16251" y="16940"/>
                    <a:pt x="15562" y="18089"/>
                    <a:pt x="15504" y="18682"/>
                  </a:cubicBezTo>
                  <a:cubicBezTo>
                    <a:pt x="15447" y="19275"/>
                    <a:pt x="15389" y="19926"/>
                    <a:pt x="15389" y="19926"/>
                  </a:cubicBezTo>
                  <a:cubicBezTo>
                    <a:pt x="15389" y="19926"/>
                    <a:pt x="15868" y="19007"/>
                    <a:pt x="16117" y="18242"/>
                  </a:cubicBezTo>
                  <a:cubicBezTo>
                    <a:pt x="16365" y="17476"/>
                    <a:pt x="17495" y="16481"/>
                    <a:pt x="17686" y="16002"/>
                  </a:cubicBezTo>
                  <a:lnTo>
                    <a:pt x="17686" y="16002"/>
                  </a:lnTo>
                  <a:cubicBezTo>
                    <a:pt x="17686" y="16002"/>
                    <a:pt x="17858" y="16845"/>
                    <a:pt x="17610" y="17706"/>
                  </a:cubicBezTo>
                  <a:cubicBezTo>
                    <a:pt x="17399" y="18567"/>
                    <a:pt x="17016" y="19582"/>
                    <a:pt x="16901" y="20309"/>
                  </a:cubicBezTo>
                  <a:cubicBezTo>
                    <a:pt x="16825" y="20711"/>
                    <a:pt x="16787" y="21055"/>
                    <a:pt x="16748" y="21266"/>
                  </a:cubicBezTo>
                  <a:cubicBezTo>
                    <a:pt x="16825" y="20979"/>
                    <a:pt x="17131" y="20347"/>
                    <a:pt x="17495" y="19582"/>
                  </a:cubicBezTo>
                  <a:cubicBezTo>
                    <a:pt x="17897" y="18682"/>
                    <a:pt x="18318" y="16998"/>
                    <a:pt x="18318" y="16577"/>
                  </a:cubicBezTo>
                  <a:cubicBezTo>
                    <a:pt x="18318" y="16136"/>
                    <a:pt x="18222" y="15734"/>
                    <a:pt x="17897" y="14873"/>
                  </a:cubicBezTo>
                  <a:cubicBezTo>
                    <a:pt x="17782" y="14509"/>
                    <a:pt x="17744" y="14222"/>
                    <a:pt x="17744" y="14012"/>
                  </a:cubicBezTo>
                  <a:lnTo>
                    <a:pt x="17744" y="14012"/>
                  </a:lnTo>
                  <a:cubicBezTo>
                    <a:pt x="18375" y="14088"/>
                    <a:pt x="18165" y="14701"/>
                    <a:pt x="18260" y="15045"/>
                  </a:cubicBezTo>
                  <a:cubicBezTo>
                    <a:pt x="18356" y="15428"/>
                    <a:pt x="19581" y="15811"/>
                    <a:pt x="19792" y="16787"/>
                  </a:cubicBezTo>
                  <a:cubicBezTo>
                    <a:pt x="20002" y="17763"/>
                    <a:pt x="19122" y="18108"/>
                    <a:pt x="18662" y="18893"/>
                  </a:cubicBezTo>
                  <a:cubicBezTo>
                    <a:pt x="18222" y="19677"/>
                    <a:pt x="18031" y="21381"/>
                    <a:pt x="18031" y="21381"/>
                  </a:cubicBezTo>
                  <a:cubicBezTo>
                    <a:pt x="18031" y="21381"/>
                    <a:pt x="18184" y="21247"/>
                    <a:pt x="18337" y="20577"/>
                  </a:cubicBezTo>
                  <a:cubicBezTo>
                    <a:pt x="18509" y="19907"/>
                    <a:pt x="18739" y="19237"/>
                    <a:pt x="19103" y="18873"/>
                  </a:cubicBezTo>
                  <a:cubicBezTo>
                    <a:pt x="19428" y="18510"/>
                    <a:pt x="20079" y="17897"/>
                    <a:pt x="20079" y="17897"/>
                  </a:cubicBezTo>
                  <a:cubicBezTo>
                    <a:pt x="20079" y="17897"/>
                    <a:pt x="20289" y="18797"/>
                    <a:pt x="20481" y="19639"/>
                  </a:cubicBezTo>
                  <a:cubicBezTo>
                    <a:pt x="20672" y="20481"/>
                    <a:pt x="20519" y="21438"/>
                    <a:pt x="21131" y="21974"/>
                  </a:cubicBezTo>
                  <a:cubicBezTo>
                    <a:pt x="21572" y="22357"/>
                    <a:pt x="21706" y="22606"/>
                    <a:pt x="21763" y="22721"/>
                  </a:cubicBezTo>
                  <a:cubicBezTo>
                    <a:pt x="21687" y="22548"/>
                    <a:pt x="21514" y="22108"/>
                    <a:pt x="21112" y="21591"/>
                  </a:cubicBezTo>
                  <a:cubicBezTo>
                    <a:pt x="20902" y="21343"/>
                    <a:pt x="21112" y="20692"/>
                    <a:pt x="21017" y="20385"/>
                  </a:cubicBezTo>
                  <a:lnTo>
                    <a:pt x="21017" y="20385"/>
                  </a:lnTo>
                  <a:cubicBezTo>
                    <a:pt x="21189" y="20577"/>
                    <a:pt x="21399" y="20768"/>
                    <a:pt x="21629" y="20902"/>
                  </a:cubicBezTo>
                  <a:cubicBezTo>
                    <a:pt x="22242" y="21247"/>
                    <a:pt x="22854" y="22108"/>
                    <a:pt x="22854" y="22108"/>
                  </a:cubicBezTo>
                  <a:cubicBezTo>
                    <a:pt x="22854" y="22108"/>
                    <a:pt x="22548" y="21151"/>
                    <a:pt x="22146" y="20807"/>
                  </a:cubicBezTo>
                  <a:cubicBezTo>
                    <a:pt x="21782" y="20519"/>
                    <a:pt x="20997" y="19582"/>
                    <a:pt x="20749" y="19294"/>
                  </a:cubicBezTo>
                  <a:cubicBezTo>
                    <a:pt x="20729" y="19199"/>
                    <a:pt x="20710" y="19103"/>
                    <a:pt x="20710" y="19007"/>
                  </a:cubicBezTo>
                  <a:cubicBezTo>
                    <a:pt x="20557" y="18299"/>
                    <a:pt x="20519" y="17668"/>
                    <a:pt x="20385" y="17093"/>
                  </a:cubicBezTo>
                  <a:lnTo>
                    <a:pt x="20385" y="17093"/>
                  </a:lnTo>
                  <a:cubicBezTo>
                    <a:pt x="20806" y="17266"/>
                    <a:pt x="21419" y="17285"/>
                    <a:pt x="21706" y="17610"/>
                  </a:cubicBezTo>
                  <a:cubicBezTo>
                    <a:pt x="22146" y="18012"/>
                    <a:pt x="22261" y="18223"/>
                    <a:pt x="22529" y="19065"/>
                  </a:cubicBezTo>
                  <a:cubicBezTo>
                    <a:pt x="22778" y="19926"/>
                    <a:pt x="23122" y="20309"/>
                    <a:pt x="23122" y="20309"/>
                  </a:cubicBezTo>
                  <a:cubicBezTo>
                    <a:pt x="23122" y="20309"/>
                    <a:pt x="22969" y="19830"/>
                    <a:pt x="22950" y="19352"/>
                  </a:cubicBezTo>
                  <a:cubicBezTo>
                    <a:pt x="22931" y="18873"/>
                    <a:pt x="22491" y="18184"/>
                    <a:pt x="22490" y="18184"/>
                  </a:cubicBezTo>
                  <a:lnTo>
                    <a:pt x="22490" y="18184"/>
                  </a:lnTo>
                  <a:cubicBezTo>
                    <a:pt x="22491" y="18184"/>
                    <a:pt x="22730" y="18353"/>
                    <a:pt x="23171" y="18353"/>
                  </a:cubicBezTo>
                  <a:cubicBezTo>
                    <a:pt x="23245" y="18353"/>
                    <a:pt x="23324" y="18348"/>
                    <a:pt x="23409" y="18337"/>
                  </a:cubicBezTo>
                  <a:cubicBezTo>
                    <a:pt x="23471" y="18332"/>
                    <a:pt x="23538" y="18329"/>
                    <a:pt x="23611" y="18329"/>
                  </a:cubicBezTo>
                  <a:cubicBezTo>
                    <a:pt x="24239" y="18329"/>
                    <a:pt x="25208" y="18529"/>
                    <a:pt x="25208" y="18529"/>
                  </a:cubicBezTo>
                  <a:cubicBezTo>
                    <a:pt x="25208" y="18529"/>
                    <a:pt x="24538" y="18069"/>
                    <a:pt x="23735" y="18031"/>
                  </a:cubicBezTo>
                  <a:cubicBezTo>
                    <a:pt x="22950" y="18012"/>
                    <a:pt x="22586" y="17706"/>
                    <a:pt x="22203" y="17495"/>
                  </a:cubicBezTo>
                  <a:cubicBezTo>
                    <a:pt x="21859" y="17285"/>
                    <a:pt x="21017" y="16672"/>
                    <a:pt x="20232" y="16500"/>
                  </a:cubicBezTo>
                  <a:cubicBezTo>
                    <a:pt x="20060" y="16136"/>
                    <a:pt x="19849" y="15887"/>
                    <a:pt x="19849" y="15887"/>
                  </a:cubicBezTo>
                  <a:lnTo>
                    <a:pt x="19849" y="15887"/>
                  </a:lnTo>
                  <a:cubicBezTo>
                    <a:pt x="19849" y="15887"/>
                    <a:pt x="19867" y="15889"/>
                    <a:pt x="19902" y="15889"/>
                  </a:cubicBezTo>
                  <a:cubicBezTo>
                    <a:pt x="20007" y="15889"/>
                    <a:pt x="20265" y="15878"/>
                    <a:pt x="20653" y="15792"/>
                  </a:cubicBezTo>
                  <a:cubicBezTo>
                    <a:pt x="20959" y="15704"/>
                    <a:pt x="21278" y="15685"/>
                    <a:pt x="21495" y="15685"/>
                  </a:cubicBezTo>
                  <a:cubicBezTo>
                    <a:pt x="21658" y="15685"/>
                    <a:pt x="21763" y="15696"/>
                    <a:pt x="21763" y="15696"/>
                  </a:cubicBezTo>
                  <a:cubicBezTo>
                    <a:pt x="21763" y="15696"/>
                    <a:pt x="21399" y="15447"/>
                    <a:pt x="20863" y="15428"/>
                  </a:cubicBezTo>
                  <a:cubicBezTo>
                    <a:pt x="20819" y="15426"/>
                    <a:pt x="20775" y="15426"/>
                    <a:pt x="20730" y="15426"/>
                  </a:cubicBezTo>
                  <a:cubicBezTo>
                    <a:pt x="20563" y="15426"/>
                    <a:pt x="20400" y="15435"/>
                    <a:pt x="20240" y="15435"/>
                  </a:cubicBezTo>
                  <a:cubicBezTo>
                    <a:pt x="19954" y="15435"/>
                    <a:pt x="19678" y="15405"/>
                    <a:pt x="19409" y="15237"/>
                  </a:cubicBezTo>
                  <a:cubicBezTo>
                    <a:pt x="18949" y="14950"/>
                    <a:pt x="19045" y="14548"/>
                    <a:pt x="18835" y="14088"/>
                  </a:cubicBezTo>
                  <a:cubicBezTo>
                    <a:pt x="18739" y="13897"/>
                    <a:pt x="18643" y="13782"/>
                    <a:pt x="18567" y="13686"/>
                  </a:cubicBezTo>
                  <a:cubicBezTo>
                    <a:pt x="18720" y="13610"/>
                    <a:pt x="18854" y="13533"/>
                    <a:pt x="19007" y="13437"/>
                  </a:cubicBezTo>
                  <a:cubicBezTo>
                    <a:pt x="19524" y="13514"/>
                    <a:pt x="20270" y="13591"/>
                    <a:pt x="20596" y="13916"/>
                  </a:cubicBezTo>
                  <a:cubicBezTo>
                    <a:pt x="21112" y="14375"/>
                    <a:pt x="21553" y="15064"/>
                    <a:pt x="22184" y="15275"/>
                  </a:cubicBezTo>
                  <a:cubicBezTo>
                    <a:pt x="22816" y="15505"/>
                    <a:pt x="23849" y="16978"/>
                    <a:pt x="23849" y="16978"/>
                  </a:cubicBezTo>
                  <a:cubicBezTo>
                    <a:pt x="23849" y="16978"/>
                    <a:pt x="23926" y="16672"/>
                    <a:pt x="23543" y="16213"/>
                  </a:cubicBezTo>
                  <a:cubicBezTo>
                    <a:pt x="23160" y="15773"/>
                    <a:pt x="22969" y="15352"/>
                    <a:pt x="22969" y="15352"/>
                  </a:cubicBezTo>
                  <a:lnTo>
                    <a:pt x="22969" y="15352"/>
                  </a:lnTo>
                  <a:cubicBezTo>
                    <a:pt x="22969" y="15352"/>
                    <a:pt x="23224" y="15394"/>
                    <a:pt x="23519" y="15394"/>
                  </a:cubicBezTo>
                  <a:cubicBezTo>
                    <a:pt x="23667" y="15394"/>
                    <a:pt x="23824" y="15383"/>
                    <a:pt x="23964" y="15352"/>
                  </a:cubicBezTo>
                  <a:cubicBezTo>
                    <a:pt x="24366" y="15256"/>
                    <a:pt x="24749" y="15218"/>
                    <a:pt x="24749" y="15218"/>
                  </a:cubicBezTo>
                  <a:cubicBezTo>
                    <a:pt x="24749" y="15218"/>
                    <a:pt x="24022" y="15064"/>
                    <a:pt x="23639" y="15064"/>
                  </a:cubicBezTo>
                  <a:cubicBezTo>
                    <a:pt x="23256" y="15064"/>
                    <a:pt x="22644" y="15045"/>
                    <a:pt x="22184" y="14777"/>
                  </a:cubicBezTo>
                  <a:cubicBezTo>
                    <a:pt x="21725" y="14548"/>
                    <a:pt x="21170" y="13973"/>
                    <a:pt x="20749" y="13610"/>
                  </a:cubicBezTo>
                  <a:cubicBezTo>
                    <a:pt x="20500" y="13399"/>
                    <a:pt x="19945" y="13208"/>
                    <a:pt x="19504" y="13112"/>
                  </a:cubicBezTo>
                  <a:cubicBezTo>
                    <a:pt x="19983" y="12825"/>
                    <a:pt x="20653" y="12595"/>
                    <a:pt x="21208" y="12576"/>
                  </a:cubicBezTo>
                  <a:cubicBezTo>
                    <a:pt x="21221" y="12576"/>
                    <a:pt x="21233" y="12576"/>
                    <a:pt x="21247" y="12576"/>
                  </a:cubicBezTo>
                  <a:cubicBezTo>
                    <a:pt x="21967" y="12576"/>
                    <a:pt x="23830" y="13074"/>
                    <a:pt x="23830" y="13074"/>
                  </a:cubicBezTo>
                  <a:cubicBezTo>
                    <a:pt x="23830" y="13074"/>
                    <a:pt x="23065" y="12691"/>
                    <a:pt x="22682" y="12538"/>
                  </a:cubicBezTo>
                  <a:cubicBezTo>
                    <a:pt x="22299" y="12346"/>
                    <a:pt x="21706" y="12212"/>
                    <a:pt x="21706" y="12212"/>
                  </a:cubicBezTo>
                  <a:cubicBezTo>
                    <a:pt x="21706" y="12212"/>
                    <a:pt x="22165" y="12021"/>
                    <a:pt x="22337" y="11581"/>
                  </a:cubicBezTo>
                  <a:cubicBezTo>
                    <a:pt x="22510" y="11122"/>
                    <a:pt x="22586" y="10854"/>
                    <a:pt x="22586" y="10853"/>
                  </a:cubicBezTo>
                  <a:lnTo>
                    <a:pt x="22586" y="10853"/>
                  </a:lnTo>
                  <a:cubicBezTo>
                    <a:pt x="22586" y="10854"/>
                    <a:pt x="21974" y="11581"/>
                    <a:pt x="21514" y="11791"/>
                  </a:cubicBezTo>
                  <a:cubicBezTo>
                    <a:pt x="21061" y="11999"/>
                    <a:pt x="19808" y="12653"/>
                    <a:pt x="19535" y="12653"/>
                  </a:cubicBezTo>
                  <a:cubicBezTo>
                    <a:pt x="19531" y="12653"/>
                    <a:pt x="19527" y="12653"/>
                    <a:pt x="19524" y="12653"/>
                  </a:cubicBezTo>
                  <a:cubicBezTo>
                    <a:pt x="19849" y="11983"/>
                    <a:pt x="20634" y="11543"/>
                    <a:pt x="20634" y="11543"/>
                  </a:cubicBezTo>
                  <a:cubicBezTo>
                    <a:pt x="20634" y="11543"/>
                    <a:pt x="20560" y="11527"/>
                    <a:pt x="20448" y="11527"/>
                  </a:cubicBezTo>
                  <a:cubicBezTo>
                    <a:pt x="20250" y="11527"/>
                    <a:pt x="19933" y="11574"/>
                    <a:pt x="19677" y="11830"/>
                  </a:cubicBezTo>
                  <a:cubicBezTo>
                    <a:pt x="19294" y="12270"/>
                    <a:pt x="19237" y="12595"/>
                    <a:pt x="18758" y="12844"/>
                  </a:cubicBezTo>
                  <a:cubicBezTo>
                    <a:pt x="18404" y="13014"/>
                    <a:pt x="18249" y="13111"/>
                    <a:pt x="18006" y="13111"/>
                  </a:cubicBezTo>
                  <a:cubicBezTo>
                    <a:pt x="17921" y="13111"/>
                    <a:pt x="17825" y="13099"/>
                    <a:pt x="17705" y="13074"/>
                  </a:cubicBezTo>
                  <a:cubicBezTo>
                    <a:pt x="17686" y="13074"/>
                    <a:pt x="17667" y="13055"/>
                    <a:pt x="17648" y="13055"/>
                  </a:cubicBezTo>
                  <a:cubicBezTo>
                    <a:pt x="17667" y="12959"/>
                    <a:pt x="17705" y="12844"/>
                    <a:pt x="17763" y="12748"/>
                  </a:cubicBezTo>
                  <a:cubicBezTo>
                    <a:pt x="18031" y="12308"/>
                    <a:pt x="18471" y="11715"/>
                    <a:pt x="19007" y="11160"/>
                  </a:cubicBezTo>
                  <a:cubicBezTo>
                    <a:pt x="19504" y="10624"/>
                    <a:pt x="20347" y="10739"/>
                    <a:pt x="21380" y="10662"/>
                  </a:cubicBezTo>
                  <a:cubicBezTo>
                    <a:pt x="22433" y="10586"/>
                    <a:pt x="23313" y="10452"/>
                    <a:pt x="23313" y="10452"/>
                  </a:cubicBezTo>
                  <a:cubicBezTo>
                    <a:pt x="23313" y="10452"/>
                    <a:pt x="22758" y="10356"/>
                    <a:pt x="22165" y="10260"/>
                  </a:cubicBezTo>
                  <a:cubicBezTo>
                    <a:pt x="21991" y="10232"/>
                    <a:pt x="21755" y="10222"/>
                    <a:pt x="21509" y="10222"/>
                  </a:cubicBezTo>
                  <a:cubicBezTo>
                    <a:pt x="20919" y="10222"/>
                    <a:pt x="20270" y="10279"/>
                    <a:pt x="20270" y="10279"/>
                  </a:cubicBezTo>
                  <a:cubicBezTo>
                    <a:pt x="20270" y="10279"/>
                    <a:pt x="20385" y="10050"/>
                    <a:pt x="20844" y="9686"/>
                  </a:cubicBezTo>
                  <a:cubicBezTo>
                    <a:pt x="21304" y="9341"/>
                    <a:pt x="22433" y="8748"/>
                    <a:pt x="22433" y="8748"/>
                  </a:cubicBezTo>
                  <a:lnTo>
                    <a:pt x="22433" y="8748"/>
                  </a:lnTo>
                  <a:cubicBezTo>
                    <a:pt x="22433" y="8748"/>
                    <a:pt x="21246" y="9035"/>
                    <a:pt x="20710" y="9341"/>
                  </a:cubicBezTo>
                  <a:cubicBezTo>
                    <a:pt x="20155" y="9667"/>
                    <a:pt x="19811" y="10260"/>
                    <a:pt x="19811" y="10260"/>
                  </a:cubicBezTo>
                  <a:cubicBezTo>
                    <a:pt x="19811" y="10260"/>
                    <a:pt x="19849" y="9954"/>
                    <a:pt x="20136" y="9227"/>
                  </a:cubicBezTo>
                  <a:cubicBezTo>
                    <a:pt x="20423" y="8518"/>
                    <a:pt x="20232" y="7772"/>
                    <a:pt x="20634" y="7293"/>
                  </a:cubicBezTo>
                  <a:cubicBezTo>
                    <a:pt x="21036" y="6834"/>
                    <a:pt x="21495" y="6126"/>
                    <a:pt x="21495" y="6126"/>
                  </a:cubicBezTo>
                  <a:lnTo>
                    <a:pt x="21495" y="6126"/>
                  </a:lnTo>
                  <a:cubicBezTo>
                    <a:pt x="21495" y="6126"/>
                    <a:pt x="21131" y="6451"/>
                    <a:pt x="20634" y="6834"/>
                  </a:cubicBezTo>
                  <a:cubicBezTo>
                    <a:pt x="20136" y="7217"/>
                    <a:pt x="19906" y="8097"/>
                    <a:pt x="19906" y="8097"/>
                  </a:cubicBezTo>
                  <a:cubicBezTo>
                    <a:pt x="19887" y="7561"/>
                    <a:pt x="19237" y="7083"/>
                    <a:pt x="19237" y="7083"/>
                  </a:cubicBezTo>
                  <a:lnTo>
                    <a:pt x="19237" y="7083"/>
                  </a:lnTo>
                  <a:cubicBezTo>
                    <a:pt x="19237" y="7083"/>
                    <a:pt x="19562" y="7982"/>
                    <a:pt x="19619" y="8557"/>
                  </a:cubicBezTo>
                  <a:cubicBezTo>
                    <a:pt x="19696" y="9150"/>
                    <a:pt x="19122" y="10241"/>
                    <a:pt x="19007" y="10241"/>
                  </a:cubicBezTo>
                  <a:cubicBezTo>
                    <a:pt x="18892" y="10241"/>
                    <a:pt x="18796" y="9494"/>
                    <a:pt x="18643" y="9016"/>
                  </a:cubicBezTo>
                  <a:cubicBezTo>
                    <a:pt x="18528" y="8557"/>
                    <a:pt x="18356" y="7963"/>
                    <a:pt x="18547" y="7332"/>
                  </a:cubicBezTo>
                  <a:cubicBezTo>
                    <a:pt x="18739" y="6719"/>
                    <a:pt x="18433" y="5953"/>
                    <a:pt x="18433" y="5953"/>
                  </a:cubicBezTo>
                  <a:cubicBezTo>
                    <a:pt x="18433" y="5953"/>
                    <a:pt x="18433" y="6413"/>
                    <a:pt x="18318" y="6987"/>
                  </a:cubicBezTo>
                  <a:cubicBezTo>
                    <a:pt x="18184" y="7523"/>
                    <a:pt x="18241" y="8136"/>
                    <a:pt x="18241" y="8136"/>
                  </a:cubicBezTo>
                  <a:cubicBezTo>
                    <a:pt x="18241" y="8136"/>
                    <a:pt x="18126" y="7944"/>
                    <a:pt x="17839" y="7485"/>
                  </a:cubicBezTo>
                  <a:cubicBezTo>
                    <a:pt x="17552" y="7025"/>
                    <a:pt x="16691" y="6643"/>
                    <a:pt x="16691" y="6643"/>
                  </a:cubicBezTo>
                  <a:lnTo>
                    <a:pt x="16691" y="6643"/>
                  </a:lnTo>
                  <a:cubicBezTo>
                    <a:pt x="16691" y="6643"/>
                    <a:pt x="16997" y="7045"/>
                    <a:pt x="17476" y="7504"/>
                  </a:cubicBezTo>
                  <a:cubicBezTo>
                    <a:pt x="17954" y="7963"/>
                    <a:pt x="17935" y="8748"/>
                    <a:pt x="18146" y="9437"/>
                  </a:cubicBezTo>
                  <a:cubicBezTo>
                    <a:pt x="18356" y="10145"/>
                    <a:pt x="18509" y="10777"/>
                    <a:pt x="17935" y="11447"/>
                  </a:cubicBezTo>
                  <a:cubicBezTo>
                    <a:pt x="17667" y="11772"/>
                    <a:pt x="17456" y="11887"/>
                    <a:pt x="17265" y="11983"/>
                  </a:cubicBezTo>
                  <a:cubicBezTo>
                    <a:pt x="17303" y="11504"/>
                    <a:pt x="17322" y="10739"/>
                    <a:pt x="16997" y="10298"/>
                  </a:cubicBezTo>
                  <a:cubicBezTo>
                    <a:pt x="16499" y="9667"/>
                    <a:pt x="16786" y="9035"/>
                    <a:pt x="16787" y="9035"/>
                  </a:cubicBezTo>
                  <a:lnTo>
                    <a:pt x="16787" y="9035"/>
                  </a:lnTo>
                  <a:cubicBezTo>
                    <a:pt x="16786" y="9035"/>
                    <a:pt x="16231" y="9609"/>
                    <a:pt x="16423" y="9916"/>
                  </a:cubicBezTo>
                  <a:cubicBezTo>
                    <a:pt x="16614" y="10203"/>
                    <a:pt x="17016" y="10834"/>
                    <a:pt x="16901" y="11332"/>
                  </a:cubicBezTo>
                  <a:cubicBezTo>
                    <a:pt x="16790" y="11852"/>
                    <a:pt x="16534" y="12156"/>
                    <a:pt x="16327" y="12156"/>
                  </a:cubicBezTo>
                  <a:cubicBezTo>
                    <a:pt x="16320" y="12156"/>
                    <a:pt x="16314" y="12156"/>
                    <a:pt x="16308" y="12155"/>
                  </a:cubicBezTo>
                  <a:cubicBezTo>
                    <a:pt x="16117" y="12155"/>
                    <a:pt x="15217" y="10662"/>
                    <a:pt x="14317" y="10164"/>
                  </a:cubicBezTo>
                  <a:cubicBezTo>
                    <a:pt x="13437" y="9667"/>
                    <a:pt x="13494" y="8939"/>
                    <a:pt x="13494" y="7600"/>
                  </a:cubicBezTo>
                  <a:lnTo>
                    <a:pt x="13494" y="135"/>
                  </a:lnTo>
                  <a:cubicBezTo>
                    <a:pt x="13494" y="135"/>
                    <a:pt x="13054" y="39"/>
                    <a:pt x="12824" y="20"/>
                  </a:cubicBezTo>
                  <a:lnTo>
                    <a:pt x="12824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570000" y="3393900"/>
              <a:ext cx="525" cy="1450"/>
            </a:xfrm>
            <a:custGeom>
              <a:avLst/>
              <a:gdLst/>
              <a:ahLst/>
              <a:cxnLst/>
              <a:rect l="l" t="t" r="r" b="b"/>
              <a:pathLst>
                <a:path w="21" h="58" extrusionOk="0">
                  <a:moveTo>
                    <a:pt x="20" y="0"/>
                  </a:moveTo>
                  <a:lnTo>
                    <a:pt x="20" y="0"/>
                  </a:lnTo>
                  <a:cubicBezTo>
                    <a:pt x="1" y="38"/>
                    <a:pt x="1" y="58"/>
                    <a:pt x="1" y="58"/>
                  </a:cubicBezTo>
                  <a:cubicBezTo>
                    <a:pt x="1" y="58"/>
                    <a:pt x="20" y="38"/>
                    <a:pt x="20" y="0"/>
                  </a:cubicBezTo>
                  <a:close/>
                </a:path>
              </a:pathLst>
            </a:custGeom>
            <a:solidFill>
              <a:srgbClr val="F9F0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704950" y="3366125"/>
              <a:ext cx="500" cy="4075"/>
            </a:xfrm>
            <a:custGeom>
              <a:avLst/>
              <a:gdLst/>
              <a:ahLst/>
              <a:cxnLst/>
              <a:rect l="l" t="t" r="r" b="b"/>
              <a:pathLst>
                <a:path w="20" h="163" extrusionOk="0">
                  <a:moveTo>
                    <a:pt x="1" y="1"/>
                  </a:moveTo>
                  <a:cubicBezTo>
                    <a:pt x="1" y="103"/>
                    <a:pt x="9" y="163"/>
                    <a:pt x="15" y="163"/>
                  </a:cubicBezTo>
                  <a:cubicBezTo>
                    <a:pt x="18" y="163"/>
                    <a:pt x="20" y="148"/>
                    <a:pt x="20" y="116"/>
                  </a:cubicBezTo>
                  <a:cubicBezTo>
                    <a:pt x="20" y="97"/>
                    <a:pt x="20" y="58"/>
                    <a:pt x="1" y="1"/>
                  </a:cubicBezTo>
                  <a:close/>
                </a:path>
              </a:pathLst>
            </a:custGeom>
            <a:solidFill>
              <a:srgbClr val="F9F0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781050" y="2846475"/>
              <a:ext cx="54575" cy="14375"/>
            </a:xfrm>
            <a:custGeom>
              <a:avLst/>
              <a:gdLst/>
              <a:ahLst/>
              <a:cxnLst/>
              <a:rect l="l" t="t" r="r" b="b"/>
              <a:pathLst>
                <a:path w="2183" h="575" extrusionOk="0">
                  <a:moveTo>
                    <a:pt x="0" y="0"/>
                  </a:moveTo>
                  <a:lnTo>
                    <a:pt x="0" y="574"/>
                  </a:lnTo>
                  <a:lnTo>
                    <a:pt x="2182" y="574"/>
                  </a:lnTo>
                  <a:lnTo>
                    <a:pt x="2182" y="0"/>
                  </a:lnTo>
                  <a:close/>
                </a:path>
              </a:pathLst>
            </a:custGeom>
            <a:solidFill>
              <a:srgbClr val="E8C1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782000" y="2903425"/>
              <a:ext cx="52175" cy="12925"/>
            </a:xfrm>
            <a:custGeom>
              <a:avLst/>
              <a:gdLst/>
              <a:ahLst/>
              <a:cxnLst/>
              <a:rect l="l" t="t" r="r" b="b"/>
              <a:pathLst>
                <a:path w="2087" h="517" extrusionOk="0">
                  <a:moveTo>
                    <a:pt x="0" y="0"/>
                  </a:moveTo>
                  <a:lnTo>
                    <a:pt x="0" y="517"/>
                  </a:lnTo>
                  <a:lnTo>
                    <a:pt x="2087" y="517"/>
                  </a:lnTo>
                  <a:lnTo>
                    <a:pt x="2087" y="0"/>
                  </a:lnTo>
                  <a:close/>
                </a:path>
              </a:pathLst>
            </a:custGeom>
            <a:solidFill>
              <a:srgbClr val="E8C1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783425" y="2955100"/>
              <a:ext cx="49800" cy="11500"/>
            </a:xfrm>
            <a:custGeom>
              <a:avLst/>
              <a:gdLst/>
              <a:ahLst/>
              <a:cxnLst/>
              <a:rect l="l" t="t" r="r" b="b"/>
              <a:pathLst>
                <a:path w="1992" h="460" extrusionOk="0">
                  <a:moveTo>
                    <a:pt x="1" y="0"/>
                  </a:moveTo>
                  <a:lnTo>
                    <a:pt x="1" y="460"/>
                  </a:lnTo>
                  <a:lnTo>
                    <a:pt x="1991" y="460"/>
                  </a:lnTo>
                  <a:lnTo>
                    <a:pt x="1991" y="0"/>
                  </a:lnTo>
                  <a:close/>
                </a:path>
              </a:pathLst>
            </a:custGeom>
            <a:solidFill>
              <a:srgbClr val="E8C1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784375" y="3002475"/>
              <a:ext cx="47900" cy="11025"/>
            </a:xfrm>
            <a:custGeom>
              <a:avLst/>
              <a:gdLst/>
              <a:ahLst/>
              <a:cxnLst/>
              <a:rect l="l" t="t" r="r" b="b"/>
              <a:pathLst>
                <a:path w="1916" h="441" extrusionOk="0">
                  <a:moveTo>
                    <a:pt x="1" y="0"/>
                  </a:moveTo>
                  <a:lnTo>
                    <a:pt x="1" y="440"/>
                  </a:lnTo>
                  <a:lnTo>
                    <a:pt x="1896" y="440"/>
                  </a:lnTo>
                  <a:lnTo>
                    <a:pt x="1915" y="0"/>
                  </a:lnTo>
                  <a:close/>
                </a:path>
              </a:pathLst>
            </a:custGeom>
            <a:solidFill>
              <a:srgbClr val="E8C1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3785350" y="3045525"/>
              <a:ext cx="45950" cy="10075"/>
            </a:xfrm>
            <a:custGeom>
              <a:avLst/>
              <a:gdLst/>
              <a:ahLst/>
              <a:cxnLst/>
              <a:rect l="l" t="t" r="r" b="b"/>
              <a:pathLst>
                <a:path w="1838" h="403" extrusionOk="0">
                  <a:moveTo>
                    <a:pt x="0" y="1"/>
                  </a:moveTo>
                  <a:lnTo>
                    <a:pt x="19" y="403"/>
                  </a:lnTo>
                  <a:lnTo>
                    <a:pt x="1819" y="403"/>
                  </a:lnTo>
                  <a:lnTo>
                    <a:pt x="1838" y="1"/>
                  </a:lnTo>
                  <a:close/>
                </a:path>
              </a:pathLst>
            </a:custGeom>
            <a:solidFill>
              <a:srgbClr val="E8C1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 rot="-3625297">
            <a:off x="97710" y="3121229"/>
            <a:ext cx="1143407" cy="1365753"/>
            <a:chOff x="2641650" y="1052550"/>
            <a:chExt cx="778700" cy="930125"/>
          </a:xfrm>
        </p:grpSpPr>
        <p:sp>
          <p:nvSpPr>
            <p:cNvPr id="31" name="Google Shape;31;p2"/>
            <p:cNvSpPr/>
            <p:nvPr/>
          </p:nvSpPr>
          <p:spPr>
            <a:xfrm>
              <a:off x="2922825" y="1529950"/>
              <a:ext cx="86650" cy="84575"/>
            </a:xfrm>
            <a:custGeom>
              <a:avLst/>
              <a:gdLst/>
              <a:ahLst/>
              <a:cxnLst/>
              <a:rect l="l" t="t" r="r" b="b"/>
              <a:pathLst>
                <a:path w="3466" h="3383" extrusionOk="0">
                  <a:moveTo>
                    <a:pt x="1733" y="0"/>
                  </a:moveTo>
                  <a:cubicBezTo>
                    <a:pt x="1451" y="0"/>
                    <a:pt x="1170" y="76"/>
                    <a:pt x="912" y="183"/>
                  </a:cubicBezTo>
                  <a:cubicBezTo>
                    <a:pt x="274" y="456"/>
                    <a:pt x="0" y="1216"/>
                    <a:pt x="30" y="1855"/>
                  </a:cubicBezTo>
                  <a:cubicBezTo>
                    <a:pt x="137" y="2736"/>
                    <a:pt x="877" y="3382"/>
                    <a:pt x="1715" y="3382"/>
                  </a:cubicBezTo>
                  <a:cubicBezTo>
                    <a:pt x="1831" y="3382"/>
                    <a:pt x="1949" y="3370"/>
                    <a:pt x="2067" y="3344"/>
                  </a:cubicBezTo>
                  <a:cubicBezTo>
                    <a:pt x="2979" y="3101"/>
                    <a:pt x="3465" y="2189"/>
                    <a:pt x="3313" y="1338"/>
                  </a:cubicBezTo>
                  <a:cubicBezTo>
                    <a:pt x="3252" y="882"/>
                    <a:pt x="2918" y="517"/>
                    <a:pt x="2553" y="274"/>
                  </a:cubicBezTo>
                  <a:cubicBezTo>
                    <a:pt x="2295" y="76"/>
                    <a:pt x="2014" y="0"/>
                    <a:pt x="173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085075" y="1594825"/>
              <a:ext cx="89575" cy="63675"/>
            </a:xfrm>
            <a:custGeom>
              <a:avLst/>
              <a:gdLst/>
              <a:ahLst/>
              <a:cxnLst/>
              <a:rect l="l" t="t" r="r" b="b"/>
              <a:pathLst>
                <a:path w="3583" h="2547" extrusionOk="0">
                  <a:moveTo>
                    <a:pt x="1728" y="1"/>
                  </a:moveTo>
                  <a:cubicBezTo>
                    <a:pt x="1448" y="1"/>
                    <a:pt x="1158" y="105"/>
                    <a:pt x="896" y="354"/>
                  </a:cubicBezTo>
                  <a:cubicBezTo>
                    <a:pt x="1" y="1249"/>
                    <a:pt x="841" y="2546"/>
                    <a:pt x="1816" y="2546"/>
                  </a:cubicBezTo>
                  <a:cubicBezTo>
                    <a:pt x="2098" y="2546"/>
                    <a:pt x="2393" y="2437"/>
                    <a:pt x="2659" y="2178"/>
                  </a:cubicBezTo>
                  <a:cubicBezTo>
                    <a:pt x="3583" y="1301"/>
                    <a:pt x="2717" y="1"/>
                    <a:pt x="17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987175" y="1706400"/>
              <a:ext cx="80400" cy="56325"/>
            </a:xfrm>
            <a:custGeom>
              <a:avLst/>
              <a:gdLst/>
              <a:ahLst/>
              <a:cxnLst/>
              <a:rect l="l" t="t" r="r" b="b"/>
              <a:pathLst>
                <a:path w="3216" h="2253" extrusionOk="0">
                  <a:moveTo>
                    <a:pt x="1553" y="1"/>
                  </a:moveTo>
                  <a:cubicBezTo>
                    <a:pt x="1311" y="1"/>
                    <a:pt x="1059" y="89"/>
                    <a:pt x="830" y="298"/>
                  </a:cubicBezTo>
                  <a:cubicBezTo>
                    <a:pt x="0" y="1081"/>
                    <a:pt x="762" y="2253"/>
                    <a:pt x="1642" y="2253"/>
                  </a:cubicBezTo>
                  <a:cubicBezTo>
                    <a:pt x="1890" y="2253"/>
                    <a:pt x="2147" y="2160"/>
                    <a:pt x="2381" y="1940"/>
                  </a:cubicBezTo>
                  <a:cubicBezTo>
                    <a:pt x="3216" y="1176"/>
                    <a:pt x="2440" y="1"/>
                    <a:pt x="15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2711500" y="1658375"/>
              <a:ext cx="79875" cy="67600"/>
            </a:xfrm>
            <a:custGeom>
              <a:avLst/>
              <a:gdLst/>
              <a:ahLst/>
              <a:cxnLst/>
              <a:rect l="l" t="t" r="r" b="b"/>
              <a:pathLst>
                <a:path w="3195" h="2704" extrusionOk="0">
                  <a:moveTo>
                    <a:pt x="1352" y="0"/>
                  </a:moveTo>
                  <a:cubicBezTo>
                    <a:pt x="1059" y="0"/>
                    <a:pt x="763" y="107"/>
                    <a:pt x="581" y="304"/>
                  </a:cubicBezTo>
                  <a:cubicBezTo>
                    <a:pt x="505" y="369"/>
                    <a:pt x="449" y="433"/>
                    <a:pt x="403" y="501"/>
                  </a:cubicBezTo>
                  <a:lnTo>
                    <a:pt x="403" y="501"/>
                  </a:lnTo>
                  <a:cubicBezTo>
                    <a:pt x="126" y="879"/>
                    <a:pt x="0" y="1470"/>
                    <a:pt x="277" y="1885"/>
                  </a:cubicBezTo>
                  <a:cubicBezTo>
                    <a:pt x="606" y="2415"/>
                    <a:pt x="1089" y="2703"/>
                    <a:pt x="1607" y="2703"/>
                  </a:cubicBezTo>
                  <a:cubicBezTo>
                    <a:pt x="1950" y="2703"/>
                    <a:pt x="2308" y="2577"/>
                    <a:pt x="2647" y="2310"/>
                  </a:cubicBezTo>
                  <a:cubicBezTo>
                    <a:pt x="3195" y="1885"/>
                    <a:pt x="3164" y="943"/>
                    <a:pt x="2708" y="517"/>
                  </a:cubicBezTo>
                  <a:cubicBezTo>
                    <a:pt x="2469" y="305"/>
                    <a:pt x="2184" y="168"/>
                    <a:pt x="1898" y="124"/>
                  </a:cubicBezTo>
                  <a:lnTo>
                    <a:pt x="1898" y="124"/>
                  </a:lnTo>
                  <a:cubicBezTo>
                    <a:pt x="1828" y="91"/>
                    <a:pt x="1754" y="66"/>
                    <a:pt x="1678" y="48"/>
                  </a:cubicBezTo>
                  <a:lnTo>
                    <a:pt x="1678" y="48"/>
                  </a:lnTo>
                  <a:cubicBezTo>
                    <a:pt x="1574" y="16"/>
                    <a:pt x="1463" y="0"/>
                    <a:pt x="135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2812250" y="1404200"/>
              <a:ext cx="72650" cy="51550"/>
            </a:xfrm>
            <a:custGeom>
              <a:avLst/>
              <a:gdLst/>
              <a:ahLst/>
              <a:cxnLst/>
              <a:rect l="l" t="t" r="r" b="b"/>
              <a:pathLst>
                <a:path w="2906" h="2062" extrusionOk="0">
                  <a:moveTo>
                    <a:pt x="1443" y="0"/>
                  </a:moveTo>
                  <a:cubicBezTo>
                    <a:pt x="1218" y="0"/>
                    <a:pt x="986" y="85"/>
                    <a:pt x="776" y="289"/>
                  </a:cubicBezTo>
                  <a:cubicBezTo>
                    <a:pt x="0" y="993"/>
                    <a:pt x="696" y="2061"/>
                    <a:pt x="1486" y="2061"/>
                  </a:cubicBezTo>
                  <a:cubicBezTo>
                    <a:pt x="1719" y="2061"/>
                    <a:pt x="1960" y="1969"/>
                    <a:pt x="2174" y="1748"/>
                  </a:cubicBezTo>
                  <a:cubicBezTo>
                    <a:pt x="2906" y="1039"/>
                    <a:pt x="2225" y="0"/>
                    <a:pt x="144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030100" y="1453050"/>
              <a:ext cx="78900" cy="67150"/>
            </a:xfrm>
            <a:custGeom>
              <a:avLst/>
              <a:gdLst/>
              <a:ahLst/>
              <a:cxnLst/>
              <a:rect l="l" t="t" r="r" b="b"/>
              <a:pathLst>
                <a:path w="3156" h="2686" extrusionOk="0">
                  <a:moveTo>
                    <a:pt x="1914" y="0"/>
                  </a:moveTo>
                  <a:cubicBezTo>
                    <a:pt x="1668" y="0"/>
                    <a:pt x="1424" y="80"/>
                    <a:pt x="1241" y="250"/>
                  </a:cubicBezTo>
                  <a:cubicBezTo>
                    <a:pt x="815" y="706"/>
                    <a:pt x="299" y="1131"/>
                    <a:pt x="116" y="1739"/>
                  </a:cubicBezTo>
                  <a:cubicBezTo>
                    <a:pt x="1" y="2144"/>
                    <a:pt x="297" y="2686"/>
                    <a:pt x="719" y="2686"/>
                  </a:cubicBezTo>
                  <a:cubicBezTo>
                    <a:pt x="741" y="2686"/>
                    <a:pt x="763" y="2684"/>
                    <a:pt x="785" y="2681"/>
                  </a:cubicBezTo>
                  <a:cubicBezTo>
                    <a:pt x="1423" y="2620"/>
                    <a:pt x="1879" y="2286"/>
                    <a:pt x="2426" y="1921"/>
                  </a:cubicBezTo>
                  <a:cubicBezTo>
                    <a:pt x="2943" y="1587"/>
                    <a:pt x="3156" y="949"/>
                    <a:pt x="2761" y="402"/>
                  </a:cubicBezTo>
                  <a:cubicBezTo>
                    <a:pt x="2570" y="141"/>
                    <a:pt x="2241" y="0"/>
                    <a:pt x="19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854850" y="1711625"/>
              <a:ext cx="59625" cy="42450"/>
            </a:xfrm>
            <a:custGeom>
              <a:avLst/>
              <a:gdLst/>
              <a:ahLst/>
              <a:cxnLst/>
              <a:rect l="l" t="t" r="r" b="b"/>
              <a:pathLst>
                <a:path w="2385" h="1698" extrusionOk="0">
                  <a:moveTo>
                    <a:pt x="1152" y="1"/>
                  </a:moveTo>
                  <a:cubicBezTo>
                    <a:pt x="963" y="1"/>
                    <a:pt x="767" y="72"/>
                    <a:pt x="591" y="241"/>
                  </a:cubicBezTo>
                  <a:cubicBezTo>
                    <a:pt x="1" y="832"/>
                    <a:pt x="548" y="1698"/>
                    <a:pt x="1193" y="1698"/>
                  </a:cubicBezTo>
                  <a:cubicBezTo>
                    <a:pt x="1377" y="1698"/>
                    <a:pt x="1570" y="1626"/>
                    <a:pt x="1746" y="1457"/>
                  </a:cubicBezTo>
                  <a:cubicBezTo>
                    <a:pt x="2384" y="866"/>
                    <a:pt x="1810" y="1"/>
                    <a:pt x="115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2664675" y="1516975"/>
              <a:ext cx="84725" cy="59250"/>
            </a:xfrm>
            <a:custGeom>
              <a:avLst/>
              <a:gdLst/>
              <a:ahLst/>
              <a:cxnLst/>
              <a:rect l="l" t="t" r="r" b="b"/>
              <a:pathLst>
                <a:path w="3389" h="2370" extrusionOk="0">
                  <a:moveTo>
                    <a:pt x="1680" y="0"/>
                  </a:moveTo>
                  <a:cubicBezTo>
                    <a:pt x="1418" y="0"/>
                    <a:pt x="1147" y="100"/>
                    <a:pt x="903" y="337"/>
                  </a:cubicBezTo>
                  <a:cubicBezTo>
                    <a:pt x="1" y="1121"/>
                    <a:pt x="825" y="2369"/>
                    <a:pt x="1750" y="2369"/>
                  </a:cubicBezTo>
                  <a:cubicBezTo>
                    <a:pt x="2009" y="2369"/>
                    <a:pt x="2275" y="2272"/>
                    <a:pt x="2514" y="2039"/>
                  </a:cubicBezTo>
                  <a:cubicBezTo>
                    <a:pt x="3388" y="1212"/>
                    <a:pt x="2592" y="0"/>
                    <a:pt x="168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084675" y="1927225"/>
              <a:ext cx="60050" cy="55450"/>
            </a:xfrm>
            <a:custGeom>
              <a:avLst/>
              <a:gdLst/>
              <a:ahLst/>
              <a:cxnLst/>
              <a:rect l="l" t="t" r="r" b="b"/>
              <a:pathLst>
                <a:path w="2402" h="2218" extrusionOk="0">
                  <a:moveTo>
                    <a:pt x="1008" y="1"/>
                  </a:moveTo>
                  <a:cubicBezTo>
                    <a:pt x="854" y="1"/>
                    <a:pt x="698" y="48"/>
                    <a:pt x="547" y="158"/>
                  </a:cubicBezTo>
                  <a:cubicBezTo>
                    <a:pt x="91" y="553"/>
                    <a:pt x="0" y="1161"/>
                    <a:pt x="395" y="1556"/>
                  </a:cubicBezTo>
                  <a:lnTo>
                    <a:pt x="821" y="1952"/>
                  </a:lnTo>
                  <a:cubicBezTo>
                    <a:pt x="993" y="2123"/>
                    <a:pt x="1213" y="2218"/>
                    <a:pt x="1433" y="2218"/>
                  </a:cubicBezTo>
                  <a:cubicBezTo>
                    <a:pt x="1601" y="2218"/>
                    <a:pt x="1770" y="2162"/>
                    <a:pt x="1915" y="2043"/>
                  </a:cubicBezTo>
                  <a:cubicBezTo>
                    <a:pt x="2219" y="1800"/>
                    <a:pt x="2402" y="1313"/>
                    <a:pt x="2158" y="979"/>
                  </a:cubicBezTo>
                  <a:cubicBezTo>
                    <a:pt x="2067" y="827"/>
                    <a:pt x="1946" y="675"/>
                    <a:pt x="1824" y="462"/>
                  </a:cubicBezTo>
                  <a:cubicBezTo>
                    <a:pt x="1620" y="197"/>
                    <a:pt x="1321" y="1"/>
                    <a:pt x="100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199500" y="1813800"/>
              <a:ext cx="53900" cy="37125"/>
            </a:xfrm>
            <a:custGeom>
              <a:avLst/>
              <a:gdLst/>
              <a:ahLst/>
              <a:cxnLst/>
              <a:rect l="l" t="t" r="r" b="b"/>
              <a:pathLst>
                <a:path w="2156" h="1485" extrusionOk="0">
                  <a:moveTo>
                    <a:pt x="1054" y="0"/>
                  </a:moveTo>
                  <a:cubicBezTo>
                    <a:pt x="893" y="0"/>
                    <a:pt x="726" y="59"/>
                    <a:pt x="575" y="197"/>
                  </a:cubicBezTo>
                  <a:cubicBezTo>
                    <a:pt x="0" y="699"/>
                    <a:pt x="519" y="1484"/>
                    <a:pt x="1121" y="1484"/>
                  </a:cubicBezTo>
                  <a:cubicBezTo>
                    <a:pt x="1284" y="1484"/>
                    <a:pt x="1453" y="1427"/>
                    <a:pt x="1608" y="1291"/>
                  </a:cubicBezTo>
                  <a:cubicBezTo>
                    <a:pt x="2156" y="767"/>
                    <a:pt x="1640" y="0"/>
                    <a:pt x="10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914100" y="1844850"/>
              <a:ext cx="69925" cy="49850"/>
            </a:xfrm>
            <a:custGeom>
              <a:avLst/>
              <a:gdLst/>
              <a:ahLst/>
              <a:cxnLst/>
              <a:rect l="l" t="t" r="r" b="b"/>
              <a:pathLst>
                <a:path w="2797" h="1994" extrusionOk="0">
                  <a:moveTo>
                    <a:pt x="1339" y="1"/>
                  </a:moveTo>
                  <a:cubicBezTo>
                    <a:pt x="1128" y="1"/>
                    <a:pt x="910" y="78"/>
                    <a:pt x="714" y="262"/>
                  </a:cubicBezTo>
                  <a:cubicBezTo>
                    <a:pt x="1" y="951"/>
                    <a:pt x="682" y="1994"/>
                    <a:pt x="1449" y="1994"/>
                  </a:cubicBezTo>
                  <a:cubicBezTo>
                    <a:pt x="1663" y="1994"/>
                    <a:pt x="1883" y="1913"/>
                    <a:pt x="2082" y="1721"/>
                  </a:cubicBezTo>
                  <a:cubicBezTo>
                    <a:pt x="2797" y="1029"/>
                    <a:pt x="2109" y="1"/>
                    <a:pt x="133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990125" y="1303025"/>
              <a:ext cx="76175" cy="54025"/>
            </a:xfrm>
            <a:custGeom>
              <a:avLst/>
              <a:gdLst/>
              <a:ahLst/>
              <a:cxnLst/>
              <a:rect l="l" t="t" r="r" b="b"/>
              <a:pathLst>
                <a:path w="3047" h="2161" extrusionOk="0">
                  <a:moveTo>
                    <a:pt x="1485" y="0"/>
                  </a:moveTo>
                  <a:cubicBezTo>
                    <a:pt x="1254" y="0"/>
                    <a:pt x="1016" y="87"/>
                    <a:pt x="804" y="293"/>
                  </a:cubicBezTo>
                  <a:cubicBezTo>
                    <a:pt x="1" y="1025"/>
                    <a:pt x="720" y="2161"/>
                    <a:pt x="1552" y="2161"/>
                  </a:cubicBezTo>
                  <a:cubicBezTo>
                    <a:pt x="1791" y="2161"/>
                    <a:pt x="2039" y="2067"/>
                    <a:pt x="2263" y="1843"/>
                  </a:cubicBezTo>
                  <a:cubicBezTo>
                    <a:pt x="3046" y="1107"/>
                    <a:pt x="2309" y="0"/>
                    <a:pt x="14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220200" y="1557425"/>
              <a:ext cx="86350" cy="60875"/>
            </a:xfrm>
            <a:custGeom>
              <a:avLst/>
              <a:gdLst/>
              <a:ahLst/>
              <a:cxnLst/>
              <a:rect l="l" t="t" r="r" b="b"/>
              <a:pathLst>
                <a:path w="3454" h="2435" extrusionOk="0">
                  <a:moveTo>
                    <a:pt x="1680" y="1"/>
                  </a:moveTo>
                  <a:cubicBezTo>
                    <a:pt x="1417" y="1"/>
                    <a:pt x="1146" y="98"/>
                    <a:pt x="902" y="330"/>
                  </a:cubicBezTo>
                  <a:cubicBezTo>
                    <a:pt x="0" y="1160"/>
                    <a:pt x="820" y="2434"/>
                    <a:pt x="1773" y="2434"/>
                  </a:cubicBezTo>
                  <a:cubicBezTo>
                    <a:pt x="2041" y="2434"/>
                    <a:pt x="2320" y="2333"/>
                    <a:pt x="2573" y="2093"/>
                  </a:cubicBezTo>
                  <a:cubicBezTo>
                    <a:pt x="3453" y="1261"/>
                    <a:pt x="2622" y="1"/>
                    <a:pt x="168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840750" y="1546550"/>
              <a:ext cx="42525" cy="30300"/>
            </a:xfrm>
            <a:custGeom>
              <a:avLst/>
              <a:gdLst/>
              <a:ahLst/>
              <a:cxnLst/>
              <a:rect l="l" t="t" r="r" b="b"/>
              <a:pathLst>
                <a:path w="1701" h="1212" extrusionOk="0">
                  <a:moveTo>
                    <a:pt x="813" y="0"/>
                  </a:moveTo>
                  <a:cubicBezTo>
                    <a:pt x="684" y="0"/>
                    <a:pt x="549" y="47"/>
                    <a:pt x="426" y="157"/>
                  </a:cubicBezTo>
                  <a:cubicBezTo>
                    <a:pt x="0" y="583"/>
                    <a:pt x="403" y="1211"/>
                    <a:pt x="860" y="1211"/>
                  </a:cubicBezTo>
                  <a:cubicBezTo>
                    <a:pt x="990" y="1211"/>
                    <a:pt x="1125" y="1160"/>
                    <a:pt x="1247" y="1039"/>
                  </a:cubicBezTo>
                  <a:cubicBezTo>
                    <a:pt x="1701" y="632"/>
                    <a:pt x="1290" y="0"/>
                    <a:pt x="8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2641650" y="1300600"/>
              <a:ext cx="69175" cy="64875"/>
            </a:xfrm>
            <a:custGeom>
              <a:avLst/>
              <a:gdLst/>
              <a:ahLst/>
              <a:cxnLst/>
              <a:rect l="l" t="t" r="r" b="b"/>
              <a:pathLst>
                <a:path w="2767" h="2595" extrusionOk="0">
                  <a:moveTo>
                    <a:pt x="1065" y="0"/>
                  </a:moveTo>
                  <a:cubicBezTo>
                    <a:pt x="867" y="0"/>
                    <a:pt x="670" y="59"/>
                    <a:pt x="487" y="208"/>
                  </a:cubicBezTo>
                  <a:cubicBezTo>
                    <a:pt x="31" y="542"/>
                    <a:pt x="1" y="1150"/>
                    <a:pt x="183" y="1636"/>
                  </a:cubicBezTo>
                  <a:cubicBezTo>
                    <a:pt x="393" y="2202"/>
                    <a:pt x="848" y="2594"/>
                    <a:pt x="1349" y="2594"/>
                  </a:cubicBezTo>
                  <a:cubicBezTo>
                    <a:pt x="1575" y="2594"/>
                    <a:pt x="1811" y="2515"/>
                    <a:pt x="2037" y="2335"/>
                  </a:cubicBezTo>
                  <a:cubicBezTo>
                    <a:pt x="2767" y="1849"/>
                    <a:pt x="2736" y="785"/>
                    <a:pt x="2007" y="329"/>
                  </a:cubicBezTo>
                  <a:cubicBezTo>
                    <a:pt x="1723" y="159"/>
                    <a:pt x="1392" y="0"/>
                    <a:pt x="106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2824675" y="1103425"/>
              <a:ext cx="80925" cy="56350"/>
            </a:xfrm>
            <a:custGeom>
              <a:avLst/>
              <a:gdLst/>
              <a:ahLst/>
              <a:cxnLst/>
              <a:rect l="l" t="t" r="r" b="b"/>
              <a:pathLst>
                <a:path w="3237" h="2254" extrusionOk="0">
                  <a:moveTo>
                    <a:pt x="1569" y="0"/>
                  </a:moveTo>
                  <a:cubicBezTo>
                    <a:pt x="1319" y="0"/>
                    <a:pt x="1060" y="93"/>
                    <a:pt x="826" y="313"/>
                  </a:cubicBezTo>
                  <a:cubicBezTo>
                    <a:pt x="0" y="1091"/>
                    <a:pt x="766" y="2254"/>
                    <a:pt x="1648" y="2254"/>
                  </a:cubicBezTo>
                  <a:cubicBezTo>
                    <a:pt x="1903" y="2254"/>
                    <a:pt x="2168" y="2156"/>
                    <a:pt x="2406" y="1924"/>
                  </a:cubicBezTo>
                  <a:cubicBezTo>
                    <a:pt x="3236" y="1166"/>
                    <a:pt x="2457" y="0"/>
                    <a:pt x="15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2806825" y="1305425"/>
              <a:ext cx="53125" cy="37600"/>
            </a:xfrm>
            <a:custGeom>
              <a:avLst/>
              <a:gdLst/>
              <a:ahLst/>
              <a:cxnLst/>
              <a:rect l="l" t="t" r="r" b="b"/>
              <a:pathLst>
                <a:path w="2125" h="1504" extrusionOk="0">
                  <a:moveTo>
                    <a:pt x="1031" y="1"/>
                  </a:moveTo>
                  <a:cubicBezTo>
                    <a:pt x="873" y="1"/>
                    <a:pt x="712" y="59"/>
                    <a:pt x="567" y="197"/>
                  </a:cubicBezTo>
                  <a:cubicBezTo>
                    <a:pt x="0" y="740"/>
                    <a:pt x="498" y="1503"/>
                    <a:pt x="1090" y="1503"/>
                  </a:cubicBezTo>
                  <a:cubicBezTo>
                    <a:pt x="1260" y="1503"/>
                    <a:pt x="1438" y="1441"/>
                    <a:pt x="1600" y="1291"/>
                  </a:cubicBezTo>
                  <a:cubicBezTo>
                    <a:pt x="2124" y="767"/>
                    <a:pt x="1603" y="1"/>
                    <a:pt x="103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298875" y="1915225"/>
              <a:ext cx="92900" cy="65575"/>
            </a:xfrm>
            <a:custGeom>
              <a:avLst/>
              <a:gdLst/>
              <a:ahLst/>
              <a:cxnLst/>
              <a:rect l="l" t="t" r="r" b="b"/>
              <a:pathLst>
                <a:path w="3716" h="2623" extrusionOk="0">
                  <a:moveTo>
                    <a:pt x="1818" y="0"/>
                  </a:moveTo>
                  <a:cubicBezTo>
                    <a:pt x="1527" y="0"/>
                    <a:pt x="1223" y="108"/>
                    <a:pt x="946" y="365"/>
                  </a:cubicBezTo>
                  <a:cubicBezTo>
                    <a:pt x="0" y="1264"/>
                    <a:pt x="895" y="2623"/>
                    <a:pt x="1911" y="2623"/>
                  </a:cubicBezTo>
                  <a:cubicBezTo>
                    <a:pt x="2201" y="2623"/>
                    <a:pt x="2500" y="2512"/>
                    <a:pt x="2770" y="2249"/>
                  </a:cubicBezTo>
                  <a:cubicBezTo>
                    <a:pt x="3716" y="1327"/>
                    <a:pt x="2840" y="0"/>
                    <a:pt x="181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352825" y="1772100"/>
              <a:ext cx="67525" cy="47275"/>
            </a:xfrm>
            <a:custGeom>
              <a:avLst/>
              <a:gdLst/>
              <a:ahLst/>
              <a:cxnLst/>
              <a:rect l="l" t="t" r="r" b="b"/>
              <a:pathLst>
                <a:path w="2701" h="1891" extrusionOk="0">
                  <a:moveTo>
                    <a:pt x="1325" y="1"/>
                  </a:moveTo>
                  <a:cubicBezTo>
                    <a:pt x="1124" y="1"/>
                    <a:pt x="918" y="76"/>
                    <a:pt x="733" y="254"/>
                  </a:cubicBezTo>
                  <a:cubicBezTo>
                    <a:pt x="1" y="916"/>
                    <a:pt x="628" y="1890"/>
                    <a:pt x="1373" y="1890"/>
                  </a:cubicBezTo>
                  <a:cubicBezTo>
                    <a:pt x="1585" y="1890"/>
                    <a:pt x="1807" y="1811"/>
                    <a:pt x="2010" y="1622"/>
                  </a:cubicBezTo>
                  <a:cubicBezTo>
                    <a:pt x="2700" y="979"/>
                    <a:pt x="2049" y="1"/>
                    <a:pt x="13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105175" y="1300600"/>
              <a:ext cx="81450" cy="56650"/>
            </a:xfrm>
            <a:custGeom>
              <a:avLst/>
              <a:gdLst/>
              <a:ahLst/>
              <a:cxnLst/>
              <a:rect l="l" t="t" r="r" b="b"/>
              <a:pathLst>
                <a:path w="3258" h="2266" extrusionOk="0">
                  <a:moveTo>
                    <a:pt x="1610" y="0"/>
                  </a:moveTo>
                  <a:cubicBezTo>
                    <a:pt x="1355" y="0"/>
                    <a:pt x="1091" y="97"/>
                    <a:pt x="852" y="329"/>
                  </a:cubicBezTo>
                  <a:cubicBezTo>
                    <a:pt x="1" y="1086"/>
                    <a:pt x="768" y="2266"/>
                    <a:pt x="1666" y="2266"/>
                  </a:cubicBezTo>
                  <a:cubicBezTo>
                    <a:pt x="1923" y="2266"/>
                    <a:pt x="2190" y="2170"/>
                    <a:pt x="2433" y="1940"/>
                  </a:cubicBezTo>
                  <a:cubicBezTo>
                    <a:pt x="3258" y="1162"/>
                    <a:pt x="2492" y="0"/>
                    <a:pt x="16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2950725" y="1052550"/>
              <a:ext cx="73825" cy="52075"/>
            </a:xfrm>
            <a:custGeom>
              <a:avLst/>
              <a:gdLst/>
              <a:ahLst/>
              <a:cxnLst/>
              <a:rect l="l" t="t" r="r" b="b"/>
              <a:pathLst>
                <a:path w="2953" h="2083" extrusionOk="0">
                  <a:moveTo>
                    <a:pt x="1410" y="0"/>
                  </a:moveTo>
                  <a:cubicBezTo>
                    <a:pt x="1183" y="0"/>
                    <a:pt x="949" y="84"/>
                    <a:pt x="738" y="282"/>
                  </a:cubicBezTo>
                  <a:cubicBezTo>
                    <a:pt x="0" y="996"/>
                    <a:pt x="716" y="2083"/>
                    <a:pt x="1514" y="2083"/>
                  </a:cubicBezTo>
                  <a:cubicBezTo>
                    <a:pt x="1735" y="2083"/>
                    <a:pt x="1962" y="1999"/>
                    <a:pt x="2167" y="1801"/>
                  </a:cubicBezTo>
                  <a:cubicBezTo>
                    <a:pt x="2952" y="1087"/>
                    <a:pt x="2228" y="0"/>
                    <a:pt x="14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2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3_2">
    <p:bg>
      <p:bgPr>
        <a:solidFill>
          <a:schemeClr val="lt2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3"/>
          <p:cNvSpPr/>
          <p:nvPr/>
        </p:nvSpPr>
        <p:spPr>
          <a:xfrm>
            <a:off x="8393700" y="-219725"/>
            <a:ext cx="1291825" cy="1970000"/>
          </a:xfrm>
          <a:custGeom>
            <a:avLst/>
            <a:gdLst/>
            <a:ahLst/>
            <a:cxnLst/>
            <a:rect l="l" t="t" r="r" b="b"/>
            <a:pathLst>
              <a:path w="51673" h="78800" extrusionOk="0">
                <a:moveTo>
                  <a:pt x="42850" y="1"/>
                </a:moveTo>
                <a:cubicBezTo>
                  <a:pt x="42070" y="1"/>
                  <a:pt x="41195" y="61"/>
                  <a:pt x="40214" y="187"/>
                </a:cubicBezTo>
                <a:cubicBezTo>
                  <a:pt x="34287" y="947"/>
                  <a:pt x="27751" y="2618"/>
                  <a:pt x="21794" y="5324"/>
                </a:cubicBezTo>
                <a:cubicBezTo>
                  <a:pt x="13374" y="9153"/>
                  <a:pt x="5988" y="15050"/>
                  <a:pt x="2645" y="23409"/>
                </a:cubicBezTo>
                <a:cubicBezTo>
                  <a:pt x="760" y="28151"/>
                  <a:pt x="243" y="33318"/>
                  <a:pt x="91" y="38424"/>
                </a:cubicBezTo>
                <a:cubicBezTo>
                  <a:pt x="0" y="42345"/>
                  <a:pt x="91" y="46449"/>
                  <a:pt x="1520" y="50157"/>
                </a:cubicBezTo>
                <a:cubicBezTo>
                  <a:pt x="2584" y="52893"/>
                  <a:pt x="4286" y="55324"/>
                  <a:pt x="5988" y="57665"/>
                </a:cubicBezTo>
                <a:cubicBezTo>
                  <a:pt x="11034" y="64747"/>
                  <a:pt x="16444" y="72103"/>
                  <a:pt x="24226" y="75993"/>
                </a:cubicBezTo>
                <a:cubicBezTo>
                  <a:pt x="27721" y="77726"/>
                  <a:pt x="31612" y="78699"/>
                  <a:pt x="35502" y="78790"/>
                </a:cubicBezTo>
                <a:cubicBezTo>
                  <a:pt x="35707" y="78796"/>
                  <a:pt x="35912" y="78799"/>
                  <a:pt x="36118" y="78799"/>
                </a:cubicBezTo>
                <a:cubicBezTo>
                  <a:pt x="37903" y="78799"/>
                  <a:pt x="39730" y="78547"/>
                  <a:pt x="41338" y="77756"/>
                </a:cubicBezTo>
                <a:cubicBezTo>
                  <a:pt x="43557" y="76662"/>
                  <a:pt x="45199" y="74595"/>
                  <a:pt x="46445" y="72407"/>
                </a:cubicBezTo>
                <a:cubicBezTo>
                  <a:pt x="51673" y="63288"/>
                  <a:pt x="51278" y="52163"/>
                  <a:pt x="50791" y="41677"/>
                </a:cubicBezTo>
                <a:cubicBezTo>
                  <a:pt x="50335" y="32011"/>
                  <a:pt x="49880" y="22375"/>
                  <a:pt x="49424" y="12770"/>
                </a:cubicBezTo>
                <a:cubicBezTo>
                  <a:pt x="49066" y="5637"/>
                  <a:pt x="50380" y="1"/>
                  <a:pt x="4285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3"/>
          <p:cNvSpPr txBox="1">
            <a:spLocks noGrp="1"/>
          </p:cNvSpPr>
          <p:nvPr>
            <p:ph type="title"/>
          </p:nvPr>
        </p:nvSpPr>
        <p:spPr>
          <a:xfrm>
            <a:off x="713225" y="356623"/>
            <a:ext cx="7516500" cy="79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13"/>
          <p:cNvSpPr txBox="1">
            <a:spLocks noGrp="1"/>
          </p:cNvSpPr>
          <p:nvPr>
            <p:ph type="title" idx="2" hasCustomPrompt="1"/>
          </p:nvPr>
        </p:nvSpPr>
        <p:spPr>
          <a:xfrm>
            <a:off x="773701" y="1506300"/>
            <a:ext cx="606900" cy="49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4000" b="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14" name="Google Shape;214;p13"/>
          <p:cNvSpPr txBox="1">
            <a:spLocks noGrp="1"/>
          </p:cNvSpPr>
          <p:nvPr>
            <p:ph type="title" idx="3"/>
          </p:nvPr>
        </p:nvSpPr>
        <p:spPr>
          <a:xfrm>
            <a:off x="1525325" y="1924050"/>
            <a:ext cx="2744100" cy="478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None/>
              <a:defRPr sz="1400" b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3"/>
          <p:cNvSpPr txBox="1">
            <a:spLocks noGrp="1"/>
          </p:cNvSpPr>
          <p:nvPr>
            <p:ph type="title" idx="4"/>
          </p:nvPr>
        </p:nvSpPr>
        <p:spPr>
          <a:xfrm>
            <a:off x="1525325" y="1475232"/>
            <a:ext cx="27432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13"/>
          <p:cNvSpPr txBox="1">
            <a:spLocks noGrp="1"/>
          </p:cNvSpPr>
          <p:nvPr>
            <p:ph type="title" idx="5" hasCustomPrompt="1"/>
          </p:nvPr>
        </p:nvSpPr>
        <p:spPr>
          <a:xfrm>
            <a:off x="773701" y="2680225"/>
            <a:ext cx="606900" cy="49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4000" b="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17" name="Google Shape;217;p13"/>
          <p:cNvSpPr txBox="1">
            <a:spLocks noGrp="1"/>
          </p:cNvSpPr>
          <p:nvPr>
            <p:ph type="title" idx="6"/>
          </p:nvPr>
        </p:nvSpPr>
        <p:spPr>
          <a:xfrm>
            <a:off x="1525325" y="3021775"/>
            <a:ext cx="2744100" cy="478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None/>
              <a:defRPr sz="1400" b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13"/>
          <p:cNvSpPr txBox="1">
            <a:spLocks noGrp="1"/>
          </p:cNvSpPr>
          <p:nvPr>
            <p:ph type="title" idx="7"/>
          </p:nvPr>
        </p:nvSpPr>
        <p:spPr>
          <a:xfrm>
            <a:off x="1525325" y="2572957"/>
            <a:ext cx="27432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13"/>
          <p:cNvSpPr txBox="1">
            <a:spLocks noGrp="1"/>
          </p:cNvSpPr>
          <p:nvPr>
            <p:ph type="title" idx="8" hasCustomPrompt="1"/>
          </p:nvPr>
        </p:nvSpPr>
        <p:spPr>
          <a:xfrm>
            <a:off x="773701" y="3868500"/>
            <a:ext cx="606900" cy="49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4000" b="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0" name="Google Shape;220;p13"/>
          <p:cNvSpPr txBox="1">
            <a:spLocks noGrp="1"/>
          </p:cNvSpPr>
          <p:nvPr>
            <p:ph type="title" idx="9"/>
          </p:nvPr>
        </p:nvSpPr>
        <p:spPr>
          <a:xfrm>
            <a:off x="1525325" y="4210050"/>
            <a:ext cx="2744100" cy="478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None/>
              <a:defRPr sz="1400" b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3"/>
          <p:cNvSpPr txBox="1">
            <a:spLocks noGrp="1"/>
          </p:cNvSpPr>
          <p:nvPr>
            <p:ph type="title" idx="13"/>
          </p:nvPr>
        </p:nvSpPr>
        <p:spPr>
          <a:xfrm>
            <a:off x="1525325" y="3761232"/>
            <a:ext cx="27432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3"/>
          <p:cNvSpPr txBox="1">
            <a:spLocks noGrp="1"/>
          </p:cNvSpPr>
          <p:nvPr>
            <p:ph type="title" idx="14" hasCustomPrompt="1"/>
          </p:nvPr>
        </p:nvSpPr>
        <p:spPr>
          <a:xfrm>
            <a:off x="4583701" y="1582500"/>
            <a:ext cx="606900" cy="49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4000" b="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3" name="Google Shape;223;p13"/>
          <p:cNvSpPr txBox="1">
            <a:spLocks noGrp="1"/>
          </p:cNvSpPr>
          <p:nvPr>
            <p:ph type="title" idx="15"/>
          </p:nvPr>
        </p:nvSpPr>
        <p:spPr>
          <a:xfrm>
            <a:off x="5335325" y="1924050"/>
            <a:ext cx="2744100" cy="478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None/>
              <a:defRPr sz="1400" b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13"/>
          <p:cNvSpPr txBox="1">
            <a:spLocks noGrp="1"/>
          </p:cNvSpPr>
          <p:nvPr>
            <p:ph type="title" idx="16"/>
          </p:nvPr>
        </p:nvSpPr>
        <p:spPr>
          <a:xfrm>
            <a:off x="5335325" y="1475232"/>
            <a:ext cx="27432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13"/>
          <p:cNvSpPr txBox="1">
            <a:spLocks noGrp="1"/>
          </p:cNvSpPr>
          <p:nvPr>
            <p:ph type="title" idx="17" hasCustomPrompt="1"/>
          </p:nvPr>
        </p:nvSpPr>
        <p:spPr>
          <a:xfrm>
            <a:off x="4583701" y="2756425"/>
            <a:ext cx="606900" cy="49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4000" b="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6" name="Google Shape;226;p13"/>
          <p:cNvSpPr txBox="1">
            <a:spLocks noGrp="1"/>
          </p:cNvSpPr>
          <p:nvPr>
            <p:ph type="title" idx="18"/>
          </p:nvPr>
        </p:nvSpPr>
        <p:spPr>
          <a:xfrm>
            <a:off x="5335325" y="3021775"/>
            <a:ext cx="2744100" cy="478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None/>
              <a:defRPr sz="1400" b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13"/>
          <p:cNvSpPr txBox="1">
            <a:spLocks noGrp="1"/>
          </p:cNvSpPr>
          <p:nvPr>
            <p:ph type="title" idx="19"/>
          </p:nvPr>
        </p:nvSpPr>
        <p:spPr>
          <a:xfrm>
            <a:off x="5335325" y="2572957"/>
            <a:ext cx="27432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3"/>
          <p:cNvSpPr txBox="1">
            <a:spLocks noGrp="1"/>
          </p:cNvSpPr>
          <p:nvPr>
            <p:ph type="title" idx="20" hasCustomPrompt="1"/>
          </p:nvPr>
        </p:nvSpPr>
        <p:spPr>
          <a:xfrm>
            <a:off x="4583701" y="3944700"/>
            <a:ext cx="606900" cy="49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4000" b="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29" name="Google Shape;229;p13"/>
          <p:cNvSpPr txBox="1">
            <a:spLocks noGrp="1"/>
          </p:cNvSpPr>
          <p:nvPr>
            <p:ph type="title" idx="21"/>
          </p:nvPr>
        </p:nvSpPr>
        <p:spPr>
          <a:xfrm>
            <a:off x="5335325" y="4210050"/>
            <a:ext cx="2744100" cy="478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None/>
              <a:defRPr sz="1400" b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13"/>
          <p:cNvSpPr txBox="1">
            <a:spLocks noGrp="1"/>
          </p:cNvSpPr>
          <p:nvPr>
            <p:ph type="title" idx="22"/>
          </p:nvPr>
        </p:nvSpPr>
        <p:spPr>
          <a:xfrm>
            <a:off x="5335325" y="3761232"/>
            <a:ext cx="27432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13"/>
          <p:cNvSpPr/>
          <p:nvPr/>
        </p:nvSpPr>
        <p:spPr>
          <a:xfrm rot="5537890">
            <a:off x="8570645" y="509669"/>
            <a:ext cx="1470406" cy="826454"/>
          </a:xfrm>
          <a:custGeom>
            <a:avLst/>
            <a:gdLst/>
            <a:ahLst/>
            <a:cxnLst/>
            <a:rect l="l" t="t" r="r" b="b"/>
            <a:pathLst>
              <a:path w="58816" h="33058" extrusionOk="0">
                <a:moveTo>
                  <a:pt x="42927" y="1"/>
                </a:moveTo>
                <a:cubicBezTo>
                  <a:pt x="25922" y="1"/>
                  <a:pt x="791" y="1598"/>
                  <a:pt x="791" y="1598"/>
                </a:cubicBezTo>
                <a:lnTo>
                  <a:pt x="0" y="2085"/>
                </a:lnTo>
                <a:cubicBezTo>
                  <a:pt x="8845" y="33058"/>
                  <a:pt x="32767" y="33058"/>
                  <a:pt x="32767" y="33058"/>
                </a:cubicBezTo>
                <a:cubicBezTo>
                  <a:pt x="58816" y="29410"/>
                  <a:pt x="57995" y="1325"/>
                  <a:pt x="57995" y="1325"/>
                </a:cubicBezTo>
                <a:cubicBezTo>
                  <a:pt x="56846" y="339"/>
                  <a:pt x="50746" y="1"/>
                  <a:pt x="4292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3"/>
          <p:cNvSpPr/>
          <p:nvPr/>
        </p:nvSpPr>
        <p:spPr>
          <a:xfrm rot="3738907">
            <a:off x="7073581" y="-375412"/>
            <a:ext cx="2601077" cy="996932"/>
          </a:xfrm>
          <a:custGeom>
            <a:avLst/>
            <a:gdLst/>
            <a:ahLst/>
            <a:cxnLst/>
            <a:rect l="l" t="t" r="r" b="b"/>
            <a:pathLst>
              <a:path w="104045" h="39878" extrusionOk="0">
                <a:moveTo>
                  <a:pt x="101857" y="1"/>
                </a:moveTo>
                <a:lnTo>
                  <a:pt x="101857" y="1"/>
                </a:lnTo>
                <a:cubicBezTo>
                  <a:pt x="102525" y="1246"/>
                  <a:pt x="103072" y="2522"/>
                  <a:pt x="103406" y="3829"/>
                </a:cubicBezTo>
                <a:cubicBezTo>
                  <a:pt x="103771" y="5136"/>
                  <a:pt x="103953" y="6564"/>
                  <a:pt x="103832" y="7932"/>
                </a:cubicBezTo>
                <a:cubicBezTo>
                  <a:pt x="103710" y="9300"/>
                  <a:pt x="103254" y="10668"/>
                  <a:pt x="102494" y="11792"/>
                </a:cubicBezTo>
                <a:cubicBezTo>
                  <a:pt x="101795" y="12948"/>
                  <a:pt x="100671" y="13890"/>
                  <a:pt x="99394" y="14346"/>
                </a:cubicBezTo>
                <a:cubicBezTo>
                  <a:pt x="98681" y="14617"/>
                  <a:pt x="97911" y="14737"/>
                  <a:pt x="97137" y="14737"/>
                </a:cubicBezTo>
                <a:cubicBezTo>
                  <a:pt x="96526" y="14737"/>
                  <a:pt x="95912" y="14662"/>
                  <a:pt x="95321" y="14528"/>
                </a:cubicBezTo>
                <a:cubicBezTo>
                  <a:pt x="93984" y="14224"/>
                  <a:pt x="92737" y="13616"/>
                  <a:pt x="91552" y="12887"/>
                </a:cubicBezTo>
                <a:cubicBezTo>
                  <a:pt x="89212" y="11428"/>
                  <a:pt x="87266" y="9391"/>
                  <a:pt x="84956" y="7871"/>
                </a:cubicBezTo>
                <a:cubicBezTo>
                  <a:pt x="82646" y="6321"/>
                  <a:pt x="80002" y="5197"/>
                  <a:pt x="77236" y="4953"/>
                </a:cubicBezTo>
                <a:cubicBezTo>
                  <a:pt x="76980" y="4931"/>
                  <a:pt x="76723" y="4920"/>
                  <a:pt x="76465" y="4920"/>
                </a:cubicBezTo>
                <a:cubicBezTo>
                  <a:pt x="75339" y="4920"/>
                  <a:pt x="74195" y="5130"/>
                  <a:pt x="73132" y="5501"/>
                </a:cubicBezTo>
                <a:cubicBezTo>
                  <a:pt x="71856" y="5957"/>
                  <a:pt x="70670" y="6777"/>
                  <a:pt x="69637" y="7689"/>
                </a:cubicBezTo>
                <a:cubicBezTo>
                  <a:pt x="67600" y="9604"/>
                  <a:pt x="66141" y="11944"/>
                  <a:pt x="64500" y="14194"/>
                </a:cubicBezTo>
                <a:cubicBezTo>
                  <a:pt x="63710" y="15288"/>
                  <a:pt x="62798" y="16352"/>
                  <a:pt x="61886" y="17385"/>
                </a:cubicBezTo>
                <a:cubicBezTo>
                  <a:pt x="61430" y="17872"/>
                  <a:pt x="60944" y="18419"/>
                  <a:pt x="60457" y="18875"/>
                </a:cubicBezTo>
                <a:cubicBezTo>
                  <a:pt x="60184" y="19118"/>
                  <a:pt x="59940" y="19361"/>
                  <a:pt x="59697" y="19574"/>
                </a:cubicBezTo>
                <a:lnTo>
                  <a:pt x="58877" y="20273"/>
                </a:lnTo>
                <a:cubicBezTo>
                  <a:pt x="56810" y="22066"/>
                  <a:pt x="54469" y="23525"/>
                  <a:pt x="52007" y="24802"/>
                </a:cubicBezTo>
                <a:cubicBezTo>
                  <a:pt x="49545" y="26018"/>
                  <a:pt x="46931" y="26960"/>
                  <a:pt x="44226" y="27537"/>
                </a:cubicBezTo>
                <a:cubicBezTo>
                  <a:pt x="42888" y="27841"/>
                  <a:pt x="41521" y="28024"/>
                  <a:pt x="40153" y="28176"/>
                </a:cubicBezTo>
                <a:cubicBezTo>
                  <a:pt x="38785" y="28297"/>
                  <a:pt x="37387" y="28358"/>
                  <a:pt x="36019" y="28358"/>
                </a:cubicBezTo>
                <a:cubicBezTo>
                  <a:pt x="35814" y="28360"/>
                  <a:pt x="35609" y="28361"/>
                  <a:pt x="35403" y="28361"/>
                </a:cubicBezTo>
                <a:cubicBezTo>
                  <a:pt x="32839" y="28361"/>
                  <a:pt x="30254" y="28193"/>
                  <a:pt x="27721" y="28024"/>
                </a:cubicBezTo>
                <a:cubicBezTo>
                  <a:pt x="24955" y="27781"/>
                  <a:pt x="22219" y="27568"/>
                  <a:pt x="19453" y="27446"/>
                </a:cubicBezTo>
                <a:cubicBezTo>
                  <a:pt x="18794" y="27417"/>
                  <a:pt x="18128" y="27398"/>
                  <a:pt x="17462" y="27398"/>
                </a:cubicBezTo>
                <a:cubicBezTo>
                  <a:pt x="15365" y="27398"/>
                  <a:pt x="13253" y="27583"/>
                  <a:pt x="11247" y="28206"/>
                </a:cubicBezTo>
                <a:cubicBezTo>
                  <a:pt x="9940" y="28632"/>
                  <a:pt x="8693" y="29270"/>
                  <a:pt x="7629" y="30182"/>
                </a:cubicBezTo>
                <a:cubicBezTo>
                  <a:pt x="6596" y="31094"/>
                  <a:pt x="5745" y="32188"/>
                  <a:pt x="5015" y="33373"/>
                </a:cubicBezTo>
                <a:cubicBezTo>
                  <a:pt x="4256" y="34528"/>
                  <a:pt x="3617" y="35744"/>
                  <a:pt x="2797" y="36869"/>
                </a:cubicBezTo>
                <a:cubicBezTo>
                  <a:pt x="2037" y="38024"/>
                  <a:pt x="1125" y="39088"/>
                  <a:pt x="0" y="39878"/>
                </a:cubicBezTo>
                <a:cubicBezTo>
                  <a:pt x="1125" y="39118"/>
                  <a:pt x="2097" y="38054"/>
                  <a:pt x="2857" y="36899"/>
                </a:cubicBezTo>
                <a:cubicBezTo>
                  <a:pt x="3648" y="35775"/>
                  <a:pt x="4316" y="34559"/>
                  <a:pt x="5076" y="33404"/>
                </a:cubicBezTo>
                <a:cubicBezTo>
                  <a:pt x="5806" y="32279"/>
                  <a:pt x="6687" y="31185"/>
                  <a:pt x="7721" y="30243"/>
                </a:cubicBezTo>
                <a:cubicBezTo>
                  <a:pt x="8785" y="29392"/>
                  <a:pt x="10000" y="28723"/>
                  <a:pt x="11307" y="28328"/>
                </a:cubicBezTo>
                <a:cubicBezTo>
                  <a:pt x="13298" y="27694"/>
                  <a:pt x="15355" y="27516"/>
                  <a:pt x="17405" y="27516"/>
                </a:cubicBezTo>
                <a:cubicBezTo>
                  <a:pt x="18110" y="27516"/>
                  <a:pt x="18814" y="27537"/>
                  <a:pt x="19514" y="27568"/>
                </a:cubicBezTo>
                <a:cubicBezTo>
                  <a:pt x="22250" y="27689"/>
                  <a:pt x="25046" y="27902"/>
                  <a:pt x="27782" y="28145"/>
                </a:cubicBezTo>
                <a:cubicBezTo>
                  <a:pt x="30344" y="28342"/>
                  <a:pt x="32880" y="28513"/>
                  <a:pt x="35438" y="28513"/>
                </a:cubicBezTo>
                <a:cubicBezTo>
                  <a:pt x="35642" y="28513"/>
                  <a:pt x="35845" y="28512"/>
                  <a:pt x="36049" y="28510"/>
                </a:cubicBezTo>
                <a:cubicBezTo>
                  <a:pt x="37417" y="28510"/>
                  <a:pt x="38815" y="28449"/>
                  <a:pt x="40183" y="28328"/>
                </a:cubicBezTo>
                <a:cubicBezTo>
                  <a:pt x="41551" y="28206"/>
                  <a:pt x="42919" y="28024"/>
                  <a:pt x="44287" y="27720"/>
                </a:cubicBezTo>
                <a:cubicBezTo>
                  <a:pt x="46992" y="27142"/>
                  <a:pt x="49606" y="26200"/>
                  <a:pt x="52129" y="24984"/>
                </a:cubicBezTo>
                <a:cubicBezTo>
                  <a:pt x="54621" y="23768"/>
                  <a:pt x="56962" y="22249"/>
                  <a:pt x="59089" y="20455"/>
                </a:cubicBezTo>
                <a:lnTo>
                  <a:pt x="59880" y="19787"/>
                </a:lnTo>
                <a:cubicBezTo>
                  <a:pt x="60153" y="19543"/>
                  <a:pt x="60366" y="19270"/>
                  <a:pt x="60640" y="19057"/>
                </a:cubicBezTo>
                <a:cubicBezTo>
                  <a:pt x="61126" y="18601"/>
                  <a:pt x="61582" y="18054"/>
                  <a:pt x="62068" y="17568"/>
                </a:cubicBezTo>
                <a:cubicBezTo>
                  <a:pt x="62980" y="16534"/>
                  <a:pt x="63892" y="15470"/>
                  <a:pt x="64713" y="14346"/>
                </a:cubicBezTo>
                <a:cubicBezTo>
                  <a:pt x="66324" y="12096"/>
                  <a:pt x="67783" y="9756"/>
                  <a:pt x="69789" y="7841"/>
                </a:cubicBezTo>
                <a:cubicBezTo>
                  <a:pt x="70822" y="6929"/>
                  <a:pt x="71947" y="6139"/>
                  <a:pt x="73254" y="5683"/>
                </a:cubicBezTo>
                <a:cubicBezTo>
                  <a:pt x="74292" y="5303"/>
                  <a:pt x="75436" y="5113"/>
                  <a:pt x="76580" y="5113"/>
                </a:cubicBezTo>
                <a:cubicBezTo>
                  <a:pt x="76809" y="5113"/>
                  <a:pt x="77038" y="5121"/>
                  <a:pt x="77266" y="5136"/>
                </a:cubicBezTo>
                <a:cubicBezTo>
                  <a:pt x="80002" y="5379"/>
                  <a:pt x="82646" y="6504"/>
                  <a:pt x="84926" y="8023"/>
                </a:cubicBezTo>
                <a:cubicBezTo>
                  <a:pt x="87236" y="9513"/>
                  <a:pt x="89181" y="11519"/>
                  <a:pt x="91522" y="13008"/>
                </a:cubicBezTo>
                <a:cubicBezTo>
                  <a:pt x="92707" y="13768"/>
                  <a:pt x="93953" y="14346"/>
                  <a:pt x="95321" y="14650"/>
                </a:cubicBezTo>
                <a:cubicBezTo>
                  <a:pt x="95912" y="14784"/>
                  <a:pt x="96532" y="14859"/>
                  <a:pt x="97150" y="14859"/>
                </a:cubicBezTo>
                <a:cubicBezTo>
                  <a:pt x="97932" y="14859"/>
                  <a:pt x="98712" y="14739"/>
                  <a:pt x="99424" y="14467"/>
                </a:cubicBezTo>
                <a:cubicBezTo>
                  <a:pt x="100732" y="13951"/>
                  <a:pt x="101826" y="13008"/>
                  <a:pt x="102586" y="11823"/>
                </a:cubicBezTo>
                <a:cubicBezTo>
                  <a:pt x="103346" y="10668"/>
                  <a:pt x="103801" y="9270"/>
                  <a:pt x="103923" y="7932"/>
                </a:cubicBezTo>
                <a:cubicBezTo>
                  <a:pt x="104045" y="6564"/>
                  <a:pt x="103832" y="5136"/>
                  <a:pt x="103467" y="3798"/>
                </a:cubicBezTo>
                <a:cubicBezTo>
                  <a:pt x="103072" y="2492"/>
                  <a:pt x="102525" y="1246"/>
                  <a:pt x="101857" y="1"/>
                </a:cubicBezTo>
                <a:close/>
              </a:path>
            </a:pathLst>
          </a:custGeom>
          <a:solidFill>
            <a:schemeClr val="l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3" name="Google Shape;233;p13"/>
          <p:cNvGrpSpPr/>
          <p:nvPr/>
        </p:nvGrpSpPr>
        <p:grpSpPr>
          <a:xfrm rot="-5861450">
            <a:off x="8467926" y="70665"/>
            <a:ext cx="1143371" cy="1365710"/>
            <a:chOff x="2641650" y="1052550"/>
            <a:chExt cx="778700" cy="930125"/>
          </a:xfrm>
        </p:grpSpPr>
        <p:sp>
          <p:nvSpPr>
            <p:cNvPr id="234" name="Google Shape;234;p13"/>
            <p:cNvSpPr/>
            <p:nvPr/>
          </p:nvSpPr>
          <p:spPr>
            <a:xfrm>
              <a:off x="2922825" y="1529950"/>
              <a:ext cx="86650" cy="84575"/>
            </a:xfrm>
            <a:custGeom>
              <a:avLst/>
              <a:gdLst/>
              <a:ahLst/>
              <a:cxnLst/>
              <a:rect l="l" t="t" r="r" b="b"/>
              <a:pathLst>
                <a:path w="3466" h="3383" extrusionOk="0">
                  <a:moveTo>
                    <a:pt x="1733" y="0"/>
                  </a:moveTo>
                  <a:cubicBezTo>
                    <a:pt x="1451" y="0"/>
                    <a:pt x="1170" y="76"/>
                    <a:pt x="912" y="183"/>
                  </a:cubicBezTo>
                  <a:cubicBezTo>
                    <a:pt x="274" y="456"/>
                    <a:pt x="0" y="1216"/>
                    <a:pt x="30" y="1855"/>
                  </a:cubicBezTo>
                  <a:cubicBezTo>
                    <a:pt x="137" y="2736"/>
                    <a:pt x="877" y="3382"/>
                    <a:pt x="1715" y="3382"/>
                  </a:cubicBezTo>
                  <a:cubicBezTo>
                    <a:pt x="1831" y="3382"/>
                    <a:pt x="1949" y="3370"/>
                    <a:pt x="2067" y="3344"/>
                  </a:cubicBezTo>
                  <a:cubicBezTo>
                    <a:pt x="2979" y="3101"/>
                    <a:pt x="3465" y="2189"/>
                    <a:pt x="3313" y="1338"/>
                  </a:cubicBezTo>
                  <a:cubicBezTo>
                    <a:pt x="3252" y="882"/>
                    <a:pt x="2918" y="517"/>
                    <a:pt x="2553" y="274"/>
                  </a:cubicBezTo>
                  <a:cubicBezTo>
                    <a:pt x="2295" y="76"/>
                    <a:pt x="2014" y="0"/>
                    <a:pt x="173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3"/>
            <p:cNvSpPr/>
            <p:nvPr/>
          </p:nvSpPr>
          <p:spPr>
            <a:xfrm>
              <a:off x="3085075" y="1594825"/>
              <a:ext cx="89575" cy="63675"/>
            </a:xfrm>
            <a:custGeom>
              <a:avLst/>
              <a:gdLst/>
              <a:ahLst/>
              <a:cxnLst/>
              <a:rect l="l" t="t" r="r" b="b"/>
              <a:pathLst>
                <a:path w="3583" h="2547" extrusionOk="0">
                  <a:moveTo>
                    <a:pt x="1728" y="1"/>
                  </a:moveTo>
                  <a:cubicBezTo>
                    <a:pt x="1448" y="1"/>
                    <a:pt x="1158" y="105"/>
                    <a:pt x="896" y="354"/>
                  </a:cubicBezTo>
                  <a:cubicBezTo>
                    <a:pt x="1" y="1249"/>
                    <a:pt x="841" y="2546"/>
                    <a:pt x="1816" y="2546"/>
                  </a:cubicBezTo>
                  <a:cubicBezTo>
                    <a:pt x="2098" y="2546"/>
                    <a:pt x="2393" y="2437"/>
                    <a:pt x="2659" y="2178"/>
                  </a:cubicBezTo>
                  <a:cubicBezTo>
                    <a:pt x="3583" y="1301"/>
                    <a:pt x="2717" y="1"/>
                    <a:pt x="172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3"/>
            <p:cNvSpPr/>
            <p:nvPr/>
          </p:nvSpPr>
          <p:spPr>
            <a:xfrm>
              <a:off x="2987175" y="1706400"/>
              <a:ext cx="80400" cy="56325"/>
            </a:xfrm>
            <a:custGeom>
              <a:avLst/>
              <a:gdLst/>
              <a:ahLst/>
              <a:cxnLst/>
              <a:rect l="l" t="t" r="r" b="b"/>
              <a:pathLst>
                <a:path w="3216" h="2253" extrusionOk="0">
                  <a:moveTo>
                    <a:pt x="1553" y="1"/>
                  </a:moveTo>
                  <a:cubicBezTo>
                    <a:pt x="1311" y="1"/>
                    <a:pt x="1059" y="89"/>
                    <a:pt x="830" y="298"/>
                  </a:cubicBezTo>
                  <a:cubicBezTo>
                    <a:pt x="0" y="1081"/>
                    <a:pt x="762" y="2253"/>
                    <a:pt x="1642" y="2253"/>
                  </a:cubicBezTo>
                  <a:cubicBezTo>
                    <a:pt x="1890" y="2253"/>
                    <a:pt x="2147" y="2160"/>
                    <a:pt x="2381" y="1940"/>
                  </a:cubicBezTo>
                  <a:cubicBezTo>
                    <a:pt x="3216" y="1176"/>
                    <a:pt x="2440" y="1"/>
                    <a:pt x="155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3"/>
            <p:cNvSpPr/>
            <p:nvPr/>
          </p:nvSpPr>
          <p:spPr>
            <a:xfrm>
              <a:off x="2711500" y="1658375"/>
              <a:ext cx="79875" cy="67600"/>
            </a:xfrm>
            <a:custGeom>
              <a:avLst/>
              <a:gdLst/>
              <a:ahLst/>
              <a:cxnLst/>
              <a:rect l="l" t="t" r="r" b="b"/>
              <a:pathLst>
                <a:path w="3195" h="2704" extrusionOk="0">
                  <a:moveTo>
                    <a:pt x="1352" y="0"/>
                  </a:moveTo>
                  <a:cubicBezTo>
                    <a:pt x="1059" y="0"/>
                    <a:pt x="763" y="107"/>
                    <a:pt x="581" y="304"/>
                  </a:cubicBezTo>
                  <a:cubicBezTo>
                    <a:pt x="505" y="369"/>
                    <a:pt x="449" y="433"/>
                    <a:pt x="403" y="501"/>
                  </a:cubicBezTo>
                  <a:lnTo>
                    <a:pt x="403" y="501"/>
                  </a:lnTo>
                  <a:cubicBezTo>
                    <a:pt x="126" y="879"/>
                    <a:pt x="0" y="1470"/>
                    <a:pt x="277" y="1885"/>
                  </a:cubicBezTo>
                  <a:cubicBezTo>
                    <a:pt x="606" y="2415"/>
                    <a:pt x="1089" y="2703"/>
                    <a:pt x="1607" y="2703"/>
                  </a:cubicBezTo>
                  <a:cubicBezTo>
                    <a:pt x="1950" y="2703"/>
                    <a:pt x="2308" y="2577"/>
                    <a:pt x="2647" y="2310"/>
                  </a:cubicBezTo>
                  <a:cubicBezTo>
                    <a:pt x="3195" y="1885"/>
                    <a:pt x="3164" y="943"/>
                    <a:pt x="2708" y="517"/>
                  </a:cubicBezTo>
                  <a:cubicBezTo>
                    <a:pt x="2469" y="305"/>
                    <a:pt x="2184" y="168"/>
                    <a:pt x="1898" y="124"/>
                  </a:cubicBezTo>
                  <a:lnTo>
                    <a:pt x="1898" y="124"/>
                  </a:lnTo>
                  <a:cubicBezTo>
                    <a:pt x="1828" y="91"/>
                    <a:pt x="1754" y="66"/>
                    <a:pt x="1678" y="48"/>
                  </a:cubicBezTo>
                  <a:lnTo>
                    <a:pt x="1678" y="48"/>
                  </a:lnTo>
                  <a:cubicBezTo>
                    <a:pt x="1574" y="16"/>
                    <a:pt x="1463" y="0"/>
                    <a:pt x="135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3"/>
            <p:cNvSpPr/>
            <p:nvPr/>
          </p:nvSpPr>
          <p:spPr>
            <a:xfrm>
              <a:off x="2812250" y="1404200"/>
              <a:ext cx="72650" cy="51550"/>
            </a:xfrm>
            <a:custGeom>
              <a:avLst/>
              <a:gdLst/>
              <a:ahLst/>
              <a:cxnLst/>
              <a:rect l="l" t="t" r="r" b="b"/>
              <a:pathLst>
                <a:path w="2906" h="2062" extrusionOk="0">
                  <a:moveTo>
                    <a:pt x="1443" y="0"/>
                  </a:moveTo>
                  <a:cubicBezTo>
                    <a:pt x="1218" y="0"/>
                    <a:pt x="986" y="85"/>
                    <a:pt x="776" y="289"/>
                  </a:cubicBezTo>
                  <a:cubicBezTo>
                    <a:pt x="0" y="993"/>
                    <a:pt x="696" y="2061"/>
                    <a:pt x="1486" y="2061"/>
                  </a:cubicBezTo>
                  <a:cubicBezTo>
                    <a:pt x="1719" y="2061"/>
                    <a:pt x="1960" y="1969"/>
                    <a:pt x="2174" y="1748"/>
                  </a:cubicBezTo>
                  <a:cubicBezTo>
                    <a:pt x="2906" y="1039"/>
                    <a:pt x="2225" y="0"/>
                    <a:pt x="144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3"/>
            <p:cNvSpPr/>
            <p:nvPr/>
          </p:nvSpPr>
          <p:spPr>
            <a:xfrm>
              <a:off x="3030100" y="1453050"/>
              <a:ext cx="78900" cy="67150"/>
            </a:xfrm>
            <a:custGeom>
              <a:avLst/>
              <a:gdLst/>
              <a:ahLst/>
              <a:cxnLst/>
              <a:rect l="l" t="t" r="r" b="b"/>
              <a:pathLst>
                <a:path w="3156" h="2686" extrusionOk="0">
                  <a:moveTo>
                    <a:pt x="1914" y="0"/>
                  </a:moveTo>
                  <a:cubicBezTo>
                    <a:pt x="1668" y="0"/>
                    <a:pt x="1424" y="80"/>
                    <a:pt x="1241" y="250"/>
                  </a:cubicBezTo>
                  <a:cubicBezTo>
                    <a:pt x="815" y="706"/>
                    <a:pt x="299" y="1131"/>
                    <a:pt x="116" y="1739"/>
                  </a:cubicBezTo>
                  <a:cubicBezTo>
                    <a:pt x="1" y="2144"/>
                    <a:pt x="297" y="2686"/>
                    <a:pt x="719" y="2686"/>
                  </a:cubicBezTo>
                  <a:cubicBezTo>
                    <a:pt x="741" y="2686"/>
                    <a:pt x="763" y="2684"/>
                    <a:pt x="785" y="2681"/>
                  </a:cubicBezTo>
                  <a:cubicBezTo>
                    <a:pt x="1423" y="2620"/>
                    <a:pt x="1879" y="2286"/>
                    <a:pt x="2426" y="1921"/>
                  </a:cubicBezTo>
                  <a:cubicBezTo>
                    <a:pt x="2943" y="1587"/>
                    <a:pt x="3156" y="949"/>
                    <a:pt x="2761" y="402"/>
                  </a:cubicBezTo>
                  <a:cubicBezTo>
                    <a:pt x="2570" y="141"/>
                    <a:pt x="2241" y="0"/>
                    <a:pt x="191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3"/>
            <p:cNvSpPr/>
            <p:nvPr/>
          </p:nvSpPr>
          <p:spPr>
            <a:xfrm>
              <a:off x="2854850" y="1711625"/>
              <a:ext cx="59625" cy="42450"/>
            </a:xfrm>
            <a:custGeom>
              <a:avLst/>
              <a:gdLst/>
              <a:ahLst/>
              <a:cxnLst/>
              <a:rect l="l" t="t" r="r" b="b"/>
              <a:pathLst>
                <a:path w="2385" h="1698" extrusionOk="0">
                  <a:moveTo>
                    <a:pt x="1152" y="1"/>
                  </a:moveTo>
                  <a:cubicBezTo>
                    <a:pt x="963" y="1"/>
                    <a:pt x="767" y="72"/>
                    <a:pt x="591" y="241"/>
                  </a:cubicBezTo>
                  <a:cubicBezTo>
                    <a:pt x="1" y="832"/>
                    <a:pt x="548" y="1698"/>
                    <a:pt x="1193" y="1698"/>
                  </a:cubicBezTo>
                  <a:cubicBezTo>
                    <a:pt x="1377" y="1698"/>
                    <a:pt x="1570" y="1626"/>
                    <a:pt x="1746" y="1457"/>
                  </a:cubicBezTo>
                  <a:cubicBezTo>
                    <a:pt x="2384" y="866"/>
                    <a:pt x="1810" y="1"/>
                    <a:pt x="11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3"/>
            <p:cNvSpPr/>
            <p:nvPr/>
          </p:nvSpPr>
          <p:spPr>
            <a:xfrm>
              <a:off x="2664675" y="1516975"/>
              <a:ext cx="84725" cy="59250"/>
            </a:xfrm>
            <a:custGeom>
              <a:avLst/>
              <a:gdLst/>
              <a:ahLst/>
              <a:cxnLst/>
              <a:rect l="l" t="t" r="r" b="b"/>
              <a:pathLst>
                <a:path w="3389" h="2370" extrusionOk="0">
                  <a:moveTo>
                    <a:pt x="1680" y="0"/>
                  </a:moveTo>
                  <a:cubicBezTo>
                    <a:pt x="1418" y="0"/>
                    <a:pt x="1147" y="100"/>
                    <a:pt x="903" y="337"/>
                  </a:cubicBezTo>
                  <a:cubicBezTo>
                    <a:pt x="1" y="1121"/>
                    <a:pt x="825" y="2369"/>
                    <a:pt x="1750" y="2369"/>
                  </a:cubicBezTo>
                  <a:cubicBezTo>
                    <a:pt x="2009" y="2369"/>
                    <a:pt x="2275" y="2272"/>
                    <a:pt x="2514" y="2039"/>
                  </a:cubicBezTo>
                  <a:cubicBezTo>
                    <a:pt x="3388" y="1212"/>
                    <a:pt x="2592" y="0"/>
                    <a:pt x="16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3"/>
            <p:cNvSpPr/>
            <p:nvPr/>
          </p:nvSpPr>
          <p:spPr>
            <a:xfrm>
              <a:off x="3084675" y="1927225"/>
              <a:ext cx="60050" cy="55450"/>
            </a:xfrm>
            <a:custGeom>
              <a:avLst/>
              <a:gdLst/>
              <a:ahLst/>
              <a:cxnLst/>
              <a:rect l="l" t="t" r="r" b="b"/>
              <a:pathLst>
                <a:path w="2402" h="2218" extrusionOk="0">
                  <a:moveTo>
                    <a:pt x="1008" y="1"/>
                  </a:moveTo>
                  <a:cubicBezTo>
                    <a:pt x="854" y="1"/>
                    <a:pt x="698" y="48"/>
                    <a:pt x="547" y="158"/>
                  </a:cubicBezTo>
                  <a:cubicBezTo>
                    <a:pt x="91" y="553"/>
                    <a:pt x="0" y="1161"/>
                    <a:pt x="395" y="1556"/>
                  </a:cubicBezTo>
                  <a:lnTo>
                    <a:pt x="821" y="1952"/>
                  </a:lnTo>
                  <a:cubicBezTo>
                    <a:pt x="993" y="2123"/>
                    <a:pt x="1213" y="2218"/>
                    <a:pt x="1433" y="2218"/>
                  </a:cubicBezTo>
                  <a:cubicBezTo>
                    <a:pt x="1601" y="2218"/>
                    <a:pt x="1770" y="2162"/>
                    <a:pt x="1915" y="2043"/>
                  </a:cubicBezTo>
                  <a:cubicBezTo>
                    <a:pt x="2219" y="1800"/>
                    <a:pt x="2402" y="1313"/>
                    <a:pt x="2158" y="979"/>
                  </a:cubicBezTo>
                  <a:cubicBezTo>
                    <a:pt x="2067" y="827"/>
                    <a:pt x="1946" y="675"/>
                    <a:pt x="1824" y="462"/>
                  </a:cubicBezTo>
                  <a:cubicBezTo>
                    <a:pt x="1620" y="197"/>
                    <a:pt x="1321" y="1"/>
                    <a:pt x="100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3"/>
            <p:cNvSpPr/>
            <p:nvPr/>
          </p:nvSpPr>
          <p:spPr>
            <a:xfrm>
              <a:off x="3199500" y="1813800"/>
              <a:ext cx="53900" cy="37125"/>
            </a:xfrm>
            <a:custGeom>
              <a:avLst/>
              <a:gdLst/>
              <a:ahLst/>
              <a:cxnLst/>
              <a:rect l="l" t="t" r="r" b="b"/>
              <a:pathLst>
                <a:path w="2156" h="1485" extrusionOk="0">
                  <a:moveTo>
                    <a:pt x="1054" y="0"/>
                  </a:moveTo>
                  <a:cubicBezTo>
                    <a:pt x="893" y="0"/>
                    <a:pt x="726" y="59"/>
                    <a:pt x="575" y="197"/>
                  </a:cubicBezTo>
                  <a:cubicBezTo>
                    <a:pt x="0" y="699"/>
                    <a:pt x="519" y="1484"/>
                    <a:pt x="1121" y="1484"/>
                  </a:cubicBezTo>
                  <a:cubicBezTo>
                    <a:pt x="1284" y="1484"/>
                    <a:pt x="1453" y="1427"/>
                    <a:pt x="1608" y="1291"/>
                  </a:cubicBezTo>
                  <a:cubicBezTo>
                    <a:pt x="2156" y="767"/>
                    <a:pt x="1640" y="0"/>
                    <a:pt x="105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3"/>
            <p:cNvSpPr/>
            <p:nvPr/>
          </p:nvSpPr>
          <p:spPr>
            <a:xfrm>
              <a:off x="2914100" y="1844850"/>
              <a:ext cx="69925" cy="49850"/>
            </a:xfrm>
            <a:custGeom>
              <a:avLst/>
              <a:gdLst/>
              <a:ahLst/>
              <a:cxnLst/>
              <a:rect l="l" t="t" r="r" b="b"/>
              <a:pathLst>
                <a:path w="2797" h="1994" extrusionOk="0">
                  <a:moveTo>
                    <a:pt x="1339" y="1"/>
                  </a:moveTo>
                  <a:cubicBezTo>
                    <a:pt x="1128" y="1"/>
                    <a:pt x="910" y="78"/>
                    <a:pt x="714" y="262"/>
                  </a:cubicBezTo>
                  <a:cubicBezTo>
                    <a:pt x="1" y="951"/>
                    <a:pt x="682" y="1994"/>
                    <a:pt x="1449" y="1994"/>
                  </a:cubicBezTo>
                  <a:cubicBezTo>
                    <a:pt x="1663" y="1994"/>
                    <a:pt x="1883" y="1913"/>
                    <a:pt x="2082" y="1721"/>
                  </a:cubicBezTo>
                  <a:cubicBezTo>
                    <a:pt x="2797" y="1029"/>
                    <a:pt x="2109" y="1"/>
                    <a:pt x="13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3"/>
            <p:cNvSpPr/>
            <p:nvPr/>
          </p:nvSpPr>
          <p:spPr>
            <a:xfrm>
              <a:off x="2990125" y="1303025"/>
              <a:ext cx="76175" cy="54025"/>
            </a:xfrm>
            <a:custGeom>
              <a:avLst/>
              <a:gdLst/>
              <a:ahLst/>
              <a:cxnLst/>
              <a:rect l="l" t="t" r="r" b="b"/>
              <a:pathLst>
                <a:path w="3047" h="2161" extrusionOk="0">
                  <a:moveTo>
                    <a:pt x="1485" y="0"/>
                  </a:moveTo>
                  <a:cubicBezTo>
                    <a:pt x="1254" y="0"/>
                    <a:pt x="1016" y="87"/>
                    <a:pt x="804" y="293"/>
                  </a:cubicBezTo>
                  <a:cubicBezTo>
                    <a:pt x="1" y="1025"/>
                    <a:pt x="720" y="2161"/>
                    <a:pt x="1552" y="2161"/>
                  </a:cubicBezTo>
                  <a:cubicBezTo>
                    <a:pt x="1791" y="2161"/>
                    <a:pt x="2039" y="2067"/>
                    <a:pt x="2263" y="1843"/>
                  </a:cubicBezTo>
                  <a:cubicBezTo>
                    <a:pt x="3046" y="1107"/>
                    <a:pt x="2309" y="0"/>
                    <a:pt x="14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3220200" y="1557425"/>
              <a:ext cx="86350" cy="60875"/>
            </a:xfrm>
            <a:custGeom>
              <a:avLst/>
              <a:gdLst/>
              <a:ahLst/>
              <a:cxnLst/>
              <a:rect l="l" t="t" r="r" b="b"/>
              <a:pathLst>
                <a:path w="3454" h="2435" extrusionOk="0">
                  <a:moveTo>
                    <a:pt x="1680" y="1"/>
                  </a:moveTo>
                  <a:cubicBezTo>
                    <a:pt x="1417" y="1"/>
                    <a:pt x="1146" y="98"/>
                    <a:pt x="902" y="330"/>
                  </a:cubicBezTo>
                  <a:cubicBezTo>
                    <a:pt x="0" y="1160"/>
                    <a:pt x="820" y="2434"/>
                    <a:pt x="1773" y="2434"/>
                  </a:cubicBezTo>
                  <a:cubicBezTo>
                    <a:pt x="2041" y="2434"/>
                    <a:pt x="2320" y="2333"/>
                    <a:pt x="2573" y="2093"/>
                  </a:cubicBezTo>
                  <a:cubicBezTo>
                    <a:pt x="3453" y="1261"/>
                    <a:pt x="2622" y="1"/>
                    <a:pt x="168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3"/>
            <p:cNvSpPr/>
            <p:nvPr/>
          </p:nvSpPr>
          <p:spPr>
            <a:xfrm>
              <a:off x="2840750" y="1546550"/>
              <a:ext cx="42525" cy="30300"/>
            </a:xfrm>
            <a:custGeom>
              <a:avLst/>
              <a:gdLst/>
              <a:ahLst/>
              <a:cxnLst/>
              <a:rect l="l" t="t" r="r" b="b"/>
              <a:pathLst>
                <a:path w="1701" h="1212" extrusionOk="0">
                  <a:moveTo>
                    <a:pt x="813" y="0"/>
                  </a:moveTo>
                  <a:cubicBezTo>
                    <a:pt x="684" y="0"/>
                    <a:pt x="549" y="47"/>
                    <a:pt x="426" y="157"/>
                  </a:cubicBezTo>
                  <a:cubicBezTo>
                    <a:pt x="0" y="583"/>
                    <a:pt x="403" y="1211"/>
                    <a:pt x="860" y="1211"/>
                  </a:cubicBezTo>
                  <a:cubicBezTo>
                    <a:pt x="990" y="1211"/>
                    <a:pt x="1125" y="1160"/>
                    <a:pt x="1247" y="1039"/>
                  </a:cubicBezTo>
                  <a:cubicBezTo>
                    <a:pt x="1701" y="632"/>
                    <a:pt x="1290" y="0"/>
                    <a:pt x="81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3"/>
            <p:cNvSpPr/>
            <p:nvPr/>
          </p:nvSpPr>
          <p:spPr>
            <a:xfrm>
              <a:off x="2641650" y="1300600"/>
              <a:ext cx="69175" cy="64875"/>
            </a:xfrm>
            <a:custGeom>
              <a:avLst/>
              <a:gdLst/>
              <a:ahLst/>
              <a:cxnLst/>
              <a:rect l="l" t="t" r="r" b="b"/>
              <a:pathLst>
                <a:path w="2767" h="2595" extrusionOk="0">
                  <a:moveTo>
                    <a:pt x="1065" y="0"/>
                  </a:moveTo>
                  <a:cubicBezTo>
                    <a:pt x="867" y="0"/>
                    <a:pt x="670" y="59"/>
                    <a:pt x="487" y="208"/>
                  </a:cubicBezTo>
                  <a:cubicBezTo>
                    <a:pt x="31" y="542"/>
                    <a:pt x="1" y="1150"/>
                    <a:pt x="183" y="1636"/>
                  </a:cubicBezTo>
                  <a:cubicBezTo>
                    <a:pt x="393" y="2202"/>
                    <a:pt x="848" y="2594"/>
                    <a:pt x="1349" y="2594"/>
                  </a:cubicBezTo>
                  <a:cubicBezTo>
                    <a:pt x="1575" y="2594"/>
                    <a:pt x="1811" y="2515"/>
                    <a:pt x="2037" y="2335"/>
                  </a:cubicBezTo>
                  <a:cubicBezTo>
                    <a:pt x="2767" y="1849"/>
                    <a:pt x="2736" y="785"/>
                    <a:pt x="2007" y="329"/>
                  </a:cubicBezTo>
                  <a:cubicBezTo>
                    <a:pt x="1723" y="159"/>
                    <a:pt x="1392" y="0"/>
                    <a:pt x="10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3"/>
            <p:cNvSpPr/>
            <p:nvPr/>
          </p:nvSpPr>
          <p:spPr>
            <a:xfrm>
              <a:off x="2824675" y="1103425"/>
              <a:ext cx="80925" cy="56350"/>
            </a:xfrm>
            <a:custGeom>
              <a:avLst/>
              <a:gdLst/>
              <a:ahLst/>
              <a:cxnLst/>
              <a:rect l="l" t="t" r="r" b="b"/>
              <a:pathLst>
                <a:path w="3237" h="2254" extrusionOk="0">
                  <a:moveTo>
                    <a:pt x="1569" y="0"/>
                  </a:moveTo>
                  <a:cubicBezTo>
                    <a:pt x="1319" y="0"/>
                    <a:pt x="1060" y="93"/>
                    <a:pt x="826" y="313"/>
                  </a:cubicBezTo>
                  <a:cubicBezTo>
                    <a:pt x="0" y="1091"/>
                    <a:pt x="766" y="2254"/>
                    <a:pt x="1648" y="2254"/>
                  </a:cubicBezTo>
                  <a:cubicBezTo>
                    <a:pt x="1903" y="2254"/>
                    <a:pt x="2168" y="2156"/>
                    <a:pt x="2406" y="1924"/>
                  </a:cubicBezTo>
                  <a:cubicBezTo>
                    <a:pt x="3236" y="1166"/>
                    <a:pt x="2457" y="0"/>
                    <a:pt x="15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3"/>
            <p:cNvSpPr/>
            <p:nvPr/>
          </p:nvSpPr>
          <p:spPr>
            <a:xfrm>
              <a:off x="2806825" y="1305425"/>
              <a:ext cx="53125" cy="37600"/>
            </a:xfrm>
            <a:custGeom>
              <a:avLst/>
              <a:gdLst/>
              <a:ahLst/>
              <a:cxnLst/>
              <a:rect l="l" t="t" r="r" b="b"/>
              <a:pathLst>
                <a:path w="2125" h="1504" extrusionOk="0">
                  <a:moveTo>
                    <a:pt x="1031" y="1"/>
                  </a:moveTo>
                  <a:cubicBezTo>
                    <a:pt x="873" y="1"/>
                    <a:pt x="712" y="59"/>
                    <a:pt x="567" y="197"/>
                  </a:cubicBezTo>
                  <a:cubicBezTo>
                    <a:pt x="0" y="740"/>
                    <a:pt x="498" y="1503"/>
                    <a:pt x="1090" y="1503"/>
                  </a:cubicBezTo>
                  <a:cubicBezTo>
                    <a:pt x="1260" y="1503"/>
                    <a:pt x="1438" y="1441"/>
                    <a:pt x="1600" y="1291"/>
                  </a:cubicBezTo>
                  <a:cubicBezTo>
                    <a:pt x="2124" y="767"/>
                    <a:pt x="1603" y="1"/>
                    <a:pt x="103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3"/>
            <p:cNvSpPr/>
            <p:nvPr/>
          </p:nvSpPr>
          <p:spPr>
            <a:xfrm>
              <a:off x="3298875" y="1915225"/>
              <a:ext cx="92900" cy="65575"/>
            </a:xfrm>
            <a:custGeom>
              <a:avLst/>
              <a:gdLst/>
              <a:ahLst/>
              <a:cxnLst/>
              <a:rect l="l" t="t" r="r" b="b"/>
              <a:pathLst>
                <a:path w="3716" h="2623" extrusionOk="0">
                  <a:moveTo>
                    <a:pt x="1818" y="0"/>
                  </a:moveTo>
                  <a:cubicBezTo>
                    <a:pt x="1527" y="0"/>
                    <a:pt x="1223" y="108"/>
                    <a:pt x="946" y="365"/>
                  </a:cubicBezTo>
                  <a:cubicBezTo>
                    <a:pt x="0" y="1264"/>
                    <a:pt x="895" y="2623"/>
                    <a:pt x="1911" y="2623"/>
                  </a:cubicBezTo>
                  <a:cubicBezTo>
                    <a:pt x="2201" y="2623"/>
                    <a:pt x="2500" y="2512"/>
                    <a:pt x="2770" y="2249"/>
                  </a:cubicBezTo>
                  <a:cubicBezTo>
                    <a:pt x="3716" y="1327"/>
                    <a:pt x="2840" y="0"/>
                    <a:pt x="181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3"/>
            <p:cNvSpPr/>
            <p:nvPr/>
          </p:nvSpPr>
          <p:spPr>
            <a:xfrm>
              <a:off x="3352825" y="1772100"/>
              <a:ext cx="67525" cy="47275"/>
            </a:xfrm>
            <a:custGeom>
              <a:avLst/>
              <a:gdLst/>
              <a:ahLst/>
              <a:cxnLst/>
              <a:rect l="l" t="t" r="r" b="b"/>
              <a:pathLst>
                <a:path w="2701" h="1891" extrusionOk="0">
                  <a:moveTo>
                    <a:pt x="1325" y="1"/>
                  </a:moveTo>
                  <a:cubicBezTo>
                    <a:pt x="1124" y="1"/>
                    <a:pt x="918" y="76"/>
                    <a:pt x="733" y="254"/>
                  </a:cubicBezTo>
                  <a:cubicBezTo>
                    <a:pt x="1" y="916"/>
                    <a:pt x="628" y="1890"/>
                    <a:pt x="1373" y="1890"/>
                  </a:cubicBezTo>
                  <a:cubicBezTo>
                    <a:pt x="1585" y="1890"/>
                    <a:pt x="1807" y="1811"/>
                    <a:pt x="2010" y="1622"/>
                  </a:cubicBezTo>
                  <a:cubicBezTo>
                    <a:pt x="2700" y="979"/>
                    <a:pt x="2049" y="1"/>
                    <a:pt x="132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3"/>
            <p:cNvSpPr/>
            <p:nvPr/>
          </p:nvSpPr>
          <p:spPr>
            <a:xfrm>
              <a:off x="3105175" y="1300600"/>
              <a:ext cx="81450" cy="56650"/>
            </a:xfrm>
            <a:custGeom>
              <a:avLst/>
              <a:gdLst/>
              <a:ahLst/>
              <a:cxnLst/>
              <a:rect l="l" t="t" r="r" b="b"/>
              <a:pathLst>
                <a:path w="3258" h="2266" extrusionOk="0">
                  <a:moveTo>
                    <a:pt x="1610" y="0"/>
                  </a:moveTo>
                  <a:cubicBezTo>
                    <a:pt x="1355" y="0"/>
                    <a:pt x="1091" y="97"/>
                    <a:pt x="852" y="329"/>
                  </a:cubicBezTo>
                  <a:cubicBezTo>
                    <a:pt x="1" y="1086"/>
                    <a:pt x="768" y="2266"/>
                    <a:pt x="1666" y="2266"/>
                  </a:cubicBezTo>
                  <a:cubicBezTo>
                    <a:pt x="1923" y="2266"/>
                    <a:pt x="2190" y="2170"/>
                    <a:pt x="2433" y="1940"/>
                  </a:cubicBezTo>
                  <a:cubicBezTo>
                    <a:pt x="3258" y="1162"/>
                    <a:pt x="2492" y="0"/>
                    <a:pt x="16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3"/>
            <p:cNvSpPr/>
            <p:nvPr/>
          </p:nvSpPr>
          <p:spPr>
            <a:xfrm>
              <a:off x="2950725" y="1052550"/>
              <a:ext cx="73825" cy="52075"/>
            </a:xfrm>
            <a:custGeom>
              <a:avLst/>
              <a:gdLst/>
              <a:ahLst/>
              <a:cxnLst/>
              <a:rect l="l" t="t" r="r" b="b"/>
              <a:pathLst>
                <a:path w="2953" h="2083" extrusionOk="0">
                  <a:moveTo>
                    <a:pt x="1410" y="0"/>
                  </a:moveTo>
                  <a:cubicBezTo>
                    <a:pt x="1183" y="0"/>
                    <a:pt x="949" y="84"/>
                    <a:pt x="738" y="282"/>
                  </a:cubicBezTo>
                  <a:cubicBezTo>
                    <a:pt x="0" y="996"/>
                    <a:pt x="716" y="2083"/>
                    <a:pt x="1514" y="2083"/>
                  </a:cubicBezTo>
                  <a:cubicBezTo>
                    <a:pt x="1735" y="2083"/>
                    <a:pt x="1962" y="1999"/>
                    <a:pt x="2167" y="1801"/>
                  </a:cubicBezTo>
                  <a:cubicBezTo>
                    <a:pt x="2952" y="1087"/>
                    <a:pt x="2228" y="0"/>
                    <a:pt x="141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2">
  <p:cSld name="CUSTOM_2_1_1_3_1">
    <p:bg>
      <p:bgPr>
        <a:solidFill>
          <a:schemeClr val="lt2"/>
        </a:solidFill>
        <a:effectLst/>
      </p:bgPr>
    </p:bg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19"/>
          <p:cNvSpPr/>
          <p:nvPr/>
        </p:nvSpPr>
        <p:spPr>
          <a:xfrm rot="5867702" flipH="1">
            <a:off x="8815326" y="-1389671"/>
            <a:ext cx="4017494" cy="4975520"/>
          </a:xfrm>
          <a:custGeom>
            <a:avLst/>
            <a:gdLst/>
            <a:ahLst/>
            <a:cxnLst/>
            <a:rect l="l" t="t" r="r" b="b"/>
            <a:pathLst>
              <a:path w="51673" h="78800" extrusionOk="0">
                <a:moveTo>
                  <a:pt x="42850" y="1"/>
                </a:moveTo>
                <a:cubicBezTo>
                  <a:pt x="42070" y="1"/>
                  <a:pt x="41195" y="61"/>
                  <a:pt x="40214" y="187"/>
                </a:cubicBezTo>
                <a:cubicBezTo>
                  <a:pt x="34287" y="947"/>
                  <a:pt x="27751" y="2618"/>
                  <a:pt x="21794" y="5324"/>
                </a:cubicBezTo>
                <a:cubicBezTo>
                  <a:pt x="13374" y="9153"/>
                  <a:pt x="5988" y="15050"/>
                  <a:pt x="2645" y="23409"/>
                </a:cubicBezTo>
                <a:cubicBezTo>
                  <a:pt x="760" y="28151"/>
                  <a:pt x="243" y="33318"/>
                  <a:pt x="91" y="38424"/>
                </a:cubicBezTo>
                <a:cubicBezTo>
                  <a:pt x="0" y="42345"/>
                  <a:pt x="91" y="46449"/>
                  <a:pt x="1520" y="50157"/>
                </a:cubicBezTo>
                <a:cubicBezTo>
                  <a:pt x="2584" y="52893"/>
                  <a:pt x="4286" y="55324"/>
                  <a:pt x="5988" y="57665"/>
                </a:cubicBezTo>
                <a:cubicBezTo>
                  <a:pt x="11034" y="64747"/>
                  <a:pt x="16444" y="72103"/>
                  <a:pt x="24226" y="75993"/>
                </a:cubicBezTo>
                <a:cubicBezTo>
                  <a:pt x="27721" y="77726"/>
                  <a:pt x="31612" y="78699"/>
                  <a:pt x="35502" y="78790"/>
                </a:cubicBezTo>
                <a:cubicBezTo>
                  <a:pt x="35707" y="78796"/>
                  <a:pt x="35912" y="78799"/>
                  <a:pt x="36118" y="78799"/>
                </a:cubicBezTo>
                <a:cubicBezTo>
                  <a:pt x="37903" y="78799"/>
                  <a:pt x="39730" y="78547"/>
                  <a:pt x="41338" y="77756"/>
                </a:cubicBezTo>
                <a:cubicBezTo>
                  <a:pt x="43557" y="76662"/>
                  <a:pt x="45199" y="74595"/>
                  <a:pt x="46445" y="72407"/>
                </a:cubicBezTo>
                <a:cubicBezTo>
                  <a:pt x="51673" y="63288"/>
                  <a:pt x="51278" y="52163"/>
                  <a:pt x="50791" y="41677"/>
                </a:cubicBezTo>
                <a:cubicBezTo>
                  <a:pt x="50335" y="32011"/>
                  <a:pt x="49880" y="22375"/>
                  <a:pt x="49424" y="12770"/>
                </a:cubicBezTo>
                <a:cubicBezTo>
                  <a:pt x="49066" y="5637"/>
                  <a:pt x="50380" y="1"/>
                  <a:pt x="4285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6" name="Google Shape;426;p19"/>
          <p:cNvSpPr/>
          <p:nvPr/>
        </p:nvSpPr>
        <p:spPr>
          <a:xfrm rot="2833667">
            <a:off x="-1485586" y="2544299"/>
            <a:ext cx="2363603" cy="2434143"/>
          </a:xfrm>
          <a:custGeom>
            <a:avLst/>
            <a:gdLst/>
            <a:ahLst/>
            <a:cxnLst/>
            <a:rect l="l" t="t" r="r" b="b"/>
            <a:pathLst>
              <a:path w="44196" h="45515" extrusionOk="0">
                <a:moveTo>
                  <a:pt x="11135" y="0"/>
                </a:moveTo>
                <a:cubicBezTo>
                  <a:pt x="8840" y="0"/>
                  <a:pt x="6564" y="531"/>
                  <a:pt x="4681" y="1815"/>
                </a:cubicBezTo>
                <a:cubicBezTo>
                  <a:pt x="1733" y="3791"/>
                  <a:pt x="0" y="7438"/>
                  <a:pt x="365" y="11025"/>
                </a:cubicBezTo>
                <a:cubicBezTo>
                  <a:pt x="1459" y="21511"/>
                  <a:pt x="7021" y="31451"/>
                  <a:pt x="15350" y="37803"/>
                </a:cubicBezTo>
                <a:cubicBezTo>
                  <a:pt x="21890" y="42829"/>
                  <a:pt x="29724" y="45515"/>
                  <a:pt x="37783" y="45515"/>
                </a:cubicBezTo>
                <a:cubicBezTo>
                  <a:pt x="39911" y="45515"/>
                  <a:pt x="42055" y="45327"/>
                  <a:pt x="44195" y="44946"/>
                </a:cubicBezTo>
                <a:cubicBezTo>
                  <a:pt x="41521" y="40296"/>
                  <a:pt x="39849" y="35068"/>
                  <a:pt x="39332" y="29749"/>
                </a:cubicBezTo>
                <a:cubicBezTo>
                  <a:pt x="38876" y="24764"/>
                  <a:pt x="39332" y="19566"/>
                  <a:pt x="37235" y="15037"/>
                </a:cubicBezTo>
                <a:cubicBezTo>
                  <a:pt x="34621" y="9414"/>
                  <a:pt x="28694" y="6314"/>
                  <a:pt x="23101" y="3639"/>
                </a:cubicBezTo>
                <a:cubicBezTo>
                  <a:pt x="20183" y="2241"/>
                  <a:pt x="17204" y="873"/>
                  <a:pt x="14012" y="265"/>
                </a:cubicBezTo>
                <a:cubicBezTo>
                  <a:pt x="13068" y="94"/>
                  <a:pt x="12100" y="0"/>
                  <a:pt x="111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19"/>
          <p:cNvSpPr/>
          <p:nvPr/>
        </p:nvSpPr>
        <p:spPr>
          <a:xfrm>
            <a:off x="8600899" y="-1039000"/>
            <a:ext cx="3075456" cy="3502838"/>
          </a:xfrm>
          <a:custGeom>
            <a:avLst/>
            <a:gdLst/>
            <a:ahLst/>
            <a:cxnLst/>
            <a:rect l="l" t="t" r="r" b="b"/>
            <a:pathLst>
              <a:path w="49113" h="55938" extrusionOk="0">
                <a:moveTo>
                  <a:pt x="11164" y="8313"/>
                </a:moveTo>
                <a:cubicBezTo>
                  <a:pt x="11064" y="9240"/>
                  <a:pt x="10965" y="10183"/>
                  <a:pt x="10834" y="11122"/>
                </a:cubicBezTo>
                <a:lnTo>
                  <a:pt x="10834" y="11122"/>
                </a:lnTo>
                <a:cubicBezTo>
                  <a:pt x="10965" y="10248"/>
                  <a:pt x="11069" y="9359"/>
                  <a:pt x="11164" y="8465"/>
                </a:cubicBezTo>
                <a:cubicBezTo>
                  <a:pt x="11164" y="8374"/>
                  <a:pt x="11286" y="8374"/>
                  <a:pt x="11164" y="8313"/>
                </a:cubicBezTo>
                <a:close/>
                <a:moveTo>
                  <a:pt x="10834" y="11122"/>
                </a:moveTo>
                <a:cubicBezTo>
                  <a:pt x="10416" y="13917"/>
                  <a:pt x="9717" y="16575"/>
                  <a:pt x="8112" y="18849"/>
                </a:cubicBezTo>
                <a:lnTo>
                  <a:pt x="8112" y="18849"/>
                </a:lnTo>
                <a:cubicBezTo>
                  <a:pt x="9804" y="16595"/>
                  <a:pt x="10452" y="13870"/>
                  <a:pt x="10834" y="11122"/>
                </a:cubicBezTo>
                <a:close/>
                <a:moveTo>
                  <a:pt x="8112" y="18849"/>
                </a:moveTo>
                <a:lnTo>
                  <a:pt x="8112" y="18849"/>
                </a:lnTo>
                <a:cubicBezTo>
                  <a:pt x="8086" y="18883"/>
                  <a:pt x="8060" y="18918"/>
                  <a:pt x="8033" y="18952"/>
                </a:cubicBezTo>
                <a:cubicBezTo>
                  <a:pt x="5814" y="21900"/>
                  <a:pt x="1954" y="23542"/>
                  <a:pt x="586" y="27189"/>
                </a:cubicBezTo>
                <a:cubicBezTo>
                  <a:pt x="163" y="28315"/>
                  <a:pt x="1" y="29519"/>
                  <a:pt x="86" y="30703"/>
                </a:cubicBezTo>
                <a:lnTo>
                  <a:pt x="86" y="30703"/>
                </a:lnTo>
                <a:cubicBezTo>
                  <a:pt x="9" y="29419"/>
                  <a:pt x="217" y="28108"/>
                  <a:pt x="738" y="26885"/>
                </a:cubicBezTo>
                <a:cubicBezTo>
                  <a:pt x="1924" y="24180"/>
                  <a:pt x="4477" y="22630"/>
                  <a:pt x="6514" y="20684"/>
                </a:cubicBezTo>
                <a:cubicBezTo>
                  <a:pt x="7129" y="20107"/>
                  <a:pt x="7656" y="19494"/>
                  <a:pt x="8112" y="18849"/>
                </a:cubicBezTo>
                <a:close/>
                <a:moveTo>
                  <a:pt x="34117" y="1"/>
                </a:moveTo>
                <a:cubicBezTo>
                  <a:pt x="32651" y="1"/>
                  <a:pt x="31094" y="1240"/>
                  <a:pt x="30040" y="2143"/>
                </a:cubicBezTo>
                <a:cubicBezTo>
                  <a:pt x="27699" y="4240"/>
                  <a:pt x="25906" y="6824"/>
                  <a:pt x="24690" y="9712"/>
                </a:cubicBezTo>
                <a:cubicBezTo>
                  <a:pt x="18885" y="23754"/>
                  <a:pt x="29736" y="38496"/>
                  <a:pt x="24994" y="52691"/>
                </a:cubicBezTo>
                <a:cubicBezTo>
                  <a:pt x="24660" y="53755"/>
                  <a:pt x="24295" y="54758"/>
                  <a:pt x="23292" y="55335"/>
                </a:cubicBezTo>
                <a:cubicBezTo>
                  <a:pt x="22844" y="55565"/>
                  <a:pt x="22365" y="55647"/>
                  <a:pt x="21877" y="55647"/>
                </a:cubicBezTo>
                <a:cubicBezTo>
                  <a:pt x="21075" y="55647"/>
                  <a:pt x="20248" y="55426"/>
                  <a:pt x="19492" y="55275"/>
                </a:cubicBezTo>
                <a:cubicBezTo>
                  <a:pt x="17851" y="54879"/>
                  <a:pt x="16179" y="54424"/>
                  <a:pt x="14568" y="53937"/>
                </a:cubicBezTo>
                <a:cubicBezTo>
                  <a:pt x="13201" y="53512"/>
                  <a:pt x="11650" y="52995"/>
                  <a:pt x="10708" y="51840"/>
                </a:cubicBezTo>
                <a:cubicBezTo>
                  <a:pt x="9340" y="50138"/>
                  <a:pt x="10222" y="47980"/>
                  <a:pt x="11286" y="46338"/>
                </a:cubicBezTo>
                <a:cubicBezTo>
                  <a:pt x="12532" y="44393"/>
                  <a:pt x="14812" y="42235"/>
                  <a:pt x="14204" y="39651"/>
                </a:cubicBezTo>
                <a:cubicBezTo>
                  <a:pt x="13885" y="38202"/>
                  <a:pt x="12627" y="37886"/>
                  <a:pt x="11272" y="37886"/>
                </a:cubicBezTo>
                <a:cubicBezTo>
                  <a:pt x="11206" y="37886"/>
                  <a:pt x="11139" y="37887"/>
                  <a:pt x="11073" y="37888"/>
                </a:cubicBezTo>
                <a:cubicBezTo>
                  <a:pt x="10014" y="37946"/>
                  <a:pt x="8928" y="38165"/>
                  <a:pt x="7866" y="38165"/>
                </a:cubicBezTo>
                <a:cubicBezTo>
                  <a:pt x="7800" y="38165"/>
                  <a:pt x="7734" y="38164"/>
                  <a:pt x="7669" y="38162"/>
                </a:cubicBezTo>
                <a:cubicBezTo>
                  <a:pt x="5845" y="38132"/>
                  <a:pt x="4021" y="37372"/>
                  <a:pt x="2653" y="36156"/>
                </a:cubicBezTo>
                <a:cubicBezTo>
                  <a:pt x="1114" y="34732"/>
                  <a:pt x="232" y="32747"/>
                  <a:pt x="86" y="30703"/>
                </a:cubicBezTo>
                <a:lnTo>
                  <a:pt x="86" y="30703"/>
                </a:lnTo>
                <a:cubicBezTo>
                  <a:pt x="267" y="33758"/>
                  <a:pt x="2058" y="36659"/>
                  <a:pt x="5055" y="37858"/>
                </a:cubicBezTo>
                <a:cubicBezTo>
                  <a:pt x="5954" y="38218"/>
                  <a:pt x="6811" y="38322"/>
                  <a:pt x="7662" y="38322"/>
                </a:cubicBezTo>
                <a:cubicBezTo>
                  <a:pt x="8837" y="38322"/>
                  <a:pt x="10002" y="38123"/>
                  <a:pt x="11255" y="38123"/>
                </a:cubicBezTo>
                <a:cubicBezTo>
                  <a:pt x="11396" y="38123"/>
                  <a:pt x="11538" y="38126"/>
                  <a:pt x="11681" y="38132"/>
                </a:cubicBezTo>
                <a:cubicBezTo>
                  <a:pt x="14204" y="38253"/>
                  <a:pt x="14629" y="40442"/>
                  <a:pt x="13748" y="42508"/>
                </a:cubicBezTo>
                <a:cubicBezTo>
                  <a:pt x="13109" y="44028"/>
                  <a:pt x="11954" y="45244"/>
                  <a:pt x="11042" y="46612"/>
                </a:cubicBezTo>
                <a:cubicBezTo>
                  <a:pt x="9979" y="48284"/>
                  <a:pt x="9249" y="50503"/>
                  <a:pt x="10739" y="52174"/>
                </a:cubicBezTo>
                <a:cubicBezTo>
                  <a:pt x="12350" y="53968"/>
                  <a:pt x="15298" y="54424"/>
                  <a:pt x="17456" y="55001"/>
                </a:cubicBezTo>
                <a:cubicBezTo>
                  <a:pt x="18633" y="55314"/>
                  <a:pt x="20299" y="55938"/>
                  <a:pt x="21769" y="55938"/>
                </a:cubicBezTo>
                <a:cubicBezTo>
                  <a:pt x="22728" y="55938"/>
                  <a:pt x="23604" y="55672"/>
                  <a:pt x="24204" y="54879"/>
                </a:cubicBezTo>
                <a:cubicBezTo>
                  <a:pt x="26058" y="52448"/>
                  <a:pt x="26271" y="48162"/>
                  <a:pt x="26332" y="45244"/>
                </a:cubicBezTo>
                <a:cubicBezTo>
                  <a:pt x="26423" y="37250"/>
                  <a:pt x="23657" y="29621"/>
                  <a:pt x="23170" y="21718"/>
                </a:cubicBezTo>
                <a:cubicBezTo>
                  <a:pt x="22927" y="17888"/>
                  <a:pt x="23231" y="13997"/>
                  <a:pt x="24599" y="10441"/>
                </a:cubicBezTo>
                <a:cubicBezTo>
                  <a:pt x="26028" y="6794"/>
                  <a:pt x="28672" y="2751"/>
                  <a:pt x="32198" y="806"/>
                </a:cubicBezTo>
                <a:cubicBezTo>
                  <a:pt x="32943" y="401"/>
                  <a:pt x="33570" y="226"/>
                  <a:pt x="34100" y="226"/>
                </a:cubicBezTo>
                <a:cubicBezTo>
                  <a:pt x="36599" y="226"/>
                  <a:pt x="36932" y="4120"/>
                  <a:pt x="37183" y="6277"/>
                </a:cubicBezTo>
                <a:cubicBezTo>
                  <a:pt x="37426" y="8496"/>
                  <a:pt x="37608" y="10745"/>
                  <a:pt x="37730" y="12934"/>
                </a:cubicBezTo>
                <a:cubicBezTo>
                  <a:pt x="37973" y="17614"/>
                  <a:pt x="38064" y="22295"/>
                  <a:pt x="38095" y="26946"/>
                </a:cubicBezTo>
                <a:cubicBezTo>
                  <a:pt x="38125" y="31505"/>
                  <a:pt x="38216" y="36065"/>
                  <a:pt x="38338" y="40624"/>
                </a:cubicBezTo>
                <a:cubicBezTo>
                  <a:pt x="38399" y="43147"/>
                  <a:pt x="38520" y="45639"/>
                  <a:pt x="39159" y="48071"/>
                </a:cubicBezTo>
                <a:cubicBezTo>
                  <a:pt x="39706" y="50138"/>
                  <a:pt x="40678" y="52296"/>
                  <a:pt x="42624" y="53360"/>
                </a:cubicBezTo>
                <a:cubicBezTo>
                  <a:pt x="43475" y="53828"/>
                  <a:pt x="44436" y="54072"/>
                  <a:pt x="45383" y="54072"/>
                </a:cubicBezTo>
                <a:cubicBezTo>
                  <a:pt x="46770" y="54072"/>
                  <a:pt x="48128" y="53550"/>
                  <a:pt x="49068" y="52448"/>
                </a:cubicBezTo>
                <a:cubicBezTo>
                  <a:pt x="49112" y="52425"/>
                  <a:pt x="49075" y="52354"/>
                  <a:pt x="49040" y="52354"/>
                </a:cubicBezTo>
                <a:cubicBezTo>
                  <a:pt x="49027" y="52354"/>
                  <a:pt x="49015" y="52363"/>
                  <a:pt x="49007" y="52387"/>
                </a:cubicBezTo>
                <a:cubicBezTo>
                  <a:pt x="48062" y="53475"/>
                  <a:pt x="46821" y="53947"/>
                  <a:pt x="45556" y="53947"/>
                </a:cubicBezTo>
                <a:cubicBezTo>
                  <a:pt x="43605" y="53947"/>
                  <a:pt x="41596" y="52825"/>
                  <a:pt x="40526" y="51110"/>
                </a:cubicBezTo>
                <a:cubicBezTo>
                  <a:pt x="39250" y="48983"/>
                  <a:pt x="38855" y="46369"/>
                  <a:pt x="38642" y="43937"/>
                </a:cubicBezTo>
                <a:cubicBezTo>
                  <a:pt x="38034" y="36946"/>
                  <a:pt x="38277" y="29894"/>
                  <a:pt x="38125" y="22843"/>
                </a:cubicBezTo>
                <a:cubicBezTo>
                  <a:pt x="38064" y="18526"/>
                  <a:pt x="37943" y="14241"/>
                  <a:pt x="37608" y="9894"/>
                </a:cubicBezTo>
                <a:cubicBezTo>
                  <a:pt x="37456" y="7918"/>
                  <a:pt x="37274" y="5943"/>
                  <a:pt x="37000" y="3967"/>
                </a:cubicBezTo>
                <a:cubicBezTo>
                  <a:pt x="36848" y="2873"/>
                  <a:pt x="36666" y="1566"/>
                  <a:pt x="35845" y="745"/>
                </a:cubicBezTo>
                <a:cubicBezTo>
                  <a:pt x="35312" y="212"/>
                  <a:pt x="34722" y="1"/>
                  <a:pt x="34117" y="1"/>
                </a:cubicBezTo>
                <a:close/>
              </a:path>
            </a:pathLst>
          </a:custGeom>
          <a:solidFill>
            <a:schemeClr val="lt2"/>
          </a:solidFill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8" name="Google Shape;428;p19"/>
          <p:cNvGrpSpPr/>
          <p:nvPr/>
        </p:nvGrpSpPr>
        <p:grpSpPr>
          <a:xfrm rot="-3625297">
            <a:off x="8572297" y="944904"/>
            <a:ext cx="1143407" cy="1365753"/>
            <a:chOff x="2641650" y="1052550"/>
            <a:chExt cx="778700" cy="930125"/>
          </a:xfrm>
        </p:grpSpPr>
        <p:sp>
          <p:nvSpPr>
            <p:cNvPr id="429" name="Google Shape;429;p19"/>
            <p:cNvSpPr/>
            <p:nvPr/>
          </p:nvSpPr>
          <p:spPr>
            <a:xfrm>
              <a:off x="2922825" y="1529950"/>
              <a:ext cx="86650" cy="84575"/>
            </a:xfrm>
            <a:custGeom>
              <a:avLst/>
              <a:gdLst/>
              <a:ahLst/>
              <a:cxnLst/>
              <a:rect l="l" t="t" r="r" b="b"/>
              <a:pathLst>
                <a:path w="3466" h="3383" extrusionOk="0">
                  <a:moveTo>
                    <a:pt x="1733" y="0"/>
                  </a:moveTo>
                  <a:cubicBezTo>
                    <a:pt x="1451" y="0"/>
                    <a:pt x="1170" y="76"/>
                    <a:pt x="912" y="183"/>
                  </a:cubicBezTo>
                  <a:cubicBezTo>
                    <a:pt x="274" y="456"/>
                    <a:pt x="0" y="1216"/>
                    <a:pt x="30" y="1855"/>
                  </a:cubicBezTo>
                  <a:cubicBezTo>
                    <a:pt x="137" y="2736"/>
                    <a:pt x="877" y="3382"/>
                    <a:pt x="1715" y="3382"/>
                  </a:cubicBezTo>
                  <a:cubicBezTo>
                    <a:pt x="1831" y="3382"/>
                    <a:pt x="1949" y="3370"/>
                    <a:pt x="2067" y="3344"/>
                  </a:cubicBezTo>
                  <a:cubicBezTo>
                    <a:pt x="2979" y="3101"/>
                    <a:pt x="3465" y="2189"/>
                    <a:pt x="3313" y="1338"/>
                  </a:cubicBezTo>
                  <a:cubicBezTo>
                    <a:pt x="3252" y="882"/>
                    <a:pt x="2918" y="517"/>
                    <a:pt x="2553" y="274"/>
                  </a:cubicBezTo>
                  <a:cubicBezTo>
                    <a:pt x="2295" y="76"/>
                    <a:pt x="2014" y="0"/>
                    <a:pt x="17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9"/>
            <p:cNvSpPr/>
            <p:nvPr/>
          </p:nvSpPr>
          <p:spPr>
            <a:xfrm>
              <a:off x="3085075" y="1594825"/>
              <a:ext cx="89575" cy="63675"/>
            </a:xfrm>
            <a:custGeom>
              <a:avLst/>
              <a:gdLst/>
              <a:ahLst/>
              <a:cxnLst/>
              <a:rect l="l" t="t" r="r" b="b"/>
              <a:pathLst>
                <a:path w="3583" h="2547" extrusionOk="0">
                  <a:moveTo>
                    <a:pt x="1728" y="1"/>
                  </a:moveTo>
                  <a:cubicBezTo>
                    <a:pt x="1448" y="1"/>
                    <a:pt x="1158" y="105"/>
                    <a:pt x="896" y="354"/>
                  </a:cubicBezTo>
                  <a:cubicBezTo>
                    <a:pt x="1" y="1249"/>
                    <a:pt x="841" y="2546"/>
                    <a:pt x="1816" y="2546"/>
                  </a:cubicBezTo>
                  <a:cubicBezTo>
                    <a:pt x="2098" y="2546"/>
                    <a:pt x="2393" y="2437"/>
                    <a:pt x="2659" y="2178"/>
                  </a:cubicBezTo>
                  <a:cubicBezTo>
                    <a:pt x="3583" y="1301"/>
                    <a:pt x="2717" y="1"/>
                    <a:pt x="17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9"/>
            <p:cNvSpPr/>
            <p:nvPr/>
          </p:nvSpPr>
          <p:spPr>
            <a:xfrm>
              <a:off x="2987175" y="1706400"/>
              <a:ext cx="80400" cy="56325"/>
            </a:xfrm>
            <a:custGeom>
              <a:avLst/>
              <a:gdLst/>
              <a:ahLst/>
              <a:cxnLst/>
              <a:rect l="l" t="t" r="r" b="b"/>
              <a:pathLst>
                <a:path w="3216" h="2253" extrusionOk="0">
                  <a:moveTo>
                    <a:pt x="1553" y="1"/>
                  </a:moveTo>
                  <a:cubicBezTo>
                    <a:pt x="1311" y="1"/>
                    <a:pt x="1059" y="89"/>
                    <a:pt x="830" y="298"/>
                  </a:cubicBezTo>
                  <a:cubicBezTo>
                    <a:pt x="0" y="1081"/>
                    <a:pt x="762" y="2253"/>
                    <a:pt x="1642" y="2253"/>
                  </a:cubicBezTo>
                  <a:cubicBezTo>
                    <a:pt x="1890" y="2253"/>
                    <a:pt x="2147" y="2160"/>
                    <a:pt x="2381" y="1940"/>
                  </a:cubicBezTo>
                  <a:cubicBezTo>
                    <a:pt x="3216" y="1176"/>
                    <a:pt x="2440" y="1"/>
                    <a:pt x="15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9"/>
            <p:cNvSpPr/>
            <p:nvPr/>
          </p:nvSpPr>
          <p:spPr>
            <a:xfrm>
              <a:off x="2711500" y="1658375"/>
              <a:ext cx="79875" cy="67600"/>
            </a:xfrm>
            <a:custGeom>
              <a:avLst/>
              <a:gdLst/>
              <a:ahLst/>
              <a:cxnLst/>
              <a:rect l="l" t="t" r="r" b="b"/>
              <a:pathLst>
                <a:path w="3195" h="2704" extrusionOk="0">
                  <a:moveTo>
                    <a:pt x="1352" y="0"/>
                  </a:moveTo>
                  <a:cubicBezTo>
                    <a:pt x="1059" y="0"/>
                    <a:pt x="763" y="107"/>
                    <a:pt x="581" y="304"/>
                  </a:cubicBezTo>
                  <a:cubicBezTo>
                    <a:pt x="505" y="369"/>
                    <a:pt x="449" y="433"/>
                    <a:pt x="403" y="501"/>
                  </a:cubicBezTo>
                  <a:lnTo>
                    <a:pt x="403" y="501"/>
                  </a:lnTo>
                  <a:cubicBezTo>
                    <a:pt x="126" y="879"/>
                    <a:pt x="0" y="1470"/>
                    <a:pt x="277" y="1885"/>
                  </a:cubicBezTo>
                  <a:cubicBezTo>
                    <a:pt x="606" y="2415"/>
                    <a:pt x="1089" y="2703"/>
                    <a:pt x="1607" y="2703"/>
                  </a:cubicBezTo>
                  <a:cubicBezTo>
                    <a:pt x="1950" y="2703"/>
                    <a:pt x="2308" y="2577"/>
                    <a:pt x="2647" y="2310"/>
                  </a:cubicBezTo>
                  <a:cubicBezTo>
                    <a:pt x="3195" y="1885"/>
                    <a:pt x="3164" y="943"/>
                    <a:pt x="2708" y="517"/>
                  </a:cubicBezTo>
                  <a:cubicBezTo>
                    <a:pt x="2469" y="305"/>
                    <a:pt x="2184" y="168"/>
                    <a:pt x="1898" y="124"/>
                  </a:cubicBezTo>
                  <a:lnTo>
                    <a:pt x="1898" y="124"/>
                  </a:lnTo>
                  <a:cubicBezTo>
                    <a:pt x="1828" y="91"/>
                    <a:pt x="1754" y="66"/>
                    <a:pt x="1678" y="48"/>
                  </a:cubicBezTo>
                  <a:lnTo>
                    <a:pt x="1678" y="48"/>
                  </a:lnTo>
                  <a:cubicBezTo>
                    <a:pt x="1574" y="16"/>
                    <a:pt x="1463" y="0"/>
                    <a:pt x="1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9"/>
            <p:cNvSpPr/>
            <p:nvPr/>
          </p:nvSpPr>
          <p:spPr>
            <a:xfrm>
              <a:off x="2812250" y="1404200"/>
              <a:ext cx="72650" cy="51550"/>
            </a:xfrm>
            <a:custGeom>
              <a:avLst/>
              <a:gdLst/>
              <a:ahLst/>
              <a:cxnLst/>
              <a:rect l="l" t="t" r="r" b="b"/>
              <a:pathLst>
                <a:path w="2906" h="2062" extrusionOk="0">
                  <a:moveTo>
                    <a:pt x="1443" y="0"/>
                  </a:moveTo>
                  <a:cubicBezTo>
                    <a:pt x="1218" y="0"/>
                    <a:pt x="986" y="85"/>
                    <a:pt x="776" y="289"/>
                  </a:cubicBezTo>
                  <a:cubicBezTo>
                    <a:pt x="0" y="993"/>
                    <a:pt x="696" y="2061"/>
                    <a:pt x="1486" y="2061"/>
                  </a:cubicBezTo>
                  <a:cubicBezTo>
                    <a:pt x="1719" y="2061"/>
                    <a:pt x="1960" y="1969"/>
                    <a:pt x="2174" y="1748"/>
                  </a:cubicBezTo>
                  <a:cubicBezTo>
                    <a:pt x="2906" y="1039"/>
                    <a:pt x="2225" y="0"/>
                    <a:pt x="14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9"/>
            <p:cNvSpPr/>
            <p:nvPr/>
          </p:nvSpPr>
          <p:spPr>
            <a:xfrm>
              <a:off x="3030100" y="1453050"/>
              <a:ext cx="78900" cy="67150"/>
            </a:xfrm>
            <a:custGeom>
              <a:avLst/>
              <a:gdLst/>
              <a:ahLst/>
              <a:cxnLst/>
              <a:rect l="l" t="t" r="r" b="b"/>
              <a:pathLst>
                <a:path w="3156" h="2686" extrusionOk="0">
                  <a:moveTo>
                    <a:pt x="1914" y="0"/>
                  </a:moveTo>
                  <a:cubicBezTo>
                    <a:pt x="1668" y="0"/>
                    <a:pt x="1424" y="80"/>
                    <a:pt x="1241" y="250"/>
                  </a:cubicBezTo>
                  <a:cubicBezTo>
                    <a:pt x="815" y="706"/>
                    <a:pt x="299" y="1131"/>
                    <a:pt x="116" y="1739"/>
                  </a:cubicBezTo>
                  <a:cubicBezTo>
                    <a:pt x="1" y="2144"/>
                    <a:pt x="297" y="2686"/>
                    <a:pt x="719" y="2686"/>
                  </a:cubicBezTo>
                  <a:cubicBezTo>
                    <a:pt x="741" y="2686"/>
                    <a:pt x="763" y="2684"/>
                    <a:pt x="785" y="2681"/>
                  </a:cubicBezTo>
                  <a:cubicBezTo>
                    <a:pt x="1423" y="2620"/>
                    <a:pt x="1879" y="2286"/>
                    <a:pt x="2426" y="1921"/>
                  </a:cubicBezTo>
                  <a:cubicBezTo>
                    <a:pt x="2943" y="1587"/>
                    <a:pt x="3156" y="949"/>
                    <a:pt x="2761" y="402"/>
                  </a:cubicBezTo>
                  <a:cubicBezTo>
                    <a:pt x="2570" y="141"/>
                    <a:pt x="2241" y="0"/>
                    <a:pt x="19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9"/>
            <p:cNvSpPr/>
            <p:nvPr/>
          </p:nvSpPr>
          <p:spPr>
            <a:xfrm>
              <a:off x="2854850" y="1711625"/>
              <a:ext cx="59625" cy="42450"/>
            </a:xfrm>
            <a:custGeom>
              <a:avLst/>
              <a:gdLst/>
              <a:ahLst/>
              <a:cxnLst/>
              <a:rect l="l" t="t" r="r" b="b"/>
              <a:pathLst>
                <a:path w="2385" h="1698" extrusionOk="0">
                  <a:moveTo>
                    <a:pt x="1152" y="1"/>
                  </a:moveTo>
                  <a:cubicBezTo>
                    <a:pt x="963" y="1"/>
                    <a:pt x="767" y="72"/>
                    <a:pt x="591" y="241"/>
                  </a:cubicBezTo>
                  <a:cubicBezTo>
                    <a:pt x="1" y="832"/>
                    <a:pt x="548" y="1698"/>
                    <a:pt x="1193" y="1698"/>
                  </a:cubicBezTo>
                  <a:cubicBezTo>
                    <a:pt x="1377" y="1698"/>
                    <a:pt x="1570" y="1626"/>
                    <a:pt x="1746" y="1457"/>
                  </a:cubicBezTo>
                  <a:cubicBezTo>
                    <a:pt x="2384" y="866"/>
                    <a:pt x="1810" y="1"/>
                    <a:pt x="11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9"/>
            <p:cNvSpPr/>
            <p:nvPr/>
          </p:nvSpPr>
          <p:spPr>
            <a:xfrm>
              <a:off x="2664675" y="1516975"/>
              <a:ext cx="84725" cy="59250"/>
            </a:xfrm>
            <a:custGeom>
              <a:avLst/>
              <a:gdLst/>
              <a:ahLst/>
              <a:cxnLst/>
              <a:rect l="l" t="t" r="r" b="b"/>
              <a:pathLst>
                <a:path w="3389" h="2370" extrusionOk="0">
                  <a:moveTo>
                    <a:pt x="1680" y="0"/>
                  </a:moveTo>
                  <a:cubicBezTo>
                    <a:pt x="1418" y="0"/>
                    <a:pt x="1147" y="100"/>
                    <a:pt x="903" y="337"/>
                  </a:cubicBezTo>
                  <a:cubicBezTo>
                    <a:pt x="1" y="1121"/>
                    <a:pt x="825" y="2369"/>
                    <a:pt x="1750" y="2369"/>
                  </a:cubicBezTo>
                  <a:cubicBezTo>
                    <a:pt x="2009" y="2369"/>
                    <a:pt x="2275" y="2272"/>
                    <a:pt x="2514" y="2039"/>
                  </a:cubicBezTo>
                  <a:cubicBezTo>
                    <a:pt x="3388" y="1212"/>
                    <a:pt x="2592" y="0"/>
                    <a:pt x="16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9"/>
            <p:cNvSpPr/>
            <p:nvPr/>
          </p:nvSpPr>
          <p:spPr>
            <a:xfrm>
              <a:off x="3084675" y="1927225"/>
              <a:ext cx="60050" cy="55450"/>
            </a:xfrm>
            <a:custGeom>
              <a:avLst/>
              <a:gdLst/>
              <a:ahLst/>
              <a:cxnLst/>
              <a:rect l="l" t="t" r="r" b="b"/>
              <a:pathLst>
                <a:path w="2402" h="2218" extrusionOk="0">
                  <a:moveTo>
                    <a:pt x="1008" y="1"/>
                  </a:moveTo>
                  <a:cubicBezTo>
                    <a:pt x="854" y="1"/>
                    <a:pt x="698" y="48"/>
                    <a:pt x="547" y="158"/>
                  </a:cubicBezTo>
                  <a:cubicBezTo>
                    <a:pt x="91" y="553"/>
                    <a:pt x="0" y="1161"/>
                    <a:pt x="395" y="1556"/>
                  </a:cubicBezTo>
                  <a:lnTo>
                    <a:pt x="821" y="1952"/>
                  </a:lnTo>
                  <a:cubicBezTo>
                    <a:pt x="993" y="2123"/>
                    <a:pt x="1213" y="2218"/>
                    <a:pt x="1433" y="2218"/>
                  </a:cubicBezTo>
                  <a:cubicBezTo>
                    <a:pt x="1601" y="2218"/>
                    <a:pt x="1770" y="2162"/>
                    <a:pt x="1915" y="2043"/>
                  </a:cubicBezTo>
                  <a:cubicBezTo>
                    <a:pt x="2219" y="1800"/>
                    <a:pt x="2402" y="1313"/>
                    <a:pt x="2158" y="979"/>
                  </a:cubicBezTo>
                  <a:cubicBezTo>
                    <a:pt x="2067" y="827"/>
                    <a:pt x="1946" y="675"/>
                    <a:pt x="1824" y="462"/>
                  </a:cubicBezTo>
                  <a:cubicBezTo>
                    <a:pt x="1620" y="197"/>
                    <a:pt x="1321" y="1"/>
                    <a:pt x="10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9"/>
            <p:cNvSpPr/>
            <p:nvPr/>
          </p:nvSpPr>
          <p:spPr>
            <a:xfrm>
              <a:off x="3199500" y="1813800"/>
              <a:ext cx="53900" cy="37125"/>
            </a:xfrm>
            <a:custGeom>
              <a:avLst/>
              <a:gdLst/>
              <a:ahLst/>
              <a:cxnLst/>
              <a:rect l="l" t="t" r="r" b="b"/>
              <a:pathLst>
                <a:path w="2156" h="1485" extrusionOk="0">
                  <a:moveTo>
                    <a:pt x="1054" y="0"/>
                  </a:moveTo>
                  <a:cubicBezTo>
                    <a:pt x="893" y="0"/>
                    <a:pt x="726" y="59"/>
                    <a:pt x="575" y="197"/>
                  </a:cubicBezTo>
                  <a:cubicBezTo>
                    <a:pt x="0" y="699"/>
                    <a:pt x="519" y="1484"/>
                    <a:pt x="1121" y="1484"/>
                  </a:cubicBezTo>
                  <a:cubicBezTo>
                    <a:pt x="1284" y="1484"/>
                    <a:pt x="1453" y="1427"/>
                    <a:pt x="1608" y="1291"/>
                  </a:cubicBezTo>
                  <a:cubicBezTo>
                    <a:pt x="2156" y="767"/>
                    <a:pt x="1640" y="0"/>
                    <a:pt x="10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19"/>
            <p:cNvSpPr/>
            <p:nvPr/>
          </p:nvSpPr>
          <p:spPr>
            <a:xfrm>
              <a:off x="2914100" y="1844850"/>
              <a:ext cx="69925" cy="49850"/>
            </a:xfrm>
            <a:custGeom>
              <a:avLst/>
              <a:gdLst/>
              <a:ahLst/>
              <a:cxnLst/>
              <a:rect l="l" t="t" r="r" b="b"/>
              <a:pathLst>
                <a:path w="2797" h="1994" extrusionOk="0">
                  <a:moveTo>
                    <a:pt x="1339" y="1"/>
                  </a:moveTo>
                  <a:cubicBezTo>
                    <a:pt x="1128" y="1"/>
                    <a:pt x="910" y="78"/>
                    <a:pt x="714" y="262"/>
                  </a:cubicBezTo>
                  <a:cubicBezTo>
                    <a:pt x="1" y="951"/>
                    <a:pt x="682" y="1994"/>
                    <a:pt x="1449" y="1994"/>
                  </a:cubicBezTo>
                  <a:cubicBezTo>
                    <a:pt x="1663" y="1994"/>
                    <a:pt x="1883" y="1913"/>
                    <a:pt x="2082" y="1721"/>
                  </a:cubicBezTo>
                  <a:cubicBezTo>
                    <a:pt x="2797" y="1029"/>
                    <a:pt x="2109" y="1"/>
                    <a:pt x="1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19"/>
            <p:cNvSpPr/>
            <p:nvPr/>
          </p:nvSpPr>
          <p:spPr>
            <a:xfrm>
              <a:off x="2990125" y="1303025"/>
              <a:ext cx="76175" cy="54025"/>
            </a:xfrm>
            <a:custGeom>
              <a:avLst/>
              <a:gdLst/>
              <a:ahLst/>
              <a:cxnLst/>
              <a:rect l="l" t="t" r="r" b="b"/>
              <a:pathLst>
                <a:path w="3047" h="2161" extrusionOk="0">
                  <a:moveTo>
                    <a:pt x="1485" y="0"/>
                  </a:moveTo>
                  <a:cubicBezTo>
                    <a:pt x="1254" y="0"/>
                    <a:pt x="1016" y="87"/>
                    <a:pt x="804" y="293"/>
                  </a:cubicBezTo>
                  <a:cubicBezTo>
                    <a:pt x="1" y="1025"/>
                    <a:pt x="720" y="2161"/>
                    <a:pt x="1552" y="2161"/>
                  </a:cubicBezTo>
                  <a:cubicBezTo>
                    <a:pt x="1791" y="2161"/>
                    <a:pt x="2039" y="2067"/>
                    <a:pt x="2263" y="1843"/>
                  </a:cubicBezTo>
                  <a:cubicBezTo>
                    <a:pt x="3046" y="1107"/>
                    <a:pt x="2309" y="0"/>
                    <a:pt x="14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9"/>
            <p:cNvSpPr/>
            <p:nvPr/>
          </p:nvSpPr>
          <p:spPr>
            <a:xfrm>
              <a:off x="3220200" y="1557425"/>
              <a:ext cx="86350" cy="60875"/>
            </a:xfrm>
            <a:custGeom>
              <a:avLst/>
              <a:gdLst/>
              <a:ahLst/>
              <a:cxnLst/>
              <a:rect l="l" t="t" r="r" b="b"/>
              <a:pathLst>
                <a:path w="3454" h="2435" extrusionOk="0">
                  <a:moveTo>
                    <a:pt x="1680" y="1"/>
                  </a:moveTo>
                  <a:cubicBezTo>
                    <a:pt x="1417" y="1"/>
                    <a:pt x="1146" y="98"/>
                    <a:pt x="902" y="330"/>
                  </a:cubicBezTo>
                  <a:cubicBezTo>
                    <a:pt x="0" y="1160"/>
                    <a:pt x="820" y="2434"/>
                    <a:pt x="1773" y="2434"/>
                  </a:cubicBezTo>
                  <a:cubicBezTo>
                    <a:pt x="2041" y="2434"/>
                    <a:pt x="2320" y="2333"/>
                    <a:pt x="2573" y="2093"/>
                  </a:cubicBezTo>
                  <a:cubicBezTo>
                    <a:pt x="3453" y="1261"/>
                    <a:pt x="2622" y="1"/>
                    <a:pt x="16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19"/>
            <p:cNvSpPr/>
            <p:nvPr/>
          </p:nvSpPr>
          <p:spPr>
            <a:xfrm>
              <a:off x="2840750" y="1546550"/>
              <a:ext cx="42525" cy="30300"/>
            </a:xfrm>
            <a:custGeom>
              <a:avLst/>
              <a:gdLst/>
              <a:ahLst/>
              <a:cxnLst/>
              <a:rect l="l" t="t" r="r" b="b"/>
              <a:pathLst>
                <a:path w="1701" h="1212" extrusionOk="0">
                  <a:moveTo>
                    <a:pt x="813" y="0"/>
                  </a:moveTo>
                  <a:cubicBezTo>
                    <a:pt x="684" y="0"/>
                    <a:pt x="549" y="47"/>
                    <a:pt x="426" y="157"/>
                  </a:cubicBezTo>
                  <a:cubicBezTo>
                    <a:pt x="0" y="583"/>
                    <a:pt x="403" y="1211"/>
                    <a:pt x="860" y="1211"/>
                  </a:cubicBezTo>
                  <a:cubicBezTo>
                    <a:pt x="990" y="1211"/>
                    <a:pt x="1125" y="1160"/>
                    <a:pt x="1247" y="1039"/>
                  </a:cubicBezTo>
                  <a:cubicBezTo>
                    <a:pt x="1701" y="632"/>
                    <a:pt x="1290" y="0"/>
                    <a:pt x="8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19"/>
            <p:cNvSpPr/>
            <p:nvPr/>
          </p:nvSpPr>
          <p:spPr>
            <a:xfrm>
              <a:off x="2641650" y="1300600"/>
              <a:ext cx="69175" cy="64875"/>
            </a:xfrm>
            <a:custGeom>
              <a:avLst/>
              <a:gdLst/>
              <a:ahLst/>
              <a:cxnLst/>
              <a:rect l="l" t="t" r="r" b="b"/>
              <a:pathLst>
                <a:path w="2767" h="2595" extrusionOk="0">
                  <a:moveTo>
                    <a:pt x="1065" y="0"/>
                  </a:moveTo>
                  <a:cubicBezTo>
                    <a:pt x="867" y="0"/>
                    <a:pt x="670" y="59"/>
                    <a:pt x="487" y="208"/>
                  </a:cubicBezTo>
                  <a:cubicBezTo>
                    <a:pt x="31" y="542"/>
                    <a:pt x="1" y="1150"/>
                    <a:pt x="183" y="1636"/>
                  </a:cubicBezTo>
                  <a:cubicBezTo>
                    <a:pt x="393" y="2202"/>
                    <a:pt x="848" y="2594"/>
                    <a:pt x="1349" y="2594"/>
                  </a:cubicBezTo>
                  <a:cubicBezTo>
                    <a:pt x="1575" y="2594"/>
                    <a:pt x="1811" y="2515"/>
                    <a:pt x="2037" y="2335"/>
                  </a:cubicBezTo>
                  <a:cubicBezTo>
                    <a:pt x="2767" y="1849"/>
                    <a:pt x="2736" y="785"/>
                    <a:pt x="2007" y="329"/>
                  </a:cubicBezTo>
                  <a:cubicBezTo>
                    <a:pt x="1723" y="159"/>
                    <a:pt x="1392" y="0"/>
                    <a:pt x="10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19"/>
            <p:cNvSpPr/>
            <p:nvPr/>
          </p:nvSpPr>
          <p:spPr>
            <a:xfrm>
              <a:off x="2824675" y="1103425"/>
              <a:ext cx="80925" cy="56350"/>
            </a:xfrm>
            <a:custGeom>
              <a:avLst/>
              <a:gdLst/>
              <a:ahLst/>
              <a:cxnLst/>
              <a:rect l="l" t="t" r="r" b="b"/>
              <a:pathLst>
                <a:path w="3237" h="2254" extrusionOk="0">
                  <a:moveTo>
                    <a:pt x="1569" y="0"/>
                  </a:moveTo>
                  <a:cubicBezTo>
                    <a:pt x="1319" y="0"/>
                    <a:pt x="1060" y="93"/>
                    <a:pt x="826" y="313"/>
                  </a:cubicBezTo>
                  <a:cubicBezTo>
                    <a:pt x="0" y="1091"/>
                    <a:pt x="766" y="2254"/>
                    <a:pt x="1648" y="2254"/>
                  </a:cubicBezTo>
                  <a:cubicBezTo>
                    <a:pt x="1903" y="2254"/>
                    <a:pt x="2168" y="2156"/>
                    <a:pt x="2406" y="1924"/>
                  </a:cubicBezTo>
                  <a:cubicBezTo>
                    <a:pt x="3236" y="1166"/>
                    <a:pt x="2457" y="0"/>
                    <a:pt x="1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19"/>
            <p:cNvSpPr/>
            <p:nvPr/>
          </p:nvSpPr>
          <p:spPr>
            <a:xfrm>
              <a:off x="2806825" y="1305425"/>
              <a:ext cx="53125" cy="37600"/>
            </a:xfrm>
            <a:custGeom>
              <a:avLst/>
              <a:gdLst/>
              <a:ahLst/>
              <a:cxnLst/>
              <a:rect l="l" t="t" r="r" b="b"/>
              <a:pathLst>
                <a:path w="2125" h="1504" extrusionOk="0">
                  <a:moveTo>
                    <a:pt x="1031" y="1"/>
                  </a:moveTo>
                  <a:cubicBezTo>
                    <a:pt x="873" y="1"/>
                    <a:pt x="712" y="59"/>
                    <a:pt x="567" y="197"/>
                  </a:cubicBezTo>
                  <a:cubicBezTo>
                    <a:pt x="0" y="740"/>
                    <a:pt x="498" y="1503"/>
                    <a:pt x="1090" y="1503"/>
                  </a:cubicBezTo>
                  <a:cubicBezTo>
                    <a:pt x="1260" y="1503"/>
                    <a:pt x="1438" y="1441"/>
                    <a:pt x="1600" y="1291"/>
                  </a:cubicBezTo>
                  <a:cubicBezTo>
                    <a:pt x="2124" y="767"/>
                    <a:pt x="1603" y="1"/>
                    <a:pt x="10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19"/>
            <p:cNvSpPr/>
            <p:nvPr/>
          </p:nvSpPr>
          <p:spPr>
            <a:xfrm>
              <a:off x="3298875" y="1915225"/>
              <a:ext cx="92900" cy="65575"/>
            </a:xfrm>
            <a:custGeom>
              <a:avLst/>
              <a:gdLst/>
              <a:ahLst/>
              <a:cxnLst/>
              <a:rect l="l" t="t" r="r" b="b"/>
              <a:pathLst>
                <a:path w="3716" h="2623" extrusionOk="0">
                  <a:moveTo>
                    <a:pt x="1818" y="0"/>
                  </a:moveTo>
                  <a:cubicBezTo>
                    <a:pt x="1527" y="0"/>
                    <a:pt x="1223" y="108"/>
                    <a:pt x="946" y="365"/>
                  </a:cubicBezTo>
                  <a:cubicBezTo>
                    <a:pt x="0" y="1264"/>
                    <a:pt x="895" y="2623"/>
                    <a:pt x="1911" y="2623"/>
                  </a:cubicBezTo>
                  <a:cubicBezTo>
                    <a:pt x="2201" y="2623"/>
                    <a:pt x="2500" y="2512"/>
                    <a:pt x="2770" y="2249"/>
                  </a:cubicBezTo>
                  <a:cubicBezTo>
                    <a:pt x="3716" y="1327"/>
                    <a:pt x="2840" y="0"/>
                    <a:pt x="18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9"/>
            <p:cNvSpPr/>
            <p:nvPr/>
          </p:nvSpPr>
          <p:spPr>
            <a:xfrm>
              <a:off x="3352825" y="1772100"/>
              <a:ext cx="67525" cy="47275"/>
            </a:xfrm>
            <a:custGeom>
              <a:avLst/>
              <a:gdLst/>
              <a:ahLst/>
              <a:cxnLst/>
              <a:rect l="l" t="t" r="r" b="b"/>
              <a:pathLst>
                <a:path w="2701" h="1891" extrusionOk="0">
                  <a:moveTo>
                    <a:pt x="1325" y="1"/>
                  </a:moveTo>
                  <a:cubicBezTo>
                    <a:pt x="1124" y="1"/>
                    <a:pt x="918" y="76"/>
                    <a:pt x="733" y="254"/>
                  </a:cubicBezTo>
                  <a:cubicBezTo>
                    <a:pt x="1" y="916"/>
                    <a:pt x="628" y="1890"/>
                    <a:pt x="1373" y="1890"/>
                  </a:cubicBezTo>
                  <a:cubicBezTo>
                    <a:pt x="1585" y="1890"/>
                    <a:pt x="1807" y="1811"/>
                    <a:pt x="2010" y="1622"/>
                  </a:cubicBezTo>
                  <a:cubicBezTo>
                    <a:pt x="2700" y="979"/>
                    <a:pt x="2049" y="1"/>
                    <a:pt x="13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19"/>
            <p:cNvSpPr/>
            <p:nvPr/>
          </p:nvSpPr>
          <p:spPr>
            <a:xfrm>
              <a:off x="3105175" y="1300600"/>
              <a:ext cx="81450" cy="56650"/>
            </a:xfrm>
            <a:custGeom>
              <a:avLst/>
              <a:gdLst/>
              <a:ahLst/>
              <a:cxnLst/>
              <a:rect l="l" t="t" r="r" b="b"/>
              <a:pathLst>
                <a:path w="3258" h="2266" extrusionOk="0">
                  <a:moveTo>
                    <a:pt x="1610" y="0"/>
                  </a:moveTo>
                  <a:cubicBezTo>
                    <a:pt x="1355" y="0"/>
                    <a:pt x="1091" y="97"/>
                    <a:pt x="852" y="329"/>
                  </a:cubicBezTo>
                  <a:cubicBezTo>
                    <a:pt x="1" y="1086"/>
                    <a:pt x="768" y="2266"/>
                    <a:pt x="1666" y="2266"/>
                  </a:cubicBezTo>
                  <a:cubicBezTo>
                    <a:pt x="1923" y="2266"/>
                    <a:pt x="2190" y="2170"/>
                    <a:pt x="2433" y="1940"/>
                  </a:cubicBezTo>
                  <a:cubicBezTo>
                    <a:pt x="3258" y="1162"/>
                    <a:pt x="2492" y="0"/>
                    <a:pt x="16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9"/>
            <p:cNvSpPr/>
            <p:nvPr/>
          </p:nvSpPr>
          <p:spPr>
            <a:xfrm>
              <a:off x="2950725" y="1052550"/>
              <a:ext cx="73825" cy="52075"/>
            </a:xfrm>
            <a:custGeom>
              <a:avLst/>
              <a:gdLst/>
              <a:ahLst/>
              <a:cxnLst/>
              <a:rect l="l" t="t" r="r" b="b"/>
              <a:pathLst>
                <a:path w="2953" h="2083" extrusionOk="0">
                  <a:moveTo>
                    <a:pt x="1410" y="0"/>
                  </a:moveTo>
                  <a:cubicBezTo>
                    <a:pt x="1183" y="0"/>
                    <a:pt x="949" y="84"/>
                    <a:pt x="738" y="282"/>
                  </a:cubicBezTo>
                  <a:cubicBezTo>
                    <a:pt x="0" y="996"/>
                    <a:pt x="716" y="2083"/>
                    <a:pt x="1514" y="2083"/>
                  </a:cubicBezTo>
                  <a:cubicBezTo>
                    <a:pt x="1735" y="2083"/>
                    <a:pt x="1962" y="1999"/>
                    <a:pt x="2167" y="1801"/>
                  </a:cubicBezTo>
                  <a:cubicBezTo>
                    <a:pt x="2952" y="1087"/>
                    <a:pt x="2228" y="0"/>
                    <a:pt x="14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0" name="Google Shape;450;p19"/>
          <p:cNvGrpSpPr/>
          <p:nvPr/>
        </p:nvGrpSpPr>
        <p:grpSpPr>
          <a:xfrm rot="-3625297">
            <a:off x="-506615" y="2066004"/>
            <a:ext cx="1143407" cy="1365753"/>
            <a:chOff x="2641650" y="1052550"/>
            <a:chExt cx="778700" cy="930125"/>
          </a:xfrm>
        </p:grpSpPr>
        <p:sp>
          <p:nvSpPr>
            <p:cNvPr id="451" name="Google Shape;451;p19"/>
            <p:cNvSpPr/>
            <p:nvPr/>
          </p:nvSpPr>
          <p:spPr>
            <a:xfrm>
              <a:off x="2922825" y="1529950"/>
              <a:ext cx="86650" cy="84575"/>
            </a:xfrm>
            <a:custGeom>
              <a:avLst/>
              <a:gdLst/>
              <a:ahLst/>
              <a:cxnLst/>
              <a:rect l="l" t="t" r="r" b="b"/>
              <a:pathLst>
                <a:path w="3466" h="3383" extrusionOk="0">
                  <a:moveTo>
                    <a:pt x="1733" y="0"/>
                  </a:moveTo>
                  <a:cubicBezTo>
                    <a:pt x="1451" y="0"/>
                    <a:pt x="1170" y="76"/>
                    <a:pt x="912" y="183"/>
                  </a:cubicBezTo>
                  <a:cubicBezTo>
                    <a:pt x="274" y="456"/>
                    <a:pt x="0" y="1216"/>
                    <a:pt x="30" y="1855"/>
                  </a:cubicBezTo>
                  <a:cubicBezTo>
                    <a:pt x="137" y="2736"/>
                    <a:pt x="877" y="3382"/>
                    <a:pt x="1715" y="3382"/>
                  </a:cubicBezTo>
                  <a:cubicBezTo>
                    <a:pt x="1831" y="3382"/>
                    <a:pt x="1949" y="3370"/>
                    <a:pt x="2067" y="3344"/>
                  </a:cubicBezTo>
                  <a:cubicBezTo>
                    <a:pt x="2979" y="3101"/>
                    <a:pt x="3465" y="2189"/>
                    <a:pt x="3313" y="1338"/>
                  </a:cubicBezTo>
                  <a:cubicBezTo>
                    <a:pt x="3252" y="882"/>
                    <a:pt x="2918" y="517"/>
                    <a:pt x="2553" y="274"/>
                  </a:cubicBezTo>
                  <a:cubicBezTo>
                    <a:pt x="2295" y="76"/>
                    <a:pt x="2014" y="0"/>
                    <a:pt x="17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9"/>
            <p:cNvSpPr/>
            <p:nvPr/>
          </p:nvSpPr>
          <p:spPr>
            <a:xfrm>
              <a:off x="3085075" y="1594825"/>
              <a:ext cx="89575" cy="63675"/>
            </a:xfrm>
            <a:custGeom>
              <a:avLst/>
              <a:gdLst/>
              <a:ahLst/>
              <a:cxnLst/>
              <a:rect l="l" t="t" r="r" b="b"/>
              <a:pathLst>
                <a:path w="3583" h="2547" extrusionOk="0">
                  <a:moveTo>
                    <a:pt x="1728" y="1"/>
                  </a:moveTo>
                  <a:cubicBezTo>
                    <a:pt x="1448" y="1"/>
                    <a:pt x="1158" y="105"/>
                    <a:pt x="896" y="354"/>
                  </a:cubicBezTo>
                  <a:cubicBezTo>
                    <a:pt x="1" y="1249"/>
                    <a:pt x="841" y="2546"/>
                    <a:pt x="1816" y="2546"/>
                  </a:cubicBezTo>
                  <a:cubicBezTo>
                    <a:pt x="2098" y="2546"/>
                    <a:pt x="2393" y="2437"/>
                    <a:pt x="2659" y="2178"/>
                  </a:cubicBezTo>
                  <a:cubicBezTo>
                    <a:pt x="3583" y="1301"/>
                    <a:pt x="2717" y="1"/>
                    <a:pt x="17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19"/>
            <p:cNvSpPr/>
            <p:nvPr/>
          </p:nvSpPr>
          <p:spPr>
            <a:xfrm>
              <a:off x="2987175" y="1706400"/>
              <a:ext cx="80400" cy="56325"/>
            </a:xfrm>
            <a:custGeom>
              <a:avLst/>
              <a:gdLst/>
              <a:ahLst/>
              <a:cxnLst/>
              <a:rect l="l" t="t" r="r" b="b"/>
              <a:pathLst>
                <a:path w="3216" h="2253" extrusionOk="0">
                  <a:moveTo>
                    <a:pt x="1553" y="1"/>
                  </a:moveTo>
                  <a:cubicBezTo>
                    <a:pt x="1311" y="1"/>
                    <a:pt x="1059" y="89"/>
                    <a:pt x="830" y="298"/>
                  </a:cubicBezTo>
                  <a:cubicBezTo>
                    <a:pt x="0" y="1081"/>
                    <a:pt x="762" y="2253"/>
                    <a:pt x="1642" y="2253"/>
                  </a:cubicBezTo>
                  <a:cubicBezTo>
                    <a:pt x="1890" y="2253"/>
                    <a:pt x="2147" y="2160"/>
                    <a:pt x="2381" y="1940"/>
                  </a:cubicBezTo>
                  <a:cubicBezTo>
                    <a:pt x="3216" y="1176"/>
                    <a:pt x="2440" y="1"/>
                    <a:pt x="15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9"/>
            <p:cNvSpPr/>
            <p:nvPr/>
          </p:nvSpPr>
          <p:spPr>
            <a:xfrm>
              <a:off x="2711500" y="1658375"/>
              <a:ext cx="79875" cy="67600"/>
            </a:xfrm>
            <a:custGeom>
              <a:avLst/>
              <a:gdLst/>
              <a:ahLst/>
              <a:cxnLst/>
              <a:rect l="l" t="t" r="r" b="b"/>
              <a:pathLst>
                <a:path w="3195" h="2704" extrusionOk="0">
                  <a:moveTo>
                    <a:pt x="1352" y="0"/>
                  </a:moveTo>
                  <a:cubicBezTo>
                    <a:pt x="1059" y="0"/>
                    <a:pt x="763" y="107"/>
                    <a:pt x="581" y="304"/>
                  </a:cubicBezTo>
                  <a:cubicBezTo>
                    <a:pt x="505" y="369"/>
                    <a:pt x="449" y="433"/>
                    <a:pt x="403" y="501"/>
                  </a:cubicBezTo>
                  <a:lnTo>
                    <a:pt x="403" y="501"/>
                  </a:lnTo>
                  <a:cubicBezTo>
                    <a:pt x="126" y="879"/>
                    <a:pt x="0" y="1470"/>
                    <a:pt x="277" y="1885"/>
                  </a:cubicBezTo>
                  <a:cubicBezTo>
                    <a:pt x="606" y="2415"/>
                    <a:pt x="1089" y="2703"/>
                    <a:pt x="1607" y="2703"/>
                  </a:cubicBezTo>
                  <a:cubicBezTo>
                    <a:pt x="1950" y="2703"/>
                    <a:pt x="2308" y="2577"/>
                    <a:pt x="2647" y="2310"/>
                  </a:cubicBezTo>
                  <a:cubicBezTo>
                    <a:pt x="3195" y="1885"/>
                    <a:pt x="3164" y="943"/>
                    <a:pt x="2708" y="517"/>
                  </a:cubicBezTo>
                  <a:cubicBezTo>
                    <a:pt x="2469" y="305"/>
                    <a:pt x="2184" y="168"/>
                    <a:pt x="1898" y="124"/>
                  </a:cubicBezTo>
                  <a:lnTo>
                    <a:pt x="1898" y="124"/>
                  </a:lnTo>
                  <a:cubicBezTo>
                    <a:pt x="1828" y="91"/>
                    <a:pt x="1754" y="66"/>
                    <a:pt x="1678" y="48"/>
                  </a:cubicBezTo>
                  <a:lnTo>
                    <a:pt x="1678" y="48"/>
                  </a:lnTo>
                  <a:cubicBezTo>
                    <a:pt x="1574" y="16"/>
                    <a:pt x="1463" y="0"/>
                    <a:pt x="1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9"/>
            <p:cNvSpPr/>
            <p:nvPr/>
          </p:nvSpPr>
          <p:spPr>
            <a:xfrm>
              <a:off x="2812250" y="1404200"/>
              <a:ext cx="72650" cy="51550"/>
            </a:xfrm>
            <a:custGeom>
              <a:avLst/>
              <a:gdLst/>
              <a:ahLst/>
              <a:cxnLst/>
              <a:rect l="l" t="t" r="r" b="b"/>
              <a:pathLst>
                <a:path w="2906" h="2062" extrusionOk="0">
                  <a:moveTo>
                    <a:pt x="1443" y="0"/>
                  </a:moveTo>
                  <a:cubicBezTo>
                    <a:pt x="1218" y="0"/>
                    <a:pt x="986" y="85"/>
                    <a:pt x="776" y="289"/>
                  </a:cubicBezTo>
                  <a:cubicBezTo>
                    <a:pt x="0" y="993"/>
                    <a:pt x="696" y="2061"/>
                    <a:pt x="1486" y="2061"/>
                  </a:cubicBezTo>
                  <a:cubicBezTo>
                    <a:pt x="1719" y="2061"/>
                    <a:pt x="1960" y="1969"/>
                    <a:pt x="2174" y="1748"/>
                  </a:cubicBezTo>
                  <a:cubicBezTo>
                    <a:pt x="2906" y="1039"/>
                    <a:pt x="2225" y="0"/>
                    <a:pt x="14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9"/>
            <p:cNvSpPr/>
            <p:nvPr/>
          </p:nvSpPr>
          <p:spPr>
            <a:xfrm>
              <a:off x="3030100" y="1453050"/>
              <a:ext cx="78900" cy="67150"/>
            </a:xfrm>
            <a:custGeom>
              <a:avLst/>
              <a:gdLst/>
              <a:ahLst/>
              <a:cxnLst/>
              <a:rect l="l" t="t" r="r" b="b"/>
              <a:pathLst>
                <a:path w="3156" h="2686" extrusionOk="0">
                  <a:moveTo>
                    <a:pt x="1914" y="0"/>
                  </a:moveTo>
                  <a:cubicBezTo>
                    <a:pt x="1668" y="0"/>
                    <a:pt x="1424" y="80"/>
                    <a:pt x="1241" y="250"/>
                  </a:cubicBezTo>
                  <a:cubicBezTo>
                    <a:pt x="815" y="706"/>
                    <a:pt x="299" y="1131"/>
                    <a:pt x="116" y="1739"/>
                  </a:cubicBezTo>
                  <a:cubicBezTo>
                    <a:pt x="1" y="2144"/>
                    <a:pt x="297" y="2686"/>
                    <a:pt x="719" y="2686"/>
                  </a:cubicBezTo>
                  <a:cubicBezTo>
                    <a:pt x="741" y="2686"/>
                    <a:pt x="763" y="2684"/>
                    <a:pt x="785" y="2681"/>
                  </a:cubicBezTo>
                  <a:cubicBezTo>
                    <a:pt x="1423" y="2620"/>
                    <a:pt x="1879" y="2286"/>
                    <a:pt x="2426" y="1921"/>
                  </a:cubicBezTo>
                  <a:cubicBezTo>
                    <a:pt x="2943" y="1587"/>
                    <a:pt x="3156" y="949"/>
                    <a:pt x="2761" y="402"/>
                  </a:cubicBezTo>
                  <a:cubicBezTo>
                    <a:pt x="2570" y="141"/>
                    <a:pt x="2241" y="0"/>
                    <a:pt x="191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9"/>
            <p:cNvSpPr/>
            <p:nvPr/>
          </p:nvSpPr>
          <p:spPr>
            <a:xfrm>
              <a:off x="2854850" y="1711625"/>
              <a:ext cx="59625" cy="42450"/>
            </a:xfrm>
            <a:custGeom>
              <a:avLst/>
              <a:gdLst/>
              <a:ahLst/>
              <a:cxnLst/>
              <a:rect l="l" t="t" r="r" b="b"/>
              <a:pathLst>
                <a:path w="2385" h="1698" extrusionOk="0">
                  <a:moveTo>
                    <a:pt x="1152" y="1"/>
                  </a:moveTo>
                  <a:cubicBezTo>
                    <a:pt x="963" y="1"/>
                    <a:pt x="767" y="72"/>
                    <a:pt x="591" y="241"/>
                  </a:cubicBezTo>
                  <a:cubicBezTo>
                    <a:pt x="1" y="832"/>
                    <a:pt x="548" y="1698"/>
                    <a:pt x="1193" y="1698"/>
                  </a:cubicBezTo>
                  <a:cubicBezTo>
                    <a:pt x="1377" y="1698"/>
                    <a:pt x="1570" y="1626"/>
                    <a:pt x="1746" y="1457"/>
                  </a:cubicBezTo>
                  <a:cubicBezTo>
                    <a:pt x="2384" y="866"/>
                    <a:pt x="1810" y="1"/>
                    <a:pt x="11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9"/>
            <p:cNvSpPr/>
            <p:nvPr/>
          </p:nvSpPr>
          <p:spPr>
            <a:xfrm>
              <a:off x="2664675" y="1516975"/>
              <a:ext cx="84725" cy="59250"/>
            </a:xfrm>
            <a:custGeom>
              <a:avLst/>
              <a:gdLst/>
              <a:ahLst/>
              <a:cxnLst/>
              <a:rect l="l" t="t" r="r" b="b"/>
              <a:pathLst>
                <a:path w="3389" h="2370" extrusionOk="0">
                  <a:moveTo>
                    <a:pt x="1680" y="0"/>
                  </a:moveTo>
                  <a:cubicBezTo>
                    <a:pt x="1418" y="0"/>
                    <a:pt x="1147" y="100"/>
                    <a:pt x="903" y="337"/>
                  </a:cubicBezTo>
                  <a:cubicBezTo>
                    <a:pt x="1" y="1121"/>
                    <a:pt x="825" y="2369"/>
                    <a:pt x="1750" y="2369"/>
                  </a:cubicBezTo>
                  <a:cubicBezTo>
                    <a:pt x="2009" y="2369"/>
                    <a:pt x="2275" y="2272"/>
                    <a:pt x="2514" y="2039"/>
                  </a:cubicBezTo>
                  <a:cubicBezTo>
                    <a:pt x="3388" y="1212"/>
                    <a:pt x="2592" y="0"/>
                    <a:pt x="16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9"/>
            <p:cNvSpPr/>
            <p:nvPr/>
          </p:nvSpPr>
          <p:spPr>
            <a:xfrm>
              <a:off x="3084675" y="1927225"/>
              <a:ext cx="60050" cy="55450"/>
            </a:xfrm>
            <a:custGeom>
              <a:avLst/>
              <a:gdLst/>
              <a:ahLst/>
              <a:cxnLst/>
              <a:rect l="l" t="t" r="r" b="b"/>
              <a:pathLst>
                <a:path w="2402" h="2218" extrusionOk="0">
                  <a:moveTo>
                    <a:pt x="1008" y="1"/>
                  </a:moveTo>
                  <a:cubicBezTo>
                    <a:pt x="854" y="1"/>
                    <a:pt x="698" y="48"/>
                    <a:pt x="547" y="158"/>
                  </a:cubicBezTo>
                  <a:cubicBezTo>
                    <a:pt x="91" y="553"/>
                    <a:pt x="0" y="1161"/>
                    <a:pt x="395" y="1556"/>
                  </a:cubicBezTo>
                  <a:lnTo>
                    <a:pt x="821" y="1952"/>
                  </a:lnTo>
                  <a:cubicBezTo>
                    <a:pt x="993" y="2123"/>
                    <a:pt x="1213" y="2218"/>
                    <a:pt x="1433" y="2218"/>
                  </a:cubicBezTo>
                  <a:cubicBezTo>
                    <a:pt x="1601" y="2218"/>
                    <a:pt x="1770" y="2162"/>
                    <a:pt x="1915" y="2043"/>
                  </a:cubicBezTo>
                  <a:cubicBezTo>
                    <a:pt x="2219" y="1800"/>
                    <a:pt x="2402" y="1313"/>
                    <a:pt x="2158" y="979"/>
                  </a:cubicBezTo>
                  <a:cubicBezTo>
                    <a:pt x="2067" y="827"/>
                    <a:pt x="1946" y="675"/>
                    <a:pt x="1824" y="462"/>
                  </a:cubicBezTo>
                  <a:cubicBezTo>
                    <a:pt x="1620" y="197"/>
                    <a:pt x="1321" y="1"/>
                    <a:pt x="10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19"/>
            <p:cNvSpPr/>
            <p:nvPr/>
          </p:nvSpPr>
          <p:spPr>
            <a:xfrm>
              <a:off x="3199500" y="1813800"/>
              <a:ext cx="53900" cy="37125"/>
            </a:xfrm>
            <a:custGeom>
              <a:avLst/>
              <a:gdLst/>
              <a:ahLst/>
              <a:cxnLst/>
              <a:rect l="l" t="t" r="r" b="b"/>
              <a:pathLst>
                <a:path w="2156" h="1485" extrusionOk="0">
                  <a:moveTo>
                    <a:pt x="1054" y="0"/>
                  </a:moveTo>
                  <a:cubicBezTo>
                    <a:pt x="893" y="0"/>
                    <a:pt x="726" y="59"/>
                    <a:pt x="575" y="197"/>
                  </a:cubicBezTo>
                  <a:cubicBezTo>
                    <a:pt x="0" y="699"/>
                    <a:pt x="519" y="1484"/>
                    <a:pt x="1121" y="1484"/>
                  </a:cubicBezTo>
                  <a:cubicBezTo>
                    <a:pt x="1284" y="1484"/>
                    <a:pt x="1453" y="1427"/>
                    <a:pt x="1608" y="1291"/>
                  </a:cubicBezTo>
                  <a:cubicBezTo>
                    <a:pt x="2156" y="767"/>
                    <a:pt x="1640" y="0"/>
                    <a:pt x="10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19"/>
            <p:cNvSpPr/>
            <p:nvPr/>
          </p:nvSpPr>
          <p:spPr>
            <a:xfrm>
              <a:off x="2914100" y="1844850"/>
              <a:ext cx="69925" cy="49850"/>
            </a:xfrm>
            <a:custGeom>
              <a:avLst/>
              <a:gdLst/>
              <a:ahLst/>
              <a:cxnLst/>
              <a:rect l="l" t="t" r="r" b="b"/>
              <a:pathLst>
                <a:path w="2797" h="1994" extrusionOk="0">
                  <a:moveTo>
                    <a:pt x="1339" y="1"/>
                  </a:moveTo>
                  <a:cubicBezTo>
                    <a:pt x="1128" y="1"/>
                    <a:pt x="910" y="78"/>
                    <a:pt x="714" y="262"/>
                  </a:cubicBezTo>
                  <a:cubicBezTo>
                    <a:pt x="1" y="951"/>
                    <a:pt x="682" y="1994"/>
                    <a:pt x="1449" y="1994"/>
                  </a:cubicBezTo>
                  <a:cubicBezTo>
                    <a:pt x="1663" y="1994"/>
                    <a:pt x="1883" y="1913"/>
                    <a:pt x="2082" y="1721"/>
                  </a:cubicBezTo>
                  <a:cubicBezTo>
                    <a:pt x="2797" y="1029"/>
                    <a:pt x="2109" y="1"/>
                    <a:pt x="1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19"/>
            <p:cNvSpPr/>
            <p:nvPr/>
          </p:nvSpPr>
          <p:spPr>
            <a:xfrm>
              <a:off x="2990125" y="1303025"/>
              <a:ext cx="76175" cy="54025"/>
            </a:xfrm>
            <a:custGeom>
              <a:avLst/>
              <a:gdLst/>
              <a:ahLst/>
              <a:cxnLst/>
              <a:rect l="l" t="t" r="r" b="b"/>
              <a:pathLst>
                <a:path w="3047" h="2161" extrusionOk="0">
                  <a:moveTo>
                    <a:pt x="1485" y="0"/>
                  </a:moveTo>
                  <a:cubicBezTo>
                    <a:pt x="1254" y="0"/>
                    <a:pt x="1016" y="87"/>
                    <a:pt x="804" y="293"/>
                  </a:cubicBezTo>
                  <a:cubicBezTo>
                    <a:pt x="1" y="1025"/>
                    <a:pt x="720" y="2161"/>
                    <a:pt x="1552" y="2161"/>
                  </a:cubicBezTo>
                  <a:cubicBezTo>
                    <a:pt x="1791" y="2161"/>
                    <a:pt x="2039" y="2067"/>
                    <a:pt x="2263" y="1843"/>
                  </a:cubicBezTo>
                  <a:cubicBezTo>
                    <a:pt x="3046" y="1107"/>
                    <a:pt x="2309" y="0"/>
                    <a:pt x="14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9"/>
            <p:cNvSpPr/>
            <p:nvPr/>
          </p:nvSpPr>
          <p:spPr>
            <a:xfrm>
              <a:off x="3220200" y="1557425"/>
              <a:ext cx="86350" cy="60875"/>
            </a:xfrm>
            <a:custGeom>
              <a:avLst/>
              <a:gdLst/>
              <a:ahLst/>
              <a:cxnLst/>
              <a:rect l="l" t="t" r="r" b="b"/>
              <a:pathLst>
                <a:path w="3454" h="2435" extrusionOk="0">
                  <a:moveTo>
                    <a:pt x="1680" y="1"/>
                  </a:moveTo>
                  <a:cubicBezTo>
                    <a:pt x="1417" y="1"/>
                    <a:pt x="1146" y="98"/>
                    <a:pt x="902" y="330"/>
                  </a:cubicBezTo>
                  <a:cubicBezTo>
                    <a:pt x="0" y="1160"/>
                    <a:pt x="820" y="2434"/>
                    <a:pt x="1773" y="2434"/>
                  </a:cubicBezTo>
                  <a:cubicBezTo>
                    <a:pt x="2041" y="2434"/>
                    <a:pt x="2320" y="2333"/>
                    <a:pt x="2573" y="2093"/>
                  </a:cubicBezTo>
                  <a:cubicBezTo>
                    <a:pt x="3453" y="1261"/>
                    <a:pt x="2622" y="1"/>
                    <a:pt x="16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9"/>
            <p:cNvSpPr/>
            <p:nvPr/>
          </p:nvSpPr>
          <p:spPr>
            <a:xfrm>
              <a:off x="2840750" y="1546550"/>
              <a:ext cx="42525" cy="30300"/>
            </a:xfrm>
            <a:custGeom>
              <a:avLst/>
              <a:gdLst/>
              <a:ahLst/>
              <a:cxnLst/>
              <a:rect l="l" t="t" r="r" b="b"/>
              <a:pathLst>
                <a:path w="1701" h="1212" extrusionOk="0">
                  <a:moveTo>
                    <a:pt x="813" y="0"/>
                  </a:moveTo>
                  <a:cubicBezTo>
                    <a:pt x="684" y="0"/>
                    <a:pt x="549" y="47"/>
                    <a:pt x="426" y="157"/>
                  </a:cubicBezTo>
                  <a:cubicBezTo>
                    <a:pt x="0" y="583"/>
                    <a:pt x="403" y="1211"/>
                    <a:pt x="860" y="1211"/>
                  </a:cubicBezTo>
                  <a:cubicBezTo>
                    <a:pt x="990" y="1211"/>
                    <a:pt x="1125" y="1160"/>
                    <a:pt x="1247" y="1039"/>
                  </a:cubicBezTo>
                  <a:cubicBezTo>
                    <a:pt x="1701" y="632"/>
                    <a:pt x="1290" y="0"/>
                    <a:pt x="8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9"/>
            <p:cNvSpPr/>
            <p:nvPr/>
          </p:nvSpPr>
          <p:spPr>
            <a:xfrm>
              <a:off x="2641650" y="1300600"/>
              <a:ext cx="69175" cy="64875"/>
            </a:xfrm>
            <a:custGeom>
              <a:avLst/>
              <a:gdLst/>
              <a:ahLst/>
              <a:cxnLst/>
              <a:rect l="l" t="t" r="r" b="b"/>
              <a:pathLst>
                <a:path w="2767" h="2595" extrusionOk="0">
                  <a:moveTo>
                    <a:pt x="1065" y="0"/>
                  </a:moveTo>
                  <a:cubicBezTo>
                    <a:pt x="867" y="0"/>
                    <a:pt x="670" y="59"/>
                    <a:pt x="487" y="208"/>
                  </a:cubicBezTo>
                  <a:cubicBezTo>
                    <a:pt x="31" y="542"/>
                    <a:pt x="1" y="1150"/>
                    <a:pt x="183" y="1636"/>
                  </a:cubicBezTo>
                  <a:cubicBezTo>
                    <a:pt x="393" y="2202"/>
                    <a:pt x="848" y="2594"/>
                    <a:pt x="1349" y="2594"/>
                  </a:cubicBezTo>
                  <a:cubicBezTo>
                    <a:pt x="1575" y="2594"/>
                    <a:pt x="1811" y="2515"/>
                    <a:pt x="2037" y="2335"/>
                  </a:cubicBezTo>
                  <a:cubicBezTo>
                    <a:pt x="2767" y="1849"/>
                    <a:pt x="2736" y="785"/>
                    <a:pt x="2007" y="329"/>
                  </a:cubicBezTo>
                  <a:cubicBezTo>
                    <a:pt x="1723" y="159"/>
                    <a:pt x="1392" y="0"/>
                    <a:pt x="10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19"/>
            <p:cNvSpPr/>
            <p:nvPr/>
          </p:nvSpPr>
          <p:spPr>
            <a:xfrm>
              <a:off x="2824675" y="1103425"/>
              <a:ext cx="80925" cy="56350"/>
            </a:xfrm>
            <a:custGeom>
              <a:avLst/>
              <a:gdLst/>
              <a:ahLst/>
              <a:cxnLst/>
              <a:rect l="l" t="t" r="r" b="b"/>
              <a:pathLst>
                <a:path w="3237" h="2254" extrusionOk="0">
                  <a:moveTo>
                    <a:pt x="1569" y="0"/>
                  </a:moveTo>
                  <a:cubicBezTo>
                    <a:pt x="1319" y="0"/>
                    <a:pt x="1060" y="93"/>
                    <a:pt x="826" y="313"/>
                  </a:cubicBezTo>
                  <a:cubicBezTo>
                    <a:pt x="0" y="1091"/>
                    <a:pt x="766" y="2254"/>
                    <a:pt x="1648" y="2254"/>
                  </a:cubicBezTo>
                  <a:cubicBezTo>
                    <a:pt x="1903" y="2254"/>
                    <a:pt x="2168" y="2156"/>
                    <a:pt x="2406" y="1924"/>
                  </a:cubicBezTo>
                  <a:cubicBezTo>
                    <a:pt x="3236" y="1166"/>
                    <a:pt x="2457" y="0"/>
                    <a:pt x="15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19"/>
            <p:cNvSpPr/>
            <p:nvPr/>
          </p:nvSpPr>
          <p:spPr>
            <a:xfrm>
              <a:off x="2806825" y="1305425"/>
              <a:ext cx="53125" cy="37600"/>
            </a:xfrm>
            <a:custGeom>
              <a:avLst/>
              <a:gdLst/>
              <a:ahLst/>
              <a:cxnLst/>
              <a:rect l="l" t="t" r="r" b="b"/>
              <a:pathLst>
                <a:path w="2125" h="1504" extrusionOk="0">
                  <a:moveTo>
                    <a:pt x="1031" y="1"/>
                  </a:moveTo>
                  <a:cubicBezTo>
                    <a:pt x="873" y="1"/>
                    <a:pt x="712" y="59"/>
                    <a:pt x="567" y="197"/>
                  </a:cubicBezTo>
                  <a:cubicBezTo>
                    <a:pt x="0" y="740"/>
                    <a:pt x="498" y="1503"/>
                    <a:pt x="1090" y="1503"/>
                  </a:cubicBezTo>
                  <a:cubicBezTo>
                    <a:pt x="1260" y="1503"/>
                    <a:pt x="1438" y="1441"/>
                    <a:pt x="1600" y="1291"/>
                  </a:cubicBezTo>
                  <a:cubicBezTo>
                    <a:pt x="2124" y="767"/>
                    <a:pt x="1603" y="1"/>
                    <a:pt x="10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19"/>
            <p:cNvSpPr/>
            <p:nvPr/>
          </p:nvSpPr>
          <p:spPr>
            <a:xfrm>
              <a:off x="3298875" y="1915225"/>
              <a:ext cx="92900" cy="65575"/>
            </a:xfrm>
            <a:custGeom>
              <a:avLst/>
              <a:gdLst/>
              <a:ahLst/>
              <a:cxnLst/>
              <a:rect l="l" t="t" r="r" b="b"/>
              <a:pathLst>
                <a:path w="3716" h="2623" extrusionOk="0">
                  <a:moveTo>
                    <a:pt x="1818" y="0"/>
                  </a:moveTo>
                  <a:cubicBezTo>
                    <a:pt x="1527" y="0"/>
                    <a:pt x="1223" y="108"/>
                    <a:pt x="946" y="365"/>
                  </a:cubicBezTo>
                  <a:cubicBezTo>
                    <a:pt x="0" y="1264"/>
                    <a:pt x="895" y="2623"/>
                    <a:pt x="1911" y="2623"/>
                  </a:cubicBezTo>
                  <a:cubicBezTo>
                    <a:pt x="2201" y="2623"/>
                    <a:pt x="2500" y="2512"/>
                    <a:pt x="2770" y="2249"/>
                  </a:cubicBezTo>
                  <a:cubicBezTo>
                    <a:pt x="3716" y="1327"/>
                    <a:pt x="2840" y="0"/>
                    <a:pt x="18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19"/>
            <p:cNvSpPr/>
            <p:nvPr/>
          </p:nvSpPr>
          <p:spPr>
            <a:xfrm>
              <a:off x="3352825" y="1772100"/>
              <a:ext cx="67525" cy="47275"/>
            </a:xfrm>
            <a:custGeom>
              <a:avLst/>
              <a:gdLst/>
              <a:ahLst/>
              <a:cxnLst/>
              <a:rect l="l" t="t" r="r" b="b"/>
              <a:pathLst>
                <a:path w="2701" h="1891" extrusionOk="0">
                  <a:moveTo>
                    <a:pt x="1325" y="1"/>
                  </a:moveTo>
                  <a:cubicBezTo>
                    <a:pt x="1124" y="1"/>
                    <a:pt x="918" y="76"/>
                    <a:pt x="733" y="254"/>
                  </a:cubicBezTo>
                  <a:cubicBezTo>
                    <a:pt x="1" y="916"/>
                    <a:pt x="628" y="1890"/>
                    <a:pt x="1373" y="1890"/>
                  </a:cubicBezTo>
                  <a:cubicBezTo>
                    <a:pt x="1585" y="1890"/>
                    <a:pt x="1807" y="1811"/>
                    <a:pt x="2010" y="1622"/>
                  </a:cubicBezTo>
                  <a:cubicBezTo>
                    <a:pt x="2700" y="979"/>
                    <a:pt x="2049" y="1"/>
                    <a:pt x="13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19"/>
            <p:cNvSpPr/>
            <p:nvPr/>
          </p:nvSpPr>
          <p:spPr>
            <a:xfrm>
              <a:off x="3105175" y="1300600"/>
              <a:ext cx="81450" cy="56650"/>
            </a:xfrm>
            <a:custGeom>
              <a:avLst/>
              <a:gdLst/>
              <a:ahLst/>
              <a:cxnLst/>
              <a:rect l="l" t="t" r="r" b="b"/>
              <a:pathLst>
                <a:path w="3258" h="2266" extrusionOk="0">
                  <a:moveTo>
                    <a:pt x="1610" y="0"/>
                  </a:moveTo>
                  <a:cubicBezTo>
                    <a:pt x="1355" y="0"/>
                    <a:pt x="1091" y="97"/>
                    <a:pt x="852" y="329"/>
                  </a:cubicBezTo>
                  <a:cubicBezTo>
                    <a:pt x="1" y="1086"/>
                    <a:pt x="768" y="2266"/>
                    <a:pt x="1666" y="2266"/>
                  </a:cubicBezTo>
                  <a:cubicBezTo>
                    <a:pt x="1923" y="2266"/>
                    <a:pt x="2190" y="2170"/>
                    <a:pt x="2433" y="1940"/>
                  </a:cubicBezTo>
                  <a:cubicBezTo>
                    <a:pt x="3258" y="1162"/>
                    <a:pt x="2492" y="0"/>
                    <a:pt x="16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19"/>
            <p:cNvSpPr/>
            <p:nvPr/>
          </p:nvSpPr>
          <p:spPr>
            <a:xfrm>
              <a:off x="2950725" y="1052550"/>
              <a:ext cx="73825" cy="52075"/>
            </a:xfrm>
            <a:custGeom>
              <a:avLst/>
              <a:gdLst/>
              <a:ahLst/>
              <a:cxnLst/>
              <a:rect l="l" t="t" r="r" b="b"/>
              <a:pathLst>
                <a:path w="2953" h="2083" extrusionOk="0">
                  <a:moveTo>
                    <a:pt x="1410" y="0"/>
                  </a:moveTo>
                  <a:cubicBezTo>
                    <a:pt x="1183" y="0"/>
                    <a:pt x="949" y="84"/>
                    <a:pt x="738" y="282"/>
                  </a:cubicBezTo>
                  <a:cubicBezTo>
                    <a:pt x="0" y="996"/>
                    <a:pt x="716" y="2083"/>
                    <a:pt x="1514" y="2083"/>
                  </a:cubicBezTo>
                  <a:cubicBezTo>
                    <a:pt x="1735" y="2083"/>
                    <a:pt x="1962" y="1999"/>
                    <a:pt x="2167" y="1801"/>
                  </a:cubicBezTo>
                  <a:cubicBezTo>
                    <a:pt x="2952" y="1087"/>
                    <a:pt x="2228" y="0"/>
                    <a:pt x="14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2" name="Google Shape;472;p19"/>
          <p:cNvSpPr txBox="1">
            <a:spLocks noGrp="1"/>
          </p:cNvSpPr>
          <p:nvPr>
            <p:ph type="title"/>
          </p:nvPr>
        </p:nvSpPr>
        <p:spPr>
          <a:xfrm>
            <a:off x="688200" y="356616"/>
            <a:ext cx="7767600" cy="7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3" name="Google Shape;473;p19"/>
          <p:cNvSpPr txBox="1">
            <a:spLocks noGrp="1"/>
          </p:cNvSpPr>
          <p:nvPr>
            <p:ph type="title" idx="2"/>
          </p:nvPr>
        </p:nvSpPr>
        <p:spPr>
          <a:xfrm>
            <a:off x="862888" y="4035929"/>
            <a:ext cx="2286000" cy="11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None/>
              <a:defRPr sz="1400" b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4" name="Google Shape;474;p19"/>
          <p:cNvSpPr txBox="1">
            <a:spLocks noGrp="1"/>
          </p:cNvSpPr>
          <p:nvPr>
            <p:ph type="title" idx="3"/>
          </p:nvPr>
        </p:nvSpPr>
        <p:spPr>
          <a:xfrm>
            <a:off x="862888" y="3599371"/>
            <a:ext cx="22860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5" name="Google Shape;475;p19"/>
          <p:cNvSpPr txBox="1">
            <a:spLocks noGrp="1"/>
          </p:cNvSpPr>
          <p:nvPr>
            <p:ph type="title" idx="4"/>
          </p:nvPr>
        </p:nvSpPr>
        <p:spPr>
          <a:xfrm>
            <a:off x="5995113" y="4023737"/>
            <a:ext cx="2286000" cy="116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None/>
              <a:defRPr sz="1400" b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6" name="Google Shape;476;p19"/>
          <p:cNvSpPr txBox="1">
            <a:spLocks noGrp="1"/>
          </p:cNvSpPr>
          <p:nvPr>
            <p:ph type="title" idx="5"/>
          </p:nvPr>
        </p:nvSpPr>
        <p:spPr>
          <a:xfrm>
            <a:off x="5995113" y="3562721"/>
            <a:ext cx="22860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7" name="Google Shape;477;p19"/>
          <p:cNvSpPr txBox="1">
            <a:spLocks noGrp="1"/>
          </p:cNvSpPr>
          <p:nvPr>
            <p:ph type="title" idx="6"/>
          </p:nvPr>
        </p:nvSpPr>
        <p:spPr>
          <a:xfrm>
            <a:off x="3429000" y="1914602"/>
            <a:ext cx="2286000" cy="751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Open Sans"/>
              <a:buNone/>
              <a:defRPr sz="1400" b="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8" name="Google Shape;478;p19"/>
          <p:cNvSpPr txBox="1">
            <a:spLocks noGrp="1"/>
          </p:cNvSpPr>
          <p:nvPr>
            <p:ph type="title" idx="7"/>
          </p:nvPr>
        </p:nvSpPr>
        <p:spPr>
          <a:xfrm>
            <a:off x="3429000" y="1465771"/>
            <a:ext cx="22860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8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1">
  <p:cSld name="CUSTOM_2_1_1_2_1">
    <p:bg>
      <p:bgPr>
        <a:solidFill>
          <a:schemeClr val="lt2"/>
        </a:solidFill>
        <a:effectLst/>
      </p:bgPr>
    </p:bg>
    <p:spTree>
      <p:nvGrpSpPr>
        <p:cNvPr id="1" name="Shape 8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" name="Google Shape;837;p27"/>
          <p:cNvSpPr/>
          <p:nvPr/>
        </p:nvSpPr>
        <p:spPr>
          <a:xfrm rot="-5400000" flipH="1">
            <a:off x="7710276" y="214544"/>
            <a:ext cx="1721128" cy="1221710"/>
          </a:xfrm>
          <a:custGeom>
            <a:avLst/>
            <a:gdLst/>
            <a:ahLst/>
            <a:cxnLst/>
            <a:rect l="l" t="t" r="r" b="b"/>
            <a:pathLst>
              <a:path w="37361" h="26520" extrusionOk="0">
                <a:moveTo>
                  <a:pt x="0" y="0"/>
                </a:moveTo>
                <a:lnTo>
                  <a:pt x="33" y="26519"/>
                </a:lnTo>
                <a:lnTo>
                  <a:pt x="37360" y="26452"/>
                </a:lnTo>
                <a:cubicBezTo>
                  <a:pt x="32590" y="12609"/>
                  <a:pt x="17312" y="22216"/>
                  <a:pt x="11475" y="9240"/>
                </a:cubicBezTo>
                <a:cubicBezTo>
                  <a:pt x="8973" y="3736"/>
                  <a:pt x="4036" y="1201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8" name="Google Shape;838;p27"/>
          <p:cNvSpPr/>
          <p:nvPr/>
        </p:nvSpPr>
        <p:spPr>
          <a:xfrm rot="-5400000" flipH="1">
            <a:off x="7316988" y="1663607"/>
            <a:ext cx="3340769" cy="849853"/>
          </a:xfrm>
          <a:custGeom>
            <a:avLst/>
            <a:gdLst/>
            <a:ahLst/>
            <a:cxnLst/>
            <a:rect l="l" t="t" r="r" b="b"/>
            <a:pathLst>
              <a:path w="72519" h="18448" extrusionOk="0">
                <a:moveTo>
                  <a:pt x="0" y="18447"/>
                </a:moveTo>
                <a:lnTo>
                  <a:pt x="72519" y="18347"/>
                </a:lnTo>
                <a:cubicBezTo>
                  <a:pt x="71852" y="15512"/>
                  <a:pt x="69116" y="12510"/>
                  <a:pt x="60010" y="13844"/>
                </a:cubicBezTo>
                <a:cubicBezTo>
                  <a:pt x="43932" y="16145"/>
                  <a:pt x="36226" y="10508"/>
                  <a:pt x="28321" y="5104"/>
                </a:cubicBezTo>
                <a:cubicBezTo>
                  <a:pt x="20982" y="1"/>
                  <a:pt x="6372" y="7439"/>
                  <a:pt x="0" y="184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39" name="Google Shape;839;p27"/>
          <p:cNvGrpSpPr/>
          <p:nvPr/>
        </p:nvGrpSpPr>
        <p:grpSpPr>
          <a:xfrm rot="3353936" flipH="1">
            <a:off x="8042124" y="-176679"/>
            <a:ext cx="1270577" cy="1476029"/>
            <a:chOff x="2641650" y="1052550"/>
            <a:chExt cx="778700" cy="930125"/>
          </a:xfrm>
        </p:grpSpPr>
        <p:sp>
          <p:nvSpPr>
            <p:cNvPr id="840" name="Google Shape;840;p27"/>
            <p:cNvSpPr/>
            <p:nvPr/>
          </p:nvSpPr>
          <p:spPr>
            <a:xfrm>
              <a:off x="2922825" y="1529950"/>
              <a:ext cx="86650" cy="84575"/>
            </a:xfrm>
            <a:custGeom>
              <a:avLst/>
              <a:gdLst/>
              <a:ahLst/>
              <a:cxnLst/>
              <a:rect l="l" t="t" r="r" b="b"/>
              <a:pathLst>
                <a:path w="3466" h="3383" extrusionOk="0">
                  <a:moveTo>
                    <a:pt x="1733" y="0"/>
                  </a:moveTo>
                  <a:cubicBezTo>
                    <a:pt x="1451" y="0"/>
                    <a:pt x="1170" y="76"/>
                    <a:pt x="912" y="183"/>
                  </a:cubicBezTo>
                  <a:cubicBezTo>
                    <a:pt x="274" y="456"/>
                    <a:pt x="0" y="1216"/>
                    <a:pt x="30" y="1855"/>
                  </a:cubicBezTo>
                  <a:cubicBezTo>
                    <a:pt x="137" y="2736"/>
                    <a:pt x="877" y="3382"/>
                    <a:pt x="1715" y="3382"/>
                  </a:cubicBezTo>
                  <a:cubicBezTo>
                    <a:pt x="1831" y="3382"/>
                    <a:pt x="1949" y="3370"/>
                    <a:pt x="2067" y="3344"/>
                  </a:cubicBezTo>
                  <a:cubicBezTo>
                    <a:pt x="2979" y="3101"/>
                    <a:pt x="3465" y="2189"/>
                    <a:pt x="3313" y="1338"/>
                  </a:cubicBezTo>
                  <a:cubicBezTo>
                    <a:pt x="3252" y="882"/>
                    <a:pt x="2918" y="517"/>
                    <a:pt x="2553" y="274"/>
                  </a:cubicBezTo>
                  <a:cubicBezTo>
                    <a:pt x="2295" y="76"/>
                    <a:pt x="2014" y="0"/>
                    <a:pt x="17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27"/>
            <p:cNvSpPr/>
            <p:nvPr/>
          </p:nvSpPr>
          <p:spPr>
            <a:xfrm>
              <a:off x="3085075" y="1594825"/>
              <a:ext cx="89575" cy="63675"/>
            </a:xfrm>
            <a:custGeom>
              <a:avLst/>
              <a:gdLst/>
              <a:ahLst/>
              <a:cxnLst/>
              <a:rect l="l" t="t" r="r" b="b"/>
              <a:pathLst>
                <a:path w="3583" h="2547" extrusionOk="0">
                  <a:moveTo>
                    <a:pt x="1728" y="1"/>
                  </a:moveTo>
                  <a:cubicBezTo>
                    <a:pt x="1448" y="1"/>
                    <a:pt x="1158" y="105"/>
                    <a:pt x="896" y="354"/>
                  </a:cubicBezTo>
                  <a:cubicBezTo>
                    <a:pt x="1" y="1249"/>
                    <a:pt x="841" y="2546"/>
                    <a:pt x="1816" y="2546"/>
                  </a:cubicBezTo>
                  <a:cubicBezTo>
                    <a:pt x="2098" y="2546"/>
                    <a:pt x="2393" y="2437"/>
                    <a:pt x="2659" y="2178"/>
                  </a:cubicBezTo>
                  <a:cubicBezTo>
                    <a:pt x="3583" y="1301"/>
                    <a:pt x="2717" y="1"/>
                    <a:pt x="172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27"/>
            <p:cNvSpPr/>
            <p:nvPr/>
          </p:nvSpPr>
          <p:spPr>
            <a:xfrm>
              <a:off x="2987175" y="1706400"/>
              <a:ext cx="80400" cy="56325"/>
            </a:xfrm>
            <a:custGeom>
              <a:avLst/>
              <a:gdLst/>
              <a:ahLst/>
              <a:cxnLst/>
              <a:rect l="l" t="t" r="r" b="b"/>
              <a:pathLst>
                <a:path w="3216" h="2253" extrusionOk="0">
                  <a:moveTo>
                    <a:pt x="1553" y="1"/>
                  </a:moveTo>
                  <a:cubicBezTo>
                    <a:pt x="1311" y="1"/>
                    <a:pt x="1059" y="89"/>
                    <a:pt x="830" y="298"/>
                  </a:cubicBezTo>
                  <a:cubicBezTo>
                    <a:pt x="0" y="1081"/>
                    <a:pt x="762" y="2253"/>
                    <a:pt x="1642" y="2253"/>
                  </a:cubicBezTo>
                  <a:cubicBezTo>
                    <a:pt x="1890" y="2253"/>
                    <a:pt x="2147" y="2160"/>
                    <a:pt x="2381" y="1940"/>
                  </a:cubicBezTo>
                  <a:cubicBezTo>
                    <a:pt x="3216" y="1176"/>
                    <a:pt x="2440" y="1"/>
                    <a:pt x="15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27"/>
            <p:cNvSpPr/>
            <p:nvPr/>
          </p:nvSpPr>
          <p:spPr>
            <a:xfrm>
              <a:off x="2711500" y="1658375"/>
              <a:ext cx="79875" cy="67600"/>
            </a:xfrm>
            <a:custGeom>
              <a:avLst/>
              <a:gdLst/>
              <a:ahLst/>
              <a:cxnLst/>
              <a:rect l="l" t="t" r="r" b="b"/>
              <a:pathLst>
                <a:path w="3195" h="2704" extrusionOk="0">
                  <a:moveTo>
                    <a:pt x="1352" y="0"/>
                  </a:moveTo>
                  <a:cubicBezTo>
                    <a:pt x="1059" y="0"/>
                    <a:pt x="763" y="107"/>
                    <a:pt x="581" y="304"/>
                  </a:cubicBezTo>
                  <a:cubicBezTo>
                    <a:pt x="505" y="369"/>
                    <a:pt x="449" y="433"/>
                    <a:pt x="403" y="501"/>
                  </a:cubicBezTo>
                  <a:lnTo>
                    <a:pt x="403" y="501"/>
                  </a:lnTo>
                  <a:cubicBezTo>
                    <a:pt x="126" y="879"/>
                    <a:pt x="0" y="1470"/>
                    <a:pt x="277" y="1885"/>
                  </a:cubicBezTo>
                  <a:cubicBezTo>
                    <a:pt x="606" y="2415"/>
                    <a:pt x="1089" y="2703"/>
                    <a:pt x="1607" y="2703"/>
                  </a:cubicBezTo>
                  <a:cubicBezTo>
                    <a:pt x="1950" y="2703"/>
                    <a:pt x="2308" y="2577"/>
                    <a:pt x="2647" y="2310"/>
                  </a:cubicBezTo>
                  <a:cubicBezTo>
                    <a:pt x="3195" y="1885"/>
                    <a:pt x="3164" y="943"/>
                    <a:pt x="2708" y="517"/>
                  </a:cubicBezTo>
                  <a:cubicBezTo>
                    <a:pt x="2469" y="305"/>
                    <a:pt x="2184" y="168"/>
                    <a:pt x="1898" y="124"/>
                  </a:cubicBezTo>
                  <a:lnTo>
                    <a:pt x="1898" y="124"/>
                  </a:lnTo>
                  <a:cubicBezTo>
                    <a:pt x="1828" y="91"/>
                    <a:pt x="1754" y="66"/>
                    <a:pt x="1678" y="48"/>
                  </a:cubicBezTo>
                  <a:lnTo>
                    <a:pt x="1678" y="48"/>
                  </a:lnTo>
                  <a:cubicBezTo>
                    <a:pt x="1574" y="16"/>
                    <a:pt x="1463" y="0"/>
                    <a:pt x="135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27"/>
            <p:cNvSpPr/>
            <p:nvPr/>
          </p:nvSpPr>
          <p:spPr>
            <a:xfrm>
              <a:off x="2812250" y="1404200"/>
              <a:ext cx="72650" cy="51550"/>
            </a:xfrm>
            <a:custGeom>
              <a:avLst/>
              <a:gdLst/>
              <a:ahLst/>
              <a:cxnLst/>
              <a:rect l="l" t="t" r="r" b="b"/>
              <a:pathLst>
                <a:path w="2906" h="2062" extrusionOk="0">
                  <a:moveTo>
                    <a:pt x="1443" y="0"/>
                  </a:moveTo>
                  <a:cubicBezTo>
                    <a:pt x="1218" y="0"/>
                    <a:pt x="986" y="85"/>
                    <a:pt x="776" y="289"/>
                  </a:cubicBezTo>
                  <a:cubicBezTo>
                    <a:pt x="0" y="993"/>
                    <a:pt x="696" y="2061"/>
                    <a:pt x="1486" y="2061"/>
                  </a:cubicBezTo>
                  <a:cubicBezTo>
                    <a:pt x="1719" y="2061"/>
                    <a:pt x="1960" y="1969"/>
                    <a:pt x="2174" y="1748"/>
                  </a:cubicBezTo>
                  <a:cubicBezTo>
                    <a:pt x="2906" y="1039"/>
                    <a:pt x="2225" y="0"/>
                    <a:pt x="14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27"/>
            <p:cNvSpPr/>
            <p:nvPr/>
          </p:nvSpPr>
          <p:spPr>
            <a:xfrm>
              <a:off x="3030100" y="1453050"/>
              <a:ext cx="78900" cy="67150"/>
            </a:xfrm>
            <a:custGeom>
              <a:avLst/>
              <a:gdLst/>
              <a:ahLst/>
              <a:cxnLst/>
              <a:rect l="l" t="t" r="r" b="b"/>
              <a:pathLst>
                <a:path w="3156" h="2686" extrusionOk="0">
                  <a:moveTo>
                    <a:pt x="1914" y="0"/>
                  </a:moveTo>
                  <a:cubicBezTo>
                    <a:pt x="1668" y="0"/>
                    <a:pt x="1424" y="80"/>
                    <a:pt x="1241" y="250"/>
                  </a:cubicBezTo>
                  <a:cubicBezTo>
                    <a:pt x="815" y="706"/>
                    <a:pt x="299" y="1131"/>
                    <a:pt x="116" y="1739"/>
                  </a:cubicBezTo>
                  <a:cubicBezTo>
                    <a:pt x="1" y="2144"/>
                    <a:pt x="297" y="2686"/>
                    <a:pt x="719" y="2686"/>
                  </a:cubicBezTo>
                  <a:cubicBezTo>
                    <a:pt x="741" y="2686"/>
                    <a:pt x="763" y="2684"/>
                    <a:pt x="785" y="2681"/>
                  </a:cubicBezTo>
                  <a:cubicBezTo>
                    <a:pt x="1423" y="2620"/>
                    <a:pt x="1879" y="2286"/>
                    <a:pt x="2426" y="1921"/>
                  </a:cubicBezTo>
                  <a:cubicBezTo>
                    <a:pt x="2943" y="1587"/>
                    <a:pt x="3156" y="949"/>
                    <a:pt x="2761" y="402"/>
                  </a:cubicBezTo>
                  <a:cubicBezTo>
                    <a:pt x="2570" y="141"/>
                    <a:pt x="2241" y="0"/>
                    <a:pt x="191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27"/>
            <p:cNvSpPr/>
            <p:nvPr/>
          </p:nvSpPr>
          <p:spPr>
            <a:xfrm>
              <a:off x="2854850" y="1711625"/>
              <a:ext cx="59625" cy="42450"/>
            </a:xfrm>
            <a:custGeom>
              <a:avLst/>
              <a:gdLst/>
              <a:ahLst/>
              <a:cxnLst/>
              <a:rect l="l" t="t" r="r" b="b"/>
              <a:pathLst>
                <a:path w="2385" h="1698" extrusionOk="0">
                  <a:moveTo>
                    <a:pt x="1152" y="1"/>
                  </a:moveTo>
                  <a:cubicBezTo>
                    <a:pt x="963" y="1"/>
                    <a:pt x="767" y="72"/>
                    <a:pt x="591" y="241"/>
                  </a:cubicBezTo>
                  <a:cubicBezTo>
                    <a:pt x="1" y="832"/>
                    <a:pt x="548" y="1698"/>
                    <a:pt x="1193" y="1698"/>
                  </a:cubicBezTo>
                  <a:cubicBezTo>
                    <a:pt x="1377" y="1698"/>
                    <a:pt x="1570" y="1626"/>
                    <a:pt x="1746" y="1457"/>
                  </a:cubicBezTo>
                  <a:cubicBezTo>
                    <a:pt x="2384" y="866"/>
                    <a:pt x="1810" y="1"/>
                    <a:pt x="115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27"/>
            <p:cNvSpPr/>
            <p:nvPr/>
          </p:nvSpPr>
          <p:spPr>
            <a:xfrm>
              <a:off x="2664675" y="1516975"/>
              <a:ext cx="84725" cy="59250"/>
            </a:xfrm>
            <a:custGeom>
              <a:avLst/>
              <a:gdLst/>
              <a:ahLst/>
              <a:cxnLst/>
              <a:rect l="l" t="t" r="r" b="b"/>
              <a:pathLst>
                <a:path w="3389" h="2370" extrusionOk="0">
                  <a:moveTo>
                    <a:pt x="1680" y="0"/>
                  </a:moveTo>
                  <a:cubicBezTo>
                    <a:pt x="1418" y="0"/>
                    <a:pt x="1147" y="100"/>
                    <a:pt x="903" y="337"/>
                  </a:cubicBezTo>
                  <a:cubicBezTo>
                    <a:pt x="1" y="1121"/>
                    <a:pt x="825" y="2369"/>
                    <a:pt x="1750" y="2369"/>
                  </a:cubicBezTo>
                  <a:cubicBezTo>
                    <a:pt x="2009" y="2369"/>
                    <a:pt x="2275" y="2272"/>
                    <a:pt x="2514" y="2039"/>
                  </a:cubicBezTo>
                  <a:cubicBezTo>
                    <a:pt x="3388" y="1212"/>
                    <a:pt x="2592" y="0"/>
                    <a:pt x="16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27"/>
            <p:cNvSpPr/>
            <p:nvPr/>
          </p:nvSpPr>
          <p:spPr>
            <a:xfrm>
              <a:off x="3084675" y="1927225"/>
              <a:ext cx="60050" cy="55450"/>
            </a:xfrm>
            <a:custGeom>
              <a:avLst/>
              <a:gdLst/>
              <a:ahLst/>
              <a:cxnLst/>
              <a:rect l="l" t="t" r="r" b="b"/>
              <a:pathLst>
                <a:path w="2402" h="2218" extrusionOk="0">
                  <a:moveTo>
                    <a:pt x="1008" y="1"/>
                  </a:moveTo>
                  <a:cubicBezTo>
                    <a:pt x="854" y="1"/>
                    <a:pt x="698" y="48"/>
                    <a:pt x="547" y="158"/>
                  </a:cubicBezTo>
                  <a:cubicBezTo>
                    <a:pt x="91" y="553"/>
                    <a:pt x="0" y="1161"/>
                    <a:pt x="395" y="1556"/>
                  </a:cubicBezTo>
                  <a:lnTo>
                    <a:pt x="821" y="1952"/>
                  </a:lnTo>
                  <a:cubicBezTo>
                    <a:pt x="993" y="2123"/>
                    <a:pt x="1213" y="2218"/>
                    <a:pt x="1433" y="2218"/>
                  </a:cubicBezTo>
                  <a:cubicBezTo>
                    <a:pt x="1601" y="2218"/>
                    <a:pt x="1770" y="2162"/>
                    <a:pt x="1915" y="2043"/>
                  </a:cubicBezTo>
                  <a:cubicBezTo>
                    <a:pt x="2219" y="1800"/>
                    <a:pt x="2402" y="1313"/>
                    <a:pt x="2158" y="979"/>
                  </a:cubicBezTo>
                  <a:cubicBezTo>
                    <a:pt x="2067" y="827"/>
                    <a:pt x="1946" y="675"/>
                    <a:pt x="1824" y="462"/>
                  </a:cubicBezTo>
                  <a:cubicBezTo>
                    <a:pt x="1620" y="197"/>
                    <a:pt x="1321" y="1"/>
                    <a:pt x="100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27"/>
            <p:cNvSpPr/>
            <p:nvPr/>
          </p:nvSpPr>
          <p:spPr>
            <a:xfrm>
              <a:off x="3199500" y="1813800"/>
              <a:ext cx="53900" cy="37125"/>
            </a:xfrm>
            <a:custGeom>
              <a:avLst/>
              <a:gdLst/>
              <a:ahLst/>
              <a:cxnLst/>
              <a:rect l="l" t="t" r="r" b="b"/>
              <a:pathLst>
                <a:path w="2156" h="1485" extrusionOk="0">
                  <a:moveTo>
                    <a:pt x="1054" y="0"/>
                  </a:moveTo>
                  <a:cubicBezTo>
                    <a:pt x="893" y="0"/>
                    <a:pt x="726" y="59"/>
                    <a:pt x="575" y="197"/>
                  </a:cubicBezTo>
                  <a:cubicBezTo>
                    <a:pt x="0" y="699"/>
                    <a:pt x="519" y="1484"/>
                    <a:pt x="1121" y="1484"/>
                  </a:cubicBezTo>
                  <a:cubicBezTo>
                    <a:pt x="1284" y="1484"/>
                    <a:pt x="1453" y="1427"/>
                    <a:pt x="1608" y="1291"/>
                  </a:cubicBezTo>
                  <a:cubicBezTo>
                    <a:pt x="2156" y="767"/>
                    <a:pt x="1640" y="0"/>
                    <a:pt x="10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27"/>
            <p:cNvSpPr/>
            <p:nvPr/>
          </p:nvSpPr>
          <p:spPr>
            <a:xfrm>
              <a:off x="2914100" y="1844850"/>
              <a:ext cx="69925" cy="49850"/>
            </a:xfrm>
            <a:custGeom>
              <a:avLst/>
              <a:gdLst/>
              <a:ahLst/>
              <a:cxnLst/>
              <a:rect l="l" t="t" r="r" b="b"/>
              <a:pathLst>
                <a:path w="2797" h="1994" extrusionOk="0">
                  <a:moveTo>
                    <a:pt x="1339" y="1"/>
                  </a:moveTo>
                  <a:cubicBezTo>
                    <a:pt x="1128" y="1"/>
                    <a:pt x="910" y="78"/>
                    <a:pt x="714" y="262"/>
                  </a:cubicBezTo>
                  <a:cubicBezTo>
                    <a:pt x="1" y="951"/>
                    <a:pt x="682" y="1994"/>
                    <a:pt x="1449" y="1994"/>
                  </a:cubicBezTo>
                  <a:cubicBezTo>
                    <a:pt x="1663" y="1994"/>
                    <a:pt x="1883" y="1913"/>
                    <a:pt x="2082" y="1721"/>
                  </a:cubicBezTo>
                  <a:cubicBezTo>
                    <a:pt x="2797" y="1029"/>
                    <a:pt x="2109" y="1"/>
                    <a:pt x="133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27"/>
            <p:cNvSpPr/>
            <p:nvPr/>
          </p:nvSpPr>
          <p:spPr>
            <a:xfrm>
              <a:off x="2990125" y="1303025"/>
              <a:ext cx="76175" cy="54025"/>
            </a:xfrm>
            <a:custGeom>
              <a:avLst/>
              <a:gdLst/>
              <a:ahLst/>
              <a:cxnLst/>
              <a:rect l="l" t="t" r="r" b="b"/>
              <a:pathLst>
                <a:path w="3047" h="2161" extrusionOk="0">
                  <a:moveTo>
                    <a:pt x="1485" y="0"/>
                  </a:moveTo>
                  <a:cubicBezTo>
                    <a:pt x="1254" y="0"/>
                    <a:pt x="1016" y="87"/>
                    <a:pt x="804" y="293"/>
                  </a:cubicBezTo>
                  <a:cubicBezTo>
                    <a:pt x="1" y="1025"/>
                    <a:pt x="720" y="2161"/>
                    <a:pt x="1552" y="2161"/>
                  </a:cubicBezTo>
                  <a:cubicBezTo>
                    <a:pt x="1791" y="2161"/>
                    <a:pt x="2039" y="2067"/>
                    <a:pt x="2263" y="1843"/>
                  </a:cubicBezTo>
                  <a:cubicBezTo>
                    <a:pt x="3046" y="1107"/>
                    <a:pt x="2309" y="0"/>
                    <a:pt x="14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27"/>
            <p:cNvSpPr/>
            <p:nvPr/>
          </p:nvSpPr>
          <p:spPr>
            <a:xfrm>
              <a:off x="3220200" y="1557425"/>
              <a:ext cx="86350" cy="60875"/>
            </a:xfrm>
            <a:custGeom>
              <a:avLst/>
              <a:gdLst/>
              <a:ahLst/>
              <a:cxnLst/>
              <a:rect l="l" t="t" r="r" b="b"/>
              <a:pathLst>
                <a:path w="3454" h="2435" extrusionOk="0">
                  <a:moveTo>
                    <a:pt x="1680" y="1"/>
                  </a:moveTo>
                  <a:cubicBezTo>
                    <a:pt x="1417" y="1"/>
                    <a:pt x="1146" y="98"/>
                    <a:pt x="902" y="330"/>
                  </a:cubicBezTo>
                  <a:cubicBezTo>
                    <a:pt x="0" y="1160"/>
                    <a:pt x="820" y="2434"/>
                    <a:pt x="1773" y="2434"/>
                  </a:cubicBezTo>
                  <a:cubicBezTo>
                    <a:pt x="2041" y="2434"/>
                    <a:pt x="2320" y="2333"/>
                    <a:pt x="2573" y="2093"/>
                  </a:cubicBezTo>
                  <a:cubicBezTo>
                    <a:pt x="3453" y="1261"/>
                    <a:pt x="2622" y="1"/>
                    <a:pt x="168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27"/>
            <p:cNvSpPr/>
            <p:nvPr/>
          </p:nvSpPr>
          <p:spPr>
            <a:xfrm>
              <a:off x="2840750" y="1546550"/>
              <a:ext cx="42525" cy="30300"/>
            </a:xfrm>
            <a:custGeom>
              <a:avLst/>
              <a:gdLst/>
              <a:ahLst/>
              <a:cxnLst/>
              <a:rect l="l" t="t" r="r" b="b"/>
              <a:pathLst>
                <a:path w="1701" h="1212" extrusionOk="0">
                  <a:moveTo>
                    <a:pt x="813" y="0"/>
                  </a:moveTo>
                  <a:cubicBezTo>
                    <a:pt x="684" y="0"/>
                    <a:pt x="549" y="47"/>
                    <a:pt x="426" y="157"/>
                  </a:cubicBezTo>
                  <a:cubicBezTo>
                    <a:pt x="0" y="583"/>
                    <a:pt x="403" y="1211"/>
                    <a:pt x="860" y="1211"/>
                  </a:cubicBezTo>
                  <a:cubicBezTo>
                    <a:pt x="990" y="1211"/>
                    <a:pt x="1125" y="1160"/>
                    <a:pt x="1247" y="1039"/>
                  </a:cubicBezTo>
                  <a:cubicBezTo>
                    <a:pt x="1701" y="632"/>
                    <a:pt x="1290" y="0"/>
                    <a:pt x="8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27"/>
            <p:cNvSpPr/>
            <p:nvPr/>
          </p:nvSpPr>
          <p:spPr>
            <a:xfrm>
              <a:off x="2641650" y="1300600"/>
              <a:ext cx="69175" cy="64875"/>
            </a:xfrm>
            <a:custGeom>
              <a:avLst/>
              <a:gdLst/>
              <a:ahLst/>
              <a:cxnLst/>
              <a:rect l="l" t="t" r="r" b="b"/>
              <a:pathLst>
                <a:path w="2767" h="2595" extrusionOk="0">
                  <a:moveTo>
                    <a:pt x="1065" y="0"/>
                  </a:moveTo>
                  <a:cubicBezTo>
                    <a:pt x="867" y="0"/>
                    <a:pt x="670" y="59"/>
                    <a:pt x="487" y="208"/>
                  </a:cubicBezTo>
                  <a:cubicBezTo>
                    <a:pt x="31" y="542"/>
                    <a:pt x="1" y="1150"/>
                    <a:pt x="183" y="1636"/>
                  </a:cubicBezTo>
                  <a:cubicBezTo>
                    <a:pt x="393" y="2202"/>
                    <a:pt x="848" y="2594"/>
                    <a:pt x="1349" y="2594"/>
                  </a:cubicBezTo>
                  <a:cubicBezTo>
                    <a:pt x="1575" y="2594"/>
                    <a:pt x="1811" y="2515"/>
                    <a:pt x="2037" y="2335"/>
                  </a:cubicBezTo>
                  <a:cubicBezTo>
                    <a:pt x="2767" y="1849"/>
                    <a:pt x="2736" y="785"/>
                    <a:pt x="2007" y="329"/>
                  </a:cubicBezTo>
                  <a:cubicBezTo>
                    <a:pt x="1723" y="159"/>
                    <a:pt x="1392" y="0"/>
                    <a:pt x="106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27"/>
            <p:cNvSpPr/>
            <p:nvPr/>
          </p:nvSpPr>
          <p:spPr>
            <a:xfrm>
              <a:off x="2824675" y="1103425"/>
              <a:ext cx="80925" cy="56350"/>
            </a:xfrm>
            <a:custGeom>
              <a:avLst/>
              <a:gdLst/>
              <a:ahLst/>
              <a:cxnLst/>
              <a:rect l="l" t="t" r="r" b="b"/>
              <a:pathLst>
                <a:path w="3237" h="2254" extrusionOk="0">
                  <a:moveTo>
                    <a:pt x="1569" y="0"/>
                  </a:moveTo>
                  <a:cubicBezTo>
                    <a:pt x="1319" y="0"/>
                    <a:pt x="1060" y="93"/>
                    <a:pt x="826" y="313"/>
                  </a:cubicBezTo>
                  <a:cubicBezTo>
                    <a:pt x="0" y="1091"/>
                    <a:pt x="766" y="2254"/>
                    <a:pt x="1648" y="2254"/>
                  </a:cubicBezTo>
                  <a:cubicBezTo>
                    <a:pt x="1903" y="2254"/>
                    <a:pt x="2168" y="2156"/>
                    <a:pt x="2406" y="1924"/>
                  </a:cubicBezTo>
                  <a:cubicBezTo>
                    <a:pt x="3236" y="1166"/>
                    <a:pt x="2457" y="0"/>
                    <a:pt x="15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27"/>
            <p:cNvSpPr/>
            <p:nvPr/>
          </p:nvSpPr>
          <p:spPr>
            <a:xfrm>
              <a:off x="2806825" y="1305425"/>
              <a:ext cx="53125" cy="37600"/>
            </a:xfrm>
            <a:custGeom>
              <a:avLst/>
              <a:gdLst/>
              <a:ahLst/>
              <a:cxnLst/>
              <a:rect l="l" t="t" r="r" b="b"/>
              <a:pathLst>
                <a:path w="2125" h="1504" extrusionOk="0">
                  <a:moveTo>
                    <a:pt x="1031" y="1"/>
                  </a:moveTo>
                  <a:cubicBezTo>
                    <a:pt x="873" y="1"/>
                    <a:pt x="712" y="59"/>
                    <a:pt x="567" y="197"/>
                  </a:cubicBezTo>
                  <a:cubicBezTo>
                    <a:pt x="0" y="740"/>
                    <a:pt x="498" y="1503"/>
                    <a:pt x="1090" y="1503"/>
                  </a:cubicBezTo>
                  <a:cubicBezTo>
                    <a:pt x="1260" y="1503"/>
                    <a:pt x="1438" y="1441"/>
                    <a:pt x="1600" y="1291"/>
                  </a:cubicBezTo>
                  <a:cubicBezTo>
                    <a:pt x="2124" y="767"/>
                    <a:pt x="1603" y="1"/>
                    <a:pt x="103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27"/>
            <p:cNvSpPr/>
            <p:nvPr/>
          </p:nvSpPr>
          <p:spPr>
            <a:xfrm>
              <a:off x="3298875" y="1915225"/>
              <a:ext cx="92900" cy="65575"/>
            </a:xfrm>
            <a:custGeom>
              <a:avLst/>
              <a:gdLst/>
              <a:ahLst/>
              <a:cxnLst/>
              <a:rect l="l" t="t" r="r" b="b"/>
              <a:pathLst>
                <a:path w="3716" h="2623" extrusionOk="0">
                  <a:moveTo>
                    <a:pt x="1818" y="0"/>
                  </a:moveTo>
                  <a:cubicBezTo>
                    <a:pt x="1527" y="0"/>
                    <a:pt x="1223" y="108"/>
                    <a:pt x="946" y="365"/>
                  </a:cubicBezTo>
                  <a:cubicBezTo>
                    <a:pt x="0" y="1264"/>
                    <a:pt x="895" y="2623"/>
                    <a:pt x="1911" y="2623"/>
                  </a:cubicBezTo>
                  <a:cubicBezTo>
                    <a:pt x="2201" y="2623"/>
                    <a:pt x="2500" y="2512"/>
                    <a:pt x="2770" y="2249"/>
                  </a:cubicBezTo>
                  <a:cubicBezTo>
                    <a:pt x="3716" y="1327"/>
                    <a:pt x="2840" y="0"/>
                    <a:pt x="181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27"/>
            <p:cNvSpPr/>
            <p:nvPr/>
          </p:nvSpPr>
          <p:spPr>
            <a:xfrm>
              <a:off x="3352825" y="1772100"/>
              <a:ext cx="67525" cy="47275"/>
            </a:xfrm>
            <a:custGeom>
              <a:avLst/>
              <a:gdLst/>
              <a:ahLst/>
              <a:cxnLst/>
              <a:rect l="l" t="t" r="r" b="b"/>
              <a:pathLst>
                <a:path w="2701" h="1891" extrusionOk="0">
                  <a:moveTo>
                    <a:pt x="1325" y="1"/>
                  </a:moveTo>
                  <a:cubicBezTo>
                    <a:pt x="1124" y="1"/>
                    <a:pt x="918" y="76"/>
                    <a:pt x="733" y="254"/>
                  </a:cubicBezTo>
                  <a:cubicBezTo>
                    <a:pt x="1" y="916"/>
                    <a:pt x="628" y="1890"/>
                    <a:pt x="1373" y="1890"/>
                  </a:cubicBezTo>
                  <a:cubicBezTo>
                    <a:pt x="1585" y="1890"/>
                    <a:pt x="1807" y="1811"/>
                    <a:pt x="2010" y="1622"/>
                  </a:cubicBezTo>
                  <a:cubicBezTo>
                    <a:pt x="2700" y="979"/>
                    <a:pt x="2049" y="1"/>
                    <a:pt x="132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27"/>
            <p:cNvSpPr/>
            <p:nvPr/>
          </p:nvSpPr>
          <p:spPr>
            <a:xfrm>
              <a:off x="3105175" y="1300600"/>
              <a:ext cx="81450" cy="56650"/>
            </a:xfrm>
            <a:custGeom>
              <a:avLst/>
              <a:gdLst/>
              <a:ahLst/>
              <a:cxnLst/>
              <a:rect l="l" t="t" r="r" b="b"/>
              <a:pathLst>
                <a:path w="3258" h="2266" extrusionOk="0">
                  <a:moveTo>
                    <a:pt x="1610" y="0"/>
                  </a:moveTo>
                  <a:cubicBezTo>
                    <a:pt x="1355" y="0"/>
                    <a:pt x="1091" y="97"/>
                    <a:pt x="852" y="329"/>
                  </a:cubicBezTo>
                  <a:cubicBezTo>
                    <a:pt x="1" y="1086"/>
                    <a:pt x="768" y="2266"/>
                    <a:pt x="1666" y="2266"/>
                  </a:cubicBezTo>
                  <a:cubicBezTo>
                    <a:pt x="1923" y="2266"/>
                    <a:pt x="2190" y="2170"/>
                    <a:pt x="2433" y="1940"/>
                  </a:cubicBezTo>
                  <a:cubicBezTo>
                    <a:pt x="3258" y="1162"/>
                    <a:pt x="2492" y="0"/>
                    <a:pt x="16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27"/>
            <p:cNvSpPr/>
            <p:nvPr/>
          </p:nvSpPr>
          <p:spPr>
            <a:xfrm>
              <a:off x="2950725" y="1052550"/>
              <a:ext cx="73825" cy="52075"/>
            </a:xfrm>
            <a:custGeom>
              <a:avLst/>
              <a:gdLst/>
              <a:ahLst/>
              <a:cxnLst/>
              <a:rect l="l" t="t" r="r" b="b"/>
              <a:pathLst>
                <a:path w="2953" h="2083" extrusionOk="0">
                  <a:moveTo>
                    <a:pt x="1410" y="0"/>
                  </a:moveTo>
                  <a:cubicBezTo>
                    <a:pt x="1183" y="0"/>
                    <a:pt x="949" y="84"/>
                    <a:pt x="738" y="282"/>
                  </a:cubicBezTo>
                  <a:cubicBezTo>
                    <a:pt x="0" y="996"/>
                    <a:pt x="716" y="2083"/>
                    <a:pt x="1514" y="2083"/>
                  </a:cubicBezTo>
                  <a:cubicBezTo>
                    <a:pt x="1735" y="2083"/>
                    <a:pt x="1962" y="1999"/>
                    <a:pt x="2167" y="1801"/>
                  </a:cubicBezTo>
                  <a:cubicBezTo>
                    <a:pt x="2952" y="1087"/>
                    <a:pt x="2228" y="0"/>
                    <a:pt x="141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1" name="Google Shape;861;p27"/>
          <p:cNvSpPr txBox="1">
            <a:spLocks noGrp="1"/>
          </p:cNvSpPr>
          <p:nvPr>
            <p:ph type="title"/>
          </p:nvPr>
        </p:nvSpPr>
        <p:spPr>
          <a:xfrm>
            <a:off x="690700" y="356616"/>
            <a:ext cx="7767600" cy="63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862" name="Google Shape;862;p27"/>
          <p:cNvSpPr/>
          <p:nvPr/>
        </p:nvSpPr>
        <p:spPr>
          <a:xfrm rot="5400000" flipH="1">
            <a:off x="-553445" y="3835324"/>
            <a:ext cx="1721128" cy="1221710"/>
          </a:xfrm>
          <a:custGeom>
            <a:avLst/>
            <a:gdLst/>
            <a:ahLst/>
            <a:cxnLst/>
            <a:rect l="l" t="t" r="r" b="b"/>
            <a:pathLst>
              <a:path w="37361" h="26520" extrusionOk="0">
                <a:moveTo>
                  <a:pt x="0" y="0"/>
                </a:moveTo>
                <a:lnTo>
                  <a:pt x="33" y="26519"/>
                </a:lnTo>
                <a:lnTo>
                  <a:pt x="37360" y="26452"/>
                </a:lnTo>
                <a:cubicBezTo>
                  <a:pt x="32590" y="12609"/>
                  <a:pt x="17312" y="22216"/>
                  <a:pt x="11475" y="9240"/>
                </a:cubicBezTo>
                <a:cubicBezTo>
                  <a:pt x="8973" y="3736"/>
                  <a:pt x="4036" y="1201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3" name="Google Shape;863;p27"/>
          <p:cNvSpPr/>
          <p:nvPr/>
        </p:nvSpPr>
        <p:spPr>
          <a:xfrm rot="5400000" flipH="1">
            <a:off x="-1549173" y="2730668"/>
            <a:ext cx="3340769" cy="849853"/>
          </a:xfrm>
          <a:custGeom>
            <a:avLst/>
            <a:gdLst/>
            <a:ahLst/>
            <a:cxnLst/>
            <a:rect l="l" t="t" r="r" b="b"/>
            <a:pathLst>
              <a:path w="72519" h="18448" extrusionOk="0">
                <a:moveTo>
                  <a:pt x="0" y="18447"/>
                </a:moveTo>
                <a:lnTo>
                  <a:pt x="72519" y="18347"/>
                </a:lnTo>
                <a:cubicBezTo>
                  <a:pt x="71852" y="15512"/>
                  <a:pt x="69116" y="12510"/>
                  <a:pt x="60010" y="13844"/>
                </a:cubicBezTo>
                <a:cubicBezTo>
                  <a:pt x="43932" y="16145"/>
                  <a:pt x="36226" y="10508"/>
                  <a:pt x="28321" y="5104"/>
                </a:cubicBezTo>
                <a:cubicBezTo>
                  <a:pt x="20982" y="1"/>
                  <a:pt x="6372" y="7439"/>
                  <a:pt x="0" y="184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516500" cy="6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eko"/>
              <a:buNone/>
              <a:defRPr sz="4500" b="1">
                <a:solidFill>
                  <a:schemeClr val="lt2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8" r:id="rId2"/>
    <p:sldLayoutId id="2147483659" r:id="rId3"/>
    <p:sldLayoutId id="2147483665" r:id="rId4"/>
    <p:sldLayoutId id="2147483673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estmed.theclinics.com/article/S0272-5231(05)00010-9/fulltext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Google Shape;1155;p39"/>
          <p:cNvSpPr txBox="1">
            <a:spLocks noGrp="1"/>
          </p:cNvSpPr>
          <p:nvPr>
            <p:ph type="ctrTitle"/>
          </p:nvPr>
        </p:nvSpPr>
        <p:spPr>
          <a:xfrm>
            <a:off x="714574" y="1491725"/>
            <a:ext cx="6530287" cy="188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dirty="0">
                <a:latin typeface="+mj-lt"/>
              </a:rPr>
              <a:t>Tuberculosis association with smoking </a:t>
            </a:r>
            <a:endParaRPr sz="4000" dirty="0">
              <a:latin typeface="+mj-lt"/>
            </a:endParaRPr>
          </a:p>
        </p:txBody>
      </p:sp>
      <p:sp>
        <p:nvSpPr>
          <p:cNvPr id="1157" name="Google Shape;1157;p39"/>
          <p:cNvSpPr txBox="1"/>
          <p:nvPr/>
        </p:nvSpPr>
        <p:spPr>
          <a:xfrm>
            <a:off x="9993825" y="3610475"/>
            <a:ext cx="1371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  </a:t>
            </a: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4002DA-642E-654C-9635-CEF55D606C6A}"/>
              </a:ext>
            </a:extLst>
          </p:cNvPr>
          <p:cNvSpPr txBox="1"/>
          <p:nvPr/>
        </p:nvSpPr>
        <p:spPr>
          <a:xfrm rot="10800000" flipV="1">
            <a:off x="2114332" y="3097421"/>
            <a:ext cx="4053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NAME :  </a:t>
            </a:r>
            <a:r>
              <a:rPr lang="en-US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Z</a:t>
            </a:r>
            <a:r>
              <a:rPr lang="x-none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ainab </a:t>
            </a:r>
            <a:r>
              <a:rPr lang="en-US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A</a:t>
            </a:r>
            <a:r>
              <a:rPr lang="x-none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bdelfatah </a:t>
            </a:r>
          </a:p>
          <a:p>
            <a:r>
              <a:rPr lang="x-none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STUDENT NO. : 2818 </a:t>
            </a:r>
          </a:p>
          <a:p>
            <a:r>
              <a:rPr lang="x-none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BLOCK : PTS </a:t>
            </a:r>
          </a:p>
          <a:p>
            <a:r>
              <a:rPr lang="x-none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DATE :</a:t>
            </a:r>
            <a:r>
              <a:rPr lang="ar-SA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20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16/5/2022</a:t>
            </a:r>
            <a:endParaRPr lang="x-none" sz="20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434F0DC7-F88D-4A19-9599-4F67960F3619}"/>
              </a:ext>
            </a:extLst>
          </p:cNvPr>
          <p:cNvSpPr/>
          <p:nvPr/>
        </p:nvSpPr>
        <p:spPr>
          <a:xfrm>
            <a:off x="8162" y="11017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مستطيل 8"/>
          <p:cNvSpPr/>
          <p:nvPr/>
        </p:nvSpPr>
        <p:spPr>
          <a:xfrm>
            <a:off x="1895512" y="260398"/>
            <a:ext cx="48629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Libyan International Medical University</a:t>
            </a:r>
          </a:p>
          <a:p>
            <a:pPr algn="ctr"/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rPr>
              <a:t>Faculty Of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rPr>
              <a:t>AMS</a:t>
            </a:r>
          </a:p>
          <a:p>
            <a:pPr algn="ctr"/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askerville Old Face" panose="02020602080505020303" pitchFamily="18" charset="0"/>
              </a:rPr>
              <a:t>2021_2022</a:t>
            </a:r>
          </a:p>
        </p:txBody>
      </p:sp>
      <p:pic>
        <p:nvPicPr>
          <p:cNvPr id="12" name="Picture 3" descr="D:\LIMU\Logo\33429-Logo-01 - Copy.pn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20745" y="-248086"/>
            <a:ext cx="1556155" cy="1556155"/>
          </a:xfrm>
          <a:prstGeom prst="rect">
            <a:avLst/>
          </a:prstGeom>
          <a:noFill/>
        </p:spPr>
      </p:pic>
      <p:pic>
        <p:nvPicPr>
          <p:cNvPr id="13" name="Picture 2" descr="D:\LIMU\Logo\limu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40616" y="-53728"/>
            <a:ext cx="1529803" cy="1167437"/>
          </a:xfrm>
          <a:prstGeom prst="rect">
            <a:avLst/>
          </a:prstGeom>
          <a:noFill/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2D05BF85-CEEC-019A-2305-1EDB70DB96C1}"/>
              </a:ext>
            </a:extLst>
          </p:cNvPr>
          <p:cNvSpPr txBox="1"/>
          <p:nvPr/>
        </p:nvSpPr>
        <p:spPr>
          <a:xfrm>
            <a:off x="457200" y="4712677"/>
            <a:ext cx="2573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0501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1AF2-FD03-3D4B-9689-741A43E88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193" y="145718"/>
            <a:ext cx="7516500" cy="793800"/>
          </a:xfrm>
        </p:spPr>
        <p:txBody>
          <a:bodyPr/>
          <a:lstStyle/>
          <a:p>
            <a:r>
              <a:rPr lang="en-GB" sz="4400" dirty="0"/>
              <a:t>Management</a:t>
            </a:r>
            <a:r>
              <a:rPr lang="x-none" sz="4400" dirty="0"/>
              <a:t> of TB</a:t>
            </a: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583E4451-51A9-422D-BE28-87D93EF903BE}"/>
              </a:ext>
            </a:extLst>
          </p:cNvPr>
          <p:cNvSpPr/>
          <p:nvPr/>
        </p:nvSpPr>
        <p:spPr>
          <a:xfrm>
            <a:off x="8162" y="10633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Elbow Connector 2">
            <a:extLst>
              <a:ext uri="{FF2B5EF4-FFF2-40B4-BE49-F238E27FC236}">
                <a16:creationId xmlns:a16="http://schemas.microsoft.com/office/drawing/2014/main" id="{DFC21BDD-9127-4319-B9C4-E4A6F3A725CD}"/>
              </a:ext>
            </a:extLst>
          </p:cNvPr>
          <p:cNvCxnSpPr>
            <a:cxnSpLocks/>
          </p:cNvCxnSpPr>
          <p:nvPr/>
        </p:nvCxnSpPr>
        <p:spPr>
          <a:xfrm rot="5400000">
            <a:off x="529115" y="874184"/>
            <a:ext cx="1659330" cy="14642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2">
            <a:extLst>
              <a:ext uri="{FF2B5EF4-FFF2-40B4-BE49-F238E27FC236}">
                <a16:creationId xmlns:a16="http://schemas.microsoft.com/office/drawing/2014/main" id="{6670AC5C-7733-4600-B894-5F1044A28822}"/>
              </a:ext>
            </a:extLst>
          </p:cNvPr>
          <p:cNvCxnSpPr>
            <a:cxnSpLocks/>
          </p:cNvCxnSpPr>
          <p:nvPr/>
        </p:nvCxnSpPr>
        <p:spPr>
          <a:xfrm rot="16200000" flipH="1">
            <a:off x="3023386" y="924676"/>
            <a:ext cx="1659327" cy="138749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20">
            <a:extLst>
              <a:ext uri="{FF2B5EF4-FFF2-40B4-BE49-F238E27FC236}">
                <a16:creationId xmlns:a16="http://schemas.microsoft.com/office/drawing/2014/main" id="{BD461FBF-3A7B-46A9-BC81-6A7EC170BA6B}"/>
              </a:ext>
            </a:extLst>
          </p:cNvPr>
          <p:cNvSpPr txBox="1"/>
          <p:nvPr/>
        </p:nvSpPr>
        <p:spPr>
          <a:xfrm>
            <a:off x="8162" y="2529936"/>
            <a:ext cx="27938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First Line management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Isoniazid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/>
              <a:t>Rifampin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Pyrazinamide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Ethambutol</a:t>
            </a: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F11148FB-FA4B-485A-ADC2-E9B71C767C7E}"/>
              </a:ext>
            </a:extLst>
          </p:cNvPr>
          <p:cNvSpPr txBox="1"/>
          <p:nvPr/>
        </p:nvSpPr>
        <p:spPr>
          <a:xfrm>
            <a:off x="3058301" y="2439735"/>
            <a:ext cx="30355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Second Line management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/>
              <a:t>Amikacin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/>
              <a:t>Aminosalicylic</a:t>
            </a:r>
            <a:r>
              <a:rPr lang="en-GB" sz="1800" dirty="0"/>
              <a:t> acid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/>
              <a:t>Bedaquiline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/>
              <a:t>Capreomycin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/>
              <a:t>Clofazimine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/>
              <a:t>Cycloserine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Ethionamide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Levofloxacin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73D1D11C-4327-4AF6-8BE5-DF9B363C3365}"/>
              </a:ext>
            </a:extLst>
          </p:cNvPr>
          <p:cNvSpPr txBox="1"/>
          <p:nvPr/>
        </p:nvSpPr>
        <p:spPr>
          <a:xfrm>
            <a:off x="5133625" y="3583045"/>
            <a:ext cx="187663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Linezolid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err="1"/>
              <a:t>Moxrfloxacin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Rifabutin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Rifapentine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Streptomycin</a:t>
            </a:r>
            <a:endParaRPr lang="en-GB" dirty="0"/>
          </a:p>
        </p:txBody>
      </p:sp>
      <p:grpSp>
        <p:nvGrpSpPr>
          <p:cNvPr id="53" name="Google Shape;3547;p75"/>
          <p:cNvGrpSpPr/>
          <p:nvPr/>
        </p:nvGrpSpPr>
        <p:grpSpPr>
          <a:xfrm>
            <a:off x="7291960" y="486172"/>
            <a:ext cx="1643268" cy="2433940"/>
            <a:chOff x="5415250" y="2169550"/>
            <a:chExt cx="1643268" cy="2433940"/>
          </a:xfrm>
        </p:grpSpPr>
        <p:sp>
          <p:nvSpPr>
            <p:cNvPr id="54" name="Google Shape;3548;p75"/>
            <p:cNvSpPr/>
            <p:nvPr/>
          </p:nvSpPr>
          <p:spPr>
            <a:xfrm>
              <a:off x="5415250" y="2169550"/>
              <a:ext cx="659524" cy="401269"/>
            </a:xfrm>
            <a:custGeom>
              <a:avLst/>
              <a:gdLst/>
              <a:ahLst/>
              <a:cxnLst/>
              <a:rect l="l" t="t" r="r" b="b"/>
              <a:pathLst>
                <a:path w="5889" h="3583" extrusionOk="0">
                  <a:moveTo>
                    <a:pt x="5235" y="211"/>
                  </a:moveTo>
                  <a:cubicBezTo>
                    <a:pt x="5711" y="416"/>
                    <a:pt x="5889" y="800"/>
                    <a:pt x="5664" y="1280"/>
                  </a:cubicBezTo>
                  <a:cubicBezTo>
                    <a:pt x="5418" y="1803"/>
                    <a:pt x="4903" y="2125"/>
                    <a:pt x="4554" y="2345"/>
                  </a:cubicBezTo>
                  <a:cubicBezTo>
                    <a:pt x="3526" y="2998"/>
                    <a:pt x="2518" y="3349"/>
                    <a:pt x="1388" y="3503"/>
                  </a:cubicBezTo>
                  <a:cubicBezTo>
                    <a:pt x="1145" y="3535"/>
                    <a:pt x="907" y="3582"/>
                    <a:pt x="705" y="3526"/>
                  </a:cubicBezTo>
                  <a:cubicBezTo>
                    <a:pt x="472" y="3461"/>
                    <a:pt x="291" y="3279"/>
                    <a:pt x="216" y="3162"/>
                  </a:cubicBezTo>
                  <a:cubicBezTo>
                    <a:pt x="1" y="2839"/>
                    <a:pt x="89" y="2358"/>
                    <a:pt x="453" y="1878"/>
                  </a:cubicBezTo>
                  <a:cubicBezTo>
                    <a:pt x="575" y="1719"/>
                    <a:pt x="772" y="1574"/>
                    <a:pt x="958" y="1434"/>
                  </a:cubicBezTo>
                  <a:cubicBezTo>
                    <a:pt x="1429" y="1074"/>
                    <a:pt x="2046" y="753"/>
                    <a:pt x="2550" y="556"/>
                  </a:cubicBezTo>
                  <a:cubicBezTo>
                    <a:pt x="3261" y="276"/>
                    <a:pt x="4086" y="1"/>
                    <a:pt x="4871" y="108"/>
                  </a:cubicBezTo>
                  <a:cubicBezTo>
                    <a:pt x="4983" y="122"/>
                    <a:pt x="5104" y="155"/>
                    <a:pt x="5235" y="21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549;p75"/>
            <p:cNvSpPr/>
            <p:nvPr/>
          </p:nvSpPr>
          <p:spPr>
            <a:xfrm>
              <a:off x="5432049" y="2250185"/>
              <a:ext cx="697153" cy="492431"/>
            </a:xfrm>
            <a:custGeom>
              <a:avLst/>
              <a:gdLst/>
              <a:ahLst/>
              <a:cxnLst/>
              <a:rect l="l" t="t" r="r" b="b"/>
              <a:pathLst>
                <a:path w="6225" h="4397" extrusionOk="0">
                  <a:moveTo>
                    <a:pt x="1" y="2315"/>
                  </a:moveTo>
                  <a:cubicBezTo>
                    <a:pt x="6" y="2334"/>
                    <a:pt x="13" y="2351"/>
                    <a:pt x="21" y="2368"/>
                  </a:cubicBezTo>
                  <a:lnTo>
                    <a:pt x="21" y="2368"/>
                  </a:lnTo>
                  <a:lnTo>
                    <a:pt x="1" y="2315"/>
                  </a:lnTo>
                  <a:close/>
                  <a:moveTo>
                    <a:pt x="5589" y="0"/>
                  </a:moveTo>
                  <a:cubicBezTo>
                    <a:pt x="5632" y="164"/>
                    <a:pt x="5609" y="354"/>
                    <a:pt x="5514" y="560"/>
                  </a:cubicBezTo>
                  <a:cubicBezTo>
                    <a:pt x="5268" y="1083"/>
                    <a:pt x="4753" y="1405"/>
                    <a:pt x="4404" y="1625"/>
                  </a:cubicBezTo>
                  <a:cubicBezTo>
                    <a:pt x="3376" y="2278"/>
                    <a:pt x="2368" y="2629"/>
                    <a:pt x="1238" y="2783"/>
                  </a:cubicBezTo>
                  <a:cubicBezTo>
                    <a:pt x="1077" y="2804"/>
                    <a:pt x="918" y="2832"/>
                    <a:pt x="770" y="2832"/>
                  </a:cubicBezTo>
                  <a:cubicBezTo>
                    <a:pt x="695" y="2832"/>
                    <a:pt x="623" y="2825"/>
                    <a:pt x="555" y="2806"/>
                  </a:cubicBezTo>
                  <a:cubicBezTo>
                    <a:pt x="322" y="2741"/>
                    <a:pt x="141" y="2559"/>
                    <a:pt x="66" y="2442"/>
                  </a:cubicBezTo>
                  <a:cubicBezTo>
                    <a:pt x="49" y="2419"/>
                    <a:pt x="33" y="2395"/>
                    <a:pt x="21" y="2368"/>
                  </a:cubicBezTo>
                  <a:lnTo>
                    <a:pt x="21" y="2368"/>
                  </a:lnTo>
                  <a:lnTo>
                    <a:pt x="561" y="3800"/>
                  </a:lnTo>
                  <a:cubicBezTo>
                    <a:pt x="579" y="3875"/>
                    <a:pt x="611" y="3946"/>
                    <a:pt x="654" y="4006"/>
                  </a:cubicBezTo>
                  <a:cubicBezTo>
                    <a:pt x="729" y="4123"/>
                    <a:pt x="906" y="4305"/>
                    <a:pt x="1144" y="4371"/>
                  </a:cubicBezTo>
                  <a:cubicBezTo>
                    <a:pt x="1211" y="4389"/>
                    <a:pt x="1281" y="4397"/>
                    <a:pt x="1355" y="4397"/>
                  </a:cubicBezTo>
                  <a:cubicBezTo>
                    <a:pt x="1502" y="4397"/>
                    <a:pt x="1661" y="4367"/>
                    <a:pt x="1826" y="4343"/>
                  </a:cubicBezTo>
                  <a:cubicBezTo>
                    <a:pt x="2956" y="4188"/>
                    <a:pt x="3965" y="3838"/>
                    <a:pt x="4988" y="3189"/>
                  </a:cubicBezTo>
                  <a:cubicBezTo>
                    <a:pt x="5337" y="2965"/>
                    <a:pt x="5856" y="2643"/>
                    <a:pt x="6098" y="2119"/>
                  </a:cubicBezTo>
                  <a:cubicBezTo>
                    <a:pt x="6220" y="1867"/>
                    <a:pt x="6225" y="1638"/>
                    <a:pt x="6136" y="1452"/>
                  </a:cubicBezTo>
                  <a:lnTo>
                    <a:pt x="558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550;p75"/>
            <p:cNvSpPr/>
            <p:nvPr/>
          </p:nvSpPr>
          <p:spPr>
            <a:xfrm>
              <a:off x="6020797" y="2323317"/>
              <a:ext cx="97433" cy="188819"/>
            </a:xfrm>
            <a:custGeom>
              <a:avLst/>
              <a:gdLst/>
              <a:ahLst/>
              <a:cxnLst/>
              <a:rect l="l" t="t" r="r" b="b"/>
              <a:pathLst>
                <a:path w="870" h="1686" extrusionOk="0">
                  <a:moveTo>
                    <a:pt x="207" y="0"/>
                  </a:moveTo>
                  <a:cubicBezTo>
                    <a:pt x="151" y="104"/>
                    <a:pt x="80" y="201"/>
                    <a:pt x="1" y="295"/>
                  </a:cubicBezTo>
                  <a:cubicBezTo>
                    <a:pt x="11" y="309"/>
                    <a:pt x="20" y="328"/>
                    <a:pt x="29" y="346"/>
                  </a:cubicBezTo>
                  <a:cubicBezTo>
                    <a:pt x="192" y="733"/>
                    <a:pt x="365" y="1084"/>
                    <a:pt x="580" y="1448"/>
                  </a:cubicBezTo>
                  <a:cubicBezTo>
                    <a:pt x="622" y="1518"/>
                    <a:pt x="664" y="1606"/>
                    <a:pt x="716" y="1686"/>
                  </a:cubicBezTo>
                  <a:cubicBezTo>
                    <a:pt x="762" y="1616"/>
                    <a:pt x="809" y="1546"/>
                    <a:pt x="841" y="1466"/>
                  </a:cubicBezTo>
                  <a:cubicBezTo>
                    <a:pt x="856" y="1444"/>
                    <a:pt x="860" y="1420"/>
                    <a:pt x="869" y="1401"/>
                  </a:cubicBezTo>
                  <a:cubicBezTo>
                    <a:pt x="678" y="953"/>
                    <a:pt x="505" y="416"/>
                    <a:pt x="2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551;p75"/>
            <p:cNvSpPr/>
            <p:nvPr/>
          </p:nvSpPr>
          <p:spPr>
            <a:xfrm>
              <a:off x="5949793" y="2401712"/>
              <a:ext cx="115576" cy="170565"/>
            </a:xfrm>
            <a:custGeom>
              <a:avLst/>
              <a:gdLst/>
              <a:ahLst/>
              <a:cxnLst/>
              <a:rect l="l" t="t" r="r" b="b"/>
              <a:pathLst>
                <a:path w="1032" h="1523" extrusionOk="0">
                  <a:moveTo>
                    <a:pt x="191" y="1"/>
                  </a:moveTo>
                  <a:cubicBezTo>
                    <a:pt x="126" y="48"/>
                    <a:pt x="61" y="89"/>
                    <a:pt x="0" y="132"/>
                  </a:cubicBezTo>
                  <a:cubicBezTo>
                    <a:pt x="37" y="173"/>
                    <a:pt x="85" y="220"/>
                    <a:pt x="113" y="268"/>
                  </a:cubicBezTo>
                  <a:cubicBezTo>
                    <a:pt x="266" y="510"/>
                    <a:pt x="369" y="809"/>
                    <a:pt x="518" y="1074"/>
                  </a:cubicBezTo>
                  <a:cubicBezTo>
                    <a:pt x="593" y="1206"/>
                    <a:pt x="691" y="1337"/>
                    <a:pt x="785" y="1467"/>
                  </a:cubicBezTo>
                  <a:cubicBezTo>
                    <a:pt x="798" y="1486"/>
                    <a:pt x="813" y="1505"/>
                    <a:pt x="826" y="1523"/>
                  </a:cubicBezTo>
                  <a:cubicBezTo>
                    <a:pt x="897" y="1472"/>
                    <a:pt x="962" y="1416"/>
                    <a:pt x="1031" y="1350"/>
                  </a:cubicBezTo>
                  <a:cubicBezTo>
                    <a:pt x="1027" y="1341"/>
                    <a:pt x="1018" y="1327"/>
                    <a:pt x="1014" y="1318"/>
                  </a:cubicBezTo>
                  <a:cubicBezTo>
                    <a:pt x="807" y="930"/>
                    <a:pt x="514" y="337"/>
                    <a:pt x="19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552;p75"/>
            <p:cNvSpPr/>
            <p:nvPr/>
          </p:nvSpPr>
          <p:spPr>
            <a:xfrm>
              <a:off x="5884949" y="2443598"/>
              <a:ext cx="104153" cy="181988"/>
            </a:xfrm>
            <a:custGeom>
              <a:avLst/>
              <a:gdLst/>
              <a:ahLst/>
              <a:cxnLst/>
              <a:rect l="l" t="t" r="r" b="b"/>
              <a:pathLst>
                <a:path w="930" h="1625" extrusionOk="0">
                  <a:moveTo>
                    <a:pt x="192" y="0"/>
                  </a:moveTo>
                  <a:cubicBezTo>
                    <a:pt x="131" y="38"/>
                    <a:pt x="65" y="80"/>
                    <a:pt x="0" y="112"/>
                  </a:cubicBezTo>
                  <a:cubicBezTo>
                    <a:pt x="5" y="243"/>
                    <a:pt x="108" y="364"/>
                    <a:pt x="159" y="486"/>
                  </a:cubicBezTo>
                  <a:cubicBezTo>
                    <a:pt x="299" y="812"/>
                    <a:pt x="397" y="1126"/>
                    <a:pt x="565" y="1434"/>
                  </a:cubicBezTo>
                  <a:cubicBezTo>
                    <a:pt x="597" y="1490"/>
                    <a:pt x="630" y="1560"/>
                    <a:pt x="672" y="1625"/>
                  </a:cubicBezTo>
                  <a:cubicBezTo>
                    <a:pt x="757" y="1579"/>
                    <a:pt x="841" y="1527"/>
                    <a:pt x="929" y="1471"/>
                  </a:cubicBezTo>
                  <a:cubicBezTo>
                    <a:pt x="910" y="1429"/>
                    <a:pt x="892" y="1387"/>
                    <a:pt x="878" y="1350"/>
                  </a:cubicBezTo>
                  <a:cubicBezTo>
                    <a:pt x="817" y="1200"/>
                    <a:pt x="742" y="1037"/>
                    <a:pt x="677" y="888"/>
                  </a:cubicBezTo>
                  <a:cubicBezTo>
                    <a:pt x="528" y="556"/>
                    <a:pt x="383" y="202"/>
                    <a:pt x="19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553;p75"/>
            <p:cNvSpPr/>
            <p:nvPr/>
          </p:nvSpPr>
          <p:spPr>
            <a:xfrm>
              <a:off x="5797035" y="2489067"/>
              <a:ext cx="106841" cy="178964"/>
            </a:xfrm>
            <a:custGeom>
              <a:avLst/>
              <a:gdLst/>
              <a:ahLst/>
              <a:cxnLst/>
              <a:rect l="l" t="t" r="r" b="b"/>
              <a:pathLst>
                <a:path w="954" h="1598" extrusionOk="0">
                  <a:moveTo>
                    <a:pt x="216" y="1"/>
                  </a:moveTo>
                  <a:cubicBezTo>
                    <a:pt x="145" y="38"/>
                    <a:pt x="76" y="70"/>
                    <a:pt x="1" y="98"/>
                  </a:cubicBezTo>
                  <a:cubicBezTo>
                    <a:pt x="1" y="210"/>
                    <a:pt x="52" y="328"/>
                    <a:pt x="89" y="426"/>
                  </a:cubicBezTo>
                  <a:cubicBezTo>
                    <a:pt x="220" y="753"/>
                    <a:pt x="369" y="1023"/>
                    <a:pt x="556" y="1318"/>
                  </a:cubicBezTo>
                  <a:cubicBezTo>
                    <a:pt x="608" y="1397"/>
                    <a:pt x="654" y="1523"/>
                    <a:pt x="734" y="1598"/>
                  </a:cubicBezTo>
                  <a:cubicBezTo>
                    <a:pt x="809" y="1565"/>
                    <a:pt x="878" y="1527"/>
                    <a:pt x="953" y="1495"/>
                  </a:cubicBezTo>
                  <a:cubicBezTo>
                    <a:pt x="934" y="1402"/>
                    <a:pt x="869" y="1303"/>
                    <a:pt x="822" y="1210"/>
                  </a:cubicBezTo>
                  <a:cubicBezTo>
                    <a:pt x="692" y="925"/>
                    <a:pt x="580" y="636"/>
                    <a:pt x="444" y="370"/>
                  </a:cubicBezTo>
                  <a:cubicBezTo>
                    <a:pt x="378" y="248"/>
                    <a:pt x="309" y="89"/>
                    <a:pt x="21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554;p75"/>
            <p:cNvSpPr/>
            <p:nvPr/>
          </p:nvSpPr>
          <p:spPr>
            <a:xfrm>
              <a:off x="5701952" y="2524569"/>
              <a:ext cx="105609" cy="183220"/>
            </a:xfrm>
            <a:custGeom>
              <a:avLst/>
              <a:gdLst/>
              <a:ahLst/>
              <a:cxnLst/>
              <a:rect l="l" t="t" r="r" b="b"/>
              <a:pathLst>
                <a:path w="943" h="1636" extrusionOk="0">
                  <a:moveTo>
                    <a:pt x="270" y="1"/>
                  </a:moveTo>
                  <a:cubicBezTo>
                    <a:pt x="182" y="29"/>
                    <a:pt x="93" y="57"/>
                    <a:pt x="0" y="85"/>
                  </a:cubicBezTo>
                  <a:cubicBezTo>
                    <a:pt x="23" y="188"/>
                    <a:pt x="65" y="291"/>
                    <a:pt x="84" y="361"/>
                  </a:cubicBezTo>
                  <a:cubicBezTo>
                    <a:pt x="219" y="753"/>
                    <a:pt x="331" y="1042"/>
                    <a:pt x="494" y="1378"/>
                  </a:cubicBezTo>
                  <a:cubicBezTo>
                    <a:pt x="532" y="1462"/>
                    <a:pt x="574" y="1556"/>
                    <a:pt x="625" y="1636"/>
                  </a:cubicBezTo>
                  <a:cubicBezTo>
                    <a:pt x="733" y="1602"/>
                    <a:pt x="835" y="1570"/>
                    <a:pt x="943" y="1533"/>
                  </a:cubicBezTo>
                  <a:cubicBezTo>
                    <a:pt x="915" y="1458"/>
                    <a:pt x="873" y="1378"/>
                    <a:pt x="845" y="1309"/>
                  </a:cubicBezTo>
                  <a:cubicBezTo>
                    <a:pt x="785" y="1145"/>
                    <a:pt x="733" y="968"/>
                    <a:pt x="658" y="809"/>
                  </a:cubicBezTo>
                  <a:cubicBezTo>
                    <a:pt x="537" y="538"/>
                    <a:pt x="425" y="225"/>
                    <a:pt x="2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555;p75"/>
            <p:cNvSpPr/>
            <p:nvPr/>
          </p:nvSpPr>
          <p:spPr>
            <a:xfrm>
              <a:off x="5617174" y="2549767"/>
              <a:ext cx="99897" cy="178404"/>
            </a:xfrm>
            <a:custGeom>
              <a:avLst/>
              <a:gdLst/>
              <a:ahLst/>
              <a:cxnLst/>
              <a:rect l="l" t="t" r="r" b="b"/>
              <a:pathLst>
                <a:path w="892" h="1593" extrusionOk="0">
                  <a:moveTo>
                    <a:pt x="197" y="0"/>
                  </a:moveTo>
                  <a:cubicBezTo>
                    <a:pt x="131" y="15"/>
                    <a:pt x="70" y="28"/>
                    <a:pt x="5" y="38"/>
                  </a:cubicBezTo>
                  <a:cubicBezTo>
                    <a:pt x="1" y="178"/>
                    <a:pt x="61" y="327"/>
                    <a:pt x="107" y="463"/>
                  </a:cubicBezTo>
                  <a:cubicBezTo>
                    <a:pt x="229" y="795"/>
                    <a:pt x="369" y="1097"/>
                    <a:pt x="533" y="1405"/>
                  </a:cubicBezTo>
                  <a:cubicBezTo>
                    <a:pt x="561" y="1461"/>
                    <a:pt x="589" y="1532"/>
                    <a:pt x="626" y="1593"/>
                  </a:cubicBezTo>
                  <a:cubicBezTo>
                    <a:pt x="715" y="1579"/>
                    <a:pt x="803" y="1560"/>
                    <a:pt x="892" y="1541"/>
                  </a:cubicBezTo>
                  <a:cubicBezTo>
                    <a:pt x="864" y="1467"/>
                    <a:pt x="822" y="1387"/>
                    <a:pt x="794" y="1317"/>
                  </a:cubicBezTo>
                  <a:cubicBezTo>
                    <a:pt x="678" y="1004"/>
                    <a:pt x="566" y="715"/>
                    <a:pt x="421" y="402"/>
                  </a:cubicBezTo>
                  <a:cubicBezTo>
                    <a:pt x="359" y="267"/>
                    <a:pt x="294" y="89"/>
                    <a:pt x="19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556;p75"/>
            <p:cNvSpPr/>
            <p:nvPr/>
          </p:nvSpPr>
          <p:spPr>
            <a:xfrm>
              <a:off x="5509884" y="2566566"/>
              <a:ext cx="93290" cy="175940"/>
            </a:xfrm>
            <a:custGeom>
              <a:avLst/>
              <a:gdLst/>
              <a:ahLst/>
              <a:cxnLst/>
              <a:rect l="l" t="t" r="r" b="b"/>
              <a:pathLst>
                <a:path w="833" h="1571" extrusionOk="0">
                  <a:moveTo>
                    <a:pt x="239" y="0"/>
                  </a:moveTo>
                  <a:cubicBezTo>
                    <a:pt x="180" y="3"/>
                    <a:pt x="123" y="7"/>
                    <a:pt x="68" y="7"/>
                  </a:cubicBezTo>
                  <a:cubicBezTo>
                    <a:pt x="45" y="7"/>
                    <a:pt x="23" y="6"/>
                    <a:pt x="1" y="5"/>
                  </a:cubicBezTo>
                  <a:lnTo>
                    <a:pt x="1" y="5"/>
                  </a:lnTo>
                  <a:cubicBezTo>
                    <a:pt x="15" y="102"/>
                    <a:pt x="90" y="214"/>
                    <a:pt x="123" y="308"/>
                  </a:cubicBezTo>
                  <a:cubicBezTo>
                    <a:pt x="239" y="639"/>
                    <a:pt x="328" y="947"/>
                    <a:pt x="463" y="1270"/>
                  </a:cubicBezTo>
                  <a:cubicBezTo>
                    <a:pt x="505" y="1363"/>
                    <a:pt x="543" y="1480"/>
                    <a:pt x="603" y="1569"/>
                  </a:cubicBezTo>
                  <a:cubicBezTo>
                    <a:pt x="623" y="1570"/>
                    <a:pt x="643" y="1571"/>
                    <a:pt x="663" y="1571"/>
                  </a:cubicBezTo>
                  <a:cubicBezTo>
                    <a:pt x="718" y="1571"/>
                    <a:pt x="773" y="1567"/>
                    <a:pt x="832" y="1559"/>
                  </a:cubicBezTo>
                  <a:cubicBezTo>
                    <a:pt x="828" y="1466"/>
                    <a:pt x="763" y="1354"/>
                    <a:pt x="729" y="1255"/>
                  </a:cubicBezTo>
                  <a:cubicBezTo>
                    <a:pt x="608" y="947"/>
                    <a:pt x="496" y="639"/>
                    <a:pt x="379" y="331"/>
                  </a:cubicBezTo>
                  <a:cubicBezTo>
                    <a:pt x="337" y="224"/>
                    <a:pt x="295" y="98"/>
                    <a:pt x="2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557;p75"/>
            <p:cNvSpPr/>
            <p:nvPr/>
          </p:nvSpPr>
          <p:spPr>
            <a:xfrm>
              <a:off x="5439329" y="2481227"/>
              <a:ext cx="54988" cy="41549"/>
            </a:xfrm>
            <a:custGeom>
              <a:avLst/>
              <a:gdLst/>
              <a:ahLst/>
              <a:cxnLst/>
              <a:rect l="l" t="t" r="r" b="b"/>
              <a:pathLst>
                <a:path w="491" h="371" extrusionOk="0">
                  <a:moveTo>
                    <a:pt x="458" y="174"/>
                  </a:moveTo>
                  <a:cubicBezTo>
                    <a:pt x="490" y="370"/>
                    <a:pt x="1" y="220"/>
                    <a:pt x="132" y="75"/>
                  </a:cubicBezTo>
                  <a:cubicBezTo>
                    <a:pt x="201" y="0"/>
                    <a:pt x="388" y="103"/>
                    <a:pt x="458" y="17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558;p75"/>
            <p:cNvSpPr/>
            <p:nvPr/>
          </p:nvSpPr>
          <p:spPr>
            <a:xfrm>
              <a:off x="5505740" y="2503738"/>
              <a:ext cx="99561" cy="32590"/>
            </a:xfrm>
            <a:custGeom>
              <a:avLst/>
              <a:gdLst/>
              <a:ahLst/>
              <a:cxnLst/>
              <a:rect l="l" t="t" r="r" b="b"/>
              <a:pathLst>
                <a:path w="889" h="291" extrusionOk="0">
                  <a:moveTo>
                    <a:pt x="85" y="239"/>
                  </a:moveTo>
                  <a:cubicBezTo>
                    <a:pt x="52" y="211"/>
                    <a:pt x="1" y="141"/>
                    <a:pt x="61" y="79"/>
                  </a:cubicBezTo>
                  <a:cubicBezTo>
                    <a:pt x="136" y="1"/>
                    <a:pt x="351" y="47"/>
                    <a:pt x="440" y="51"/>
                  </a:cubicBezTo>
                  <a:cubicBezTo>
                    <a:pt x="547" y="57"/>
                    <a:pt x="753" y="14"/>
                    <a:pt x="809" y="126"/>
                  </a:cubicBezTo>
                  <a:cubicBezTo>
                    <a:pt x="888" y="281"/>
                    <a:pt x="575" y="290"/>
                    <a:pt x="468" y="290"/>
                  </a:cubicBezTo>
                  <a:cubicBezTo>
                    <a:pt x="407" y="290"/>
                    <a:pt x="351" y="286"/>
                    <a:pt x="304" y="281"/>
                  </a:cubicBezTo>
                  <a:cubicBezTo>
                    <a:pt x="220" y="275"/>
                    <a:pt x="150" y="290"/>
                    <a:pt x="85" y="23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559;p75"/>
            <p:cNvSpPr/>
            <p:nvPr/>
          </p:nvSpPr>
          <p:spPr>
            <a:xfrm>
              <a:off x="5873862" y="2203596"/>
              <a:ext cx="82762" cy="49277"/>
            </a:xfrm>
            <a:custGeom>
              <a:avLst/>
              <a:gdLst/>
              <a:ahLst/>
              <a:cxnLst/>
              <a:rect l="l" t="t" r="r" b="b"/>
              <a:pathLst>
                <a:path w="739" h="440" extrusionOk="0">
                  <a:moveTo>
                    <a:pt x="28" y="89"/>
                  </a:moveTo>
                  <a:cubicBezTo>
                    <a:pt x="151" y="0"/>
                    <a:pt x="739" y="80"/>
                    <a:pt x="701" y="276"/>
                  </a:cubicBezTo>
                  <a:cubicBezTo>
                    <a:pt x="668" y="440"/>
                    <a:pt x="151" y="360"/>
                    <a:pt x="39" y="229"/>
                  </a:cubicBezTo>
                  <a:cubicBezTo>
                    <a:pt x="11" y="196"/>
                    <a:pt x="0" y="164"/>
                    <a:pt x="28" y="8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560;p75"/>
            <p:cNvSpPr/>
            <p:nvPr/>
          </p:nvSpPr>
          <p:spPr>
            <a:xfrm>
              <a:off x="5939266" y="2256457"/>
              <a:ext cx="36286" cy="41325"/>
            </a:xfrm>
            <a:custGeom>
              <a:avLst/>
              <a:gdLst/>
              <a:ahLst/>
              <a:cxnLst/>
              <a:rect l="l" t="t" r="r" b="b"/>
              <a:pathLst>
                <a:path w="324" h="369" extrusionOk="0">
                  <a:moveTo>
                    <a:pt x="24" y="196"/>
                  </a:moveTo>
                  <a:cubicBezTo>
                    <a:pt x="0" y="0"/>
                    <a:pt x="295" y="52"/>
                    <a:pt x="304" y="168"/>
                  </a:cubicBezTo>
                  <a:cubicBezTo>
                    <a:pt x="323" y="326"/>
                    <a:pt x="43" y="369"/>
                    <a:pt x="24" y="19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561;p75"/>
            <p:cNvSpPr/>
            <p:nvPr/>
          </p:nvSpPr>
          <p:spPr>
            <a:xfrm>
              <a:off x="5980591" y="2214459"/>
              <a:ext cx="52412" cy="38413"/>
            </a:xfrm>
            <a:custGeom>
              <a:avLst/>
              <a:gdLst/>
              <a:ahLst/>
              <a:cxnLst/>
              <a:rect l="l" t="t" r="r" b="b"/>
              <a:pathLst>
                <a:path w="468" h="343" extrusionOk="0">
                  <a:moveTo>
                    <a:pt x="10" y="188"/>
                  </a:moveTo>
                  <a:cubicBezTo>
                    <a:pt x="24" y="1"/>
                    <a:pt x="467" y="80"/>
                    <a:pt x="435" y="248"/>
                  </a:cubicBezTo>
                  <a:cubicBezTo>
                    <a:pt x="420" y="319"/>
                    <a:pt x="370" y="328"/>
                    <a:pt x="276" y="333"/>
                  </a:cubicBezTo>
                  <a:cubicBezTo>
                    <a:pt x="140" y="343"/>
                    <a:pt x="0" y="319"/>
                    <a:pt x="10" y="18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562;p75"/>
            <p:cNvSpPr/>
            <p:nvPr/>
          </p:nvSpPr>
          <p:spPr>
            <a:xfrm>
              <a:off x="5845080" y="3181969"/>
              <a:ext cx="1213439" cy="1421521"/>
            </a:xfrm>
            <a:custGeom>
              <a:avLst/>
              <a:gdLst/>
              <a:ahLst/>
              <a:cxnLst/>
              <a:rect l="l" t="t" r="r" b="b"/>
              <a:pathLst>
                <a:path w="10835" h="12693" extrusionOk="0">
                  <a:moveTo>
                    <a:pt x="4619" y="1"/>
                  </a:moveTo>
                  <a:cubicBezTo>
                    <a:pt x="4806" y="295"/>
                    <a:pt x="4923" y="566"/>
                    <a:pt x="5212" y="701"/>
                  </a:cubicBezTo>
                  <a:cubicBezTo>
                    <a:pt x="5609" y="893"/>
                    <a:pt x="6291" y="766"/>
                    <a:pt x="6664" y="971"/>
                  </a:cubicBezTo>
                  <a:cubicBezTo>
                    <a:pt x="6936" y="1126"/>
                    <a:pt x="7141" y="1523"/>
                    <a:pt x="7332" y="1855"/>
                  </a:cubicBezTo>
                  <a:cubicBezTo>
                    <a:pt x="7537" y="2195"/>
                    <a:pt x="7724" y="2531"/>
                    <a:pt x="7893" y="2840"/>
                  </a:cubicBezTo>
                  <a:cubicBezTo>
                    <a:pt x="8261" y="3531"/>
                    <a:pt x="8645" y="4199"/>
                    <a:pt x="9009" y="4820"/>
                  </a:cubicBezTo>
                  <a:cubicBezTo>
                    <a:pt x="9214" y="5169"/>
                    <a:pt x="9363" y="5520"/>
                    <a:pt x="9522" y="5861"/>
                  </a:cubicBezTo>
                  <a:cubicBezTo>
                    <a:pt x="9854" y="6557"/>
                    <a:pt x="10138" y="7247"/>
                    <a:pt x="10447" y="8032"/>
                  </a:cubicBezTo>
                  <a:cubicBezTo>
                    <a:pt x="10596" y="8415"/>
                    <a:pt x="10834" y="9050"/>
                    <a:pt x="10671" y="9499"/>
                  </a:cubicBezTo>
                  <a:cubicBezTo>
                    <a:pt x="10498" y="9965"/>
                    <a:pt x="9873" y="10268"/>
                    <a:pt x="9391" y="10507"/>
                  </a:cubicBezTo>
                  <a:cubicBezTo>
                    <a:pt x="8056" y="11165"/>
                    <a:pt x="6897" y="11740"/>
                    <a:pt x="5516" y="12342"/>
                  </a:cubicBezTo>
                  <a:cubicBezTo>
                    <a:pt x="5151" y="12501"/>
                    <a:pt x="4690" y="12692"/>
                    <a:pt x="4255" y="12514"/>
                  </a:cubicBezTo>
                  <a:cubicBezTo>
                    <a:pt x="4087" y="12449"/>
                    <a:pt x="3849" y="12230"/>
                    <a:pt x="3709" y="12053"/>
                  </a:cubicBezTo>
                  <a:cubicBezTo>
                    <a:pt x="3507" y="11800"/>
                    <a:pt x="3354" y="11469"/>
                    <a:pt x="3181" y="11160"/>
                  </a:cubicBezTo>
                  <a:cubicBezTo>
                    <a:pt x="2522" y="9951"/>
                    <a:pt x="1916" y="8700"/>
                    <a:pt x="1234" y="7425"/>
                  </a:cubicBezTo>
                  <a:cubicBezTo>
                    <a:pt x="907" y="6804"/>
                    <a:pt x="627" y="6178"/>
                    <a:pt x="324" y="5492"/>
                  </a:cubicBezTo>
                  <a:cubicBezTo>
                    <a:pt x="155" y="5104"/>
                    <a:pt x="1" y="4698"/>
                    <a:pt x="85" y="4264"/>
                  </a:cubicBezTo>
                  <a:cubicBezTo>
                    <a:pt x="145" y="3960"/>
                    <a:pt x="337" y="3699"/>
                    <a:pt x="501" y="3465"/>
                  </a:cubicBezTo>
                  <a:cubicBezTo>
                    <a:pt x="660" y="3236"/>
                    <a:pt x="884" y="2966"/>
                    <a:pt x="902" y="2648"/>
                  </a:cubicBezTo>
                  <a:cubicBezTo>
                    <a:pt x="916" y="2344"/>
                    <a:pt x="785" y="2130"/>
                    <a:pt x="706" y="1883"/>
                  </a:cubicBezTo>
                  <a:cubicBezTo>
                    <a:pt x="1645" y="1392"/>
                    <a:pt x="2625" y="943"/>
                    <a:pt x="3597" y="463"/>
                  </a:cubicBezTo>
                  <a:cubicBezTo>
                    <a:pt x="3933" y="299"/>
                    <a:pt x="4302" y="109"/>
                    <a:pt x="461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563;p75"/>
            <p:cNvSpPr/>
            <p:nvPr/>
          </p:nvSpPr>
          <p:spPr>
            <a:xfrm>
              <a:off x="5876438" y="3577306"/>
              <a:ext cx="791339" cy="862566"/>
            </a:xfrm>
            <a:custGeom>
              <a:avLst/>
              <a:gdLst/>
              <a:ahLst/>
              <a:cxnLst/>
              <a:rect l="l" t="t" r="r" b="b"/>
              <a:pathLst>
                <a:path w="7066" h="7702" extrusionOk="0">
                  <a:moveTo>
                    <a:pt x="4262" y="1"/>
                  </a:moveTo>
                  <a:cubicBezTo>
                    <a:pt x="4256" y="1"/>
                    <a:pt x="4251" y="1"/>
                    <a:pt x="4246" y="1"/>
                  </a:cubicBezTo>
                  <a:cubicBezTo>
                    <a:pt x="3788" y="6"/>
                    <a:pt x="3359" y="253"/>
                    <a:pt x="2985" y="398"/>
                  </a:cubicBezTo>
                  <a:cubicBezTo>
                    <a:pt x="2589" y="551"/>
                    <a:pt x="2201" y="706"/>
                    <a:pt x="1804" y="893"/>
                  </a:cubicBezTo>
                  <a:cubicBezTo>
                    <a:pt x="1272" y="1135"/>
                    <a:pt x="645" y="1420"/>
                    <a:pt x="156" y="1756"/>
                  </a:cubicBezTo>
                  <a:cubicBezTo>
                    <a:pt x="109" y="1784"/>
                    <a:pt x="57" y="1822"/>
                    <a:pt x="1" y="1859"/>
                  </a:cubicBezTo>
                  <a:cubicBezTo>
                    <a:pt x="16" y="1896"/>
                    <a:pt x="29" y="1930"/>
                    <a:pt x="44" y="1962"/>
                  </a:cubicBezTo>
                  <a:cubicBezTo>
                    <a:pt x="347" y="2648"/>
                    <a:pt x="627" y="3274"/>
                    <a:pt x="954" y="3895"/>
                  </a:cubicBezTo>
                  <a:cubicBezTo>
                    <a:pt x="1636" y="5170"/>
                    <a:pt x="2242" y="6421"/>
                    <a:pt x="2901" y="7630"/>
                  </a:cubicBezTo>
                  <a:cubicBezTo>
                    <a:pt x="2915" y="7654"/>
                    <a:pt x="2929" y="7678"/>
                    <a:pt x="2943" y="7701"/>
                  </a:cubicBezTo>
                  <a:cubicBezTo>
                    <a:pt x="3485" y="7439"/>
                    <a:pt x="4063" y="7122"/>
                    <a:pt x="4550" y="6893"/>
                  </a:cubicBezTo>
                  <a:cubicBezTo>
                    <a:pt x="4936" y="6710"/>
                    <a:pt x="5301" y="6566"/>
                    <a:pt x="5679" y="6384"/>
                  </a:cubicBezTo>
                  <a:cubicBezTo>
                    <a:pt x="6048" y="6211"/>
                    <a:pt x="6440" y="6014"/>
                    <a:pt x="6701" y="5744"/>
                  </a:cubicBezTo>
                  <a:cubicBezTo>
                    <a:pt x="6786" y="5660"/>
                    <a:pt x="6908" y="5492"/>
                    <a:pt x="6940" y="5394"/>
                  </a:cubicBezTo>
                  <a:cubicBezTo>
                    <a:pt x="7066" y="5068"/>
                    <a:pt x="6940" y="4670"/>
                    <a:pt x="6833" y="4357"/>
                  </a:cubicBezTo>
                  <a:cubicBezTo>
                    <a:pt x="6749" y="4119"/>
                    <a:pt x="6641" y="3885"/>
                    <a:pt x="6557" y="3685"/>
                  </a:cubicBezTo>
                  <a:cubicBezTo>
                    <a:pt x="6160" y="2742"/>
                    <a:pt x="5815" y="2014"/>
                    <a:pt x="5408" y="1098"/>
                  </a:cubicBezTo>
                  <a:cubicBezTo>
                    <a:pt x="5196" y="617"/>
                    <a:pt x="4895" y="1"/>
                    <a:pt x="42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564;p75"/>
            <p:cNvSpPr/>
            <p:nvPr/>
          </p:nvSpPr>
          <p:spPr>
            <a:xfrm>
              <a:off x="6020349" y="3759855"/>
              <a:ext cx="333178" cy="318507"/>
            </a:xfrm>
            <a:custGeom>
              <a:avLst/>
              <a:gdLst/>
              <a:ahLst/>
              <a:cxnLst/>
              <a:rect l="l" t="t" r="r" b="b"/>
              <a:pathLst>
                <a:path w="2975" h="2844" extrusionOk="0">
                  <a:moveTo>
                    <a:pt x="1640" y="608"/>
                  </a:moveTo>
                  <a:cubicBezTo>
                    <a:pt x="1840" y="556"/>
                    <a:pt x="2181" y="346"/>
                    <a:pt x="2485" y="328"/>
                  </a:cubicBezTo>
                  <a:cubicBezTo>
                    <a:pt x="2704" y="313"/>
                    <a:pt x="2975" y="962"/>
                    <a:pt x="2929" y="1261"/>
                  </a:cubicBezTo>
                  <a:cubicBezTo>
                    <a:pt x="2901" y="1425"/>
                    <a:pt x="2414" y="1574"/>
                    <a:pt x="2177" y="1742"/>
                  </a:cubicBezTo>
                  <a:cubicBezTo>
                    <a:pt x="2265" y="1966"/>
                    <a:pt x="2513" y="2358"/>
                    <a:pt x="2391" y="2470"/>
                  </a:cubicBezTo>
                  <a:cubicBezTo>
                    <a:pt x="2214" y="2630"/>
                    <a:pt x="1873" y="2788"/>
                    <a:pt x="1718" y="2816"/>
                  </a:cubicBezTo>
                  <a:cubicBezTo>
                    <a:pt x="1565" y="2844"/>
                    <a:pt x="1378" y="2367"/>
                    <a:pt x="1220" y="2143"/>
                  </a:cubicBezTo>
                  <a:cubicBezTo>
                    <a:pt x="990" y="2265"/>
                    <a:pt x="682" y="2485"/>
                    <a:pt x="449" y="2373"/>
                  </a:cubicBezTo>
                  <a:cubicBezTo>
                    <a:pt x="328" y="2311"/>
                    <a:pt x="103" y="1901"/>
                    <a:pt x="65" y="1723"/>
                  </a:cubicBezTo>
                  <a:cubicBezTo>
                    <a:pt x="0" y="1382"/>
                    <a:pt x="440" y="1224"/>
                    <a:pt x="682" y="1070"/>
                  </a:cubicBezTo>
                  <a:cubicBezTo>
                    <a:pt x="621" y="865"/>
                    <a:pt x="481" y="748"/>
                    <a:pt x="509" y="514"/>
                  </a:cubicBezTo>
                  <a:cubicBezTo>
                    <a:pt x="533" y="294"/>
                    <a:pt x="883" y="57"/>
                    <a:pt x="1140" y="33"/>
                  </a:cubicBezTo>
                  <a:cubicBezTo>
                    <a:pt x="1485" y="0"/>
                    <a:pt x="1528" y="369"/>
                    <a:pt x="1640" y="60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565;p75"/>
            <p:cNvSpPr/>
            <p:nvPr/>
          </p:nvSpPr>
          <p:spPr>
            <a:xfrm>
              <a:off x="6186659" y="4051149"/>
              <a:ext cx="285581" cy="179972"/>
            </a:xfrm>
            <a:custGeom>
              <a:avLst/>
              <a:gdLst/>
              <a:ahLst/>
              <a:cxnLst/>
              <a:rect l="l" t="t" r="r" b="b"/>
              <a:pathLst>
                <a:path w="2550" h="1607" extrusionOk="0">
                  <a:moveTo>
                    <a:pt x="2330" y="1"/>
                  </a:moveTo>
                  <a:cubicBezTo>
                    <a:pt x="1798" y="234"/>
                    <a:pt x="1023" y="617"/>
                    <a:pt x="467" y="897"/>
                  </a:cubicBezTo>
                  <a:cubicBezTo>
                    <a:pt x="327" y="967"/>
                    <a:pt x="121" y="1065"/>
                    <a:pt x="0" y="1167"/>
                  </a:cubicBezTo>
                  <a:cubicBezTo>
                    <a:pt x="80" y="1313"/>
                    <a:pt x="159" y="1462"/>
                    <a:pt x="239" y="1606"/>
                  </a:cubicBezTo>
                  <a:cubicBezTo>
                    <a:pt x="453" y="1597"/>
                    <a:pt x="748" y="1363"/>
                    <a:pt x="906" y="1279"/>
                  </a:cubicBezTo>
                  <a:cubicBezTo>
                    <a:pt x="1397" y="1014"/>
                    <a:pt x="1858" y="803"/>
                    <a:pt x="2298" y="570"/>
                  </a:cubicBezTo>
                  <a:cubicBezTo>
                    <a:pt x="2377" y="528"/>
                    <a:pt x="2466" y="486"/>
                    <a:pt x="2550" y="434"/>
                  </a:cubicBezTo>
                  <a:cubicBezTo>
                    <a:pt x="2475" y="290"/>
                    <a:pt x="2405" y="145"/>
                    <a:pt x="23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566;p75"/>
            <p:cNvSpPr/>
            <p:nvPr/>
          </p:nvSpPr>
          <p:spPr>
            <a:xfrm>
              <a:off x="6241647" y="4150375"/>
              <a:ext cx="280317" cy="170677"/>
            </a:xfrm>
            <a:custGeom>
              <a:avLst/>
              <a:gdLst/>
              <a:ahLst/>
              <a:cxnLst/>
              <a:rect l="l" t="t" r="r" b="b"/>
              <a:pathLst>
                <a:path w="2503" h="1524" extrusionOk="0">
                  <a:moveTo>
                    <a:pt x="2470" y="291"/>
                  </a:moveTo>
                  <a:cubicBezTo>
                    <a:pt x="2414" y="197"/>
                    <a:pt x="2358" y="100"/>
                    <a:pt x="2302" y="1"/>
                  </a:cubicBezTo>
                  <a:cubicBezTo>
                    <a:pt x="2087" y="57"/>
                    <a:pt x="1886" y="231"/>
                    <a:pt x="1722" y="309"/>
                  </a:cubicBezTo>
                  <a:cubicBezTo>
                    <a:pt x="1345" y="505"/>
                    <a:pt x="789" y="781"/>
                    <a:pt x="415" y="968"/>
                  </a:cubicBezTo>
                  <a:cubicBezTo>
                    <a:pt x="313" y="1020"/>
                    <a:pt x="134" y="1085"/>
                    <a:pt x="0" y="1164"/>
                  </a:cubicBezTo>
                  <a:cubicBezTo>
                    <a:pt x="4" y="1169"/>
                    <a:pt x="9" y="1173"/>
                    <a:pt x="9" y="1183"/>
                  </a:cubicBezTo>
                  <a:cubicBezTo>
                    <a:pt x="78" y="1295"/>
                    <a:pt x="154" y="1412"/>
                    <a:pt x="224" y="1524"/>
                  </a:cubicBezTo>
                  <a:cubicBezTo>
                    <a:pt x="266" y="1500"/>
                    <a:pt x="308" y="1477"/>
                    <a:pt x="359" y="1458"/>
                  </a:cubicBezTo>
                  <a:cubicBezTo>
                    <a:pt x="1003" y="1192"/>
                    <a:pt x="1485" y="903"/>
                    <a:pt x="2078" y="585"/>
                  </a:cubicBezTo>
                  <a:cubicBezTo>
                    <a:pt x="2180" y="529"/>
                    <a:pt x="2371" y="445"/>
                    <a:pt x="2502" y="347"/>
                  </a:cubicBezTo>
                  <a:cubicBezTo>
                    <a:pt x="2494" y="328"/>
                    <a:pt x="2483" y="309"/>
                    <a:pt x="2470" y="29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567;p75"/>
            <p:cNvSpPr/>
            <p:nvPr/>
          </p:nvSpPr>
          <p:spPr>
            <a:xfrm>
              <a:off x="6652662" y="3484239"/>
              <a:ext cx="97321" cy="177396"/>
            </a:xfrm>
            <a:custGeom>
              <a:avLst/>
              <a:gdLst/>
              <a:ahLst/>
              <a:cxnLst/>
              <a:rect l="l" t="t" r="r" b="b"/>
              <a:pathLst>
                <a:path w="869" h="1584" extrusionOk="0">
                  <a:moveTo>
                    <a:pt x="673" y="1578"/>
                  </a:moveTo>
                  <a:cubicBezTo>
                    <a:pt x="462" y="1425"/>
                    <a:pt x="294" y="1024"/>
                    <a:pt x="154" y="617"/>
                  </a:cubicBezTo>
                  <a:cubicBezTo>
                    <a:pt x="93" y="444"/>
                    <a:pt x="0" y="160"/>
                    <a:pt x="149" y="85"/>
                  </a:cubicBezTo>
                  <a:cubicBezTo>
                    <a:pt x="326" y="1"/>
                    <a:pt x="485" y="304"/>
                    <a:pt x="541" y="416"/>
                  </a:cubicBezTo>
                  <a:cubicBezTo>
                    <a:pt x="719" y="761"/>
                    <a:pt x="863" y="1214"/>
                    <a:pt x="869" y="1476"/>
                  </a:cubicBezTo>
                  <a:cubicBezTo>
                    <a:pt x="845" y="1532"/>
                    <a:pt x="742" y="1584"/>
                    <a:pt x="673" y="157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568;p75"/>
            <p:cNvSpPr/>
            <p:nvPr/>
          </p:nvSpPr>
          <p:spPr>
            <a:xfrm>
              <a:off x="6488816" y="3419395"/>
              <a:ext cx="96426" cy="111545"/>
            </a:xfrm>
            <a:custGeom>
              <a:avLst/>
              <a:gdLst/>
              <a:ahLst/>
              <a:cxnLst/>
              <a:rect l="l" t="t" r="r" b="b"/>
              <a:pathLst>
                <a:path w="861" h="996" extrusionOk="0">
                  <a:moveTo>
                    <a:pt x="753" y="743"/>
                  </a:moveTo>
                  <a:cubicBezTo>
                    <a:pt x="417" y="995"/>
                    <a:pt x="1" y="178"/>
                    <a:pt x="328" y="56"/>
                  </a:cubicBezTo>
                  <a:cubicBezTo>
                    <a:pt x="468" y="0"/>
                    <a:pt x="819" y="323"/>
                    <a:pt x="847" y="547"/>
                  </a:cubicBezTo>
                  <a:cubicBezTo>
                    <a:pt x="860" y="627"/>
                    <a:pt x="809" y="701"/>
                    <a:pt x="753" y="74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569;p75"/>
            <p:cNvSpPr/>
            <p:nvPr/>
          </p:nvSpPr>
          <p:spPr>
            <a:xfrm>
              <a:off x="6479409" y="3301802"/>
              <a:ext cx="99561" cy="88474"/>
            </a:xfrm>
            <a:custGeom>
              <a:avLst/>
              <a:gdLst/>
              <a:ahLst/>
              <a:cxnLst/>
              <a:rect l="l" t="t" r="r" b="b"/>
              <a:pathLst>
                <a:path w="889" h="790" extrusionOk="0">
                  <a:moveTo>
                    <a:pt x="748" y="692"/>
                  </a:moveTo>
                  <a:cubicBezTo>
                    <a:pt x="641" y="789"/>
                    <a:pt x="444" y="700"/>
                    <a:pt x="295" y="546"/>
                  </a:cubicBezTo>
                  <a:cubicBezTo>
                    <a:pt x="174" y="420"/>
                    <a:pt x="1" y="126"/>
                    <a:pt x="183" y="42"/>
                  </a:cubicBezTo>
                  <a:cubicBezTo>
                    <a:pt x="263" y="0"/>
                    <a:pt x="431" y="52"/>
                    <a:pt x="557" y="177"/>
                  </a:cubicBezTo>
                  <a:cubicBezTo>
                    <a:pt x="707" y="327"/>
                    <a:pt x="888" y="560"/>
                    <a:pt x="748" y="69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570;p75"/>
            <p:cNvSpPr/>
            <p:nvPr/>
          </p:nvSpPr>
          <p:spPr>
            <a:xfrm>
              <a:off x="6344009" y="4497666"/>
              <a:ext cx="84330" cy="69659"/>
            </a:xfrm>
            <a:custGeom>
              <a:avLst/>
              <a:gdLst/>
              <a:ahLst/>
              <a:cxnLst/>
              <a:rect l="l" t="t" r="r" b="b"/>
              <a:pathLst>
                <a:path w="753" h="622" extrusionOk="0">
                  <a:moveTo>
                    <a:pt x="276" y="1"/>
                  </a:moveTo>
                  <a:cubicBezTo>
                    <a:pt x="0" y="160"/>
                    <a:pt x="692" y="622"/>
                    <a:pt x="733" y="309"/>
                  </a:cubicBezTo>
                  <a:cubicBezTo>
                    <a:pt x="752" y="145"/>
                    <a:pt x="435" y="15"/>
                    <a:pt x="27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571;p75"/>
            <p:cNvSpPr/>
            <p:nvPr/>
          </p:nvSpPr>
          <p:spPr>
            <a:xfrm>
              <a:off x="6214321" y="4377946"/>
              <a:ext cx="126104" cy="120840"/>
            </a:xfrm>
            <a:custGeom>
              <a:avLst/>
              <a:gdLst/>
              <a:ahLst/>
              <a:cxnLst/>
              <a:rect l="l" t="t" r="r" b="b"/>
              <a:pathLst>
                <a:path w="1126" h="1079" extrusionOk="0">
                  <a:moveTo>
                    <a:pt x="878" y="1065"/>
                  </a:moveTo>
                  <a:cubicBezTo>
                    <a:pt x="944" y="1079"/>
                    <a:pt x="1085" y="1070"/>
                    <a:pt x="1102" y="934"/>
                  </a:cubicBezTo>
                  <a:cubicBezTo>
                    <a:pt x="1126" y="757"/>
                    <a:pt x="841" y="538"/>
                    <a:pt x="748" y="430"/>
                  </a:cubicBezTo>
                  <a:cubicBezTo>
                    <a:pt x="631" y="300"/>
                    <a:pt x="468" y="1"/>
                    <a:pt x="277" y="38"/>
                  </a:cubicBezTo>
                  <a:cubicBezTo>
                    <a:pt x="1" y="98"/>
                    <a:pt x="309" y="505"/>
                    <a:pt x="421" y="641"/>
                  </a:cubicBezTo>
                  <a:cubicBezTo>
                    <a:pt x="482" y="715"/>
                    <a:pt x="547" y="776"/>
                    <a:pt x="598" y="837"/>
                  </a:cubicBezTo>
                  <a:cubicBezTo>
                    <a:pt x="692" y="934"/>
                    <a:pt x="748" y="1037"/>
                    <a:pt x="878" y="106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572;p75"/>
            <p:cNvSpPr/>
            <p:nvPr/>
          </p:nvSpPr>
          <p:spPr>
            <a:xfrm>
              <a:off x="5794907" y="2973326"/>
              <a:ext cx="624022" cy="461857"/>
            </a:xfrm>
            <a:custGeom>
              <a:avLst/>
              <a:gdLst/>
              <a:ahLst/>
              <a:cxnLst/>
              <a:rect l="l" t="t" r="r" b="b"/>
              <a:pathLst>
                <a:path w="5572" h="4124" extrusionOk="0">
                  <a:moveTo>
                    <a:pt x="5114" y="953"/>
                  </a:moveTo>
                  <a:cubicBezTo>
                    <a:pt x="5026" y="799"/>
                    <a:pt x="4974" y="668"/>
                    <a:pt x="4871" y="509"/>
                  </a:cubicBezTo>
                  <a:cubicBezTo>
                    <a:pt x="4773" y="360"/>
                    <a:pt x="4605" y="155"/>
                    <a:pt x="4446" y="89"/>
                  </a:cubicBezTo>
                  <a:cubicBezTo>
                    <a:pt x="4241" y="0"/>
                    <a:pt x="3998" y="75"/>
                    <a:pt x="3765" y="168"/>
                  </a:cubicBezTo>
                  <a:cubicBezTo>
                    <a:pt x="3311" y="351"/>
                    <a:pt x="1780" y="1173"/>
                    <a:pt x="1780" y="1173"/>
                  </a:cubicBezTo>
                  <a:cubicBezTo>
                    <a:pt x="1373" y="1360"/>
                    <a:pt x="996" y="1537"/>
                    <a:pt x="612" y="1761"/>
                  </a:cubicBezTo>
                  <a:cubicBezTo>
                    <a:pt x="393" y="1888"/>
                    <a:pt x="201" y="2032"/>
                    <a:pt x="127" y="2252"/>
                  </a:cubicBezTo>
                  <a:cubicBezTo>
                    <a:pt x="1" y="2648"/>
                    <a:pt x="309" y="3190"/>
                    <a:pt x="379" y="3349"/>
                  </a:cubicBezTo>
                  <a:cubicBezTo>
                    <a:pt x="524" y="3681"/>
                    <a:pt x="705" y="4123"/>
                    <a:pt x="1229" y="4063"/>
                  </a:cubicBezTo>
                  <a:cubicBezTo>
                    <a:pt x="1434" y="4045"/>
                    <a:pt x="1654" y="3927"/>
                    <a:pt x="1854" y="3830"/>
                  </a:cubicBezTo>
                  <a:cubicBezTo>
                    <a:pt x="2196" y="3662"/>
                    <a:pt x="4297" y="2588"/>
                    <a:pt x="4642" y="2420"/>
                  </a:cubicBezTo>
                  <a:cubicBezTo>
                    <a:pt x="4838" y="2321"/>
                    <a:pt x="5063" y="2218"/>
                    <a:pt x="5207" y="2069"/>
                  </a:cubicBezTo>
                  <a:cubicBezTo>
                    <a:pt x="5571" y="1691"/>
                    <a:pt x="5287" y="1271"/>
                    <a:pt x="5114" y="9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573;p75"/>
            <p:cNvSpPr/>
            <p:nvPr/>
          </p:nvSpPr>
          <p:spPr>
            <a:xfrm>
              <a:off x="5804314" y="3112757"/>
              <a:ext cx="298684" cy="161829"/>
            </a:xfrm>
            <a:custGeom>
              <a:avLst/>
              <a:gdLst/>
              <a:ahLst/>
              <a:cxnLst/>
              <a:rect l="l" t="t" r="r" b="b"/>
              <a:pathLst>
                <a:path w="2667" h="1445" extrusionOk="0">
                  <a:moveTo>
                    <a:pt x="2519" y="0"/>
                  </a:moveTo>
                  <a:cubicBezTo>
                    <a:pt x="2487" y="0"/>
                    <a:pt x="2453" y="6"/>
                    <a:pt x="2425" y="12"/>
                  </a:cubicBezTo>
                  <a:cubicBezTo>
                    <a:pt x="2317" y="40"/>
                    <a:pt x="2341" y="44"/>
                    <a:pt x="2237" y="82"/>
                  </a:cubicBezTo>
                  <a:cubicBezTo>
                    <a:pt x="1608" y="306"/>
                    <a:pt x="968" y="604"/>
                    <a:pt x="365" y="908"/>
                  </a:cubicBezTo>
                  <a:cubicBezTo>
                    <a:pt x="253" y="960"/>
                    <a:pt x="141" y="1016"/>
                    <a:pt x="24" y="1076"/>
                  </a:cubicBezTo>
                  <a:cubicBezTo>
                    <a:pt x="1" y="1193"/>
                    <a:pt x="15" y="1319"/>
                    <a:pt x="39" y="1445"/>
                  </a:cubicBezTo>
                  <a:cubicBezTo>
                    <a:pt x="141" y="1399"/>
                    <a:pt x="235" y="1352"/>
                    <a:pt x="313" y="1309"/>
                  </a:cubicBezTo>
                  <a:cubicBezTo>
                    <a:pt x="846" y="1039"/>
                    <a:pt x="1360" y="801"/>
                    <a:pt x="1892" y="539"/>
                  </a:cubicBezTo>
                  <a:cubicBezTo>
                    <a:pt x="2032" y="469"/>
                    <a:pt x="2209" y="367"/>
                    <a:pt x="2378" y="264"/>
                  </a:cubicBezTo>
                  <a:cubicBezTo>
                    <a:pt x="2438" y="227"/>
                    <a:pt x="2667" y="133"/>
                    <a:pt x="2611" y="35"/>
                  </a:cubicBezTo>
                  <a:cubicBezTo>
                    <a:pt x="2595" y="9"/>
                    <a:pt x="2559" y="0"/>
                    <a:pt x="251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574;p75"/>
            <p:cNvSpPr/>
            <p:nvPr/>
          </p:nvSpPr>
          <p:spPr>
            <a:xfrm>
              <a:off x="6174563" y="2994717"/>
              <a:ext cx="161269" cy="95754"/>
            </a:xfrm>
            <a:custGeom>
              <a:avLst/>
              <a:gdLst/>
              <a:ahLst/>
              <a:cxnLst/>
              <a:rect l="l" t="t" r="r" b="b"/>
              <a:pathLst>
                <a:path w="1440" h="855" extrusionOk="0">
                  <a:moveTo>
                    <a:pt x="1210" y="1"/>
                  </a:moveTo>
                  <a:cubicBezTo>
                    <a:pt x="1093" y="53"/>
                    <a:pt x="977" y="109"/>
                    <a:pt x="865" y="169"/>
                  </a:cubicBezTo>
                  <a:cubicBezTo>
                    <a:pt x="612" y="296"/>
                    <a:pt x="337" y="417"/>
                    <a:pt x="113" y="604"/>
                  </a:cubicBezTo>
                  <a:cubicBezTo>
                    <a:pt x="71" y="636"/>
                    <a:pt x="39" y="682"/>
                    <a:pt x="33" y="692"/>
                  </a:cubicBezTo>
                  <a:cubicBezTo>
                    <a:pt x="11" y="734"/>
                    <a:pt x="1" y="781"/>
                    <a:pt x="33" y="822"/>
                  </a:cubicBezTo>
                  <a:cubicBezTo>
                    <a:pt x="54" y="845"/>
                    <a:pt x="86" y="854"/>
                    <a:pt x="122" y="854"/>
                  </a:cubicBezTo>
                  <a:cubicBezTo>
                    <a:pt x="214" y="854"/>
                    <a:pt x="338" y="797"/>
                    <a:pt x="421" y="757"/>
                  </a:cubicBezTo>
                  <a:cubicBezTo>
                    <a:pt x="571" y="692"/>
                    <a:pt x="705" y="626"/>
                    <a:pt x="813" y="570"/>
                  </a:cubicBezTo>
                  <a:cubicBezTo>
                    <a:pt x="1024" y="464"/>
                    <a:pt x="1233" y="361"/>
                    <a:pt x="1440" y="262"/>
                  </a:cubicBezTo>
                  <a:cubicBezTo>
                    <a:pt x="1378" y="174"/>
                    <a:pt x="1294" y="76"/>
                    <a:pt x="121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575;p75"/>
            <p:cNvSpPr/>
            <p:nvPr/>
          </p:nvSpPr>
          <p:spPr>
            <a:xfrm>
              <a:off x="5819993" y="3242558"/>
              <a:ext cx="173252" cy="94298"/>
            </a:xfrm>
            <a:custGeom>
              <a:avLst/>
              <a:gdLst/>
              <a:ahLst/>
              <a:cxnLst/>
              <a:rect l="l" t="t" r="r" b="b"/>
              <a:pathLst>
                <a:path w="1547" h="842" extrusionOk="0">
                  <a:moveTo>
                    <a:pt x="1369" y="1"/>
                  </a:moveTo>
                  <a:cubicBezTo>
                    <a:pt x="1273" y="1"/>
                    <a:pt x="1133" y="66"/>
                    <a:pt x="1033" y="109"/>
                  </a:cubicBezTo>
                  <a:cubicBezTo>
                    <a:pt x="734" y="234"/>
                    <a:pt x="425" y="398"/>
                    <a:pt x="160" y="538"/>
                  </a:cubicBezTo>
                  <a:cubicBezTo>
                    <a:pt x="117" y="557"/>
                    <a:pt x="61" y="585"/>
                    <a:pt x="1" y="609"/>
                  </a:cubicBezTo>
                  <a:cubicBezTo>
                    <a:pt x="39" y="697"/>
                    <a:pt x="76" y="777"/>
                    <a:pt x="104" y="842"/>
                  </a:cubicBezTo>
                  <a:cubicBezTo>
                    <a:pt x="449" y="702"/>
                    <a:pt x="772" y="557"/>
                    <a:pt x="1117" y="370"/>
                  </a:cubicBezTo>
                  <a:cubicBezTo>
                    <a:pt x="1244" y="305"/>
                    <a:pt x="1546" y="160"/>
                    <a:pt x="1458" y="38"/>
                  </a:cubicBezTo>
                  <a:cubicBezTo>
                    <a:pt x="1439" y="11"/>
                    <a:pt x="1407" y="1"/>
                    <a:pt x="13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576;p75"/>
            <p:cNvSpPr/>
            <p:nvPr/>
          </p:nvSpPr>
          <p:spPr>
            <a:xfrm>
              <a:off x="6203906" y="3106262"/>
              <a:ext cx="188371" cy="107961"/>
            </a:xfrm>
            <a:custGeom>
              <a:avLst/>
              <a:gdLst/>
              <a:ahLst/>
              <a:cxnLst/>
              <a:rect l="l" t="t" r="r" b="b"/>
              <a:pathLst>
                <a:path w="1682" h="964" extrusionOk="0">
                  <a:moveTo>
                    <a:pt x="1588" y="0"/>
                  </a:moveTo>
                  <a:cubicBezTo>
                    <a:pt x="1467" y="37"/>
                    <a:pt x="1318" y="130"/>
                    <a:pt x="1219" y="173"/>
                  </a:cubicBezTo>
                  <a:cubicBezTo>
                    <a:pt x="948" y="303"/>
                    <a:pt x="631" y="448"/>
                    <a:pt x="346" y="606"/>
                  </a:cubicBezTo>
                  <a:cubicBezTo>
                    <a:pt x="215" y="686"/>
                    <a:pt x="1" y="794"/>
                    <a:pt x="33" y="906"/>
                  </a:cubicBezTo>
                  <a:cubicBezTo>
                    <a:pt x="46" y="948"/>
                    <a:pt x="82" y="964"/>
                    <a:pt x="129" y="964"/>
                  </a:cubicBezTo>
                  <a:cubicBezTo>
                    <a:pt x="240" y="964"/>
                    <a:pt x="414" y="878"/>
                    <a:pt x="505" y="835"/>
                  </a:cubicBezTo>
                  <a:cubicBezTo>
                    <a:pt x="911" y="649"/>
                    <a:pt x="1262" y="462"/>
                    <a:pt x="1630" y="238"/>
                  </a:cubicBezTo>
                  <a:cubicBezTo>
                    <a:pt x="1644" y="229"/>
                    <a:pt x="1663" y="219"/>
                    <a:pt x="1682" y="205"/>
                  </a:cubicBezTo>
                  <a:cubicBezTo>
                    <a:pt x="1654" y="135"/>
                    <a:pt x="1626" y="70"/>
                    <a:pt x="15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577;p75"/>
            <p:cNvSpPr/>
            <p:nvPr/>
          </p:nvSpPr>
          <p:spPr>
            <a:xfrm>
              <a:off x="5849335" y="3239198"/>
              <a:ext cx="296556" cy="166757"/>
            </a:xfrm>
            <a:custGeom>
              <a:avLst/>
              <a:gdLst/>
              <a:ahLst/>
              <a:cxnLst/>
              <a:rect l="l" t="t" r="r" b="b"/>
              <a:pathLst>
                <a:path w="2648" h="1489" extrusionOk="0">
                  <a:moveTo>
                    <a:pt x="2498" y="1"/>
                  </a:moveTo>
                  <a:cubicBezTo>
                    <a:pt x="2409" y="1"/>
                    <a:pt x="2298" y="58"/>
                    <a:pt x="2256" y="74"/>
                  </a:cubicBezTo>
                  <a:cubicBezTo>
                    <a:pt x="1887" y="208"/>
                    <a:pt x="1546" y="382"/>
                    <a:pt x="1206" y="550"/>
                  </a:cubicBezTo>
                  <a:cubicBezTo>
                    <a:pt x="846" y="732"/>
                    <a:pt x="500" y="895"/>
                    <a:pt x="145" y="1119"/>
                  </a:cubicBezTo>
                  <a:cubicBezTo>
                    <a:pt x="103" y="1147"/>
                    <a:pt x="51" y="1180"/>
                    <a:pt x="1" y="1212"/>
                  </a:cubicBezTo>
                  <a:cubicBezTo>
                    <a:pt x="51" y="1311"/>
                    <a:pt x="113" y="1409"/>
                    <a:pt x="182" y="1488"/>
                  </a:cubicBezTo>
                  <a:cubicBezTo>
                    <a:pt x="318" y="1413"/>
                    <a:pt x="454" y="1335"/>
                    <a:pt x="584" y="1259"/>
                  </a:cubicBezTo>
                  <a:cubicBezTo>
                    <a:pt x="1178" y="923"/>
                    <a:pt x="1723" y="676"/>
                    <a:pt x="2326" y="339"/>
                  </a:cubicBezTo>
                  <a:cubicBezTo>
                    <a:pt x="2382" y="307"/>
                    <a:pt x="2648" y="162"/>
                    <a:pt x="2606" y="64"/>
                  </a:cubicBezTo>
                  <a:cubicBezTo>
                    <a:pt x="2585" y="17"/>
                    <a:pt x="2544" y="1"/>
                    <a:pt x="249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578;p75"/>
            <p:cNvSpPr/>
            <p:nvPr/>
          </p:nvSpPr>
          <p:spPr>
            <a:xfrm>
              <a:off x="6068394" y="3048137"/>
              <a:ext cx="294540" cy="153430"/>
            </a:xfrm>
            <a:custGeom>
              <a:avLst/>
              <a:gdLst/>
              <a:ahLst/>
              <a:cxnLst/>
              <a:rect l="l" t="t" r="r" b="b"/>
              <a:pathLst>
                <a:path w="2630" h="1370" extrusionOk="0">
                  <a:moveTo>
                    <a:pt x="2522" y="0"/>
                  </a:moveTo>
                  <a:cubicBezTo>
                    <a:pt x="1934" y="285"/>
                    <a:pt x="589" y="976"/>
                    <a:pt x="477" y="1028"/>
                  </a:cubicBezTo>
                  <a:cubicBezTo>
                    <a:pt x="291" y="1121"/>
                    <a:pt x="0" y="1224"/>
                    <a:pt x="80" y="1369"/>
                  </a:cubicBezTo>
                  <a:cubicBezTo>
                    <a:pt x="84" y="1369"/>
                    <a:pt x="88" y="1369"/>
                    <a:pt x="93" y="1369"/>
                  </a:cubicBezTo>
                  <a:cubicBezTo>
                    <a:pt x="354" y="1369"/>
                    <a:pt x="1896" y="591"/>
                    <a:pt x="2630" y="211"/>
                  </a:cubicBezTo>
                  <a:cubicBezTo>
                    <a:pt x="2593" y="136"/>
                    <a:pt x="2560" y="71"/>
                    <a:pt x="25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3579;p75"/>
          <p:cNvGrpSpPr/>
          <p:nvPr/>
        </p:nvGrpSpPr>
        <p:grpSpPr>
          <a:xfrm>
            <a:off x="6077458" y="210707"/>
            <a:ext cx="956189" cy="2229028"/>
            <a:chOff x="4650798" y="1411148"/>
            <a:chExt cx="956189" cy="2229028"/>
          </a:xfrm>
        </p:grpSpPr>
        <p:grpSp>
          <p:nvGrpSpPr>
            <p:cNvPr id="86" name="Google Shape;3580;p75"/>
            <p:cNvGrpSpPr/>
            <p:nvPr/>
          </p:nvGrpSpPr>
          <p:grpSpPr>
            <a:xfrm>
              <a:off x="4650798" y="2834710"/>
              <a:ext cx="956189" cy="805466"/>
              <a:chOff x="4650798" y="2834710"/>
              <a:chExt cx="956189" cy="805466"/>
            </a:xfrm>
          </p:grpSpPr>
          <p:grpSp>
            <p:nvGrpSpPr>
              <p:cNvPr id="92" name="Google Shape;3581;p75"/>
              <p:cNvGrpSpPr/>
              <p:nvPr/>
            </p:nvGrpSpPr>
            <p:grpSpPr>
              <a:xfrm rot="5400000">
                <a:off x="5360118" y="2801250"/>
                <a:ext cx="213408" cy="280329"/>
                <a:chOff x="2664095" y="4343724"/>
                <a:chExt cx="111755" cy="146823"/>
              </a:xfrm>
            </p:grpSpPr>
            <p:sp>
              <p:nvSpPr>
                <p:cNvPr id="103" name="Google Shape;3582;p75"/>
                <p:cNvSpPr/>
                <p:nvPr/>
              </p:nvSpPr>
              <p:spPr>
                <a:xfrm>
                  <a:off x="2664095" y="4343724"/>
                  <a:ext cx="111755" cy="146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6" h="3148" extrusionOk="0">
                      <a:moveTo>
                        <a:pt x="359" y="1733"/>
                      </a:moveTo>
                      <a:cubicBezTo>
                        <a:pt x="318" y="1813"/>
                        <a:pt x="215" y="1971"/>
                        <a:pt x="163" y="2106"/>
                      </a:cubicBezTo>
                      <a:cubicBezTo>
                        <a:pt x="1" y="2507"/>
                        <a:pt x="9" y="3096"/>
                        <a:pt x="565" y="3134"/>
                      </a:cubicBezTo>
                      <a:cubicBezTo>
                        <a:pt x="770" y="3147"/>
                        <a:pt x="1027" y="3012"/>
                        <a:pt x="1186" y="2858"/>
                      </a:cubicBezTo>
                      <a:cubicBezTo>
                        <a:pt x="1410" y="2643"/>
                        <a:pt x="1690" y="2223"/>
                        <a:pt x="1906" y="1835"/>
                      </a:cubicBezTo>
                      <a:cubicBezTo>
                        <a:pt x="2124" y="1443"/>
                        <a:pt x="2395" y="929"/>
                        <a:pt x="2386" y="630"/>
                      </a:cubicBezTo>
                      <a:cubicBezTo>
                        <a:pt x="2376" y="332"/>
                        <a:pt x="2139" y="0"/>
                        <a:pt x="1738" y="14"/>
                      </a:cubicBezTo>
                      <a:cubicBezTo>
                        <a:pt x="1368" y="28"/>
                        <a:pt x="1144" y="421"/>
                        <a:pt x="882" y="832"/>
                      </a:cubicBezTo>
                      <a:cubicBezTo>
                        <a:pt x="691" y="1135"/>
                        <a:pt x="533" y="1420"/>
                        <a:pt x="359" y="173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4" name="Google Shape;3583;p75"/>
                <p:cNvSpPr/>
                <p:nvPr/>
              </p:nvSpPr>
              <p:spPr>
                <a:xfrm>
                  <a:off x="2664095" y="4402304"/>
                  <a:ext cx="85402" cy="876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1" h="1879" extrusionOk="0">
                      <a:moveTo>
                        <a:pt x="630" y="1"/>
                      </a:moveTo>
                      <a:cubicBezTo>
                        <a:pt x="537" y="154"/>
                        <a:pt x="453" y="313"/>
                        <a:pt x="359" y="477"/>
                      </a:cubicBezTo>
                      <a:cubicBezTo>
                        <a:pt x="318" y="557"/>
                        <a:pt x="215" y="715"/>
                        <a:pt x="163" y="850"/>
                      </a:cubicBezTo>
                      <a:cubicBezTo>
                        <a:pt x="1" y="1251"/>
                        <a:pt x="9" y="1840"/>
                        <a:pt x="565" y="1878"/>
                      </a:cubicBezTo>
                      <a:cubicBezTo>
                        <a:pt x="575" y="1878"/>
                        <a:pt x="584" y="1879"/>
                        <a:pt x="594" y="1879"/>
                      </a:cubicBezTo>
                      <a:cubicBezTo>
                        <a:pt x="794" y="1879"/>
                        <a:pt x="1034" y="1749"/>
                        <a:pt x="1186" y="1602"/>
                      </a:cubicBezTo>
                      <a:cubicBezTo>
                        <a:pt x="1382" y="1410"/>
                        <a:pt x="1625" y="1061"/>
                        <a:pt x="1831" y="715"/>
                      </a:cubicBezTo>
                      <a:lnTo>
                        <a:pt x="1831" y="715"/>
                      </a:lnTo>
                      <a:cubicBezTo>
                        <a:pt x="1734" y="736"/>
                        <a:pt x="1644" y="746"/>
                        <a:pt x="1560" y="746"/>
                      </a:cubicBezTo>
                      <a:cubicBezTo>
                        <a:pt x="1037" y="746"/>
                        <a:pt x="768" y="351"/>
                        <a:pt x="63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5" name="Google Shape;3584;p75"/>
                <p:cNvSpPr/>
                <p:nvPr/>
              </p:nvSpPr>
              <p:spPr>
                <a:xfrm>
                  <a:off x="2686950" y="4393816"/>
                  <a:ext cx="25747" cy="34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2" h="743" extrusionOk="0">
                      <a:moveTo>
                        <a:pt x="552" y="56"/>
                      </a:moveTo>
                      <a:cubicBezTo>
                        <a:pt x="552" y="187"/>
                        <a:pt x="429" y="374"/>
                        <a:pt x="304" y="551"/>
                      </a:cubicBezTo>
                      <a:cubicBezTo>
                        <a:pt x="252" y="626"/>
                        <a:pt x="159" y="743"/>
                        <a:pt x="89" y="705"/>
                      </a:cubicBezTo>
                      <a:cubicBezTo>
                        <a:pt x="0" y="654"/>
                        <a:pt x="80" y="500"/>
                        <a:pt x="112" y="448"/>
                      </a:cubicBezTo>
                      <a:cubicBezTo>
                        <a:pt x="201" y="276"/>
                        <a:pt x="345" y="84"/>
                        <a:pt x="453" y="4"/>
                      </a:cubicBezTo>
                      <a:cubicBezTo>
                        <a:pt x="485" y="0"/>
                        <a:pt x="533" y="28"/>
                        <a:pt x="552" y="56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6" name="Google Shape;3585;p75"/>
                <p:cNvSpPr/>
                <p:nvPr/>
              </p:nvSpPr>
              <p:spPr>
                <a:xfrm>
                  <a:off x="2698890" y="4424039"/>
                  <a:ext cx="19870" cy="22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" h="488" extrusionOk="0">
                      <a:moveTo>
                        <a:pt x="225" y="15"/>
                      </a:moveTo>
                      <a:cubicBezTo>
                        <a:pt x="426" y="80"/>
                        <a:pt x="212" y="487"/>
                        <a:pt x="67" y="389"/>
                      </a:cubicBezTo>
                      <a:cubicBezTo>
                        <a:pt x="1" y="347"/>
                        <a:pt x="33" y="108"/>
                        <a:pt x="117" y="34"/>
                      </a:cubicBezTo>
                      <a:cubicBezTo>
                        <a:pt x="145" y="6"/>
                        <a:pt x="193" y="1"/>
                        <a:pt x="225" y="15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3" name="Google Shape;3586;p75"/>
              <p:cNvGrpSpPr/>
              <p:nvPr/>
            </p:nvGrpSpPr>
            <p:grpSpPr>
              <a:xfrm rot="-956897">
                <a:off x="5268021" y="3335925"/>
                <a:ext cx="213408" cy="280326"/>
                <a:chOff x="2664095" y="4343724"/>
                <a:chExt cx="111755" cy="146823"/>
              </a:xfrm>
            </p:grpSpPr>
            <p:sp>
              <p:nvSpPr>
                <p:cNvPr id="99" name="Google Shape;3587;p75"/>
                <p:cNvSpPr/>
                <p:nvPr/>
              </p:nvSpPr>
              <p:spPr>
                <a:xfrm>
                  <a:off x="2664095" y="4343724"/>
                  <a:ext cx="111755" cy="146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6" h="3148" extrusionOk="0">
                      <a:moveTo>
                        <a:pt x="359" y="1733"/>
                      </a:moveTo>
                      <a:cubicBezTo>
                        <a:pt x="318" y="1813"/>
                        <a:pt x="215" y="1971"/>
                        <a:pt x="163" y="2106"/>
                      </a:cubicBezTo>
                      <a:cubicBezTo>
                        <a:pt x="1" y="2507"/>
                        <a:pt x="9" y="3096"/>
                        <a:pt x="565" y="3134"/>
                      </a:cubicBezTo>
                      <a:cubicBezTo>
                        <a:pt x="770" y="3147"/>
                        <a:pt x="1027" y="3012"/>
                        <a:pt x="1186" y="2858"/>
                      </a:cubicBezTo>
                      <a:cubicBezTo>
                        <a:pt x="1410" y="2643"/>
                        <a:pt x="1690" y="2223"/>
                        <a:pt x="1906" y="1835"/>
                      </a:cubicBezTo>
                      <a:cubicBezTo>
                        <a:pt x="2124" y="1443"/>
                        <a:pt x="2395" y="929"/>
                        <a:pt x="2386" y="630"/>
                      </a:cubicBezTo>
                      <a:cubicBezTo>
                        <a:pt x="2376" y="332"/>
                        <a:pt x="2139" y="0"/>
                        <a:pt x="1738" y="14"/>
                      </a:cubicBezTo>
                      <a:cubicBezTo>
                        <a:pt x="1368" y="28"/>
                        <a:pt x="1144" y="421"/>
                        <a:pt x="882" y="832"/>
                      </a:cubicBezTo>
                      <a:cubicBezTo>
                        <a:pt x="691" y="1135"/>
                        <a:pt x="533" y="1420"/>
                        <a:pt x="359" y="173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3588;p75"/>
                <p:cNvSpPr/>
                <p:nvPr/>
              </p:nvSpPr>
              <p:spPr>
                <a:xfrm>
                  <a:off x="2664095" y="4402304"/>
                  <a:ext cx="85402" cy="876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1" h="1879" extrusionOk="0">
                      <a:moveTo>
                        <a:pt x="630" y="1"/>
                      </a:moveTo>
                      <a:cubicBezTo>
                        <a:pt x="537" y="154"/>
                        <a:pt x="453" y="313"/>
                        <a:pt x="359" y="477"/>
                      </a:cubicBezTo>
                      <a:cubicBezTo>
                        <a:pt x="318" y="557"/>
                        <a:pt x="215" y="715"/>
                        <a:pt x="163" y="850"/>
                      </a:cubicBezTo>
                      <a:cubicBezTo>
                        <a:pt x="1" y="1251"/>
                        <a:pt x="9" y="1840"/>
                        <a:pt x="565" y="1878"/>
                      </a:cubicBezTo>
                      <a:cubicBezTo>
                        <a:pt x="575" y="1878"/>
                        <a:pt x="584" y="1879"/>
                        <a:pt x="594" y="1879"/>
                      </a:cubicBezTo>
                      <a:cubicBezTo>
                        <a:pt x="794" y="1879"/>
                        <a:pt x="1034" y="1749"/>
                        <a:pt x="1186" y="1602"/>
                      </a:cubicBezTo>
                      <a:cubicBezTo>
                        <a:pt x="1382" y="1410"/>
                        <a:pt x="1625" y="1061"/>
                        <a:pt x="1831" y="715"/>
                      </a:cubicBezTo>
                      <a:lnTo>
                        <a:pt x="1831" y="715"/>
                      </a:lnTo>
                      <a:cubicBezTo>
                        <a:pt x="1734" y="736"/>
                        <a:pt x="1644" y="746"/>
                        <a:pt x="1560" y="746"/>
                      </a:cubicBezTo>
                      <a:cubicBezTo>
                        <a:pt x="1037" y="746"/>
                        <a:pt x="768" y="351"/>
                        <a:pt x="630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3589;p75"/>
                <p:cNvSpPr/>
                <p:nvPr/>
              </p:nvSpPr>
              <p:spPr>
                <a:xfrm>
                  <a:off x="2686950" y="4393816"/>
                  <a:ext cx="25747" cy="34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2" h="743" extrusionOk="0">
                      <a:moveTo>
                        <a:pt x="552" y="56"/>
                      </a:moveTo>
                      <a:cubicBezTo>
                        <a:pt x="552" y="187"/>
                        <a:pt x="429" y="374"/>
                        <a:pt x="304" y="551"/>
                      </a:cubicBezTo>
                      <a:cubicBezTo>
                        <a:pt x="252" y="626"/>
                        <a:pt x="159" y="743"/>
                        <a:pt x="89" y="705"/>
                      </a:cubicBezTo>
                      <a:cubicBezTo>
                        <a:pt x="0" y="654"/>
                        <a:pt x="80" y="500"/>
                        <a:pt x="112" y="448"/>
                      </a:cubicBezTo>
                      <a:cubicBezTo>
                        <a:pt x="201" y="276"/>
                        <a:pt x="345" y="84"/>
                        <a:pt x="453" y="4"/>
                      </a:cubicBezTo>
                      <a:cubicBezTo>
                        <a:pt x="485" y="0"/>
                        <a:pt x="533" y="28"/>
                        <a:pt x="552" y="56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3590;p75"/>
                <p:cNvSpPr/>
                <p:nvPr/>
              </p:nvSpPr>
              <p:spPr>
                <a:xfrm>
                  <a:off x="2698890" y="4424039"/>
                  <a:ext cx="19870" cy="22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" h="488" extrusionOk="0">
                      <a:moveTo>
                        <a:pt x="225" y="15"/>
                      </a:moveTo>
                      <a:cubicBezTo>
                        <a:pt x="426" y="80"/>
                        <a:pt x="212" y="487"/>
                        <a:pt x="67" y="389"/>
                      </a:cubicBezTo>
                      <a:cubicBezTo>
                        <a:pt x="1" y="347"/>
                        <a:pt x="33" y="108"/>
                        <a:pt x="117" y="34"/>
                      </a:cubicBezTo>
                      <a:cubicBezTo>
                        <a:pt x="145" y="6"/>
                        <a:pt x="193" y="1"/>
                        <a:pt x="225" y="15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4" name="Google Shape;3591;p75"/>
              <p:cNvGrpSpPr/>
              <p:nvPr/>
            </p:nvGrpSpPr>
            <p:grpSpPr>
              <a:xfrm rot="6299944">
                <a:off x="4707096" y="3334858"/>
                <a:ext cx="213404" cy="280324"/>
                <a:chOff x="2664095" y="4343724"/>
                <a:chExt cx="111755" cy="146823"/>
              </a:xfrm>
            </p:grpSpPr>
            <p:sp>
              <p:nvSpPr>
                <p:cNvPr id="95" name="Google Shape;3592;p75"/>
                <p:cNvSpPr/>
                <p:nvPr/>
              </p:nvSpPr>
              <p:spPr>
                <a:xfrm>
                  <a:off x="2664095" y="4343724"/>
                  <a:ext cx="111755" cy="146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6" h="3148" extrusionOk="0">
                      <a:moveTo>
                        <a:pt x="359" y="1733"/>
                      </a:moveTo>
                      <a:cubicBezTo>
                        <a:pt x="318" y="1813"/>
                        <a:pt x="215" y="1971"/>
                        <a:pt x="163" y="2106"/>
                      </a:cubicBezTo>
                      <a:cubicBezTo>
                        <a:pt x="1" y="2507"/>
                        <a:pt x="9" y="3096"/>
                        <a:pt x="565" y="3134"/>
                      </a:cubicBezTo>
                      <a:cubicBezTo>
                        <a:pt x="770" y="3147"/>
                        <a:pt x="1027" y="3012"/>
                        <a:pt x="1186" y="2858"/>
                      </a:cubicBezTo>
                      <a:cubicBezTo>
                        <a:pt x="1410" y="2643"/>
                        <a:pt x="1690" y="2223"/>
                        <a:pt x="1906" y="1835"/>
                      </a:cubicBezTo>
                      <a:cubicBezTo>
                        <a:pt x="2124" y="1443"/>
                        <a:pt x="2395" y="929"/>
                        <a:pt x="2386" y="630"/>
                      </a:cubicBezTo>
                      <a:cubicBezTo>
                        <a:pt x="2376" y="332"/>
                        <a:pt x="2139" y="0"/>
                        <a:pt x="1738" y="14"/>
                      </a:cubicBezTo>
                      <a:cubicBezTo>
                        <a:pt x="1368" y="28"/>
                        <a:pt x="1144" y="421"/>
                        <a:pt x="882" y="832"/>
                      </a:cubicBezTo>
                      <a:cubicBezTo>
                        <a:pt x="691" y="1135"/>
                        <a:pt x="533" y="1420"/>
                        <a:pt x="359" y="1733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" name="Google Shape;3593;p75"/>
                <p:cNvSpPr/>
                <p:nvPr/>
              </p:nvSpPr>
              <p:spPr>
                <a:xfrm>
                  <a:off x="2664095" y="4402304"/>
                  <a:ext cx="85402" cy="876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1" h="1879" extrusionOk="0">
                      <a:moveTo>
                        <a:pt x="630" y="1"/>
                      </a:moveTo>
                      <a:cubicBezTo>
                        <a:pt x="537" y="154"/>
                        <a:pt x="453" y="313"/>
                        <a:pt x="359" y="477"/>
                      </a:cubicBezTo>
                      <a:cubicBezTo>
                        <a:pt x="318" y="557"/>
                        <a:pt x="215" y="715"/>
                        <a:pt x="163" y="850"/>
                      </a:cubicBezTo>
                      <a:cubicBezTo>
                        <a:pt x="1" y="1251"/>
                        <a:pt x="9" y="1840"/>
                        <a:pt x="565" y="1878"/>
                      </a:cubicBezTo>
                      <a:cubicBezTo>
                        <a:pt x="575" y="1878"/>
                        <a:pt x="584" y="1879"/>
                        <a:pt x="594" y="1879"/>
                      </a:cubicBezTo>
                      <a:cubicBezTo>
                        <a:pt x="794" y="1879"/>
                        <a:pt x="1034" y="1749"/>
                        <a:pt x="1186" y="1602"/>
                      </a:cubicBezTo>
                      <a:cubicBezTo>
                        <a:pt x="1382" y="1410"/>
                        <a:pt x="1625" y="1061"/>
                        <a:pt x="1831" y="715"/>
                      </a:cubicBezTo>
                      <a:lnTo>
                        <a:pt x="1831" y="715"/>
                      </a:lnTo>
                      <a:cubicBezTo>
                        <a:pt x="1734" y="736"/>
                        <a:pt x="1644" y="746"/>
                        <a:pt x="1560" y="746"/>
                      </a:cubicBezTo>
                      <a:cubicBezTo>
                        <a:pt x="1037" y="746"/>
                        <a:pt x="768" y="351"/>
                        <a:pt x="630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3594;p75"/>
                <p:cNvSpPr/>
                <p:nvPr/>
              </p:nvSpPr>
              <p:spPr>
                <a:xfrm>
                  <a:off x="2686950" y="4393816"/>
                  <a:ext cx="25747" cy="34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2" h="743" extrusionOk="0">
                      <a:moveTo>
                        <a:pt x="552" y="56"/>
                      </a:moveTo>
                      <a:cubicBezTo>
                        <a:pt x="552" y="187"/>
                        <a:pt x="429" y="374"/>
                        <a:pt x="304" y="551"/>
                      </a:cubicBezTo>
                      <a:cubicBezTo>
                        <a:pt x="252" y="626"/>
                        <a:pt x="159" y="743"/>
                        <a:pt x="89" y="705"/>
                      </a:cubicBezTo>
                      <a:cubicBezTo>
                        <a:pt x="0" y="654"/>
                        <a:pt x="80" y="500"/>
                        <a:pt x="112" y="448"/>
                      </a:cubicBezTo>
                      <a:cubicBezTo>
                        <a:pt x="201" y="276"/>
                        <a:pt x="345" y="84"/>
                        <a:pt x="453" y="4"/>
                      </a:cubicBezTo>
                      <a:cubicBezTo>
                        <a:pt x="485" y="0"/>
                        <a:pt x="533" y="28"/>
                        <a:pt x="552" y="56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3595;p75"/>
                <p:cNvSpPr/>
                <p:nvPr/>
              </p:nvSpPr>
              <p:spPr>
                <a:xfrm>
                  <a:off x="2698890" y="4424039"/>
                  <a:ext cx="19870" cy="22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" h="488" extrusionOk="0">
                      <a:moveTo>
                        <a:pt x="225" y="15"/>
                      </a:moveTo>
                      <a:cubicBezTo>
                        <a:pt x="426" y="80"/>
                        <a:pt x="212" y="487"/>
                        <a:pt x="67" y="389"/>
                      </a:cubicBezTo>
                      <a:cubicBezTo>
                        <a:pt x="1" y="347"/>
                        <a:pt x="33" y="108"/>
                        <a:pt x="117" y="34"/>
                      </a:cubicBezTo>
                      <a:cubicBezTo>
                        <a:pt x="145" y="6"/>
                        <a:pt x="193" y="1"/>
                        <a:pt x="225" y="15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87" name="Google Shape;3596;p75"/>
            <p:cNvGrpSpPr/>
            <p:nvPr/>
          </p:nvGrpSpPr>
          <p:grpSpPr>
            <a:xfrm rot="-4963344">
              <a:off x="5324344" y="1394586"/>
              <a:ext cx="213406" cy="280327"/>
              <a:chOff x="2664095" y="4343724"/>
              <a:chExt cx="111755" cy="146823"/>
            </a:xfrm>
          </p:grpSpPr>
          <p:sp>
            <p:nvSpPr>
              <p:cNvPr id="88" name="Google Shape;3597;p75"/>
              <p:cNvSpPr/>
              <p:nvPr/>
            </p:nvSpPr>
            <p:spPr>
              <a:xfrm>
                <a:off x="2664095" y="4343724"/>
                <a:ext cx="111755" cy="146823"/>
              </a:xfrm>
              <a:custGeom>
                <a:avLst/>
                <a:gdLst/>
                <a:ahLst/>
                <a:cxnLst/>
                <a:rect l="l" t="t" r="r" b="b"/>
                <a:pathLst>
                  <a:path w="2396" h="3148" extrusionOk="0">
                    <a:moveTo>
                      <a:pt x="359" y="1733"/>
                    </a:moveTo>
                    <a:cubicBezTo>
                      <a:pt x="318" y="1813"/>
                      <a:pt x="215" y="1971"/>
                      <a:pt x="163" y="2106"/>
                    </a:cubicBezTo>
                    <a:cubicBezTo>
                      <a:pt x="1" y="2507"/>
                      <a:pt x="9" y="3096"/>
                      <a:pt x="565" y="3134"/>
                    </a:cubicBezTo>
                    <a:cubicBezTo>
                      <a:pt x="770" y="3147"/>
                      <a:pt x="1027" y="3012"/>
                      <a:pt x="1186" y="2858"/>
                    </a:cubicBezTo>
                    <a:cubicBezTo>
                      <a:pt x="1410" y="2643"/>
                      <a:pt x="1690" y="2223"/>
                      <a:pt x="1906" y="1835"/>
                    </a:cubicBezTo>
                    <a:cubicBezTo>
                      <a:pt x="2124" y="1443"/>
                      <a:pt x="2395" y="929"/>
                      <a:pt x="2386" y="630"/>
                    </a:cubicBezTo>
                    <a:cubicBezTo>
                      <a:pt x="2376" y="332"/>
                      <a:pt x="2139" y="0"/>
                      <a:pt x="1738" y="14"/>
                    </a:cubicBezTo>
                    <a:cubicBezTo>
                      <a:pt x="1368" y="28"/>
                      <a:pt x="1144" y="421"/>
                      <a:pt x="882" y="832"/>
                    </a:cubicBezTo>
                    <a:cubicBezTo>
                      <a:pt x="691" y="1135"/>
                      <a:pt x="533" y="1420"/>
                      <a:pt x="359" y="1733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3598;p75"/>
              <p:cNvSpPr/>
              <p:nvPr/>
            </p:nvSpPr>
            <p:spPr>
              <a:xfrm>
                <a:off x="2664095" y="4402304"/>
                <a:ext cx="85402" cy="87637"/>
              </a:xfrm>
              <a:custGeom>
                <a:avLst/>
                <a:gdLst/>
                <a:ahLst/>
                <a:cxnLst/>
                <a:rect l="l" t="t" r="r" b="b"/>
                <a:pathLst>
                  <a:path w="1831" h="1879" extrusionOk="0">
                    <a:moveTo>
                      <a:pt x="630" y="1"/>
                    </a:moveTo>
                    <a:cubicBezTo>
                      <a:pt x="537" y="154"/>
                      <a:pt x="453" y="313"/>
                      <a:pt x="359" y="477"/>
                    </a:cubicBezTo>
                    <a:cubicBezTo>
                      <a:pt x="318" y="557"/>
                      <a:pt x="215" y="715"/>
                      <a:pt x="163" y="850"/>
                    </a:cubicBezTo>
                    <a:cubicBezTo>
                      <a:pt x="1" y="1251"/>
                      <a:pt x="9" y="1840"/>
                      <a:pt x="565" y="1878"/>
                    </a:cubicBezTo>
                    <a:cubicBezTo>
                      <a:pt x="575" y="1878"/>
                      <a:pt x="584" y="1879"/>
                      <a:pt x="594" y="1879"/>
                    </a:cubicBezTo>
                    <a:cubicBezTo>
                      <a:pt x="794" y="1879"/>
                      <a:pt x="1034" y="1749"/>
                      <a:pt x="1186" y="1602"/>
                    </a:cubicBezTo>
                    <a:cubicBezTo>
                      <a:pt x="1382" y="1410"/>
                      <a:pt x="1625" y="1061"/>
                      <a:pt x="1831" y="715"/>
                    </a:cubicBezTo>
                    <a:lnTo>
                      <a:pt x="1831" y="715"/>
                    </a:lnTo>
                    <a:cubicBezTo>
                      <a:pt x="1734" y="736"/>
                      <a:pt x="1644" y="746"/>
                      <a:pt x="1560" y="746"/>
                    </a:cubicBezTo>
                    <a:cubicBezTo>
                      <a:pt x="1037" y="746"/>
                      <a:pt x="768" y="351"/>
                      <a:pt x="63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3599;p75"/>
              <p:cNvSpPr/>
              <p:nvPr/>
            </p:nvSpPr>
            <p:spPr>
              <a:xfrm>
                <a:off x="2686950" y="4393816"/>
                <a:ext cx="25747" cy="34654"/>
              </a:xfrm>
              <a:custGeom>
                <a:avLst/>
                <a:gdLst/>
                <a:ahLst/>
                <a:cxnLst/>
                <a:rect l="l" t="t" r="r" b="b"/>
                <a:pathLst>
                  <a:path w="552" h="743" extrusionOk="0">
                    <a:moveTo>
                      <a:pt x="552" y="56"/>
                    </a:moveTo>
                    <a:cubicBezTo>
                      <a:pt x="552" y="187"/>
                      <a:pt x="429" y="374"/>
                      <a:pt x="304" y="551"/>
                    </a:cubicBezTo>
                    <a:cubicBezTo>
                      <a:pt x="252" y="626"/>
                      <a:pt x="159" y="743"/>
                      <a:pt x="89" y="705"/>
                    </a:cubicBezTo>
                    <a:cubicBezTo>
                      <a:pt x="0" y="654"/>
                      <a:pt x="80" y="500"/>
                      <a:pt x="112" y="448"/>
                    </a:cubicBezTo>
                    <a:cubicBezTo>
                      <a:pt x="201" y="276"/>
                      <a:pt x="345" y="84"/>
                      <a:pt x="453" y="4"/>
                    </a:cubicBezTo>
                    <a:cubicBezTo>
                      <a:pt x="485" y="0"/>
                      <a:pt x="533" y="28"/>
                      <a:pt x="552" y="56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3600;p75"/>
              <p:cNvSpPr/>
              <p:nvPr/>
            </p:nvSpPr>
            <p:spPr>
              <a:xfrm>
                <a:off x="2698890" y="4424039"/>
                <a:ext cx="19870" cy="22760"/>
              </a:xfrm>
              <a:custGeom>
                <a:avLst/>
                <a:gdLst/>
                <a:ahLst/>
                <a:cxnLst/>
                <a:rect l="l" t="t" r="r" b="b"/>
                <a:pathLst>
                  <a:path w="426" h="488" extrusionOk="0">
                    <a:moveTo>
                      <a:pt x="225" y="15"/>
                    </a:moveTo>
                    <a:cubicBezTo>
                      <a:pt x="426" y="80"/>
                      <a:pt x="212" y="487"/>
                      <a:pt x="67" y="389"/>
                    </a:cubicBezTo>
                    <a:cubicBezTo>
                      <a:pt x="1" y="347"/>
                      <a:pt x="33" y="108"/>
                      <a:pt x="117" y="34"/>
                    </a:cubicBezTo>
                    <a:cubicBezTo>
                      <a:pt x="145" y="6"/>
                      <a:pt x="193" y="1"/>
                      <a:pt x="225" y="15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مربع نص 2">
            <a:extLst>
              <a:ext uri="{FF2B5EF4-FFF2-40B4-BE49-F238E27FC236}">
                <a16:creationId xmlns:a16="http://schemas.microsoft.com/office/drawing/2014/main" id="{BD0C22C5-0BFA-8CAF-9418-619CD2156DB5}"/>
              </a:ext>
            </a:extLst>
          </p:cNvPr>
          <p:cNvSpPr txBox="1"/>
          <p:nvPr/>
        </p:nvSpPr>
        <p:spPr>
          <a:xfrm>
            <a:off x="124178" y="4639733"/>
            <a:ext cx="40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45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DE409-C65E-1846-8DCB-4E786F4C2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0176" y="455272"/>
            <a:ext cx="7516500" cy="793800"/>
          </a:xfrm>
        </p:spPr>
        <p:txBody>
          <a:bodyPr/>
          <a:lstStyle/>
          <a:p>
            <a:r>
              <a:rPr lang="en-GB" sz="4400" dirty="0"/>
              <a:t>P</a:t>
            </a:r>
            <a:r>
              <a:rPr lang="x-none" sz="4400" dirty="0"/>
              <a:t>revention of TB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43B1AA-0A00-F14B-967C-CF8DFAAB7A72}"/>
              </a:ext>
            </a:extLst>
          </p:cNvPr>
          <p:cNvSpPr txBox="1"/>
          <p:nvPr/>
        </p:nvSpPr>
        <p:spPr>
          <a:xfrm>
            <a:off x="914275" y="1371438"/>
            <a:ext cx="82297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Important components of prevention are: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dirty="0"/>
              <a:t>The use of the </a:t>
            </a:r>
            <a:r>
              <a:rPr lang="en-US" b="1" dirty="0"/>
              <a:t>purified protein derivative skin test (</a:t>
            </a:r>
            <a:r>
              <a:rPr lang="en-GB" dirty="0"/>
              <a:t>PPD skin test</a:t>
            </a:r>
            <a:r>
              <a:rPr lang="en-GB" b="1" dirty="0"/>
              <a:t>)</a:t>
            </a:r>
            <a:endParaRPr lang="ar-SA" b="1" dirty="0"/>
          </a:p>
          <a:p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to detect recent converters and to institute treatment for latent infections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2. </a:t>
            </a:r>
            <a:r>
              <a:rPr lang="en-US" dirty="0"/>
              <a:t>The </a:t>
            </a:r>
            <a:r>
              <a:rPr lang="en-US" b="1" dirty="0" err="1"/>
              <a:t>bacille</a:t>
            </a:r>
            <a:r>
              <a:rPr lang="en-US" b="1" dirty="0"/>
              <a:t> </a:t>
            </a:r>
            <a:r>
              <a:rPr lang="en-US" b="1" dirty="0" err="1"/>
              <a:t>Calmette-Guérin</a:t>
            </a:r>
            <a:r>
              <a:rPr lang="en-US" b="1" dirty="0"/>
              <a:t>  vaccine (</a:t>
            </a:r>
            <a:r>
              <a:rPr lang="en-GB" dirty="0"/>
              <a:t>BCG vaccine</a:t>
            </a:r>
            <a:r>
              <a:rPr lang="en-GB" b="1" dirty="0"/>
              <a:t>)</a:t>
            </a:r>
            <a:r>
              <a:rPr lang="en-GB" dirty="0"/>
              <a:t> can be used:</a:t>
            </a:r>
            <a:endParaRPr lang="ar-SA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To induce partial resistance to tuberculosis.</a:t>
            </a:r>
          </a:p>
          <a:p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 effective in preventing the appearance of tuberculosis as a clinical disease, especially in children, although it does not prevent infection by </a:t>
            </a:r>
            <a:r>
              <a:rPr lang="en-GB" i="1" dirty="0"/>
              <a:t>M. tuberculosis.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x-none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31F29069-525A-4400-9A43-6B3B0508B00B}"/>
              </a:ext>
            </a:extLst>
          </p:cNvPr>
          <p:cNvSpPr/>
          <p:nvPr/>
        </p:nvSpPr>
        <p:spPr>
          <a:xfrm>
            <a:off x="8162" y="-22578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oogle Shape;2858;p54"/>
          <p:cNvGrpSpPr/>
          <p:nvPr/>
        </p:nvGrpSpPr>
        <p:grpSpPr>
          <a:xfrm>
            <a:off x="211518" y="95002"/>
            <a:ext cx="1652908" cy="1514341"/>
            <a:chOff x="3547863" y="1651600"/>
            <a:chExt cx="2047800" cy="2047800"/>
          </a:xfrm>
        </p:grpSpPr>
        <p:sp>
          <p:nvSpPr>
            <p:cNvPr id="6" name="Google Shape;2859;p54"/>
            <p:cNvSpPr/>
            <p:nvPr/>
          </p:nvSpPr>
          <p:spPr>
            <a:xfrm>
              <a:off x="3547863" y="1651600"/>
              <a:ext cx="2047800" cy="2047800"/>
            </a:xfrm>
            <a:prstGeom prst="ellipse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2860;p54"/>
            <p:cNvSpPr/>
            <p:nvPr/>
          </p:nvSpPr>
          <p:spPr>
            <a:xfrm>
              <a:off x="3923667" y="2030857"/>
              <a:ext cx="1299190" cy="1289286"/>
            </a:xfrm>
            <a:custGeom>
              <a:avLst/>
              <a:gdLst/>
              <a:ahLst/>
              <a:cxnLst/>
              <a:rect l="l" t="t" r="r" b="b"/>
              <a:pathLst>
                <a:path w="11973" h="11882" extrusionOk="0">
                  <a:moveTo>
                    <a:pt x="6302" y="725"/>
                  </a:moveTo>
                  <a:lnTo>
                    <a:pt x="6302" y="1639"/>
                  </a:lnTo>
                  <a:cubicBezTo>
                    <a:pt x="6302" y="2111"/>
                    <a:pt x="6522" y="2552"/>
                    <a:pt x="6837" y="2867"/>
                  </a:cubicBezTo>
                  <a:lnTo>
                    <a:pt x="7152" y="3182"/>
                  </a:lnTo>
                  <a:cubicBezTo>
                    <a:pt x="6900" y="3340"/>
                    <a:pt x="6774" y="3560"/>
                    <a:pt x="6711" y="3749"/>
                  </a:cubicBezTo>
                  <a:cubicBezTo>
                    <a:pt x="6479" y="3517"/>
                    <a:pt x="6209" y="3407"/>
                    <a:pt x="5942" y="3407"/>
                  </a:cubicBezTo>
                  <a:cubicBezTo>
                    <a:pt x="5665" y="3407"/>
                    <a:pt x="5392" y="3525"/>
                    <a:pt x="5168" y="3749"/>
                  </a:cubicBezTo>
                  <a:cubicBezTo>
                    <a:pt x="5042" y="3497"/>
                    <a:pt x="4979" y="3340"/>
                    <a:pt x="4758" y="3151"/>
                  </a:cubicBezTo>
                  <a:lnTo>
                    <a:pt x="5105" y="2836"/>
                  </a:lnTo>
                  <a:cubicBezTo>
                    <a:pt x="5420" y="2521"/>
                    <a:pt x="5609" y="2080"/>
                    <a:pt x="5609" y="1607"/>
                  </a:cubicBezTo>
                  <a:lnTo>
                    <a:pt x="5609" y="725"/>
                  </a:lnTo>
                  <a:close/>
                  <a:moveTo>
                    <a:pt x="5231" y="0"/>
                  </a:moveTo>
                  <a:cubicBezTo>
                    <a:pt x="5042" y="0"/>
                    <a:pt x="4884" y="158"/>
                    <a:pt x="4884" y="347"/>
                  </a:cubicBezTo>
                  <a:lnTo>
                    <a:pt x="4884" y="725"/>
                  </a:lnTo>
                  <a:lnTo>
                    <a:pt x="4884" y="1639"/>
                  </a:lnTo>
                  <a:cubicBezTo>
                    <a:pt x="4884" y="1922"/>
                    <a:pt x="4758" y="2206"/>
                    <a:pt x="4569" y="2395"/>
                  </a:cubicBezTo>
                  <a:lnTo>
                    <a:pt x="4096" y="2867"/>
                  </a:lnTo>
                  <a:lnTo>
                    <a:pt x="4033" y="2867"/>
                  </a:lnTo>
                  <a:cubicBezTo>
                    <a:pt x="2206" y="2867"/>
                    <a:pt x="127" y="7404"/>
                    <a:pt x="32" y="9830"/>
                  </a:cubicBezTo>
                  <a:cubicBezTo>
                    <a:pt x="1" y="11311"/>
                    <a:pt x="631" y="11846"/>
                    <a:pt x="1292" y="11846"/>
                  </a:cubicBezTo>
                  <a:cubicBezTo>
                    <a:pt x="1346" y="11852"/>
                    <a:pt x="1398" y="11855"/>
                    <a:pt x="1450" y="11855"/>
                  </a:cubicBezTo>
                  <a:cubicBezTo>
                    <a:pt x="2222" y="11855"/>
                    <a:pt x="2817" y="11224"/>
                    <a:pt x="3466" y="10869"/>
                  </a:cubicBezTo>
                  <a:cubicBezTo>
                    <a:pt x="4033" y="10554"/>
                    <a:pt x="4537" y="10271"/>
                    <a:pt x="4884" y="9767"/>
                  </a:cubicBezTo>
                  <a:cubicBezTo>
                    <a:pt x="5357" y="9137"/>
                    <a:pt x="5640" y="7593"/>
                    <a:pt x="5640" y="6144"/>
                  </a:cubicBezTo>
                  <a:lnTo>
                    <a:pt x="5640" y="6144"/>
                  </a:lnTo>
                  <a:lnTo>
                    <a:pt x="4222" y="7561"/>
                  </a:lnTo>
                  <a:cubicBezTo>
                    <a:pt x="4222" y="7593"/>
                    <a:pt x="4191" y="7593"/>
                    <a:pt x="4191" y="7624"/>
                  </a:cubicBezTo>
                  <a:cubicBezTo>
                    <a:pt x="4159" y="7687"/>
                    <a:pt x="4159" y="7687"/>
                    <a:pt x="4096" y="7687"/>
                  </a:cubicBezTo>
                  <a:lnTo>
                    <a:pt x="2773" y="9011"/>
                  </a:lnTo>
                  <a:cubicBezTo>
                    <a:pt x="2710" y="9074"/>
                    <a:pt x="2616" y="9105"/>
                    <a:pt x="2525" y="9105"/>
                  </a:cubicBezTo>
                  <a:cubicBezTo>
                    <a:pt x="2435" y="9105"/>
                    <a:pt x="2348" y="9074"/>
                    <a:pt x="2301" y="9011"/>
                  </a:cubicBezTo>
                  <a:cubicBezTo>
                    <a:pt x="2175" y="8885"/>
                    <a:pt x="2175" y="8664"/>
                    <a:pt x="2301" y="8538"/>
                  </a:cubicBezTo>
                  <a:lnTo>
                    <a:pt x="3435" y="7404"/>
                  </a:lnTo>
                  <a:lnTo>
                    <a:pt x="2994" y="6963"/>
                  </a:lnTo>
                  <a:cubicBezTo>
                    <a:pt x="2931" y="6900"/>
                    <a:pt x="2899" y="6805"/>
                    <a:pt x="2899" y="6742"/>
                  </a:cubicBezTo>
                  <a:cubicBezTo>
                    <a:pt x="2899" y="6648"/>
                    <a:pt x="2931" y="6585"/>
                    <a:pt x="2962" y="6490"/>
                  </a:cubicBezTo>
                  <a:cubicBezTo>
                    <a:pt x="3029" y="6424"/>
                    <a:pt x="3122" y="6384"/>
                    <a:pt x="3213" y="6384"/>
                  </a:cubicBezTo>
                  <a:cubicBezTo>
                    <a:pt x="3295" y="6384"/>
                    <a:pt x="3375" y="6416"/>
                    <a:pt x="3435" y="6490"/>
                  </a:cubicBezTo>
                  <a:lnTo>
                    <a:pt x="3907" y="6931"/>
                  </a:lnTo>
                  <a:lnTo>
                    <a:pt x="5546" y="5262"/>
                  </a:lnTo>
                  <a:lnTo>
                    <a:pt x="5451" y="4568"/>
                  </a:lnTo>
                  <a:lnTo>
                    <a:pt x="5703" y="4285"/>
                  </a:lnTo>
                  <a:cubicBezTo>
                    <a:pt x="5766" y="4222"/>
                    <a:pt x="5861" y="4190"/>
                    <a:pt x="5951" y="4190"/>
                  </a:cubicBezTo>
                  <a:cubicBezTo>
                    <a:pt x="6042" y="4190"/>
                    <a:pt x="6128" y="4222"/>
                    <a:pt x="6176" y="4285"/>
                  </a:cubicBezTo>
                  <a:lnTo>
                    <a:pt x="6459" y="4568"/>
                  </a:lnTo>
                  <a:cubicBezTo>
                    <a:pt x="6428" y="4789"/>
                    <a:pt x="6396" y="5010"/>
                    <a:pt x="6333" y="5262"/>
                  </a:cubicBezTo>
                  <a:lnTo>
                    <a:pt x="8035" y="6963"/>
                  </a:lnTo>
                  <a:lnTo>
                    <a:pt x="8476" y="6522"/>
                  </a:lnTo>
                  <a:cubicBezTo>
                    <a:pt x="8539" y="6475"/>
                    <a:pt x="8625" y="6451"/>
                    <a:pt x="8712" y="6451"/>
                  </a:cubicBezTo>
                  <a:cubicBezTo>
                    <a:pt x="8799" y="6451"/>
                    <a:pt x="8885" y="6475"/>
                    <a:pt x="8948" y="6522"/>
                  </a:cubicBezTo>
                  <a:cubicBezTo>
                    <a:pt x="9074" y="6648"/>
                    <a:pt x="9074" y="6900"/>
                    <a:pt x="8948" y="6994"/>
                  </a:cubicBezTo>
                  <a:lnTo>
                    <a:pt x="8507" y="7435"/>
                  </a:lnTo>
                  <a:lnTo>
                    <a:pt x="9641" y="8570"/>
                  </a:lnTo>
                  <a:cubicBezTo>
                    <a:pt x="9767" y="8696"/>
                    <a:pt x="9767" y="8948"/>
                    <a:pt x="9641" y="9042"/>
                  </a:cubicBezTo>
                  <a:cubicBezTo>
                    <a:pt x="9594" y="9105"/>
                    <a:pt x="9507" y="9137"/>
                    <a:pt x="9417" y="9137"/>
                  </a:cubicBezTo>
                  <a:cubicBezTo>
                    <a:pt x="9326" y="9137"/>
                    <a:pt x="9232" y="9105"/>
                    <a:pt x="9169" y="9042"/>
                  </a:cubicBezTo>
                  <a:lnTo>
                    <a:pt x="6302" y="6175"/>
                  </a:lnTo>
                  <a:lnTo>
                    <a:pt x="6302" y="6175"/>
                  </a:lnTo>
                  <a:cubicBezTo>
                    <a:pt x="6270" y="7624"/>
                    <a:pt x="6585" y="9168"/>
                    <a:pt x="7058" y="9798"/>
                  </a:cubicBezTo>
                  <a:cubicBezTo>
                    <a:pt x="7404" y="10302"/>
                    <a:pt x="7909" y="10617"/>
                    <a:pt x="8476" y="10901"/>
                  </a:cubicBezTo>
                  <a:cubicBezTo>
                    <a:pt x="9136" y="11291"/>
                    <a:pt x="9711" y="11882"/>
                    <a:pt x="10527" y="11882"/>
                  </a:cubicBezTo>
                  <a:cubicBezTo>
                    <a:pt x="10567" y="11882"/>
                    <a:pt x="10608" y="11881"/>
                    <a:pt x="10649" y="11878"/>
                  </a:cubicBezTo>
                  <a:cubicBezTo>
                    <a:pt x="11028" y="11846"/>
                    <a:pt x="11973" y="11626"/>
                    <a:pt x="11910" y="9893"/>
                  </a:cubicBezTo>
                  <a:cubicBezTo>
                    <a:pt x="11752" y="7372"/>
                    <a:pt x="9673" y="2836"/>
                    <a:pt x="7846" y="2836"/>
                  </a:cubicBezTo>
                  <a:lnTo>
                    <a:pt x="7751" y="2836"/>
                  </a:lnTo>
                  <a:lnTo>
                    <a:pt x="7310" y="2363"/>
                  </a:lnTo>
                  <a:cubicBezTo>
                    <a:pt x="7089" y="2174"/>
                    <a:pt x="6963" y="1891"/>
                    <a:pt x="6963" y="1607"/>
                  </a:cubicBezTo>
                  <a:lnTo>
                    <a:pt x="6963" y="725"/>
                  </a:lnTo>
                  <a:lnTo>
                    <a:pt x="6963" y="347"/>
                  </a:lnTo>
                  <a:cubicBezTo>
                    <a:pt x="6963" y="158"/>
                    <a:pt x="6806" y="0"/>
                    <a:pt x="66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مربع نص 2">
            <a:extLst>
              <a:ext uri="{FF2B5EF4-FFF2-40B4-BE49-F238E27FC236}">
                <a16:creationId xmlns:a16="http://schemas.microsoft.com/office/drawing/2014/main" id="{1A5B327C-7B86-7088-335A-0654759469C3}"/>
              </a:ext>
            </a:extLst>
          </p:cNvPr>
          <p:cNvSpPr txBox="1"/>
          <p:nvPr/>
        </p:nvSpPr>
        <p:spPr>
          <a:xfrm>
            <a:off x="211518" y="4492978"/>
            <a:ext cx="533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71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54EE8526-E47F-438A-8143-DB07ABA24ED7}"/>
              </a:ext>
            </a:extLst>
          </p:cNvPr>
          <p:cNvSpPr/>
          <p:nvPr/>
        </p:nvSpPr>
        <p:spPr>
          <a:xfrm>
            <a:off x="8162" y="-11017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3547E631-F39F-4A4D-A6D9-459D97C9A287}"/>
              </a:ext>
            </a:extLst>
          </p:cNvPr>
          <p:cNvSpPr txBox="1"/>
          <p:nvPr/>
        </p:nvSpPr>
        <p:spPr>
          <a:xfrm>
            <a:off x="0" y="700391"/>
            <a:ext cx="1899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Agency FB" pitchFamily="34" charset="0"/>
              </a:rPr>
              <a:t>Introduction</a:t>
            </a:r>
            <a:endParaRPr lang="en-GB" b="1" dirty="0">
              <a:solidFill>
                <a:schemeClr val="tx2"/>
              </a:solidFill>
              <a:latin typeface="Agency FB" pitchFamily="34" charset="0"/>
            </a:endParaRPr>
          </a:p>
        </p:txBody>
      </p:sp>
      <p:sp>
        <p:nvSpPr>
          <p:cNvPr id="157" name="Title 1">
            <a:extLst>
              <a:ext uri="{FF2B5EF4-FFF2-40B4-BE49-F238E27FC236}">
                <a16:creationId xmlns:a16="http://schemas.microsoft.com/office/drawing/2014/main" id="{411A2127-A290-6F4C-B4F7-848081134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1533" y="211476"/>
            <a:ext cx="5402179" cy="660600"/>
          </a:xfrm>
        </p:spPr>
        <p:txBody>
          <a:bodyPr/>
          <a:lstStyle/>
          <a:p>
            <a:r>
              <a:rPr lang="en-US" u="sng" dirty="0"/>
              <a:t>Conclusion: </a:t>
            </a:r>
            <a:endParaRPr lang="x-none" u="sng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5A7A98D2-23AE-B95C-67C5-5118D3AE11F4}"/>
              </a:ext>
            </a:extLst>
          </p:cNvPr>
          <p:cNvSpPr txBox="1"/>
          <p:nvPr/>
        </p:nvSpPr>
        <p:spPr>
          <a:xfrm>
            <a:off x="140677" y="4630615"/>
            <a:ext cx="504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  <a:endParaRPr lang="en-GB" dirty="0"/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A5A3C21E-5C89-A59E-C8DE-4F6730CE9BBB}"/>
              </a:ext>
            </a:extLst>
          </p:cNvPr>
          <p:cNvSpPr txBox="1"/>
          <p:nvPr/>
        </p:nvSpPr>
        <p:spPr>
          <a:xfrm>
            <a:off x="1066799" y="957608"/>
            <a:ext cx="757310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1" dirty="0"/>
              <a:t>There is association between tuberculosis and smoking.</a:t>
            </a:r>
          </a:p>
          <a:p>
            <a:pPr marL="342900" indent="-342900">
              <a:buFontTx/>
              <a:buChar char="-"/>
            </a:pPr>
            <a:endParaRPr lang="en-US" sz="2400" b="1" dirty="0"/>
          </a:p>
          <a:p>
            <a:pPr marL="342900" indent="-342900">
              <a:buFontTx/>
              <a:buChar char="-"/>
            </a:pPr>
            <a:r>
              <a:rPr lang="en-US" sz="2400" b="1" dirty="0"/>
              <a:t>Since the smoking is a risk factor for tuberculosis, I advice all the people to stop smoking or even staying with people while they’re smoking.</a:t>
            </a:r>
          </a:p>
          <a:p>
            <a:r>
              <a:rPr lang="en-US" sz="2400" b="1" dirty="0"/>
              <a:t> </a:t>
            </a:r>
            <a:endParaRPr lang="en-GB" sz="2400" b="1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85C8D0D0-C2A0-69B8-8878-AD6DE19019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7351" t="-377" r="16666" b="10034"/>
          <a:stretch/>
        </p:blipFill>
        <p:spPr>
          <a:xfrm>
            <a:off x="6054970" y="3471662"/>
            <a:ext cx="2836984" cy="1501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38224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9E79A-5279-D622-BD4B-31DD85EB7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EG" dirty="0"/>
              <a:t>eference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B43963D-7275-DF87-AE6F-FC76A1680498}"/>
              </a:ext>
            </a:extLst>
          </p:cNvPr>
          <p:cNvSpPr/>
          <p:nvPr/>
        </p:nvSpPr>
        <p:spPr>
          <a:xfrm>
            <a:off x="833384" y="1068216"/>
            <a:ext cx="7477232" cy="35358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Silva, D. R., Muñoz-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Torrico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, M., Duarte, R.,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Galvão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, T.,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Bonini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, E. H.,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Arbex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, F. F.,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Arbex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, M. A., Augusto, V. M.,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Rabahi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, M. F., &amp; Mello, F. C. de Q. (2018, April). </a:t>
            </a:r>
            <a:r>
              <a:rPr lang="en-GB" i="1" dirty="0">
                <a:solidFill>
                  <a:schemeClr val="accent4">
                    <a:lumMod val="10000"/>
                  </a:schemeClr>
                </a:solidFill>
              </a:rPr>
              <a:t>Risk factors for tuberculosis: Diabetes, smoking, alcohol use, and the use of other drugs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.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Jornal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brasileiro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de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pneumologia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: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publicacao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oficial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da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Sociedade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Brasileira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de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Pneumologia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e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Tisilogia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. Retrieved May 15, 2022, from https://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www.ncbi.nlm.nih.gov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/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pmc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/articles/PMC6044656/ 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  <a:hlinkClick r:id="rId2"/>
              </a:rPr>
              <a:t>https://www.chestmed.theclinics.com/article/S0272-5231(05)00010-9/fulltext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 marL="342900" indent="-342900">
              <a:buFont typeface="Arial"/>
              <a:buAutoNum type="arabicPeriod"/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de Vargas, K. R., Freitas, A. A.,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Azeredo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, A. C. V., &amp; Silva, D. R. (2021, August 27). </a:t>
            </a:r>
            <a:r>
              <a:rPr lang="en-GB" i="1" dirty="0">
                <a:solidFill>
                  <a:schemeClr val="accent4">
                    <a:lumMod val="10000"/>
                  </a:schemeClr>
                </a:solidFill>
              </a:rPr>
              <a:t>Smoking prevalence and effects on treatment outcomes in patients with tuberculosis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.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Revista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da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Associação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Médica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Brasileira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. Retrieved May 15, 2022, from https://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www.scielo.br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/j/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ramb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/a/SGtLdSGqVB6Gd7TwM3L79Cq/?lang=</a:t>
            </a:r>
            <a:r>
              <a:rPr lang="en-GB" dirty="0" err="1">
                <a:solidFill>
                  <a:schemeClr val="accent4">
                    <a:lumMod val="10000"/>
                  </a:schemeClr>
                </a:solidFill>
              </a:rPr>
              <a:t>en</a:t>
            </a:r>
            <a:r>
              <a:rPr lang="en-GB" dirty="0">
                <a:solidFill>
                  <a:schemeClr val="accent4">
                    <a:lumMod val="10000"/>
                  </a:schemeClr>
                </a:solidFill>
              </a:rPr>
              <a:t> </a:t>
            </a:r>
          </a:p>
          <a:p>
            <a:pPr marL="342900" indent="-342900">
              <a:buFont typeface="Arial"/>
              <a:buAutoNum type="arabicPeriod"/>
            </a:pP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3" name="مربع نص 2">
            <a:extLst>
              <a:ext uri="{FF2B5EF4-FFF2-40B4-BE49-F238E27FC236}">
                <a16:creationId xmlns:a16="http://schemas.microsoft.com/office/drawing/2014/main" id="{E42B9CAD-83DF-11F1-49FE-CA1E2B6CAF99}"/>
              </a:ext>
            </a:extLst>
          </p:cNvPr>
          <p:cNvSpPr txBox="1"/>
          <p:nvPr/>
        </p:nvSpPr>
        <p:spPr>
          <a:xfrm>
            <a:off x="199292" y="4604084"/>
            <a:ext cx="488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0141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54EE8526-E47F-438A-8143-DB07ABA24ED7}"/>
              </a:ext>
            </a:extLst>
          </p:cNvPr>
          <p:cNvSpPr/>
          <p:nvPr/>
        </p:nvSpPr>
        <p:spPr>
          <a:xfrm>
            <a:off x="8162" y="-11017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3547E631-F39F-4A4D-A6D9-459D97C9A287}"/>
              </a:ext>
            </a:extLst>
          </p:cNvPr>
          <p:cNvSpPr txBox="1"/>
          <p:nvPr/>
        </p:nvSpPr>
        <p:spPr>
          <a:xfrm>
            <a:off x="0" y="700391"/>
            <a:ext cx="1899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Agency FB" pitchFamily="34" charset="0"/>
              </a:rPr>
              <a:t>Introduction</a:t>
            </a:r>
            <a:endParaRPr lang="en-GB" b="1" dirty="0">
              <a:solidFill>
                <a:schemeClr val="tx2"/>
              </a:solidFill>
              <a:latin typeface="Agency FB" pitchFamily="34" charset="0"/>
            </a:endParaRPr>
          </a:p>
        </p:txBody>
      </p:sp>
      <p:sp>
        <p:nvSpPr>
          <p:cNvPr id="157" name="Title 1">
            <a:extLst>
              <a:ext uri="{FF2B5EF4-FFF2-40B4-BE49-F238E27FC236}">
                <a16:creationId xmlns:a16="http://schemas.microsoft.com/office/drawing/2014/main" id="{411A2127-A290-6F4C-B4F7-848081134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688" y="752198"/>
            <a:ext cx="5402179" cy="1447355"/>
          </a:xfrm>
        </p:spPr>
        <p:txBody>
          <a:bodyPr/>
          <a:lstStyle/>
          <a:p>
            <a:r>
              <a:rPr lang="en-US" sz="4800" dirty="0"/>
              <a:t>Stop smoking before smoke stops you </a:t>
            </a:r>
            <a:br>
              <a:rPr lang="en-US" dirty="0"/>
            </a:br>
            <a:endParaRPr lang="x-none" dirty="0"/>
          </a:p>
        </p:txBody>
      </p:sp>
      <p:grpSp>
        <p:nvGrpSpPr>
          <p:cNvPr id="35" name="Google Shape;2074;p36"/>
          <p:cNvGrpSpPr/>
          <p:nvPr/>
        </p:nvGrpSpPr>
        <p:grpSpPr>
          <a:xfrm>
            <a:off x="448938" y="490115"/>
            <a:ext cx="4059043" cy="3959777"/>
            <a:chOff x="918772" y="734580"/>
            <a:chExt cx="3373687" cy="3674354"/>
          </a:xfrm>
        </p:grpSpPr>
        <p:sp>
          <p:nvSpPr>
            <p:cNvPr id="36" name="Google Shape;2075;p36"/>
            <p:cNvSpPr/>
            <p:nvPr/>
          </p:nvSpPr>
          <p:spPr>
            <a:xfrm>
              <a:off x="1483211" y="3093717"/>
              <a:ext cx="23" cy="23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close/>
                </a:path>
              </a:pathLst>
            </a:custGeom>
            <a:noFill/>
            <a:ln w="5000" cap="flat" cmpd="sng">
              <a:solidFill>
                <a:srgbClr val="190C0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76;p36"/>
            <p:cNvSpPr/>
            <p:nvPr/>
          </p:nvSpPr>
          <p:spPr>
            <a:xfrm>
              <a:off x="1483211" y="3096013"/>
              <a:ext cx="23" cy="23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close/>
                </a:path>
              </a:pathLst>
            </a:custGeom>
            <a:noFill/>
            <a:ln w="5000" cap="flat" cmpd="sng">
              <a:solidFill>
                <a:srgbClr val="190C0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77;p36"/>
            <p:cNvSpPr/>
            <p:nvPr/>
          </p:nvSpPr>
          <p:spPr>
            <a:xfrm>
              <a:off x="3418544" y="2831014"/>
              <a:ext cx="59765" cy="17656"/>
            </a:xfrm>
            <a:custGeom>
              <a:avLst/>
              <a:gdLst/>
              <a:ahLst/>
              <a:cxnLst/>
              <a:rect l="l" t="t" r="r" b="b"/>
              <a:pathLst>
                <a:path w="2603" h="769" fill="none" extrusionOk="0">
                  <a:moveTo>
                    <a:pt x="1" y="768"/>
                  </a:moveTo>
                  <a:cubicBezTo>
                    <a:pt x="701" y="168"/>
                    <a:pt x="1669" y="34"/>
                    <a:pt x="2603" y="1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78;p36"/>
            <p:cNvSpPr/>
            <p:nvPr/>
          </p:nvSpPr>
          <p:spPr>
            <a:xfrm>
              <a:off x="3443065" y="2854777"/>
              <a:ext cx="25302" cy="9207"/>
            </a:xfrm>
            <a:custGeom>
              <a:avLst/>
              <a:gdLst/>
              <a:ahLst/>
              <a:cxnLst/>
              <a:rect l="l" t="t" r="r" b="b"/>
              <a:pathLst>
                <a:path w="1102" h="401" fill="none" extrusionOk="0">
                  <a:moveTo>
                    <a:pt x="0" y="400"/>
                  </a:moveTo>
                  <a:cubicBezTo>
                    <a:pt x="367" y="267"/>
                    <a:pt x="734" y="133"/>
                    <a:pt x="1101" y="0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079;p36"/>
            <p:cNvSpPr/>
            <p:nvPr/>
          </p:nvSpPr>
          <p:spPr>
            <a:xfrm>
              <a:off x="3315937" y="1286274"/>
              <a:ext cx="781" cy="781"/>
            </a:xfrm>
            <a:custGeom>
              <a:avLst/>
              <a:gdLst/>
              <a:ahLst/>
              <a:cxnLst/>
              <a:rect l="l" t="t" r="r" b="b"/>
              <a:pathLst>
                <a:path w="34" h="34" extrusionOk="0">
                  <a:moveTo>
                    <a:pt x="33" y="0"/>
                  </a:moveTo>
                  <a:lnTo>
                    <a:pt x="33" y="0"/>
                  </a:ln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33" y="0"/>
                  </a:cubicBezTo>
                  <a:close/>
                </a:path>
              </a:pathLst>
            </a:custGeom>
            <a:solidFill>
              <a:srgbClr val="6823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080;p36"/>
            <p:cNvSpPr/>
            <p:nvPr/>
          </p:nvSpPr>
          <p:spPr>
            <a:xfrm>
              <a:off x="3501267" y="1568102"/>
              <a:ext cx="23" cy="804"/>
            </a:xfrm>
            <a:custGeom>
              <a:avLst/>
              <a:gdLst/>
              <a:ahLst/>
              <a:cxnLst/>
              <a:rect l="l" t="t" r="r" b="b"/>
              <a:pathLst>
                <a:path w="1" h="35" extrusionOk="0">
                  <a:moveTo>
                    <a:pt x="1" y="34"/>
                  </a:moveTo>
                  <a:cubicBezTo>
                    <a:pt x="1" y="34"/>
                    <a:pt x="1" y="1"/>
                    <a:pt x="1" y="1"/>
                  </a:cubicBezTo>
                  <a:cubicBezTo>
                    <a:pt x="1" y="1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lose/>
                </a:path>
              </a:pathLst>
            </a:custGeom>
            <a:solidFill>
              <a:srgbClr val="6823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081;p36"/>
            <p:cNvSpPr/>
            <p:nvPr/>
          </p:nvSpPr>
          <p:spPr>
            <a:xfrm>
              <a:off x="2447514" y="734580"/>
              <a:ext cx="283326" cy="145819"/>
            </a:xfrm>
            <a:custGeom>
              <a:avLst/>
              <a:gdLst/>
              <a:ahLst/>
              <a:cxnLst/>
              <a:rect l="l" t="t" r="r" b="b"/>
              <a:pathLst>
                <a:path w="12340" h="6351" extrusionOk="0">
                  <a:moveTo>
                    <a:pt x="5799" y="0"/>
                  </a:moveTo>
                  <a:cubicBezTo>
                    <a:pt x="2775" y="0"/>
                    <a:pt x="0" y="555"/>
                    <a:pt x="431" y="1847"/>
                  </a:cubicBezTo>
                  <a:lnTo>
                    <a:pt x="1932" y="6350"/>
                  </a:lnTo>
                  <a:lnTo>
                    <a:pt x="2699" y="4549"/>
                  </a:lnTo>
                  <a:lnTo>
                    <a:pt x="5334" y="5449"/>
                  </a:lnTo>
                  <a:cubicBezTo>
                    <a:pt x="5268" y="5983"/>
                    <a:pt x="5201" y="6350"/>
                    <a:pt x="5201" y="6350"/>
                  </a:cubicBezTo>
                  <a:lnTo>
                    <a:pt x="6602" y="5883"/>
                  </a:lnTo>
                  <a:lnTo>
                    <a:pt x="7969" y="6350"/>
                  </a:lnTo>
                  <a:cubicBezTo>
                    <a:pt x="7969" y="6350"/>
                    <a:pt x="7936" y="5983"/>
                    <a:pt x="7836" y="5449"/>
                  </a:cubicBezTo>
                  <a:lnTo>
                    <a:pt x="10505" y="4549"/>
                  </a:lnTo>
                  <a:lnTo>
                    <a:pt x="11238" y="6350"/>
                  </a:lnTo>
                  <a:cubicBezTo>
                    <a:pt x="11238" y="6350"/>
                    <a:pt x="11972" y="1680"/>
                    <a:pt x="11972" y="1680"/>
                  </a:cubicBezTo>
                  <a:cubicBezTo>
                    <a:pt x="12339" y="613"/>
                    <a:pt x="9837" y="112"/>
                    <a:pt x="6568" y="12"/>
                  </a:cubicBezTo>
                  <a:cubicBezTo>
                    <a:pt x="6311" y="4"/>
                    <a:pt x="6054" y="0"/>
                    <a:pt x="5799" y="0"/>
                  </a:cubicBezTo>
                  <a:close/>
                </a:path>
              </a:pathLst>
            </a:custGeom>
            <a:solidFill>
              <a:srgbClr val="EF8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082;p36"/>
            <p:cNvSpPr/>
            <p:nvPr/>
          </p:nvSpPr>
          <p:spPr>
            <a:xfrm>
              <a:off x="2461978" y="757815"/>
              <a:ext cx="261193" cy="122583"/>
            </a:xfrm>
            <a:custGeom>
              <a:avLst/>
              <a:gdLst/>
              <a:ahLst/>
              <a:cxnLst/>
              <a:rect l="l" t="t" r="r" b="b"/>
              <a:pathLst>
                <a:path w="11376" h="5339" extrusionOk="0">
                  <a:moveTo>
                    <a:pt x="5838" y="1"/>
                  </a:moveTo>
                  <a:cubicBezTo>
                    <a:pt x="5171" y="535"/>
                    <a:pt x="4304" y="935"/>
                    <a:pt x="3370" y="1135"/>
                  </a:cubicBezTo>
                  <a:cubicBezTo>
                    <a:pt x="3103" y="1202"/>
                    <a:pt x="2870" y="1235"/>
                    <a:pt x="2603" y="1235"/>
                  </a:cubicBezTo>
                  <a:cubicBezTo>
                    <a:pt x="2036" y="1435"/>
                    <a:pt x="1402" y="1602"/>
                    <a:pt x="801" y="1602"/>
                  </a:cubicBezTo>
                  <a:cubicBezTo>
                    <a:pt x="501" y="1602"/>
                    <a:pt x="234" y="1535"/>
                    <a:pt x="1" y="1469"/>
                  </a:cubicBezTo>
                  <a:lnTo>
                    <a:pt x="1" y="1469"/>
                  </a:lnTo>
                  <a:cubicBezTo>
                    <a:pt x="435" y="2670"/>
                    <a:pt x="1302" y="5338"/>
                    <a:pt x="1302" y="5338"/>
                  </a:cubicBezTo>
                  <a:lnTo>
                    <a:pt x="2069" y="3537"/>
                  </a:lnTo>
                  <a:lnTo>
                    <a:pt x="4704" y="4437"/>
                  </a:lnTo>
                  <a:cubicBezTo>
                    <a:pt x="4638" y="4971"/>
                    <a:pt x="4571" y="5338"/>
                    <a:pt x="4571" y="5338"/>
                  </a:cubicBezTo>
                  <a:lnTo>
                    <a:pt x="5972" y="4871"/>
                  </a:lnTo>
                  <a:lnTo>
                    <a:pt x="7339" y="5338"/>
                  </a:lnTo>
                  <a:cubicBezTo>
                    <a:pt x="7339" y="5338"/>
                    <a:pt x="7306" y="4971"/>
                    <a:pt x="7206" y="4437"/>
                  </a:cubicBezTo>
                  <a:lnTo>
                    <a:pt x="9875" y="3537"/>
                  </a:lnTo>
                  <a:lnTo>
                    <a:pt x="10608" y="5338"/>
                  </a:lnTo>
                  <a:cubicBezTo>
                    <a:pt x="10608" y="5338"/>
                    <a:pt x="11342" y="701"/>
                    <a:pt x="11342" y="668"/>
                  </a:cubicBezTo>
                  <a:cubicBezTo>
                    <a:pt x="11376" y="535"/>
                    <a:pt x="11376" y="435"/>
                    <a:pt x="11342" y="335"/>
                  </a:cubicBezTo>
                  <a:cubicBezTo>
                    <a:pt x="11309" y="335"/>
                    <a:pt x="11309" y="335"/>
                    <a:pt x="11276" y="368"/>
                  </a:cubicBezTo>
                  <a:cubicBezTo>
                    <a:pt x="11142" y="435"/>
                    <a:pt x="11009" y="501"/>
                    <a:pt x="10875" y="568"/>
                  </a:cubicBezTo>
                  <a:cubicBezTo>
                    <a:pt x="10456" y="725"/>
                    <a:pt x="10017" y="779"/>
                    <a:pt x="9573" y="779"/>
                  </a:cubicBezTo>
                  <a:cubicBezTo>
                    <a:pt x="9452" y="779"/>
                    <a:pt x="9330" y="775"/>
                    <a:pt x="9207" y="768"/>
                  </a:cubicBezTo>
                  <a:cubicBezTo>
                    <a:pt x="9044" y="782"/>
                    <a:pt x="8878" y="788"/>
                    <a:pt x="8710" y="788"/>
                  </a:cubicBezTo>
                  <a:cubicBezTo>
                    <a:pt x="8058" y="788"/>
                    <a:pt x="7390" y="687"/>
                    <a:pt x="6806" y="501"/>
                  </a:cubicBezTo>
                  <a:cubicBezTo>
                    <a:pt x="6439" y="368"/>
                    <a:pt x="6105" y="201"/>
                    <a:pt x="5838" y="1"/>
                  </a:cubicBezTo>
                  <a:close/>
                </a:path>
              </a:pathLst>
            </a:custGeom>
            <a:solidFill>
              <a:srgbClr val="EF8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083;p36"/>
            <p:cNvSpPr/>
            <p:nvPr/>
          </p:nvSpPr>
          <p:spPr>
            <a:xfrm>
              <a:off x="2402260" y="806076"/>
              <a:ext cx="395968" cy="163154"/>
            </a:xfrm>
            <a:custGeom>
              <a:avLst/>
              <a:gdLst/>
              <a:ahLst/>
              <a:cxnLst/>
              <a:rect l="l" t="t" r="r" b="b"/>
              <a:pathLst>
                <a:path w="17246" h="7106" extrusionOk="0">
                  <a:moveTo>
                    <a:pt x="8306" y="0"/>
                  </a:moveTo>
                  <a:cubicBezTo>
                    <a:pt x="6505" y="0"/>
                    <a:pt x="4703" y="134"/>
                    <a:pt x="2969" y="401"/>
                  </a:cubicBezTo>
                  <a:cubicBezTo>
                    <a:pt x="1534" y="668"/>
                    <a:pt x="167" y="1068"/>
                    <a:pt x="100" y="2069"/>
                  </a:cubicBezTo>
                  <a:cubicBezTo>
                    <a:pt x="0" y="3003"/>
                    <a:pt x="967" y="3970"/>
                    <a:pt x="1534" y="4804"/>
                  </a:cubicBezTo>
                  <a:cubicBezTo>
                    <a:pt x="1568" y="4804"/>
                    <a:pt x="1568" y="4837"/>
                    <a:pt x="1601" y="4837"/>
                  </a:cubicBezTo>
                  <a:cubicBezTo>
                    <a:pt x="1801" y="5404"/>
                    <a:pt x="2001" y="5971"/>
                    <a:pt x="2202" y="6538"/>
                  </a:cubicBezTo>
                  <a:cubicBezTo>
                    <a:pt x="2252" y="6689"/>
                    <a:pt x="2471" y="6764"/>
                    <a:pt x="2704" y="6764"/>
                  </a:cubicBezTo>
                  <a:cubicBezTo>
                    <a:pt x="2781" y="6764"/>
                    <a:pt x="2860" y="6755"/>
                    <a:pt x="2935" y="6739"/>
                  </a:cubicBezTo>
                  <a:cubicBezTo>
                    <a:pt x="3036" y="6872"/>
                    <a:pt x="3136" y="7005"/>
                    <a:pt x="3302" y="7106"/>
                  </a:cubicBezTo>
                  <a:cubicBezTo>
                    <a:pt x="3903" y="7005"/>
                    <a:pt x="4503" y="6939"/>
                    <a:pt x="5104" y="6872"/>
                  </a:cubicBezTo>
                  <a:cubicBezTo>
                    <a:pt x="5404" y="6805"/>
                    <a:pt x="5671" y="6739"/>
                    <a:pt x="5904" y="6672"/>
                  </a:cubicBezTo>
                  <a:cubicBezTo>
                    <a:pt x="6926" y="6468"/>
                    <a:pt x="7973" y="6365"/>
                    <a:pt x="9023" y="6365"/>
                  </a:cubicBezTo>
                  <a:cubicBezTo>
                    <a:pt x="9173" y="6365"/>
                    <a:pt x="9323" y="6368"/>
                    <a:pt x="9473" y="6372"/>
                  </a:cubicBezTo>
                  <a:cubicBezTo>
                    <a:pt x="11041" y="6372"/>
                    <a:pt x="12642" y="6572"/>
                    <a:pt x="14177" y="6939"/>
                  </a:cubicBezTo>
                  <a:cubicBezTo>
                    <a:pt x="14210" y="6872"/>
                    <a:pt x="14277" y="6805"/>
                    <a:pt x="14310" y="6739"/>
                  </a:cubicBezTo>
                  <a:cubicBezTo>
                    <a:pt x="14385" y="6755"/>
                    <a:pt x="14462" y="6764"/>
                    <a:pt x="14538" y="6764"/>
                  </a:cubicBezTo>
                  <a:cubicBezTo>
                    <a:pt x="14763" y="6764"/>
                    <a:pt x="14969" y="6689"/>
                    <a:pt x="15044" y="6538"/>
                  </a:cubicBezTo>
                  <a:cubicBezTo>
                    <a:pt x="15244" y="5971"/>
                    <a:pt x="15444" y="5404"/>
                    <a:pt x="15645" y="4871"/>
                  </a:cubicBezTo>
                  <a:cubicBezTo>
                    <a:pt x="15678" y="4837"/>
                    <a:pt x="15678" y="4804"/>
                    <a:pt x="15711" y="4804"/>
                  </a:cubicBezTo>
                  <a:cubicBezTo>
                    <a:pt x="16278" y="3970"/>
                    <a:pt x="17246" y="3003"/>
                    <a:pt x="17146" y="2069"/>
                  </a:cubicBezTo>
                  <a:cubicBezTo>
                    <a:pt x="17046" y="1068"/>
                    <a:pt x="15711" y="668"/>
                    <a:pt x="14277" y="401"/>
                  </a:cubicBezTo>
                  <a:cubicBezTo>
                    <a:pt x="12542" y="134"/>
                    <a:pt x="10741" y="0"/>
                    <a:pt x="8940" y="0"/>
                  </a:cubicBezTo>
                  <a:cubicBezTo>
                    <a:pt x="8806" y="0"/>
                    <a:pt x="8706" y="34"/>
                    <a:pt x="8606" y="67"/>
                  </a:cubicBezTo>
                  <a:cubicBezTo>
                    <a:pt x="8539" y="34"/>
                    <a:pt x="8439" y="0"/>
                    <a:pt x="8306" y="0"/>
                  </a:cubicBezTo>
                  <a:close/>
                </a:path>
              </a:pathLst>
            </a:custGeom>
            <a:solidFill>
              <a:srgbClr val="EF8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84;p36"/>
            <p:cNvSpPr/>
            <p:nvPr/>
          </p:nvSpPr>
          <p:spPr>
            <a:xfrm>
              <a:off x="2418332" y="837484"/>
              <a:ext cx="363044" cy="131744"/>
            </a:xfrm>
            <a:custGeom>
              <a:avLst/>
              <a:gdLst/>
              <a:ahLst/>
              <a:cxnLst/>
              <a:rect l="l" t="t" r="r" b="b"/>
              <a:pathLst>
                <a:path w="15812" h="5738" extrusionOk="0">
                  <a:moveTo>
                    <a:pt x="11876" y="0"/>
                  </a:moveTo>
                  <a:cubicBezTo>
                    <a:pt x="11475" y="334"/>
                    <a:pt x="10975" y="634"/>
                    <a:pt x="10408" y="834"/>
                  </a:cubicBezTo>
                  <a:cubicBezTo>
                    <a:pt x="9941" y="1134"/>
                    <a:pt x="9407" y="1334"/>
                    <a:pt x="8807" y="1434"/>
                  </a:cubicBezTo>
                  <a:cubicBezTo>
                    <a:pt x="8497" y="1496"/>
                    <a:pt x="8194" y="1522"/>
                    <a:pt x="7891" y="1522"/>
                  </a:cubicBezTo>
                  <a:cubicBezTo>
                    <a:pt x="7543" y="1522"/>
                    <a:pt x="7196" y="1488"/>
                    <a:pt x="6839" y="1434"/>
                  </a:cubicBezTo>
                  <a:cubicBezTo>
                    <a:pt x="6272" y="1334"/>
                    <a:pt x="5671" y="1201"/>
                    <a:pt x="5138" y="934"/>
                  </a:cubicBezTo>
                  <a:cubicBezTo>
                    <a:pt x="5071" y="1001"/>
                    <a:pt x="5004" y="1034"/>
                    <a:pt x="4937" y="1068"/>
                  </a:cubicBezTo>
                  <a:cubicBezTo>
                    <a:pt x="3848" y="1686"/>
                    <a:pt x="2472" y="2409"/>
                    <a:pt x="994" y="2409"/>
                  </a:cubicBezTo>
                  <a:cubicBezTo>
                    <a:pt x="798" y="2409"/>
                    <a:pt x="600" y="2396"/>
                    <a:pt x="401" y="2368"/>
                  </a:cubicBezTo>
                  <a:cubicBezTo>
                    <a:pt x="267" y="2368"/>
                    <a:pt x="134" y="2335"/>
                    <a:pt x="1" y="2302"/>
                  </a:cubicBezTo>
                  <a:lnTo>
                    <a:pt x="1" y="2302"/>
                  </a:lnTo>
                  <a:cubicBezTo>
                    <a:pt x="267" y="2702"/>
                    <a:pt x="601" y="3069"/>
                    <a:pt x="834" y="3436"/>
                  </a:cubicBezTo>
                  <a:cubicBezTo>
                    <a:pt x="868" y="3436"/>
                    <a:pt x="868" y="3469"/>
                    <a:pt x="901" y="3469"/>
                  </a:cubicBezTo>
                  <a:cubicBezTo>
                    <a:pt x="1101" y="4036"/>
                    <a:pt x="1301" y="4603"/>
                    <a:pt x="1502" y="5170"/>
                  </a:cubicBezTo>
                  <a:cubicBezTo>
                    <a:pt x="1552" y="5321"/>
                    <a:pt x="1771" y="5396"/>
                    <a:pt x="2004" y="5396"/>
                  </a:cubicBezTo>
                  <a:cubicBezTo>
                    <a:pt x="2081" y="5396"/>
                    <a:pt x="2160" y="5387"/>
                    <a:pt x="2235" y="5371"/>
                  </a:cubicBezTo>
                  <a:cubicBezTo>
                    <a:pt x="2336" y="5504"/>
                    <a:pt x="2436" y="5637"/>
                    <a:pt x="2602" y="5738"/>
                  </a:cubicBezTo>
                  <a:cubicBezTo>
                    <a:pt x="3203" y="5637"/>
                    <a:pt x="3803" y="5571"/>
                    <a:pt x="4404" y="5504"/>
                  </a:cubicBezTo>
                  <a:cubicBezTo>
                    <a:pt x="4704" y="5437"/>
                    <a:pt x="4971" y="5371"/>
                    <a:pt x="5204" y="5304"/>
                  </a:cubicBezTo>
                  <a:cubicBezTo>
                    <a:pt x="6226" y="5100"/>
                    <a:pt x="7273" y="4997"/>
                    <a:pt x="8323" y="4997"/>
                  </a:cubicBezTo>
                  <a:cubicBezTo>
                    <a:pt x="8473" y="4997"/>
                    <a:pt x="8623" y="5000"/>
                    <a:pt x="8773" y="5004"/>
                  </a:cubicBezTo>
                  <a:cubicBezTo>
                    <a:pt x="10341" y="5004"/>
                    <a:pt x="11942" y="5204"/>
                    <a:pt x="13477" y="5571"/>
                  </a:cubicBezTo>
                  <a:cubicBezTo>
                    <a:pt x="13510" y="5504"/>
                    <a:pt x="13577" y="5437"/>
                    <a:pt x="13610" y="5371"/>
                  </a:cubicBezTo>
                  <a:cubicBezTo>
                    <a:pt x="13685" y="5387"/>
                    <a:pt x="13762" y="5396"/>
                    <a:pt x="13838" y="5396"/>
                  </a:cubicBezTo>
                  <a:cubicBezTo>
                    <a:pt x="14063" y="5396"/>
                    <a:pt x="14269" y="5321"/>
                    <a:pt x="14344" y="5170"/>
                  </a:cubicBezTo>
                  <a:cubicBezTo>
                    <a:pt x="14544" y="4603"/>
                    <a:pt x="14744" y="4036"/>
                    <a:pt x="14945" y="3503"/>
                  </a:cubicBezTo>
                  <a:cubicBezTo>
                    <a:pt x="14978" y="3469"/>
                    <a:pt x="14978" y="3436"/>
                    <a:pt x="15011" y="3436"/>
                  </a:cubicBezTo>
                  <a:cubicBezTo>
                    <a:pt x="15245" y="3069"/>
                    <a:pt x="15545" y="2702"/>
                    <a:pt x="15812" y="2335"/>
                  </a:cubicBezTo>
                  <a:lnTo>
                    <a:pt x="15812" y="2335"/>
                  </a:lnTo>
                  <a:cubicBezTo>
                    <a:pt x="15542" y="2405"/>
                    <a:pt x="15270" y="2439"/>
                    <a:pt x="15001" y="2439"/>
                  </a:cubicBezTo>
                  <a:cubicBezTo>
                    <a:pt x="14370" y="2439"/>
                    <a:pt x="13758" y="2252"/>
                    <a:pt x="13243" y="1901"/>
                  </a:cubicBezTo>
                  <a:cubicBezTo>
                    <a:pt x="12876" y="1635"/>
                    <a:pt x="12576" y="1268"/>
                    <a:pt x="12343" y="901"/>
                  </a:cubicBezTo>
                  <a:cubicBezTo>
                    <a:pt x="12176" y="634"/>
                    <a:pt x="12009" y="300"/>
                    <a:pt x="11876" y="0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085;p36"/>
            <p:cNvSpPr/>
            <p:nvPr/>
          </p:nvSpPr>
          <p:spPr>
            <a:xfrm>
              <a:off x="2157167" y="896674"/>
              <a:ext cx="883845" cy="989737"/>
            </a:xfrm>
            <a:custGeom>
              <a:avLst/>
              <a:gdLst/>
              <a:ahLst/>
              <a:cxnLst/>
              <a:rect l="l" t="t" r="r" b="b"/>
              <a:pathLst>
                <a:path w="38495" h="43107" extrusionOk="0">
                  <a:moveTo>
                    <a:pt x="18978" y="0"/>
                  </a:moveTo>
                  <a:cubicBezTo>
                    <a:pt x="16201" y="0"/>
                    <a:pt x="13428" y="663"/>
                    <a:pt x="11342" y="2059"/>
                  </a:cubicBezTo>
                  <a:cubicBezTo>
                    <a:pt x="11075" y="2226"/>
                    <a:pt x="11075" y="2492"/>
                    <a:pt x="11242" y="2726"/>
                  </a:cubicBezTo>
                  <a:cubicBezTo>
                    <a:pt x="13110" y="5861"/>
                    <a:pt x="13110" y="9531"/>
                    <a:pt x="13644" y="12866"/>
                  </a:cubicBezTo>
                  <a:cubicBezTo>
                    <a:pt x="14211" y="16736"/>
                    <a:pt x="14444" y="17670"/>
                    <a:pt x="13177" y="21506"/>
                  </a:cubicBezTo>
                  <a:cubicBezTo>
                    <a:pt x="11709" y="25976"/>
                    <a:pt x="7940" y="28578"/>
                    <a:pt x="2402" y="30646"/>
                  </a:cubicBezTo>
                  <a:cubicBezTo>
                    <a:pt x="1835" y="30846"/>
                    <a:pt x="1302" y="31013"/>
                    <a:pt x="801" y="31280"/>
                  </a:cubicBezTo>
                  <a:cubicBezTo>
                    <a:pt x="601" y="31313"/>
                    <a:pt x="434" y="31380"/>
                    <a:pt x="368" y="31547"/>
                  </a:cubicBezTo>
                  <a:cubicBezTo>
                    <a:pt x="368" y="31547"/>
                    <a:pt x="334" y="31547"/>
                    <a:pt x="301" y="31580"/>
                  </a:cubicBezTo>
                  <a:cubicBezTo>
                    <a:pt x="1" y="31780"/>
                    <a:pt x="168" y="32080"/>
                    <a:pt x="501" y="32180"/>
                  </a:cubicBezTo>
                  <a:cubicBezTo>
                    <a:pt x="1068" y="33848"/>
                    <a:pt x="1769" y="35516"/>
                    <a:pt x="2436" y="37151"/>
                  </a:cubicBezTo>
                  <a:cubicBezTo>
                    <a:pt x="3170" y="38952"/>
                    <a:pt x="3870" y="40753"/>
                    <a:pt x="4571" y="42521"/>
                  </a:cubicBezTo>
                  <a:cubicBezTo>
                    <a:pt x="4667" y="42770"/>
                    <a:pt x="5005" y="42921"/>
                    <a:pt x="5333" y="42921"/>
                  </a:cubicBezTo>
                  <a:cubicBezTo>
                    <a:pt x="5575" y="42921"/>
                    <a:pt x="5811" y="42839"/>
                    <a:pt x="5938" y="42654"/>
                  </a:cubicBezTo>
                  <a:cubicBezTo>
                    <a:pt x="7806" y="40119"/>
                    <a:pt x="9841" y="37651"/>
                    <a:pt x="12176" y="35316"/>
                  </a:cubicBezTo>
                  <a:cubicBezTo>
                    <a:pt x="14211" y="33281"/>
                    <a:pt x="17847" y="31280"/>
                    <a:pt x="19181" y="28978"/>
                  </a:cubicBezTo>
                  <a:cubicBezTo>
                    <a:pt x="19515" y="29578"/>
                    <a:pt x="20015" y="30146"/>
                    <a:pt x="20649" y="30613"/>
                  </a:cubicBezTo>
                  <a:cubicBezTo>
                    <a:pt x="25586" y="34415"/>
                    <a:pt x="29188" y="38251"/>
                    <a:pt x="32524" y="42855"/>
                  </a:cubicBezTo>
                  <a:cubicBezTo>
                    <a:pt x="32668" y="43027"/>
                    <a:pt x="32911" y="43107"/>
                    <a:pt x="33154" y="43107"/>
                  </a:cubicBezTo>
                  <a:cubicBezTo>
                    <a:pt x="33475" y="43107"/>
                    <a:pt x="33797" y="42968"/>
                    <a:pt x="33892" y="42721"/>
                  </a:cubicBezTo>
                  <a:cubicBezTo>
                    <a:pt x="34592" y="40920"/>
                    <a:pt x="35293" y="39119"/>
                    <a:pt x="36026" y="37351"/>
                  </a:cubicBezTo>
                  <a:cubicBezTo>
                    <a:pt x="36694" y="35683"/>
                    <a:pt x="37394" y="34048"/>
                    <a:pt x="37961" y="32380"/>
                  </a:cubicBezTo>
                  <a:cubicBezTo>
                    <a:pt x="38295" y="32280"/>
                    <a:pt x="38495" y="31980"/>
                    <a:pt x="38161" y="31747"/>
                  </a:cubicBezTo>
                  <a:cubicBezTo>
                    <a:pt x="38128" y="31747"/>
                    <a:pt x="38128" y="31713"/>
                    <a:pt x="38095" y="31713"/>
                  </a:cubicBezTo>
                  <a:cubicBezTo>
                    <a:pt x="38028" y="31580"/>
                    <a:pt x="37861" y="31480"/>
                    <a:pt x="37661" y="31446"/>
                  </a:cubicBezTo>
                  <a:cubicBezTo>
                    <a:pt x="27120" y="30312"/>
                    <a:pt x="25019" y="22340"/>
                    <a:pt x="24518" y="18337"/>
                  </a:cubicBezTo>
                  <a:cubicBezTo>
                    <a:pt x="24218" y="15835"/>
                    <a:pt x="24618" y="13333"/>
                    <a:pt x="25052" y="10832"/>
                  </a:cubicBezTo>
                  <a:cubicBezTo>
                    <a:pt x="25285" y="9597"/>
                    <a:pt x="25552" y="8363"/>
                    <a:pt x="25919" y="7162"/>
                  </a:cubicBezTo>
                  <a:cubicBezTo>
                    <a:pt x="26086" y="6562"/>
                    <a:pt x="26286" y="5962"/>
                    <a:pt x="26420" y="5361"/>
                  </a:cubicBezTo>
                  <a:cubicBezTo>
                    <a:pt x="26486" y="4927"/>
                    <a:pt x="26553" y="4460"/>
                    <a:pt x="26620" y="4027"/>
                  </a:cubicBezTo>
                  <a:cubicBezTo>
                    <a:pt x="26820" y="3660"/>
                    <a:pt x="27020" y="3293"/>
                    <a:pt x="27254" y="2893"/>
                  </a:cubicBezTo>
                  <a:cubicBezTo>
                    <a:pt x="27387" y="2693"/>
                    <a:pt x="27387" y="2426"/>
                    <a:pt x="27120" y="2226"/>
                  </a:cubicBezTo>
                  <a:cubicBezTo>
                    <a:pt x="24974" y="771"/>
                    <a:pt x="21973" y="0"/>
                    <a:pt x="18978" y="0"/>
                  </a:cubicBezTo>
                  <a:close/>
                </a:path>
              </a:pathLst>
            </a:custGeom>
            <a:solidFill>
              <a:srgbClr val="EF8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086;p36"/>
            <p:cNvSpPr/>
            <p:nvPr/>
          </p:nvSpPr>
          <p:spPr>
            <a:xfrm>
              <a:off x="2156409" y="1557380"/>
              <a:ext cx="290283" cy="324425"/>
            </a:xfrm>
            <a:custGeom>
              <a:avLst/>
              <a:gdLst/>
              <a:ahLst/>
              <a:cxnLst/>
              <a:rect l="l" t="t" r="r" b="b"/>
              <a:pathLst>
                <a:path w="12643" h="14130" extrusionOk="0">
                  <a:moveTo>
                    <a:pt x="6572" y="1"/>
                  </a:moveTo>
                  <a:cubicBezTo>
                    <a:pt x="5304" y="701"/>
                    <a:pt x="3937" y="1302"/>
                    <a:pt x="2435" y="1869"/>
                  </a:cubicBezTo>
                  <a:cubicBezTo>
                    <a:pt x="1868" y="2069"/>
                    <a:pt x="1335" y="2236"/>
                    <a:pt x="834" y="2503"/>
                  </a:cubicBezTo>
                  <a:cubicBezTo>
                    <a:pt x="634" y="2536"/>
                    <a:pt x="467" y="2603"/>
                    <a:pt x="401" y="2770"/>
                  </a:cubicBezTo>
                  <a:cubicBezTo>
                    <a:pt x="367" y="2770"/>
                    <a:pt x="367" y="2770"/>
                    <a:pt x="334" y="2803"/>
                  </a:cubicBezTo>
                  <a:cubicBezTo>
                    <a:pt x="0" y="3003"/>
                    <a:pt x="201" y="3303"/>
                    <a:pt x="534" y="3403"/>
                  </a:cubicBezTo>
                  <a:cubicBezTo>
                    <a:pt x="1101" y="5071"/>
                    <a:pt x="1802" y="6739"/>
                    <a:pt x="2469" y="8374"/>
                  </a:cubicBezTo>
                  <a:cubicBezTo>
                    <a:pt x="3203" y="10175"/>
                    <a:pt x="3903" y="11943"/>
                    <a:pt x="4604" y="13744"/>
                  </a:cubicBezTo>
                  <a:cubicBezTo>
                    <a:pt x="4699" y="13991"/>
                    <a:pt x="5031" y="14130"/>
                    <a:pt x="5355" y="14130"/>
                  </a:cubicBezTo>
                  <a:cubicBezTo>
                    <a:pt x="5601" y="14130"/>
                    <a:pt x="5842" y="14050"/>
                    <a:pt x="5971" y="13877"/>
                  </a:cubicBezTo>
                  <a:cubicBezTo>
                    <a:pt x="7839" y="11342"/>
                    <a:pt x="9841" y="8874"/>
                    <a:pt x="12209" y="6539"/>
                  </a:cubicBezTo>
                  <a:cubicBezTo>
                    <a:pt x="12343" y="6405"/>
                    <a:pt x="12509" y="6239"/>
                    <a:pt x="12643" y="6105"/>
                  </a:cubicBezTo>
                  <a:cubicBezTo>
                    <a:pt x="10041" y="4471"/>
                    <a:pt x="7973" y="2269"/>
                    <a:pt x="65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087;p36"/>
            <p:cNvSpPr/>
            <p:nvPr/>
          </p:nvSpPr>
          <p:spPr>
            <a:xfrm>
              <a:off x="2736942" y="1577309"/>
              <a:ext cx="304059" cy="309088"/>
            </a:xfrm>
            <a:custGeom>
              <a:avLst/>
              <a:gdLst/>
              <a:ahLst/>
              <a:cxnLst/>
              <a:rect l="l" t="t" r="r" b="b"/>
              <a:pathLst>
                <a:path w="13243" h="13462" extrusionOk="0">
                  <a:moveTo>
                    <a:pt x="6505" y="0"/>
                  </a:moveTo>
                  <a:cubicBezTo>
                    <a:pt x="5571" y="1201"/>
                    <a:pt x="4337" y="2302"/>
                    <a:pt x="2936" y="3236"/>
                  </a:cubicBezTo>
                  <a:cubicBezTo>
                    <a:pt x="2035" y="3836"/>
                    <a:pt x="1034" y="4403"/>
                    <a:pt x="0" y="4904"/>
                  </a:cubicBezTo>
                  <a:cubicBezTo>
                    <a:pt x="2735" y="7472"/>
                    <a:pt x="5070" y="10174"/>
                    <a:pt x="7272" y="13210"/>
                  </a:cubicBezTo>
                  <a:cubicBezTo>
                    <a:pt x="7416" y="13382"/>
                    <a:pt x="7659" y="13462"/>
                    <a:pt x="7902" y="13462"/>
                  </a:cubicBezTo>
                  <a:cubicBezTo>
                    <a:pt x="8223" y="13462"/>
                    <a:pt x="8545" y="13323"/>
                    <a:pt x="8640" y="13076"/>
                  </a:cubicBezTo>
                  <a:cubicBezTo>
                    <a:pt x="9340" y="11275"/>
                    <a:pt x="10041" y="9474"/>
                    <a:pt x="10774" y="7706"/>
                  </a:cubicBezTo>
                  <a:cubicBezTo>
                    <a:pt x="11442" y="6038"/>
                    <a:pt x="12142" y="4403"/>
                    <a:pt x="12709" y="2735"/>
                  </a:cubicBezTo>
                  <a:cubicBezTo>
                    <a:pt x="13043" y="2635"/>
                    <a:pt x="13243" y="2335"/>
                    <a:pt x="12909" y="2102"/>
                  </a:cubicBezTo>
                  <a:cubicBezTo>
                    <a:pt x="12876" y="2102"/>
                    <a:pt x="12876" y="2068"/>
                    <a:pt x="12843" y="2068"/>
                  </a:cubicBezTo>
                  <a:cubicBezTo>
                    <a:pt x="12776" y="1935"/>
                    <a:pt x="12609" y="1835"/>
                    <a:pt x="12409" y="1801"/>
                  </a:cubicBezTo>
                  <a:cubicBezTo>
                    <a:pt x="10041" y="1568"/>
                    <a:pt x="8106" y="934"/>
                    <a:pt x="65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088;p36"/>
            <p:cNvSpPr/>
            <p:nvPr/>
          </p:nvSpPr>
          <p:spPr>
            <a:xfrm>
              <a:off x="2745369" y="1202862"/>
              <a:ext cx="1547091" cy="2672567"/>
            </a:xfrm>
            <a:custGeom>
              <a:avLst/>
              <a:gdLst/>
              <a:ahLst/>
              <a:cxnLst/>
              <a:rect l="l" t="t" r="r" b="b"/>
              <a:pathLst>
                <a:path w="67382" h="116401" extrusionOk="0">
                  <a:moveTo>
                    <a:pt x="26615" y="1"/>
                  </a:moveTo>
                  <a:cubicBezTo>
                    <a:pt x="23057" y="1"/>
                    <a:pt x="19569" y="1351"/>
                    <a:pt x="16745" y="4567"/>
                  </a:cubicBezTo>
                  <a:cubicBezTo>
                    <a:pt x="7505" y="15075"/>
                    <a:pt x="5938" y="31754"/>
                    <a:pt x="3703" y="44963"/>
                  </a:cubicBezTo>
                  <a:cubicBezTo>
                    <a:pt x="2102" y="54436"/>
                    <a:pt x="634" y="63977"/>
                    <a:pt x="234" y="73584"/>
                  </a:cubicBezTo>
                  <a:cubicBezTo>
                    <a:pt x="0" y="78887"/>
                    <a:pt x="67" y="84191"/>
                    <a:pt x="634" y="89462"/>
                  </a:cubicBezTo>
                  <a:cubicBezTo>
                    <a:pt x="1434" y="96867"/>
                    <a:pt x="3736" y="104072"/>
                    <a:pt x="9440" y="109142"/>
                  </a:cubicBezTo>
                  <a:cubicBezTo>
                    <a:pt x="15481" y="114523"/>
                    <a:pt x="24965" y="116401"/>
                    <a:pt x="32992" y="116401"/>
                  </a:cubicBezTo>
                  <a:cubicBezTo>
                    <a:pt x="33475" y="116401"/>
                    <a:pt x="33953" y="116394"/>
                    <a:pt x="34425" y="116381"/>
                  </a:cubicBezTo>
                  <a:cubicBezTo>
                    <a:pt x="44365" y="116114"/>
                    <a:pt x="53738" y="112245"/>
                    <a:pt x="59809" y="104205"/>
                  </a:cubicBezTo>
                  <a:cubicBezTo>
                    <a:pt x="65046" y="97267"/>
                    <a:pt x="67381" y="88361"/>
                    <a:pt x="67081" y="79821"/>
                  </a:cubicBezTo>
                  <a:cubicBezTo>
                    <a:pt x="66748" y="69481"/>
                    <a:pt x="61511" y="60541"/>
                    <a:pt x="56974" y="51534"/>
                  </a:cubicBezTo>
                  <a:cubicBezTo>
                    <a:pt x="52304" y="42294"/>
                    <a:pt x="50369" y="32654"/>
                    <a:pt x="47868" y="22714"/>
                  </a:cubicBezTo>
                  <a:cubicBezTo>
                    <a:pt x="46700" y="18044"/>
                    <a:pt x="45232" y="13374"/>
                    <a:pt x="42564" y="9338"/>
                  </a:cubicBezTo>
                  <a:cubicBezTo>
                    <a:pt x="39043" y="3983"/>
                    <a:pt x="32725" y="1"/>
                    <a:pt x="26615" y="1"/>
                  </a:cubicBezTo>
                  <a:close/>
                </a:path>
              </a:pathLst>
            </a:custGeom>
            <a:solidFill>
              <a:srgbClr val="9C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089;p36"/>
            <p:cNvSpPr/>
            <p:nvPr/>
          </p:nvSpPr>
          <p:spPr>
            <a:xfrm>
              <a:off x="2849513" y="1344591"/>
              <a:ext cx="1305092" cy="2429788"/>
            </a:xfrm>
            <a:custGeom>
              <a:avLst/>
              <a:gdLst/>
              <a:ahLst/>
              <a:cxnLst/>
              <a:rect l="l" t="t" r="r" b="b"/>
              <a:pathLst>
                <a:path w="56842" h="105827" extrusionOk="0">
                  <a:moveTo>
                    <a:pt x="22468" y="1"/>
                  </a:moveTo>
                  <a:cubicBezTo>
                    <a:pt x="19467" y="1"/>
                    <a:pt x="16525" y="1232"/>
                    <a:pt x="14144" y="4165"/>
                  </a:cubicBezTo>
                  <a:cubicBezTo>
                    <a:pt x="6372" y="13705"/>
                    <a:pt x="5038" y="28883"/>
                    <a:pt x="3136" y="40892"/>
                  </a:cubicBezTo>
                  <a:cubicBezTo>
                    <a:pt x="1802" y="49498"/>
                    <a:pt x="568" y="58171"/>
                    <a:pt x="201" y="66910"/>
                  </a:cubicBezTo>
                  <a:cubicBezTo>
                    <a:pt x="1" y="71747"/>
                    <a:pt x="67" y="76550"/>
                    <a:pt x="568" y="81354"/>
                  </a:cubicBezTo>
                  <a:cubicBezTo>
                    <a:pt x="1235" y="88092"/>
                    <a:pt x="3170" y="94630"/>
                    <a:pt x="7973" y="99233"/>
                  </a:cubicBezTo>
                  <a:cubicBezTo>
                    <a:pt x="13043" y="104115"/>
                    <a:pt x="20990" y="105827"/>
                    <a:pt x="27738" y="105827"/>
                  </a:cubicBezTo>
                  <a:cubicBezTo>
                    <a:pt x="28183" y="105827"/>
                    <a:pt x="28622" y="105819"/>
                    <a:pt x="29055" y="105805"/>
                  </a:cubicBezTo>
                  <a:cubicBezTo>
                    <a:pt x="37427" y="105571"/>
                    <a:pt x="45366" y="102069"/>
                    <a:pt x="50470" y="94730"/>
                  </a:cubicBezTo>
                  <a:cubicBezTo>
                    <a:pt x="54873" y="88459"/>
                    <a:pt x="56841" y="80353"/>
                    <a:pt x="56608" y="72581"/>
                  </a:cubicBezTo>
                  <a:cubicBezTo>
                    <a:pt x="56341" y="63174"/>
                    <a:pt x="51904" y="55035"/>
                    <a:pt x="48068" y="46862"/>
                  </a:cubicBezTo>
                  <a:cubicBezTo>
                    <a:pt x="44132" y="38456"/>
                    <a:pt x="42531" y="29717"/>
                    <a:pt x="40396" y="20677"/>
                  </a:cubicBezTo>
                  <a:cubicBezTo>
                    <a:pt x="39395" y="16407"/>
                    <a:pt x="38161" y="12171"/>
                    <a:pt x="35926" y="8502"/>
                  </a:cubicBezTo>
                  <a:cubicBezTo>
                    <a:pt x="32954" y="3632"/>
                    <a:pt x="27623" y="1"/>
                    <a:pt x="22468" y="1"/>
                  </a:cubicBezTo>
                  <a:close/>
                </a:path>
              </a:pathLst>
            </a:custGeom>
            <a:solidFill>
              <a:srgbClr val="9C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090;p36"/>
            <p:cNvSpPr/>
            <p:nvPr/>
          </p:nvSpPr>
          <p:spPr>
            <a:xfrm>
              <a:off x="2896994" y="3353343"/>
              <a:ext cx="1191739" cy="409515"/>
            </a:xfrm>
            <a:custGeom>
              <a:avLst/>
              <a:gdLst/>
              <a:ahLst/>
              <a:cxnLst/>
              <a:rect l="l" t="t" r="r" b="b"/>
              <a:pathLst>
                <a:path w="51905" h="17836" extrusionOk="0">
                  <a:moveTo>
                    <a:pt x="1" y="301"/>
                  </a:moveTo>
                  <a:cubicBezTo>
                    <a:pt x="1" y="301"/>
                    <a:pt x="1" y="310"/>
                    <a:pt x="6" y="319"/>
                  </a:cubicBezTo>
                  <a:lnTo>
                    <a:pt x="6" y="319"/>
                  </a:lnTo>
                  <a:cubicBezTo>
                    <a:pt x="4" y="313"/>
                    <a:pt x="2" y="307"/>
                    <a:pt x="1" y="301"/>
                  </a:cubicBezTo>
                  <a:close/>
                  <a:moveTo>
                    <a:pt x="10408" y="1"/>
                  </a:moveTo>
                  <a:cubicBezTo>
                    <a:pt x="10375" y="1"/>
                    <a:pt x="10275" y="34"/>
                    <a:pt x="10241" y="34"/>
                  </a:cubicBezTo>
                  <a:lnTo>
                    <a:pt x="10175" y="34"/>
                  </a:lnTo>
                  <a:cubicBezTo>
                    <a:pt x="9841" y="101"/>
                    <a:pt x="9841" y="101"/>
                    <a:pt x="9508" y="334"/>
                  </a:cubicBezTo>
                  <a:cubicBezTo>
                    <a:pt x="9508" y="334"/>
                    <a:pt x="9474" y="367"/>
                    <a:pt x="9474" y="367"/>
                  </a:cubicBezTo>
                  <a:cubicBezTo>
                    <a:pt x="9407" y="434"/>
                    <a:pt x="9341" y="468"/>
                    <a:pt x="9307" y="501"/>
                  </a:cubicBezTo>
                  <a:cubicBezTo>
                    <a:pt x="9174" y="634"/>
                    <a:pt x="9074" y="734"/>
                    <a:pt x="8940" y="834"/>
                  </a:cubicBezTo>
                  <a:cubicBezTo>
                    <a:pt x="8740" y="1035"/>
                    <a:pt x="8574" y="1235"/>
                    <a:pt x="8373" y="1402"/>
                  </a:cubicBezTo>
                  <a:cubicBezTo>
                    <a:pt x="7840" y="1902"/>
                    <a:pt x="7206" y="2336"/>
                    <a:pt x="6505" y="2536"/>
                  </a:cubicBezTo>
                  <a:cubicBezTo>
                    <a:pt x="6203" y="2607"/>
                    <a:pt x="5898" y="2639"/>
                    <a:pt x="5595" y="2639"/>
                  </a:cubicBezTo>
                  <a:cubicBezTo>
                    <a:pt x="4626" y="2639"/>
                    <a:pt x="3666" y="2316"/>
                    <a:pt x="2803" y="1935"/>
                  </a:cubicBezTo>
                  <a:cubicBezTo>
                    <a:pt x="1802" y="1502"/>
                    <a:pt x="935" y="901"/>
                    <a:pt x="34" y="334"/>
                  </a:cubicBezTo>
                  <a:cubicBezTo>
                    <a:pt x="18" y="334"/>
                    <a:pt x="10" y="327"/>
                    <a:pt x="6" y="319"/>
                  </a:cubicBezTo>
                  <a:lnTo>
                    <a:pt x="6" y="319"/>
                  </a:lnTo>
                  <a:cubicBezTo>
                    <a:pt x="1141" y="4448"/>
                    <a:pt x="3041" y="8244"/>
                    <a:pt x="6172" y="11242"/>
                  </a:cubicBezTo>
                  <a:cubicBezTo>
                    <a:pt x="11210" y="16124"/>
                    <a:pt x="19185" y="17835"/>
                    <a:pt x="25937" y="17835"/>
                  </a:cubicBezTo>
                  <a:cubicBezTo>
                    <a:pt x="26381" y="17835"/>
                    <a:pt x="26821" y="17828"/>
                    <a:pt x="27254" y="17813"/>
                  </a:cubicBezTo>
                  <a:cubicBezTo>
                    <a:pt x="35626" y="17546"/>
                    <a:pt x="43532" y="14077"/>
                    <a:pt x="48669" y="6739"/>
                  </a:cubicBezTo>
                  <a:cubicBezTo>
                    <a:pt x="49936" y="4904"/>
                    <a:pt x="51037" y="2869"/>
                    <a:pt x="51904" y="768"/>
                  </a:cubicBezTo>
                  <a:lnTo>
                    <a:pt x="51904" y="768"/>
                  </a:lnTo>
                  <a:cubicBezTo>
                    <a:pt x="51738" y="834"/>
                    <a:pt x="51604" y="901"/>
                    <a:pt x="51437" y="968"/>
                  </a:cubicBezTo>
                  <a:cubicBezTo>
                    <a:pt x="50137" y="1635"/>
                    <a:pt x="48969" y="2502"/>
                    <a:pt x="47635" y="3103"/>
                  </a:cubicBezTo>
                  <a:cubicBezTo>
                    <a:pt x="46300" y="3703"/>
                    <a:pt x="44866" y="4103"/>
                    <a:pt x="43432" y="4504"/>
                  </a:cubicBezTo>
                  <a:cubicBezTo>
                    <a:pt x="42698" y="4704"/>
                    <a:pt x="41964" y="4904"/>
                    <a:pt x="41364" y="5204"/>
                  </a:cubicBezTo>
                  <a:cubicBezTo>
                    <a:pt x="40763" y="5504"/>
                    <a:pt x="40196" y="5838"/>
                    <a:pt x="39629" y="6238"/>
                  </a:cubicBezTo>
                  <a:cubicBezTo>
                    <a:pt x="37427" y="7706"/>
                    <a:pt x="35259" y="9674"/>
                    <a:pt x="32424" y="9774"/>
                  </a:cubicBezTo>
                  <a:cubicBezTo>
                    <a:pt x="32379" y="9775"/>
                    <a:pt x="32334" y="9776"/>
                    <a:pt x="32289" y="9776"/>
                  </a:cubicBezTo>
                  <a:cubicBezTo>
                    <a:pt x="30898" y="9776"/>
                    <a:pt x="29486" y="9280"/>
                    <a:pt x="28388" y="8440"/>
                  </a:cubicBezTo>
                  <a:cubicBezTo>
                    <a:pt x="27254" y="7606"/>
                    <a:pt x="26420" y="6505"/>
                    <a:pt x="25486" y="5504"/>
                  </a:cubicBezTo>
                  <a:cubicBezTo>
                    <a:pt x="25085" y="5037"/>
                    <a:pt x="24585" y="4504"/>
                    <a:pt x="24151" y="4170"/>
                  </a:cubicBezTo>
                  <a:cubicBezTo>
                    <a:pt x="23551" y="3737"/>
                    <a:pt x="22850" y="3403"/>
                    <a:pt x="22183" y="3069"/>
                  </a:cubicBezTo>
                  <a:cubicBezTo>
                    <a:pt x="20682" y="2336"/>
                    <a:pt x="18948" y="2069"/>
                    <a:pt x="17313" y="1735"/>
                  </a:cubicBezTo>
                  <a:cubicBezTo>
                    <a:pt x="16546" y="1602"/>
                    <a:pt x="15845" y="1435"/>
                    <a:pt x="15112" y="1201"/>
                  </a:cubicBezTo>
                  <a:cubicBezTo>
                    <a:pt x="14378" y="935"/>
                    <a:pt x="13644" y="668"/>
                    <a:pt x="12910" y="468"/>
                  </a:cubicBezTo>
                  <a:cubicBezTo>
                    <a:pt x="12276" y="267"/>
                    <a:pt x="11509" y="67"/>
                    <a:pt x="10975" y="34"/>
                  </a:cubicBezTo>
                  <a:cubicBezTo>
                    <a:pt x="10775" y="1"/>
                    <a:pt x="10575" y="1"/>
                    <a:pt x="10408" y="1"/>
                  </a:cubicBezTo>
                  <a:close/>
                </a:path>
              </a:pathLst>
            </a:custGeom>
            <a:solidFill>
              <a:srgbClr val="9C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091;p36"/>
            <p:cNvSpPr/>
            <p:nvPr/>
          </p:nvSpPr>
          <p:spPr>
            <a:xfrm>
              <a:off x="3381028" y="1425042"/>
              <a:ext cx="219061" cy="310901"/>
            </a:xfrm>
            <a:custGeom>
              <a:avLst/>
              <a:gdLst/>
              <a:ahLst/>
              <a:cxnLst/>
              <a:rect l="l" t="t" r="r" b="b"/>
              <a:pathLst>
                <a:path w="9541" h="13541" extrusionOk="0">
                  <a:moveTo>
                    <a:pt x="3919" y="0"/>
                  </a:moveTo>
                  <a:cubicBezTo>
                    <a:pt x="2837" y="0"/>
                    <a:pt x="1792" y="458"/>
                    <a:pt x="1101" y="1328"/>
                  </a:cubicBezTo>
                  <a:cubicBezTo>
                    <a:pt x="434" y="2162"/>
                    <a:pt x="201" y="3196"/>
                    <a:pt x="301" y="4230"/>
                  </a:cubicBezTo>
                  <a:cubicBezTo>
                    <a:pt x="167" y="4831"/>
                    <a:pt x="0" y="5698"/>
                    <a:pt x="367" y="6232"/>
                  </a:cubicBezTo>
                  <a:cubicBezTo>
                    <a:pt x="701" y="6766"/>
                    <a:pt x="1268" y="6632"/>
                    <a:pt x="1802" y="6799"/>
                  </a:cubicBezTo>
                  <a:cubicBezTo>
                    <a:pt x="2335" y="6932"/>
                    <a:pt x="2536" y="7466"/>
                    <a:pt x="2669" y="7933"/>
                  </a:cubicBezTo>
                  <a:cubicBezTo>
                    <a:pt x="2969" y="9134"/>
                    <a:pt x="2502" y="10368"/>
                    <a:pt x="2936" y="11536"/>
                  </a:cubicBezTo>
                  <a:cubicBezTo>
                    <a:pt x="3436" y="12870"/>
                    <a:pt x="4704" y="13337"/>
                    <a:pt x="6005" y="13504"/>
                  </a:cubicBezTo>
                  <a:cubicBezTo>
                    <a:pt x="6202" y="13527"/>
                    <a:pt x="6408" y="13540"/>
                    <a:pt x="6616" y="13540"/>
                  </a:cubicBezTo>
                  <a:cubicBezTo>
                    <a:pt x="7603" y="13540"/>
                    <a:pt x="8645" y="13245"/>
                    <a:pt x="9140" y="12336"/>
                  </a:cubicBezTo>
                  <a:cubicBezTo>
                    <a:pt x="9541" y="11669"/>
                    <a:pt x="9474" y="10869"/>
                    <a:pt x="9340" y="10135"/>
                  </a:cubicBezTo>
                  <a:cubicBezTo>
                    <a:pt x="9140" y="9301"/>
                    <a:pt x="8940" y="8467"/>
                    <a:pt x="8773" y="7633"/>
                  </a:cubicBezTo>
                  <a:cubicBezTo>
                    <a:pt x="8406" y="6032"/>
                    <a:pt x="8173" y="4364"/>
                    <a:pt x="7639" y="2829"/>
                  </a:cubicBezTo>
                  <a:cubicBezTo>
                    <a:pt x="7206" y="1495"/>
                    <a:pt x="6305" y="461"/>
                    <a:pt x="4904" y="128"/>
                  </a:cubicBezTo>
                  <a:cubicBezTo>
                    <a:pt x="4578" y="42"/>
                    <a:pt x="4247" y="0"/>
                    <a:pt x="3919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092;p36"/>
            <p:cNvSpPr/>
            <p:nvPr/>
          </p:nvSpPr>
          <p:spPr>
            <a:xfrm>
              <a:off x="3192621" y="1697640"/>
              <a:ext cx="136359" cy="265946"/>
            </a:xfrm>
            <a:custGeom>
              <a:avLst/>
              <a:gdLst/>
              <a:ahLst/>
              <a:cxnLst/>
              <a:rect l="l" t="t" r="r" b="b"/>
              <a:pathLst>
                <a:path w="5939" h="11583" extrusionOk="0">
                  <a:moveTo>
                    <a:pt x="3466" y="0"/>
                  </a:moveTo>
                  <a:cubicBezTo>
                    <a:pt x="3357" y="0"/>
                    <a:pt x="3242" y="42"/>
                    <a:pt x="3136" y="130"/>
                  </a:cubicBezTo>
                  <a:cubicBezTo>
                    <a:pt x="1702" y="1297"/>
                    <a:pt x="768" y="3098"/>
                    <a:pt x="368" y="4900"/>
                  </a:cubicBezTo>
                  <a:cubicBezTo>
                    <a:pt x="1" y="6601"/>
                    <a:pt x="34" y="8669"/>
                    <a:pt x="1068" y="10137"/>
                  </a:cubicBezTo>
                  <a:cubicBezTo>
                    <a:pt x="1101" y="10237"/>
                    <a:pt x="1168" y="10304"/>
                    <a:pt x="1235" y="10404"/>
                  </a:cubicBezTo>
                  <a:cubicBezTo>
                    <a:pt x="1435" y="10737"/>
                    <a:pt x="1635" y="11037"/>
                    <a:pt x="1935" y="11338"/>
                  </a:cubicBezTo>
                  <a:cubicBezTo>
                    <a:pt x="2122" y="11501"/>
                    <a:pt x="2358" y="11583"/>
                    <a:pt x="2586" y="11583"/>
                  </a:cubicBezTo>
                  <a:cubicBezTo>
                    <a:pt x="2683" y="11583"/>
                    <a:pt x="2779" y="11568"/>
                    <a:pt x="2869" y="11538"/>
                  </a:cubicBezTo>
                  <a:cubicBezTo>
                    <a:pt x="2969" y="11538"/>
                    <a:pt x="3103" y="11571"/>
                    <a:pt x="3203" y="11571"/>
                  </a:cubicBezTo>
                  <a:cubicBezTo>
                    <a:pt x="3262" y="11576"/>
                    <a:pt x="3320" y="11578"/>
                    <a:pt x="3378" y="11578"/>
                  </a:cubicBezTo>
                  <a:cubicBezTo>
                    <a:pt x="4173" y="11578"/>
                    <a:pt x="4869" y="11157"/>
                    <a:pt x="5304" y="10504"/>
                  </a:cubicBezTo>
                  <a:cubicBezTo>
                    <a:pt x="5805" y="9803"/>
                    <a:pt x="5938" y="8936"/>
                    <a:pt x="5805" y="8102"/>
                  </a:cubicBezTo>
                  <a:cubicBezTo>
                    <a:pt x="5671" y="7268"/>
                    <a:pt x="5304" y="6534"/>
                    <a:pt x="5004" y="5767"/>
                  </a:cubicBezTo>
                  <a:cubicBezTo>
                    <a:pt x="5004" y="5600"/>
                    <a:pt x="5038" y="5500"/>
                    <a:pt x="5038" y="5367"/>
                  </a:cubicBezTo>
                  <a:cubicBezTo>
                    <a:pt x="5071" y="4766"/>
                    <a:pt x="4971" y="4066"/>
                    <a:pt x="4637" y="3599"/>
                  </a:cubicBezTo>
                  <a:cubicBezTo>
                    <a:pt x="4704" y="3365"/>
                    <a:pt x="4837" y="3132"/>
                    <a:pt x="4937" y="2898"/>
                  </a:cubicBezTo>
                  <a:cubicBezTo>
                    <a:pt x="5371" y="2031"/>
                    <a:pt x="5605" y="964"/>
                    <a:pt x="4671" y="330"/>
                  </a:cubicBezTo>
                  <a:cubicBezTo>
                    <a:pt x="4419" y="162"/>
                    <a:pt x="4144" y="88"/>
                    <a:pt x="3885" y="88"/>
                  </a:cubicBezTo>
                  <a:cubicBezTo>
                    <a:pt x="3835" y="88"/>
                    <a:pt x="3785" y="91"/>
                    <a:pt x="3737" y="96"/>
                  </a:cubicBezTo>
                  <a:cubicBezTo>
                    <a:pt x="3658" y="33"/>
                    <a:pt x="3564" y="0"/>
                    <a:pt x="3466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093;p36"/>
            <p:cNvSpPr/>
            <p:nvPr/>
          </p:nvSpPr>
          <p:spPr>
            <a:xfrm>
              <a:off x="3221734" y="1464968"/>
              <a:ext cx="117188" cy="180259"/>
            </a:xfrm>
            <a:custGeom>
              <a:avLst/>
              <a:gdLst/>
              <a:ahLst/>
              <a:cxnLst/>
              <a:rect l="l" t="t" r="r" b="b"/>
              <a:pathLst>
                <a:path w="5104" h="7851" extrusionOk="0">
                  <a:moveTo>
                    <a:pt x="2319" y="0"/>
                  </a:moveTo>
                  <a:cubicBezTo>
                    <a:pt x="1763" y="0"/>
                    <a:pt x="1197" y="227"/>
                    <a:pt x="801" y="623"/>
                  </a:cubicBezTo>
                  <a:cubicBezTo>
                    <a:pt x="334" y="1090"/>
                    <a:pt x="167" y="1691"/>
                    <a:pt x="134" y="2325"/>
                  </a:cubicBezTo>
                  <a:cubicBezTo>
                    <a:pt x="0" y="2892"/>
                    <a:pt x="0" y="3492"/>
                    <a:pt x="167" y="4059"/>
                  </a:cubicBezTo>
                  <a:cubicBezTo>
                    <a:pt x="200" y="4226"/>
                    <a:pt x="267" y="4426"/>
                    <a:pt x="367" y="4626"/>
                  </a:cubicBezTo>
                  <a:cubicBezTo>
                    <a:pt x="267" y="5193"/>
                    <a:pt x="467" y="5827"/>
                    <a:pt x="901" y="6194"/>
                  </a:cubicBezTo>
                  <a:cubicBezTo>
                    <a:pt x="1368" y="6561"/>
                    <a:pt x="1902" y="6728"/>
                    <a:pt x="2435" y="6928"/>
                  </a:cubicBezTo>
                  <a:cubicBezTo>
                    <a:pt x="2702" y="7028"/>
                    <a:pt x="2836" y="7095"/>
                    <a:pt x="3069" y="7195"/>
                  </a:cubicBezTo>
                  <a:cubicBezTo>
                    <a:pt x="3202" y="7262"/>
                    <a:pt x="3303" y="7328"/>
                    <a:pt x="3403" y="7395"/>
                  </a:cubicBezTo>
                  <a:cubicBezTo>
                    <a:pt x="3393" y="7390"/>
                    <a:pt x="3388" y="7388"/>
                    <a:pt x="3386" y="7388"/>
                  </a:cubicBezTo>
                  <a:cubicBezTo>
                    <a:pt x="3371" y="7388"/>
                    <a:pt x="3474" y="7466"/>
                    <a:pt x="3503" y="7495"/>
                  </a:cubicBezTo>
                  <a:cubicBezTo>
                    <a:pt x="3503" y="7495"/>
                    <a:pt x="3544" y="7537"/>
                    <a:pt x="3569" y="7562"/>
                  </a:cubicBezTo>
                  <a:lnTo>
                    <a:pt x="3569" y="7562"/>
                  </a:lnTo>
                  <a:cubicBezTo>
                    <a:pt x="3711" y="7739"/>
                    <a:pt x="3929" y="7851"/>
                    <a:pt x="4137" y="7851"/>
                  </a:cubicBezTo>
                  <a:cubicBezTo>
                    <a:pt x="4319" y="7851"/>
                    <a:pt x="4494" y="7765"/>
                    <a:pt x="4603" y="7562"/>
                  </a:cubicBezTo>
                  <a:cubicBezTo>
                    <a:pt x="4704" y="7362"/>
                    <a:pt x="4804" y="7195"/>
                    <a:pt x="4904" y="6995"/>
                  </a:cubicBezTo>
                  <a:cubicBezTo>
                    <a:pt x="5037" y="6728"/>
                    <a:pt x="5070" y="6461"/>
                    <a:pt x="5070" y="6161"/>
                  </a:cubicBezTo>
                  <a:cubicBezTo>
                    <a:pt x="5104" y="5694"/>
                    <a:pt x="5004" y="5193"/>
                    <a:pt x="4837" y="4760"/>
                  </a:cubicBezTo>
                  <a:cubicBezTo>
                    <a:pt x="4637" y="4259"/>
                    <a:pt x="4370" y="3826"/>
                    <a:pt x="4003" y="3492"/>
                  </a:cubicBezTo>
                  <a:cubicBezTo>
                    <a:pt x="3903" y="3392"/>
                    <a:pt x="3803" y="3325"/>
                    <a:pt x="3736" y="3225"/>
                  </a:cubicBezTo>
                  <a:cubicBezTo>
                    <a:pt x="3669" y="3192"/>
                    <a:pt x="3636" y="3159"/>
                    <a:pt x="3636" y="3125"/>
                  </a:cubicBezTo>
                  <a:cubicBezTo>
                    <a:pt x="3636" y="3116"/>
                    <a:pt x="3636" y="3104"/>
                    <a:pt x="3636" y="3092"/>
                  </a:cubicBezTo>
                  <a:cubicBezTo>
                    <a:pt x="3636" y="3092"/>
                    <a:pt x="3636" y="3071"/>
                    <a:pt x="3636" y="3059"/>
                  </a:cubicBezTo>
                  <a:cubicBezTo>
                    <a:pt x="3636" y="3025"/>
                    <a:pt x="3669" y="2992"/>
                    <a:pt x="3669" y="2992"/>
                  </a:cubicBezTo>
                  <a:cubicBezTo>
                    <a:pt x="3669" y="2925"/>
                    <a:pt x="3703" y="2858"/>
                    <a:pt x="3736" y="2792"/>
                  </a:cubicBezTo>
                  <a:cubicBezTo>
                    <a:pt x="3736" y="2792"/>
                    <a:pt x="3803" y="2625"/>
                    <a:pt x="3803" y="2592"/>
                  </a:cubicBezTo>
                  <a:cubicBezTo>
                    <a:pt x="3870" y="2458"/>
                    <a:pt x="3936" y="2358"/>
                    <a:pt x="3970" y="2225"/>
                  </a:cubicBezTo>
                  <a:cubicBezTo>
                    <a:pt x="4070" y="1924"/>
                    <a:pt x="4103" y="1591"/>
                    <a:pt x="4036" y="1291"/>
                  </a:cubicBezTo>
                  <a:cubicBezTo>
                    <a:pt x="3970" y="824"/>
                    <a:pt x="3669" y="457"/>
                    <a:pt x="3269" y="257"/>
                  </a:cubicBezTo>
                  <a:cubicBezTo>
                    <a:pt x="2982" y="82"/>
                    <a:pt x="2652" y="0"/>
                    <a:pt x="2319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094;p36"/>
            <p:cNvSpPr/>
            <p:nvPr/>
          </p:nvSpPr>
          <p:spPr>
            <a:xfrm>
              <a:off x="3150491" y="1921932"/>
              <a:ext cx="86582" cy="110598"/>
            </a:xfrm>
            <a:custGeom>
              <a:avLst/>
              <a:gdLst/>
              <a:ahLst/>
              <a:cxnLst/>
              <a:rect l="l" t="t" r="r" b="b"/>
              <a:pathLst>
                <a:path w="3771" h="4817" extrusionOk="0">
                  <a:moveTo>
                    <a:pt x="1420" y="0"/>
                  </a:moveTo>
                  <a:cubicBezTo>
                    <a:pt x="980" y="0"/>
                    <a:pt x="525" y="241"/>
                    <a:pt x="268" y="601"/>
                  </a:cubicBezTo>
                  <a:cubicBezTo>
                    <a:pt x="34" y="968"/>
                    <a:pt x="1" y="1369"/>
                    <a:pt x="68" y="1769"/>
                  </a:cubicBezTo>
                  <a:cubicBezTo>
                    <a:pt x="68" y="2169"/>
                    <a:pt x="134" y="2536"/>
                    <a:pt x="301" y="2870"/>
                  </a:cubicBezTo>
                  <a:cubicBezTo>
                    <a:pt x="368" y="3003"/>
                    <a:pt x="435" y="3103"/>
                    <a:pt x="501" y="3237"/>
                  </a:cubicBezTo>
                  <a:cubicBezTo>
                    <a:pt x="501" y="3603"/>
                    <a:pt x="701" y="3970"/>
                    <a:pt x="1068" y="4137"/>
                  </a:cubicBezTo>
                  <a:cubicBezTo>
                    <a:pt x="1402" y="4304"/>
                    <a:pt x="1769" y="4371"/>
                    <a:pt x="2136" y="4437"/>
                  </a:cubicBezTo>
                  <a:cubicBezTo>
                    <a:pt x="2303" y="4437"/>
                    <a:pt x="2403" y="4471"/>
                    <a:pt x="2569" y="4504"/>
                  </a:cubicBezTo>
                  <a:cubicBezTo>
                    <a:pt x="2636" y="4537"/>
                    <a:pt x="2736" y="4571"/>
                    <a:pt x="2803" y="4604"/>
                  </a:cubicBezTo>
                  <a:cubicBezTo>
                    <a:pt x="2796" y="4598"/>
                    <a:pt x="2795" y="4595"/>
                    <a:pt x="2797" y="4595"/>
                  </a:cubicBezTo>
                  <a:lnTo>
                    <a:pt x="2797" y="4595"/>
                  </a:lnTo>
                  <a:cubicBezTo>
                    <a:pt x="2806" y="4595"/>
                    <a:pt x="2870" y="4638"/>
                    <a:pt x="2870" y="4638"/>
                  </a:cubicBezTo>
                  <a:cubicBezTo>
                    <a:pt x="2870" y="4665"/>
                    <a:pt x="2935" y="4713"/>
                    <a:pt x="2943" y="4713"/>
                  </a:cubicBezTo>
                  <a:cubicBezTo>
                    <a:pt x="2944" y="4713"/>
                    <a:pt x="2943" y="4711"/>
                    <a:pt x="2936" y="4704"/>
                  </a:cubicBezTo>
                  <a:lnTo>
                    <a:pt x="2936" y="4704"/>
                  </a:lnTo>
                  <a:cubicBezTo>
                    <a:pt x="3022" y="4776"/>
                    <a:pt x="3138" y="4816"/>
                    <a:pt x="3250" y="4816"/>
                  </a:cubicBezTo>
                  <a:cubicBezTo>
                    <a:pt x="3401" y="4816"/>
                    <a:pt x="3546" y="4743"/>
                    <a:pt x="3604" y="4571"/>
                  </a:cubicBezTo>
                  <a:cubicBezTo>
                    <a:pt x="3637" y="4437"/>
                    <a:pt x="3670" y="4304"/>
                    <a:pt x="3704" y="4171"/>
                  </a:cubicBezTo>
                  <a:cubicBezTo>
                    <a:pt x="3770" y="3970"/>
                    <a:pt x="3737" y="3804"/>
                    <a:pt x="3704" y="3603"/>
                  </a:cubicBezTo>
                  <a:cubicBezTo>
                    <a:pt x="3670" y="3303"/>
                    <a:pt x="3537" y="3003"/>
                    <a:pt x="3403" y="2736"/>
                  </a:cubicBezTo>
                  <a:cubicBezTo>
                    <a:pt x="3203" y="2436"/>
                    <a:pt x="2970" y="2202"/>
                    <a:pt x="2670" y="2036"/>
                  </a:cubicBezTo>
                  <a:cubicBezTo>
                    <a:pt x="2603" y="1969"/>
                    <a:pt x="2536" y="1936"/>
                    <a:pt x="2469" y="1902"/>
                  </a:cubicBezTo>
                  <a:cubicBezTo>
                    <a:pt x="2436" y="1869"/>
                    <a:pt x="2436" y="1869"/>
                    <a:pt x="2403" y="1836"/>
                  </a:cubicBezTo>
                  <a:cubicBezTo>
                    <a:pt x="2403" y="1823"/>
                    <a:pt x="2403" y="1811"/>
                    <a:pt x="2403" y="1802"/>
                  </a:cubicBezTo>
                  <a:cubicBezTo>
                    <a:pt x="2403" y="1769"/>
                    <a:pt x="2403" y="1769"/>
                    <a:pt x="2403" y="1735"/>
                  </a:cubicBezTo>
                  <a:cubicBezTo>
                    <a:pt x="2403" y="1702"/>
                    <a:pt x="2403" y="1669"/>
                    <a:pt x="2436" y="1635"/>
                  </a:cubicBezTo>
                  <a:cubicBezTo>
                    <a:pt x="2436" y="1635"/>
                    <a:pt x="2436" y="1502"/>
                    <a:pt x="2469" y="1502"/>
                  </a:cubicBezTo>
                  <a:cubicBezTo>
                    <a:pt x="2469" y="1402"/>
                    <a:pt x="2503" y="1302"/>
                    <a:pt x="2503" y="1235"/>
                  </a:cubicBezTo>
                  <a:cubicBezTo>
                    <a:pt x="2536" y="1035"/>
                    <a:pt x="2503" y="801"/>
                    <a:pt x="2436" y="635"/>
                  </a:cubicBezTo>
                  <a:cubicBezTo>
                    <a:pt x="2336" y="334"/>
                    <a:pt x="2102" y="134"/>
                    <a:pt x="1802" y="68"/>
                  </a:cubicBezTo>
                  <a:cubicBezTo>
                    <a:pt x="1680" y="22"/>
                    <a:pt x="1550" y="0"/>
                    <a:pt x="1420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095;p36"/>
            <p:cNvSpPr/>
            <p:nvPr/>
          </p:nvSpPr>
          <p:spPr>
            <a:xfrm>
              <a:off x="3100714" y="1610187"/>
              <a:ext cx="88878" cy="118749"/>
            </a:xfrm>
            <a:custGeom>
              <a:avLst/>
              <a:gdLst/>
              <a:ahLst/>
              <a:cxnLst/>
              <a:rect l="l" t="t" r="r" b="b"/>
              <a:pathLst>
                <a:path w="3871" h="5172" extrusionOk="0">
                  <a:moveTo>
                    <a:pt x="1742" y="1"/>
                  </a:moveTo>
                  <a:cubicBezTo>
                    <a:pt x="1614" y="1"/>
                    <a:pt x="1485" y="26"/>
                    <a:pt x="1368" y="69"/>
                  </a:cubicBezTo>
                  <a:cubicBezTo>
                    <a:pt x="1035" y="169"/>
                    <a:pt x="768" y="403"/>
                    <a:pt x="534" y="670"/>
                  </a:cubicBezTo>
                  <a:cubicBezTo>
                    <a:pt x="134" y="1203"/>
                    <a:pt x="1" y="2137"/>
                    <a:pt x="568" y="2638"/>
                  </a:cubicBezTo>
                  <a:cubicBezTo>
                    <a:pt x="635" y="2704"/>
                    <a:pt x="701" y="2771"/>
                    <a:pt x="801" y="2805"/>
                  </a:cubicBezTo>
                  <a:cubicBezTo>
                    <a:pt x="868" y="2871"/>
                    <a:pt x="1001" y="2871"/>
                    <a:pt x="1068" y="2938"/>
                  </a:cubicBezTo>
                  <a:cubicBezTo>
                    <a:pt x="1068" y="2938"/>
                    <a:pt x="961" y="2895"/>
                    <a:pt x="953" y="2895"/>
                  </a:cubicBezTo>
                  <a:lnTo>
                    <a:pt x="953" y="2895"/>
                  </a:lnTo>
                  <a:cubicBezTo>
                    <a:pt x="951" y="2895"/>
                    <a:pt x="955" y="2898"/>
                    <a:pt x="968" y="2905"/>
                  </a:cubicBezTo>
                  <a:cubicBezTo>
                    <a:pt x="1001" y="2938"/>
                    <a:pt x="1001" y="2938"/>
                    <a:pt x="1035" y="2938"/>
                  </a:cubicBezTo>
                  <a:cubicBezTo>
                    <a:pt x="1068" y="2971"/>
                    <a:pt x="1068" y="2971"/>
                    <a:pt x="1102" y="2971"/>
                  </a:cubicBezTo>
                  <a:cubicBezTo>
                    <a:pt x="1135" y="3105"/>
                    <a:pt x="1168" y="3272"/>
                    <a:pt x="1235" y="3405"/>
                  </a:cubicBezTo>
                  <a:cubicBezTo>
                    <a:pt x="1335" y="4172"/>
                    <a:pt x="1802" y="4873"/>
                    <a:pt x="2603" y="5140"/>
                  </a:cubicBezTo>
                  <a:cubicBezTo>
                    <a:pt x="2668" y="5161"/>
                    <a:pt x="2737" y="5172"/>
                    <a:pt x="2806" y="5172"/>
                  </a:cubicBezTo>
                  <a:cubicBezTo>
                    <a:pt x="3156" y="5172"/>
                    <a:pt x="3520" y="4907"/>
                    <a:pt x="3603" y="4572"/>
                  </a:cubicBezTo>
                  <a:cubicBezTo>
                    <a:pt x="3870" y="3272"/>
                    <a:pt x="3637" y="1937"/>
                    <a:pt x="2936" y="836"/>
                  </a:cubicBezTo>
                  <a:cubicBezTo>
                    <a:pt x="2836" y="670"/>
                    <a:pt x="2736" y="570"/>
                    <a:pt x="2603" y="503"/>
                  </a:cubicBezTo>
                  <a:cubicBezTo>
                    <a:pt x="2469" y="369"/>
                    <a:pt x="2369" y="203"/>
                    <a:pt x="2202" y="136"/>
                  </a:cubicBezTo>
                  <a:cubicBezTo>
                    <a:pt x="2071" y="42"/>
                    <a:pt x="1907" y="1"/>
                    <a:pt x="1742" y="1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096;p36"/>
            <p:cNvSpPr/>
            <p:nvPr/>
          </p:nvSpPr>
          <p:spPr>
            <a:xfrm>
              <a:off x="3332009" y="1355956"/>
              <a:ext cx="63599" cy="61785"/>
            </a:xfrm>
            <a:custGeom>
              <a:avLst/>
              <a:gdLst/>
              <a:ahLst/>
              <a:cxnLst/>
              <a:rect l="l" t="t" r="r" b="b"/>
              <a:pathLst>
                <a:path w="2770" h="2691" extrusionOk="0">
                  <a:moveTo>
                    <a:pt x="1402" y="1"/>
                  </a:moveTo>
                  <a:cubicBezTo>
                    <a:pt x="1302" y="1"/>
                    <a:pt x="1201" y="1"/>
                    <a:pt x="1101" y="34"/>
                  </a:cubicBezTo>
                  <a:cubicBezTo>
                    <a:pt x="968" y="68"/>
                    <a:pt x="835" y="168"/>
                    <a:pt x="734" y="268"/>
                  </a:cubicBezTo>
                  <a:cubicBezTo>
                    <a:pt x="668" y="301"/>
                    <a:pt x="668" y="335"/>
                    <a:pt x="634" y="401"/>
                  </a:cubicBezTo>
                  <a:cubicBezTo>
                    <a:pt x="601" y="435"/>
                    <a:pt x="534" y="468"/>
                    <a:pt x="534" y="535"/>
                  </a:cubicBezTo>
                  <a:cubicBezTo>
                    <a:pt x="534" y="535"/>
                    <a:pt x="501" y="535"/>
                    <a:pt x="501" y="568"/>
                  </a:cubicBezTo>
                  <a:cubicBezTo>
                    <a:pt x="464" y="556"/>
                    <a:pt x="423" y="548"/>
                    <a:pt x="381" y="548"/>
                  </a:cubicBezTo>
                  <a:cubicBezTo>
                    <a:pt x="308" y="548"/>
                    <a:pt x="231" y="571"/>
                    <a:pt x="167" y="635"/>
                  </a:cubicBezTo>
                  <a:cubicBezTo>
                    <a:pt x="101" y="701"/>
                    <a:pt x="34" y="768"/>
                    <a:pt x="34" y="868"/>
                  </a:cubicBezTo>
                  <a:cubicBezTo>
                    <a:pt x="1" y="968"/>
                    <a:pt x="1" y="1102"/>
                    <a:pt x="67" y="1202"/>
                  </a:cubicBezTo>
                  <a:lnTo>
                    <a:pt x="101" y="1235"/>
                  </a:lnTo>
                  <a:cubicBezTo>
                    <a:pt x="34" y="1502"/>
                    <a:pt x="101" y="1769"/>
                    <a:pt x="201" y="2002"/>
                  </a:cubicBezTo>
                  <a:cubicBezTo>
                    <a:pt x="301" y="2203"/>
                    <a:pt x="468" y="2336"/>
                    <a:pt x="634" y="2469"/>
                  </a:cubicBezTo>
                  <a:cubicBezTo>
                    <a:pt x="668" y="2503"/>
                    <a:pt x="701" y="2503"/>
                    <a:pt x="768" y="2536"/>
                  </a:cubicBezTo>
                  <a:cubicBezTo>
                    <a:pt x="835" y="2569"/>
                    <a:pt x="968" y="2636"/>
                    <a:pt x="1068" y="2636"/>
                  </a:cubicBezTo>
                  <a:cubicBezTo>
                    <a:pt x="1200" y="2672"/>
                    <a:pt x="1331" y="2691"/>
                    <a:pt x="1462" y="2691"/>
                  </a:cubicBezTo>
                  <a:cubicBezTo>
                    <a:pt x="1694" y="2691"/>
                    <a:pt x="1922" y="2631"/>
                    <a:pt x="2135" y="2503"/>
                  </a:cubicBezTo>
                  <a:cubicBezTo>
                    <a:pt x="2502" y="2303"/>
                    <a:pt x="2736" y="1869"/>
                    <a:pt x="2769" y="1435"/>
                  </a:cubicBezTo>
                  <a:cubicBezTo>
                    <a:pt x="2769" y="1068"/>
                    <a:pt x="2602" y="668"/>
                    <a:pt x="2336" y="401"/>
                  </a:cubicBezTo>
                  <a:cubicBezTo>
                    <a:pt x="2169" y="234"/>
                    <a:pt x="1969" y="134"/>
                    <a:pt x="1735" y="68"/>
                  </a:cubicBezTo>
                  <a:cubicBezTo>
                    <a:pt x="1702" y="34"/>
                    <a:pt x="1702" y="34"/>
                    <a:pt x="1668" y="34"/>
                  </a:cubicBezTo>
                  <a:cubicBezTo>
                    <a:pt x="1568" y="34"/>
                    <a:pt x="1468" y="1"/>
                    <a:pt x="1402" y="1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097;p36"/>
            <p:cNvSpPr/>
            <p:nvPr/>
          </p:nvSpPr>
          <p:spPr>
            <a:xfrm>
              <a:off x="3614619" y="1600269"/>
              <a:ext cx="32190" cy="30973"/>
            </a:xfrm>
            <a:custGeom>
              <a:avLst/>
              <a:gdLst/>
              <a:ahLst/>
              <a:cxnLst/>
              <a:rect l="l" t="t" r="r" b="b"/>
              <a:pathLst>
                <a:path w="1402" h="1349" extrusionOk="0">
                  <a:moveTo>
                    <a:pt x="567" y="1"/>
                  </a:moveTo>
                  <a:cubicBezTo>
                    <a:pt x="501" y="34"/>
                    <a:pt x="434" y="68"/>
                    <a:pt x="367" y="134"/>
                  </a:cubicBezTo>
                  <a:cubicBezTo>
                    <a:pt x="367" y="134"/>
                    <a:pt x="334" y="168"/>
                    <a:pt x="334" y="201"/>
                  </a:cubicBezTo>
                  <a:cubicBezTo>
                    <a:pt x="301" y="201"/>
                    <a:pt x="301" y="234"/>
                    <a:pt x="267" y="268"/>
                  </a:cubicBezTo>
                  <a:cubicBezTo>
                    <a:pt x="201" y="268"/>
                    <a:pt x="167" y="268"/>
                    <a:pt x="100" y="301"/>
                  </a:cubicBezTo>
                  <a:cubicBezTo>
                    <a:pt x="67" y="334"/>
                    <a:pt x="34" y="368"/>
                    <a:pt x="34" y="435"/>
                  </a:cubicBezTo>
                  <a:cubicBezTo>
                    <a:pt x="0" y="501"/>
                    <a:pt x="34" y="535"/>
                    <a:pt x="34" y="601"/>
                  </a:cubicBezTo>
                  <a:lnTo>
                    <a:pt x="67" y="601"/>
                  </a:lnTo>
                  <a:cubicBezTo>
                    <a:pt x="34" y="735"/>
                    <a:pt x="67" y="868"/>
                    <a:pt x="134" y="1002"/>
                  </a:cubicBezTo>
                  <a:cubicBezTo>
                    <a:pt x="167" y="1102"/>
                    <a:pt x="267" y="1168"/>
                    <a:pt x="334" y="1235"/>
                  </a:cubicBezTo>
                  <a:cubicBezTo>
                    <a:pt x="367" y="1235"/>
                    <a:pt x="367" y="1235"/>
                    <a:pt x="401" y="1268"/>
                  </a:cubicBezTo>
                  <a:cubicBezTo>
                    <a:pt x="434" y="1302"/>
                    <a:pt x="501" y="1302"/>
                    <a:pt x="534" y="1335"/>
                  </a:cubicBezTo>
                  <a:cubicBezTo>
                    <a:pt x="588" y="1344"/>
                    <a:pt x="641" y="1348"/>
                    <a:pt x="694" y="1348"/>
                  </a:cubicBezTo>
                  <a:cubicBezTo>
                    <a:pt x="839" y="1348"/>
                    <a:pt x="979" y="1317"/>
                    <a:pt x="1101" y="1268"/>
                  </a:cubicBezTo>
                  <a:cubicBezTo>
                    <a:pt x="1301" y="1135"/>
                    <a:pt x="1401" y="935"/>
                    <a:pt x="1401" y="701"/>
                  </a:cubicBezTo>
                  <a:cubicBezTo>
                    <a:pt x="1401" y="535"/>
                    <a:pt x="1335" y="334"/>
                    <a:pt x="1201" y="201"/>
                  </a:cubicBezTo>
                  <a:cubicBezTo>
                    <a:pt x="1101" y="101"/>
                    <a:pt x="1001" y="68"/>
                    <a:pt x="901" y="34"/>
                  </a:cubicBezTo>
                  <a:cubicBezTo>
                    <a:pt x="868" y="34"/>
                    <a:pt x="868" y="1"/>
                    <a:pt x="868" y="1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098;p36"/>
            <p:cNvSpPr/>
            <p:nvPr/>
          </p:nvSpPr>
          <p:spPr>
            <a:xfrm>
              <a:off x="3346565" y="1649287"/>
              <a:ext cx="20710" cy="19677"/>
            </a:xfrm>
            <a:custGeom>
              <a:avLst/>
              <a:gdLst/>
              <a:ahLst/>
              <a:cxnLst/>
              <a:rect l="l" t="t" r="r" b="b"/>
              <a:pathLst>
                <a:path w="902" h="857" extrusionOk="0">
                  <a:moveTo>
                    <a:pt x="367" y="1"/>
                  </a:moveTo>
                  <a:cubicBezTo>
                    <a:pt x="301" y="34"/>
                    <a:pt x="267" y="67"/>
                    <a:pt x="234" y="101"/>
                  </a:cubicBezTo>
                  <a:cubicBezTo>
                    <a:pt x="234" y="101"/>
                    <a:pt x="234" y="101"/>
                    <a:pt x="201" y="134"/>
                  </a:cubicBezTo>
                  <a:cubicBezTo>
                    <a:pt x="201" y="134"/>
                    <a:pt x="201" y="168"/>
                    <a:pt x="167" y="168"/>
                  </a:cubicBezTo>
                  <a:cubicBezTo>
                    <a:pt x="134" y="168"/>
                    <a:pt x="100" y="168"/>
                    <a:pt x="67" y="201"/>
                  </a:cubicBezTo>
                  <a:cubicBezTo>
                    <a:pt x="34" y="234"/>
                    <a:pt x="34" y="234"/>
                    <a:pt x="0" y="268"/>
                  </a:cubicBezTo>
                  <a:cubicBezTo>
                    <a:pt x="0" y="301"/>
                    <a:pt x="0" y="334"/>
                    <a:pt x="34" y="368"/>
                  </a:cubicBezTo>
                  <a:cubicBezTo>
                    <a:pt x="34" y="401"/>
                    <a:pt x="34" y="401"/>
                    <a:pt x="34" y="401"/>
                  </a:cubicBezTo>
                  <a:cubicBezTo>
                    <a:pt x="34" y="468"/>
                    <a:pt x="34" y="568"/>
                    <a:pt x="67" y="635"/>
                  </a:cubicBezTo>
                  <a:cubicBezTo>
                    <a:pt x="100" y="701"/>
                    <a:pt x="167" y="735"/>
                    <a:pt x="201" y="801"/>
                  </a:cubicBezTo>
                  <a:lnTo>
                    <a:pt x="234" y="801"/>
                  </a:lnTo>
                  <a:cubicBezTo>
                    <a:pt x="267" y="835"/>
                    <a:pt x="301" y="835"/>
                    <a:pt x="334" y="835"/>
                  </a:cubicBezTo>
                  <a:cubicBezTo>
                    <a:pt x="389" y="848"/>
                    <a:pt x="439" y="857"/>
                    <a:pt x="487" y="857"/>
                  </a:cubicBezTo>
                  <a:cubicBezTo>
                    <a:pt x="556" y="857"/>
                    <a:pt x="623" y="840"/>
                    <a:pt x="701" y="801"/>
                  </a:cubicBezTo>
                  <a:cubicBezTo>
                    <a:pt x="801" y="735"/>
                    <a:pt x="901" y="601"/>
                    <a:pt x="901" y="468"/>
                  </a:cubicBezTo>
                  <a:cubicBezTo>
                    <a:pt x="901" y="334"/>
                    <a:pt x="834" y="201"/>
                    <a:pt x="768" y="134"/>
                  </a:cubicBezTo>
                  <a:cubicBezTo>
                    <a:pt x="701" y="67"/>
                    <a:pt x="634" y="34"/>
                    <a:pt x="567" y="1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099;p36"/>
            <p:cNvSpPr/>
            <p:nvPr/>
          </p:nvSpPr>
          <p:spPr>
            <a:xfrm>
              <a:off x="3610784" y="1529048"/>
              <a:ext cx="32190" cy="31111"/>
            </a:xfrm>
            <a:custGeom>
              <a:avLst/>
              <a:gdLst/>
              <a:ahLst/>
              <a:cxnLst/>
              <a:rect l="l" t="t" r="r" b="b"/>
              <a:pathLst>
                <a:path w="1402" h="1355" extrusionOk="0">
                  <a:moveTo>
                    <a:pt x="701" y="1"/>
                  </a:moveTo>
                  <a:cubicBezTo>
                    <a:pt x="668" y="1"/>
                    <a:pt x="634" y="1"/>
                    <a:pt x="568" y="34"/>
                  </a:cubicBezTo>
                  <a:cubicBezTo>
                    <a:pt x="501" y="34"/>
                    <a:pt x="434" y="101"/>
                    <a:pt x="368" y="134"/>
                  </a:cubicBezTo>
                  <a:cubicBezTo>
                    <a:pt x="368" y="134"/>
                    <a:pt x="334" y="167"/>
                    <a:pt x="334" y="201"/>
                  </a:cubicBezTo>
                  <a:cubicBezTo>
                    <a:pt x="301" y="234"/>
                    <a:pt x="301" y="234"/>
                    <a:pt x="267" y="268"/>
                  </a:cubicBezTo>
                  <a:cubicBezTo>
                    <a:pt x="201" y="268"/>
                    <a:pt x="167" y="268"/>
                    <a:pt x="101" y="301"/>
                  </a:cubicBezTo>
                  <a:cubicBezTo>
                    <a:pt x="67" y="334"/>
                    <a:pt x="34" y="368"/>
                    <a:pt x="34" y="434"/>
                  </a:cubicBezTo>
                  <a:cubicBezTo>
                    <a:pt x="1" y="501"/>
                    <a:pt x="34" y="534"/>
                    <a:pt x="34" y="601"/>
                  </a:cubicBezTo>
                  <a:cubicBezTo>
                    <a:pt x="34" y="601"/>
                    <a:pt x="67" y="601"/>
                    <a:pt x="67" y="634"/>
                  </a:cubicBezTo>
                  <a:cubicBezTo>
                    <a:pt x="34" y="768"/>
                    <a:pt x="67" y="868"/>
                    <a:pt x="134" y="1001"/>
                  </a:cubicBezTo>
                  <a:cubicBezTo>
                    <a:pt x="167" y="1101"/>
                    <a:pt x="234" y="1168"/>
                    <a:pt x="334" y="1235"/>
                  </a:cubicBezTo>
                  <a:cubicBezTo>
                    <a:pt x="368" y="1235"/>
                    <a:pt x="368" y="1268"/>
                    <a:pt x="401" y="1268"/>
                  </a:cubicBezTo>
                  <a:cubicBezTo>
                    <a:pt x="434" y="1302"/>
                    <a:pt x="501" y="1302"/>
                    <a:pt x="534" y="1335"/>
                  </a:cubicBezTo>
                  <a:cubicBezTo>
                    <a:pt x="608" y="1347"/>
                    <a:pt x="681" y="1355"/>
                    <a:pt x="751" y="1355"/>
                  </a:cubicBezTo>
                  <a:cubicBezTo>
                    <a:pt x="872" y="1355"/>
                    <a:pt x="983" y="1332"/>
                    <a:pt x="1068" y="1268"/>
                  </a:cubicBezTo>
                  <a:cubicBezTo>
                    <a:pt x="1268" y="1135"/>
                    <a:pt x="1402" y="935"/>
                    <a:pt x="1402" y="735"/>
                  </a:cubicBezTo>
                  <a:cubicBezTo>
                    <a:pt x="1402" y="534"/>
                    <a:pt x="1335" y="334"/>
                    <a:pt x="1201" y="201"/>
                  </a:cubicBezTo>
                  <a:cubicBezTo>
                    <a:pt x="1101" y="134"/>
                    <a:pt x="1001" y="67"/>
                    <a:pt x="901" y="34"/>
                  </a:cubicBezTo>
                  <a:lnTo>
                    <a:pt x="835" y="34"/>
                  </a:lnTo>
                  <a:cubicBezTo>
                    <a:pt x="801" y="1"/>
                    <a:pt x="768" y="1"/>
                    <a:pt x="701" y="1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100;p36"/>
            <p:cNvSpPr/>
            <p:nvPr/>
          </p:nvSpPr>
          <p:spPr>
            <a:xfrm>
              <a:off x="3347323" y="1862214"/>
              <a:ext cx="32190" cy="31111"/>
            </a:xfrm>
            <a:custGeom>
              <a:avLst/>
              <a:gdLst/>
              <a:ahLst/>
              <a:cxnLst/>
              <a:rect l="l" t="t" r="r" b="b"/>
              <a:pathLst>
                <a:path w="1402" h="1355" extrusionOk="0">
                  <a:moveTo>
                    <a:pt x="701" y="0"/>
                  </a:moveTo>
                  <a:cubicBezTo>
                    <a:pt x="635" y="0"/>
                    <a:pt x="601" y="0"/>
                    <a:pt x="568" y="33"/>
                  </a:cubicBezTo>
                  <a:cubicBezTo>
                    <a:pt x="468" y="33"/>
                    <a:pt x="401" y="100"/>
                    <a:pt x="368" y="133"/>
                  </a:cubicBezTo>
                  <a:cubicBezTo>
                    <a:pt x="334" y="167"/>
                    <a:pt x="334" y="167"/>
                    <a:pt x="301" y="200"/>
                  </a:cubicBezTo>
                  <a:cubicBezTo>
                    <a:pt x="301" y="234"/>
                    <a:pt x="268" y="234"/>
                    <a:pt x="268" y="267"/>
                  </a:cubicBezTo>
                  <a:lnTo>
                    <a:pt x="234" y="267"/>
                  </a:lnTo>
                  <a:cubicBezTo>
                    <a:pt x="201" y="267"/>
                    <a:pt x="134" y="267"/>
                    <a:pt x="67" y="334"/>
                  </a:cubicBezTo>
                  <a:cubicBezTo>
                    <a:pt x="34" y="334"/>
                    <a:pt x="1" y="400"/>
                    <a:pt x="1" y="434"/>
                  </a:cubicBezTo>
                  <a:cubicBezTo>
                    <a:pt x="1" y="500"/>
                    <a:pt x="1" y="534"/>
                    <a:pt x="34" y="600"/>
                  </a:cubicBezTo>
                  <a:cubicBezTo>
                    <a:pt x="34" y="600"/>
                    <a:pt x="34" y="600"/>
                    <a:pt x="34" y="634"/>
                  </a:cubicBezTo>
                  <a:cubicBezTo>
                    <a:pt x="1" y="767"/>
                    <a:pt x="34" y="901"/>
                    <a:pt x="101" y="1001"/>
                  </a:cubicBezTo>
                  <a:cubicBezTo>
                    <a:pt x="134" y="1101"/>
                    <a:pt x="234" y="1168"/>
                    <a:pt x="301" y="1234"/>
                  </a:cubicBezTo>
                  <a:cubicBezTo>
                    <a:pt x="334" y="1234"/>
                    <a:pt x="334" y="1268"/>
                    <a:pt x="368" y="1268"/>
                  </a:cubicBezTo>
                  <a:cubicBezTo>
                    <a:pt x="434" y="1301"/>
                    <a:pt x="468" y="1301"/>
                    <a:pt x="534" y="1334"/>
                  </a:cubicBezTo>
                  <a:cubicBezTo>
                    <a:pt x="596" y="1347"/>
                    <a:pt x="661" y="1354"/>
                    <a:pt x="728" y="1354"/>
                  </a:cubicBezTo>
                  <a:cubicBezTo>
                    <a:pt x="843" y="1354"/>
                    <a:pt x="962" y="1331"/>
                    <a:pt x="1068" y="1268"/>
                  </a:cubicBezTo>
                  <a:cubicBezTo>
                    <a:pt x="1268" y="1168"/>
                    <a:pt x="1368" y="934"/>
                    <a:pt x="1368" y="734"/>
                  </a:cubicBezTo>
                  <a:cubicBezTo>
                    <a:pt x="1402" y="534"/>
                    <a:pt x="1302" y="334"/>
                    <a:pt x="1168" y="200"/>
                  </a:cubicBezTo>
                  <a:cubicBezTo>
                    <a:pt x="1068" y="133"/>
                    <a:pt x="968" y="67"/>
                    <a:pt x="868" y="33"/>
                  </a:cubicBezTo>
                  <a:lnTo>
                    <a:pt x="835" y="33"/>
                  </a:lnTo>
                  <a:cubicBezTo>
                    <a:pt x="768" y="0"/>
                    <a:pt x="735" y="0"/>
                    <a:pt x="701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101;p36"/>
            <p:cNvSpPr/>
            <p:nvPr/>
          </p:nvSpPr>
          <p:spPr>
            <a:xfrm>
              <a:off x="3373359" y="1599511"/>
              <a:ext cx="31432" cy="31111"/>
            </a:xfrm>
            <a:custGeom>
              <a:avLst/>
              <a:gdLst/>
              <a:ahLst/>
              <a:cxnLst/>
              <a:rect l="l" t="t" r="r" b="b"/>
              <a:pathLst>
                <a:path w="1369" h="1355" extrusionOk="0">
                  <a:moveTo>
                    <a:pt x="701" y="1"/>
                  </a:moveTo>
                  <a:cubicBezTo>
                    <a:pt x="635" y="1"/>
                    <a:pt x="601" y="34"/>
                    <a:pt x="535" y="34"/>
                  </a:cubicBezTo>
                  <a:cubicBezTo>
                    <a:pt x="468" y="34"/>
                    <a:pt x="401" y="101"/>
                    <a:pt x="368" y="134"/>
                  </a:cubicBezTo>
                  <a:cubicBezTo>
                    <a:pt x="334" y="167"/>
                    <a:pt x="334" y="167"/>
                    <a:pt x="301" y="201"/>
                  </a:cubicBezTo>
                  <a:cubicBezTo>
                    <a:pt x="301" y="234"/>
                    <a:pt x="268" y="234"/>
                    <a:pt x="268" y="267"/>
                  </a:cubicBezTo>
                  <a:cubicBezTo>
                    <a:pt x="234" y="267"/>
                    <a:pt x="234" y="267"/>
                    <a:pt x="234" y="301"/>
                  </a:cubicBezTo>
                  <a:cubicBezTo>
                    <a:pt x="225" y="291"/>
                    <a:pt x="212" y="287"/>
                    <a:pt x="197" y="287"/>
                  </a:cubicBezTo>
                  <a:cubicBezTo>
                    <a:pt x="162" y="287"/>
                    <a:pt x="115" y="311"/>
                    <a:pt x="68" y="334"/>
                  </a:cubicBezTo>
                  <a:cubicBezTo>
                    <a:pt x="34" y="367"/>
                    <a:pt x="1" y="401"/>
                    <a:pt x="1" y="434"/>
                  </a:cubicBezTo>
                  <a:cubicBezTo>
                    <a:pt x="1" y="501"/>
                    <a:pt x="1" y="534"/>
                    <a:pt x="34" y="601"/>
                  </a:cubicBezTo>
                  <a:cubicBezTo>
                    <a:pt x="34" y="601"/>
                    <a:pt x="34" y="634"/>
                    <a:pt x="34" y="634"/>
                  </a:cubicBezTo>
                  <a:cubicBezTo>
                    <a:pt x="1" y="768"/>
                    <a:pt x="34" y="901"/>
                    <a:pt x="101" y="1001"/>
                  </a:cubicBezTo>
                  <a:cubicBezTo>
                    <a:pt x="134" y="1101"/>
                    <a:pt x="234" y="1168"/>
                    <a:pt x="301" y="1235"/>
                  </a:cubicBezTo>
                  <a:cubicBezTo>
                    <a:pt x="334" y="1268"/>
                    <a:pt x="334" y="1268"/>
                    <a:pt x="368" y="1268"/>
                  </a:cubicBezTo>
                  <a:cubicBezTo>
                    <a:pt x="401" y="1301"/>
                    <a:pt x="468" y="1335"/>
                    <a:pt x="535" y="1335"/>
                  </a:cubicBezTo>
                  <a:cubicBezTo>
                    <a:pt x="596" y="1347"/>
                    <a:pt x="661" y="1355"/>
                    <a:pt x="728" y="1355"/>
                  </a:cubicBezTo>
                  <a:cubicBezTo>
                    <a:pt x="843" y="1355"/>
                    <a:pt x="963" y="1332"/>
                    <a:pt x="1068" y="1268"/>
                  </a:cubicBezTo>
                  <a:cubicBezTo>
                    <a:pt x="1268" y="1168"/>
                    <a:pt x="1369" y="968"/>
                    <a:pt x="1369" y="734"/>
                  </a:cubicBezTo>
                  <a:cubicBezTo>
                    <a:pt x="1369" y="534"/>
                    <a:pt x="1302" y="334"/>
                    <a:pt x="1168" y="201"/>
                  </a:cubicBezTo>
                  <a:cubicBezTo>
                    <a:pt x="1068" y="134"/>
                    <a:pt x="968" y="67"/>
                    <a:pt x="868" y="34"/>
                  </a:cubicBezTo>
                  <a:lnTo>
                    <a:pt x="835" y="34"/>
                  </a:lnTo>
                  <a:cubicBezTo>
                    <a:pt x="768" y="1"/>
                    <a:pt x="735" y="1"/>
                    <a:pt x="701" y="1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102;p36"/>
            <p:cNvSpPr/>
            <p:nvPr/>
          </p:nvSpPr>
          <p:spPr>
            <a:xfrm>
              <a:off x="3668987" y="1627085"/>
              <a:ext cx="32190" cy="31111"/>
            </a:xfrm>
            <a:custGeom>
              <a:avLst/>
              <a:gdLst/>
              <a:ahLst/>
              <a:cxnLst/>
              <a:rect l="l" t="t" r="r" b="b"/>
              <a:pathLst>
                <a:path w="1402" h="1355" extrusionOk="0">
                  <a:moveTo>
                    <a:pt x="701" y="0"/>
                  </a:moveTo>
                  <a:cubicBezTo>
                    <a:pt x="635" y="0"/>
                    <a:pt x="601" y="0"/>
                    <a:pt x="568" y="34"/>
                  </a:cubicBezTo>
                  <a:cubicBezTo>
                    <a:pt x="468" y="34"/>
                    <a:pt x="401" y="100"/>
                    <a:pt x="368" y="134"/>
                  </a:cubicBezTo>
                  <a:cubicBezTo>
                    <a:pt x="334" y="167"/>
                    <a:pt x="334" y="167"/>
                    <a:pt x="301" y="201"/>
                  </a:cubicBezTo>
                  <a:cubicBezTo>
                    <a:pt x="301" y="234"/>
                    <a:pt x="268" y="234"/>
                    <a:pt x="268" y="267"/>
                  </a:cubicBezTo>
                  <a:lnTo>
                    <a:pt x="234" y="267"/>
                  </a:lnTo>
                  <a:cubicBezTo>
                    <a:pt x="201" y="267"/>
                    <a:pt x="134" y="267"/>
                    <a:pt x="67" y="334"/>
                  </a:cubicBezTo>
                  <a:cubicBezTo>
                    <a:pt x="34" y="334"/>
                    <a:pt x="1" y="401"/>
                    <a:pt x="1" y="434"/>
                  </a:cubicBezTo>
                  <a:cubicBezTo>
                    <a:pt x="1" y="501"/>
                    <a:pt x="1" y="534"/>
                    <a:pt x="34" y="601"/>
                  </a:cubicBezTo>
                  <a:cubicBezTo>
                    <a:pt x="34" y="601"/>
                    <a:pt x="34" y="601"/>
                    <a:pt x="34" y="634"/>
                  </a:cubicBezTo>
                  <a:cubicBezTo>
                    <a:pt x="1" y="768"/>
                    <a:pt x="34" y="901"/>
                    <a:pt x="101" y="1001"/>
                  </a:cubicBezTo>
                  <a:cubicBezTo>
                    <a:pt x="134" y="1101"/>
                    <a:pt x="234" y="1168"/>
                    <a:pt x="301" y="1235"/>
                  </a:cubicBezTo>
                  <a:cubicBezTo>
                    <a:pt x="334" y="1235"/>
                    <a:pt x="334" y="1268"/>
                    <a:pt x="368" y="1268"/>
                  </a:cubicBezTo>
                  <a:cubicBezTo>
                    <a:pt x="434" y="1301"/>
                    <a:pt x="468" y="1301"/>
                    <a:pt x="534" y="1335"/>
                  </a:cubicBezTo>
                  <a:cubicBezTo>
                    <a:pt x="596" y="1347"/>
                    <a:pt x="661" y="1355"/>
                    <a:pt x="728" y="1355"/>
                  </a:cubicBezTo>
                  <a:cubicBezTo>
                    <a:pt x="843" y="1355"/>
                    <a:pt x="962" y="1331"/>
                    <a:pt x="1068" y="1268"/>
                  </a:cubicBezTo>
                  <a:cubicBezTo>
                    <a:pt x="1268" y="1168"/>
                    <a:pt x="1368" y="934"/>
                    <a:pt x="1368" y="734"/>
                  </a:cubicBezTo>
                  <a:cubicBezTo>
                    <a:pt x="1402" y="534"/>
                    <a:pt x="1302" y="334"/>
                    <a:pt x="1168" y="201"/>
                  </a:cubicBezTo>
                  <a:cubicBezTo>
                    <a:pt x="1068" y="134"/>
                    <a:pt x="968" y="67"/>
                    <a:pt x="868" y="34"/>
                  </a:cubicBezTo>
                  <a:lnTo>
                    <a:pt x="835" y="34"/>
                  </a:lnTo>
                  <a:cubicBezTo>
                    <a:pt x="768" y="0"/>
                    <a:pt x="735" y="0"/>
                    <a:pt x="701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103;p36"/>
            <p:cNvSpPr/>
            <p:nvPr/>
          </p:nvSpPr>
          <p:spPr>
            <a:xfrm>
              <a:off x="3386377" y="1714240"/>
              <a:ext cx="129471" cy="183083"/>
            </a:xfrm>
            <a:custGeom>
              <a:avLst/>
              <a:gdLst/>
              <a:ahLst/>
              <a:cxnLst/>
              <a:rect l="l" t="t" r="r" b="b"/>
              <a:pathLst>
                <a:path w="5639" h="7974" extrusionOk="0">
                  <a:moveTo>
                    <a:pt x="943" y="0"/>
                  </a:moveTo>
                  <a:cubicBezTo>
                    <a:pt x="840" y="0"/>
                    <a:pt x="736" y="23"/>
                    <a:pt x="635" y="74"/>
                  </a:cubicBezTo>
                  <a:cubicBezTo>
                    <a:pt x="234" y="241"/>
                    <a:pt x="68" y="641"/>
                    <a:pt x="134" y="1041"/>
                  </a:cubicBezTo>
                  <a:cubicBezTo>
                    <a:pt x="168" y="1175"/>
                    <a:pt x="201" y="1308"/>
                    <a:pt x="234" y="1441"/>
                  </a:cubicBezTo>
                  <a:cubicBezTo>
                    <a:pt x="1" y="2275"/>
                    <a:pt x="234" y="3209"/>
                    <a:pt x="768" y="3910"/>
                  </a:cubicBezTo>
                  <a:cubicBezTo>
                    <a:pt x="802" y="3910"/>
                    <a:pt x="802" y="3910"/>
                    <a:pt x="835" y="3943"/>
                  </a:cubicBezTo>
                  <a:cubicBezTo>
                    <a:pt x="768" y="4110"/>
                    <a:pt x="735" y="4310"/>
                    <a:pt x="735" y="4544"/>
                  </a:cubicBezTo>
                  <a:cubicBezTo>
                    <a:pt x="668" y="5244"/>
                    <a:pt x="868" y="6045"/>
                    <a:pt x="1402" y="6578"/>
                  </a:cubicBezTo>
                  <a:cubicBezTo>
                    <a:pt x="1719" y="6895"/>
                    <a:pt x="2140" y="7087"/>
                    <a:pt x="2583" y="7087"/>
                  </a:cubicBezTo>
                  <a:cubicBezTo>
                    <a:pt x="2700" y="7087"/>
                    <a:pt x="2818" y="7073"/>
                    <a:pt x="2936" y="7045"/>
                  </a:cubicBezTo>
                  <a:cubicBezTo>
                    <a:pt x="3137" y="7412"/>
                    <a:pt x="3437" y="7713"/>
                    <a:pt x="3837" y="7879"/>
                  </a:cubicBezTo>
                  <a:cubicBezTo>
                    <a:pt x="3970" y="7940"/>
                    <a:pt x="4116" y="7974"/>
                    <a:pt x="4258" y="7974"/>
                  </a:cubicBezTo>
                  <a:cubicBezTo>
                    <a:pt x="4507" y="7974"/>
                    <a:pt x="4743" y="7868"/>
                    <a:pt x="4871" y="7613"/>
                  </a:cubicBezTo>
                  <a:cubicBezTo>
                    <a:pt x="5638" y="6212"/>
                    <a:pt x="5338" y="4477"/>
                    <a:pt x="4304" y="3309"/>
                  </a:cubicBezTo>
                  <a:cubicBezTo>
                    <a:pt x="4071" y="3043"/>
                    <a:pt x="3770" y="2809"/>
                    <a:pt x="3470" y="2642"/>
                  </a:cubicBezTo>
                  <a:cubicBezTo>
                    <a:pt x="3303" y="2542"/>
                    <a:pt x="3070" y="2442"/>
                    <a:pt x="2870" y="2375"/>
                  </a:cubicBezTo>
                  <a:cubicBezTo>
                    <a:pt x="2803" y="2342"/>
                    <a:pt x="2703" y="2309"/>
                    <a:pt x="2670" y="2275"/>
                  </a:cubicBezTo>
                  <a:lnTo>
                    <a:pt x="2636" y="2275"/>
                  </a:lnTo>
                  <a:cubicBezTo>
                    <a:pt x="2636" y="2275"/>
                    <a:pt x="2636" y="2242"/>
                    <a:pt x="2636" y="2242"/>
                  </a:cubicBezTo>
                  <a:lnTo>
                    <a:pt x="2603" y="2242"/>
                  </a:lnTo>
                  <a:cubicBezTo>
                    <a:pt x="2603" y="2142"/>
                    <a:pt x="2569" y="2075"/>
                    <a:pt x="2569" y="2009"/>
                  </a:cubicBezTo>
                  <a:cubicBezTo>
                    <a:pt x="2536" y="1842"/>
                    <a:pt x="2503" y="1708"/>
                    <a:pt x="2469" y="1542"/>
                  </a:cubicBezTo>
                  <a:cubicBezTo>
                    <a:pt x="2403" y="1141"/>
                    <a:pt x="2203" y="741"/>
                    <a:pt x="1902" y="474"/>
                  </a:cubicBezTo>
                  <a:cubicBezTo>
                    <a:pt x="1802" y="407"/>
                    <a:pt x="1669" y="341"/>
                    <a:pt x="1569" y="307"/>
                  </a:cubicBezTo>
                  <a:cubicBezTo>
                    <a:pt x="1406" y="121"/>
                    <a:pt x="1179" y="0"/>
                    <a:pt x="943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104;p36"/>
            <p:cNvSpPr/>
            <p:nvPr/>
          </p:nvSpPr>
          <p:spPr>
            <a:xfrm>
              <a:off x="3606950" y="1685770"/>
              <a:ext cx="109542" cy="208362"/>
            </a:xfrm>
            <a:custGeom>
              <a:avLst/>
              <a:gdLst/>
              <a:ahLst/>
              <a:cxnLst/>
              <a:rect l="l" t="t" r="r" b="b"/>
              <a:pathLst>
                <a:path w="4771" h="9075" extrusionOk="0">
                  <a:moveTo>
                    <a:pt x="2356" y="0"/>
                  </a:moveTo>
                  <a:cubicBezTo>
                    <a:pt x="1993" y="0"/>
                    <a:pt x="1616" y="166"/>
                    <a:pt x="1402" y="447"/>
                  </a:cubicBezTo>
                  <a:cubicBezTo>
                    <a:pt x="1002" y="980"/>
                    <a:pt x="1002" y="1581"/>
                    <a:pt x="1102" y="2181"/>
                  </a:cubicBezTo>
                  <a:cubicBezTo>
                    <a:pt x="1135" y="2348"/>
                    <a:pt x="1168" y="2515"/>
                    <a:pt x="1168" y="2681"/>
                  </a:cubicBezTo>
                  <a:cubicBezTo>
                    <a:pt x="1168" y="2681"/>
                    <a:pt x="1135" y="2681"/>
                    <a:pt x="1135" y="2715"/>
                  </a:cubicBezTo>
                  <a:cubicBezTo>
                    <a:pt x="868" y="2782"/>
                    <a:pt x="668" y="2948"/>
                    <a:pt x="568" y="3249"/>
                  </a:cubicBezTo>
                  <a:cubicBezTo>
                    <a:pt x="468" y="3482"/>
                    <a:pt x="401" y="3749"/>
                    <a:pt x="368" y="4016"/>
                  </a:cubicBezTo>
                  <a:cubicBezTo>
                    <a:pt x="301" y="4149"/>
                    <a:pt x="268" y="4316"/>
                    <a:pt x="234" y="4449"/>
                  </a:cubicBezTo>
                  <a:cubicBezTo>
                    <a:pt x="134" y="4683"/>
                    <a:pt x="34" y="4950"/>
                    <a:pt x="1" y="5250"/>
                  </a:cubicBezTo>
                  <a:cubicBezTo>
                    <a:pt x="1" y="5417"/>
                    <a:pt x="1" y="5550"/>
                    <a:pt x="34" y="5717"/>
                  </a:cubicBezTo>
                  <a:cubicBezTo>
                    <a:pt x="1" y="6718"/>
                    <a:pt x="234" y="7718"/>
                    <a:pt x="668" y="8619"/>
                  </a:cubicBezTo>
                  <a:cubicBezTo>
                    <a:pt x="805" y="8894"/>
                    <a:pt x="1147" y="9074"/>
                    <a:pt x="1466" y="9074"/>
                  </a:cubicBezTo>
                  <a:cubicBezTo>
                    <a:pt x="1612" y="9074"/>
                    <a:pt x="1754" y="9036"/>
                    <a:pt x="1869" y="8953"/>
                  </a:cubicBezTo>
                  <a:cubicBezTo>
                    <a:pt x="2636" y="8386"/>
                    <a:pt x="3070" y="7552"/>
                    <a:pt x="3103" y="6684"/>
                  </a:cubicBezTo>
                  <a:cubicBezTo>
                    <a:pt x="3337" y="6651"/>
                    <a:pt x="3537" y="6551"/>
                    <a:pt x="3737" y="6384"/>
                  </a:cubicBezTo>
                  <a:cubicBezTo>
                    <a:pt x="4004" y="6117"/>
                    <a:pt x="4137" y="5817"/>
                    <a:pt x="4137" y="5483"/>
                  </a:cubicBezTo>
                  <a:cubicBezTo>
                    <a:pt x="4471" y="5383"/>
                    <a:pt x="4704" y="5117"/>
                    <a:pt x="4738" y="4783"/>
                  </a:cubicBezTo>
                  <a:cubicBezTo>
                    <a:pt x="4771" y="4549"/>
                    <a:pt x="4704" y="4349"/>
                    <a:pt x="4604" y="4183"/>
                  </a:cubicBezTo>
                  <a:cubicBezTo>
                    <a:pt x="4604" y="3949"/>
                    <a:pt x="4537" y="3749"/>
                    <a:pt x="4404" y="3515"/>
                  </a:cubicBezTo>
                  <a:cubicBezTo>
                    <a:pt x="4337" y="3382"/>
                    <a:pt x="4204" y="3215"/>
                    <a:pt x="4070" y="3082"/>
                  </a:cubicBezTo>
                  <a:cubicBezTo>
                    <a:pt x="4037" y="3048"/>
                    <a:pt x="3937" y="2915"/>
                    <a:pt x="3870" y="2882"/>
                  </a:cubicBezTo>
                  <a:cubicBezTo>
                    <a:pt x="3847" y="2858"/>
                    <a:pt x="3840" y="2834"/>
                    <a:pt x="3850" y="2834"/>
                  </a:cubicBezTo>
                  <a:cubicBezTo>
                    <a:pt x="3854" y="2834"/>
                    <a:pt x="3861" y="2838"/>
                    <a:pt x="3870" y="2848"/>
                  </a:cubicBezTo>
                  <a:cubicBezTo>
                    <a:pt x="3804" y="2515"/>
                    <a:pt x="3603" y="2315"/>
                    <a:pt x="3370" y="2214"/>
                  </a:cubicBezTo>
                  <a:cubicBezTo>
                    <a:pt x="3370" y="2014"/>
                    <a:pt x="3370" y="1848"/>
                    <a:pt x="3370" y="1647"/>
                  </a:cubicBezTo>
                  <a:cubicBezTo>
                    <a:pt x="3337" y="1314"/>
                    <a:pt x="3370" y="880"/>
                    <a:pt x="3236" y="580"/>
                  </a:cubicBezTo>
                  <a:cubicBezTo>
                    <a:pt x="3085" y="175"/>
                    <a:pt x="2728" y="0"/>
                    <a:pt x="2356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105;p36"/>
            <p:cNvSpPr/>
            <p:nvPr/>
          </p:nvSpPr>
          <p:spPr>
            <a:xfrm>
              <a:off x="3695804" y="1751159"/>
              <a:ext cx="23" cy="781"/>
            </a:xfrm>
            <a:custGeom>
              <a:avLst/>
              <a:gdLst/>
              <a:ahLst/>
              <a:cxnLst/>
              <a:rect l="l" t="t" r="r" b="b"/>
              <a:pathLst>
                <a:path w="1" h="34" extrusionOk="0">
                  <a:moveTo>
                    <a:pt x="0" y="3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106;p36"/>
            <p:cNvSpPr/>
            <p:nvPr/>
          </p:nvSpPr>
          <p:spPr>
            <a:xfrm>
              <a:off x="2966699" y="1684966"/>
              <a:ext cx="1100588" cy="1825159"/>
            </a:xfrm>
            <a:custGeom>
              <a:avLst/>
              <a:gdLst/>
              <a:ahLst/>
              <a:cxnLst/>
              <a:rect l="l" t="t" r="r" b="b"/>
              <a:pathLst>
                <a:path w="47935" h="79493" extrusionOk="0">
                  <a:moveTo>
                    <a:pt x="1082" y="1"/>
                  </a:moveTo>
                  <a:cubicBezTo>
                    <a:pt x="734" y="1"/>
                    <a:pt x="412" y="286"/>
                    <a:pt x="367" y="648"/>
                  </a:cubicBezTo>
                  <a:cubicBezTo>
                    <a:pt x="334" y="648"/>
                    <a:pt x="267" y="648"/>
                    <a:pt x="200" y="682"/>
                  </a:cubicBezTo>
                  <a:cubicBezTo>
                    <a:pt x="67" y="715"/>
                    <a:pt x="0" y="848"/>
                    <a:pt x="34" y="982"/>
                  </a:cubicBezTo>
                  <a:cubicBezTo>
                    <a:pt x="67" y="1082"/>
                    <a:pt x="100" y="1149"/>
                    <a:pt x="134" y="1249"/>
                  </a:cubicBezTo>
                  <a:cubicBezTo>
                    <a:pt x="67" y="1382"/>
                    <a:pt x="67" y="1549"/>
                    <a:pt x="167" y="1716"/>
                  </a:cubicBezTo>
                  <a:cubicBezTo>
                    <a:pt x="234" y="1849"/>
                    <a:pt x="300" y="1983"/>
                    <a:pt x="401" y="2116"/>
                  </a:cubicBezTo>
                  <a:cubicBezTo>
                    <a:pt x="401" y="2350"/>
                    <a:pt x="434" y="2583"/>
                    <a:pt x="601" y="2716"/>
                  </a:cubicBezTo>
                  <a:cubicBezTo>
                    <a:pt x="901" y="2983"/>
                    <a:pt x="1335" y="3150"/>
                    <a:pt x="1668" y="3417"/>
                  </a:cubicBezTo>
                  <a:cubicBezTo>
                    <a:pt x="2002" y="3684"/>
                    <a:pt x="2335" y="4017"/>
                    <a:pt x="2602" y="4351"/>
                  </a:cubicBezTo>
                  <a:cubicBezTo>
                    <a:pt x="3569" y="5418"/>
                    <a:pt x="4170" y="6653"/>
                    <a:pt x="4637" y="7954"/>
                  </a:cubicBezTo>
                  <a:cubicBezTo>
                    <a:pt x="4704" y="8554"/>
                    <a:pt x="4804" y="9121"/>
                    <a:pt x="4870" y="9721"/>
                  </a:cubicBezTo>
                  <a:cubicBezTo>
                    <a:pt x="5204" y="12223"/>
                    <a:pt x="5404" y="14758"/>
                    <a:pt x="5938" y="17260"/>
                  </a:cubicBezTo>
                  <a:cubicBezTo>
                    <a:pt x="5871" y="18695"/>
                    <a:pt x="5971" y="20129"/>
                    <a:pt x="6171" y="21530"/>
                  </a:cubicBezTo>
                  <a:cubicBezTo>
                    <a:pt x="6338" y="22798"/>
                    <a:pt x="6605" y="24032"/>
                    <a:pt x="6939" y="25266"/>
                  </a:cubicBezTo>
                  <a:cubicBezTo>
                    <a:pt x="6939" y="25433"/>
                    <a:pt x="6972" y="25566"/>
                    <a:pt x="7005" y="25700"/>
                  </a:cubicBezTo>
                  <a:cubicBezTo>
                    <a:pt x="7172" y="27401"/>
                    <a:pt x="7239" y="29135"/>
                    <a:pt x="6905" y="30837"/>
                  </a:cubicBezTo>
                  <a:cubicBezTo>
                    <a:pt x="6605" y="32471"/>
                    <a:pt x="5904" y="33939"/>
                    <a:pt x="5037" y="35340"/>
                  </a:cubicBezTo>
                  <a:cubicBezTo>
                    <a:pt x="4170" y="36707"/>
                    <a:pt x="3102" y="37908"/>
                    <a:pt x="2602" y="39443"/>
                  </a:cubicBezTo>
                  <a:cubicBezTo>
                    <a:pt x="2549" y="39629"/>
                    <a:pt x="2686" y="39773"/>
                    <a:pt x="2829" y="39773"/>
                  </a:cubicBezTo>
                  <a:cubicBezTo>
                    <a:pt x="2865" y="39773"/>
                    <a:pt x="2902" y="39763"/>
                    <a:pt x="2936" y="39743"/>
                  </a:cubicBezTo>
                  <a:cubicBezTo>
                    <a:pt x="4437" y="38909"/>
                    <a:pt x="5471" y="37541"/>
                    <a:pt x="6371" y="36140"/>
                  </a:cubicBezTo>
                  <a:cubicBezTo>
                    <a:pt x="6371" y="36441"/>
                    <a:pt x="6371" y="36774"/>
                    <a:pt x="6371" y="37074"/>
                  </a:cubicBezTo>
                  <a:cubicBezTo>
                    <a:pt x="6338" y="38209"/>
                    <a:pt x="6271" y="39409"/>
                    <a:pt x="6405" y="40544"/>
                  </a:cubicBezTo>
                  <a:cubicBezTo>
                    <a:pt x="6538" y="41644"/>
                    <a:pt x="6472" y="42778"/>
                    <a:pt x="6805" y="43879"/>
                  </a:cubicBezTo>
                  <a:cubicBezTo>
                    <a:pt x="6837" y="43992"/>
                    <a:pt x="6923" y="44042"/>
                    <a:pt x="7011" y="44042"/>
                  </a:cubicBezTo>
                  <a:cubicBezTo>
                    <a:pt x="7107" y="44042"/>
                    <a:pt x="7204" y="43983"/>
                    <a:pt x="7239" y="43879"/>
                  </a:cubicBezTo>
                  <a:cubicBezTo>
                    <a:pt x="7372" y="43412"/>
                    <a:pt x="7439" y="42912"/>
                    <a:pt x="7539" y="42478"/>
                  </a:cubicBezTo>
                  <a:cubicBezTo>
                    <a:pt x="7639" y="41978"/>
                    <a:pt x="7639" y="41444"/>
                    <a:pt x="7672" y="40910"/>
                  </a:cubicBezTo>
                  <a:cubicBezTo>
                    <a:pt x="7739" y="39910"/>
                    <a:pt x="7772" y="38876"/>
                    <a:pt x="7806" y="37842"/>
                  </a:cubicBezTo>
                  <a:cubicBezTo>
                    <a:pt x="7806" y="36808"/>
                    <a:pt x="7806" y="35773"/>
                    <a:pt x="7806" y="34739"/>
                  </a:cubicBezTo>
                  <a:cubicBezTo>
                    <a:pt x="7772" y="34339"/>
                    <a:pt x="7739" y="33939"/>
                    <a:pt x="7706" y="33505"/>
                  </a:cubicBezTo>
                  <a:cubicBezTo>
                    <a:pt x="8006" y="32738"/>
                    <a:pt x="8239" y="31971"/>
                    <a:pt x="8406" y="31137"/>
                  </a:cubicBezTo>
                  <a:cubicBezTo>
                    <a:pt x="8473" y="30670"/>
                    <a:pt x="8540" y="30203"/>
                    <a:pt x="8573" y="29769"/>
                  </a:cubicBezTo>
                  <a:cubicBezTo>
                    <a:pt x="9274" y="31304"/>
                    <a:pt x="10107" y="32771"/>
                    <a:pt x="10941" y="34272"/>
                  </a:cubicBezTo>
                  <a:cubicBezTo>
                    <a:pt x="11942" y="36074"/>
                    <a:pt x="12976" y="37908"/>
                    <a:pt x="13577" y="39910"/>
                  </a:cubicBezTo>
                  <a:cubicBezTo>
                    <a:pt x="14411" y="42612"/>
                    <a:pt x="14377" y="45447"/>
                    <a:pt x="14110" y="48249"/>
                  </a:cubicBezTo>
                  <a:cubicBezTo>
                    <a:pt x="14044" y="48416"/>
                    <a:pt x="13977" y="48583"/>
                    <a:pt x="13910" y="48749"/>
                  </a:cubicBezTo>
                  <a:cubicBezTo>
                    <a:pt x="13343" y="50017"/>
                    <a:pt x="12609" y="51118"/>
                    <a:pt x="11609" y="52085"/>
                  </a:cubicBezTo>
                  <a:cubicBezTo>
                    <a:pt x="10541" y="53119"/>
                    <a:pt x="9374" y="54020"/>
                    <a:pt x="8406" y="55154"/>
                  </a:cubicBezTo>
                  <a:cubicBezTo>
                    <a:pt x="7506" y="56188"/>
                    <a:pt x="6705" y="57389"/>
                    <a:pt x="6171" y="58690"/>
                  </a:cubicBezTo>
                  <a:cubicBezTo>
                    <a:pt x="5904" y="59357"/>
                    <a:pt x="5671" y="60024"/>
                    <a:pt x="5504" y="60725"/>
                  </a:cubicBezTo>
                  <a:cubicBezTo>
                    <a:pt x="5371" y="61325"/>
                    <a:pt x="5171" y="62126"/>
                    <a:pt x="5304" y="62726"/>
                  </a:cubicBezTo>
                  <a:cubicBezTo>
                    <a:pt x="5359" y="62928"/>
                    <a:pt x="5535" y="63029"/>
                    <a:pt x="5716" y="63029"/>
                  </a:cubicBezTo>
                  <a:cubicBezTo>
                    <a:pt x="5864" y="63029"/>
                    <a:pt x="6015" y="62961"/>
                    <a:pt x="6105" y="62826"/>
                  </a:cubicBezTo>
                  <a:cubicBezTo>
                    <a:pt x="6338" y="62459"/>
                    <a:pt x="6371" y="62059"/>
                    <a:pt x="6538" y="61659"/>
                  </a:cubicBezTo>
                  <a:cubicBezTo>
                    <a:pt x="6672" y="61292"/>
                    <a:pt x="6805" y="60925"/>
                    <a:pt x="6972" y="60558"/>
                  </a:cubicBezTo>
                  <a:cubicBezTo>
                    <a:pt x="7272" y="59824"/>
                    <a:pt x="7606" y="59124"/>
                    <a:pt x="8006" y="58423"/>
                  </a:cubicBezTo>
                  <a:cubicBezTo>
                    <a:pt x="8673" y="57189"/>
                    <a:pt x="9507" y="56088"/>
                    <a:pt x="10508" y="55121"/>
                  </a:cubicBezTo>
                  <a:cubicBezTo>
                    <a:pt x="11575" y="54087"/>
                    <a:pt x="12743" y="53219"/>
                    <a:pt x="13643" y="52052"/>
                  </a:cubicBezTo>
                  <a:lnTo>
                    <a:pt x="13643" y="52052"/>
                  </a:lnTo>
                  <a:cubicBezTo>
                    <a:pt x="13610" y="52419"/>
                    <a:pt x="13577" y="52752"/>
                    <a:pt x="13543" y="53086"/>
                  </a:cubicBezTo>
                  <a:cubicBezTo>
                    <a:pt x="13543" y="53119"/>
                    <a:pt x="13510" y="53186"/>
                    <a:pt x="13510" y="53219"/>
                  </a:cubicBezTo>
                  <a:cubicBezTo>
                    <a:pt x="13343" y="53786"/>
                    <a:pt x="13176" y="54353"/>
                    <a:pt x="13010" y="54921"/>
                  </a:cubicBezTo>
                  <a:cubicBezTo>
                    <a:pt x="12509" y="56622"/>
                    <a:pt x="11942" y="58323"/>
                    <a:pt x="11275" y="59957"/>
                  </a:cubicBezTo>
                  <a:cubicBezTo>
                    <a:pt x="10608" y="61592"/>
                    <a:pt x="9874" y="63193"/>
                    <a:pt x="9440" y="64894"/>
                  </a:cubicBezTo>
                  <a:cubicBezTo>
                    <a:pt x="8973" y="66662"/>
                    <a:pt x="8840" y="68464"/>
                    <a:pt x="8940" y="70265"/>
                  </a:cubicBezTo>
                  <a:cubicBezTo>
                    <a:pt x="9007" y="72099"/>
                    <a:pt x="9240" y="73867"/>
                    <a:pt x="9774" y="75635"/>
                  </a:cubicBezTo>
                  <a:cubicBezTo>
                    <a:pt x="9864" y="75891"/>
                    <a:pt x="10089" y="76011"/>
                    <a:pt x="10310" y="76011"/>
                  </a:cubicBezTo>
                  <a:cubicBezTo>
                    <a:pt x="10579" y="76011"/>
                    <a:pt x="10841" y="75832"/>
                    <a:pt x="10841" y="75502"/>
                  </a:cubicBezTo>
                  <a:cubicBezTo>
                    <a:pt x="10841" y="73467"/>
                    <a:pt x="10508" y="71466"/>
                    <a:pt x="10474" y="69431"/>
                  </a:cubicBezTo>
                  <a:cubicBezTo>
                    <a:pt x="10474" y="67663"/>
                    <a:pt x="10708" y="65962"/>
                    <a:pt x="11242" y="64261"/>
                  </a:cubicBezTo>
                  <a:cubicBezTo>
                    <a:pt x="11742" y="62593"/>
                    <a:pt x="12509" y="60992"/>
                    <a:pt x="13110" y="59357"/>
                  </a:cubicBezTo>
                  <a:cubicBezTo>
                    <a:pt x="13110" y="59324"/>
                    <a:pt x="13110" y="59290"/>
                    <a:pt x="13143" y="59290"/>
                  </a:cubicBezTo>
                  <a:cubicBezTo>
                    <a:pt x="13143" y="59490"/>
                    <a:pt x="13143" y="59691"/>
                    <a:pt x="13143" y="59891"/>
                  </a:cubicBezTo>
                  <a:cubicBezTo>
                    <a:pt x="13243" y="62126"/>
                    <a:pt x="13610" y="64361"/>
                    <a:pt x="14144" y="66529"/>
                  </a:cubicBezTo>
                  <a:cubicBezTo>
                    <a:pt x="14677" y="68697"/>
                    <a:pt x="15378" y="70865"/>
                    <a:pt x="16145" y="72967"/>
                  </a:cubicBezTo>
                  <a:cubicBezTo>
                    <a:pt x="16946" y="75068"/>
                    <a:pt x="17746" y="77203"/>
                    <a:pt x="18880" y="79171"/>
                  </a:cubicBezTo>
                  <a:cubicBezTo>
                    <a:pt x="19004" y="79397"/>
                    <a:pt x="19212" y="79492"/>
                    <a:pt x="19424" y="79492"/>
                  </a:cubicBezTo>
                  <a:cubicBezTo>
                    <a:pt x="19839" y="79492"/>
                    <a:pt x="20269" y="79123"/>
                    <a:pt x="20115" y="78637"/>
                  </a:cubicBezTo>
                  <a:cubicBezTo>
                    <a:pt x="19447" y="76169"/>
                    <a:pt x="18347" y="73834"/>
                    <a:pt x="17479" y="71466"/>
                  </a:cubicBezTo>
                  <a:cubicBezTo>
                    <a:pt x="16812" y="69631"/>
                    <a:pt x="16245" y="67796"/>
                    <a:pt x="15778" y="65928"/>
                  </a:cubicBezTo>
                  <a:lnTo>
                    <a:pt x="15778" y="65928"/>
                  </a:lnTo>
                  <a:cubicBezTo>
                    <a:pt x="16579" y="66796"/>
                    <a:pt x="17546" y="67530"/>
                    <a:pt x="18447" y="68263"/>
                  </a:cubicBezTo>
                  <a:cubicBezTo>
                    <a:pt x="19447" y="69097"/>
                    <a:pt x="20415" y="69965"/>
                    <a:pt x="21249" y="70999"/>
                  </a:cubicBezTo>
                  <a:cubicBezTo>
                    <a:pt x="22149" y="72133"/>
                    <a:pt x="22783" y="73400"/>
                    <a:pt x="23484" y="74668"/>
                  </a:cubicBezTo>
                  <a:cubicBezTo>
                    <a:pt x="23817" y="75302"/>
                    <a:pt x="24151" y="75969"/>
                    <a:pt x="24451" y="76636"/>
                  </a:cubicBezTo>
                  <a:cubicBezTo>
                    <a:pt x="24618" y="76970"/>
                    <a:pt x="24785" y="77270"/>
                    <a:pt x="24951" y="77570"/>
                  </a:cubicBezTo>
                  <a:cubicBezTo>
                    <a:pt x="25118" y="77904"/>
                    <a:pt x="25252" y="78204"/>
                    <a:pt x="25452" y="78504"/>
                  </a:cubicBezTo>
                  <a:cubicBezTo>
                    <a:pt x="25518" y="78597"/>
                    <a:pt x="25621" y="78642"/>
                    <a:pt x="25722" y="78642"/>
                  </a:cubicBezTo>
                  <a:cubicBezTo>
                    <a:pt x="25874" y="78642"/>
                    <a:pt x="26019" y="78538"/>
                    <a:pt x="26019" y="78337"/>
                  </a:cubicBezTo>
                  <a:cubicBezTo>
                    <a:pt x="26019" y="77937"/>
                    <a:pt x="25885" y="77537"/>
                    <a:pt x="25819" y="77136"/>
                  </a:cubicBezTo>
                  <a:cubicBezTo>
                    <a:pt x="25719" y="76736"/>
                    <a:pt x="25652" y="76336"/>
                    <a:pt x="25518" y="75936"/>
                  </a:cubicBezTo>
                  <a:cubicBezTo>
                    <a:pt x="25285" y="75168"/>
                    <a:pt x="25018" y="74401"/>
                    <a:pt x="24651" y="73667"/>
                  </a:cubicBezTo>
                  <a:cubicBezTo>
                    <a:pt x="24017" y="72366"/>
                    <a:pt x="23284" y="71132"/>
                    <a:pt x="22350" y="69998"/>
                  </a:cubicBezTo>
                  <a:cubicBezTo>
                    <a:pt x="21516" y="68964"/>
                    <a:pt x="20515" y="68130"/>
                    <a:pt x="19514" y="67296"/>
                  </a:cubicBezTo>
                  <a:cubicBezTo>
                    <a:pt x="18046" y="66129"/>
                    <a:pt x="16545" y="64928"/>
                    <a:pt x="15278" y="63560"/>
                  </a:cubicBezTo>
                  <a:cubicBezTo>
                    <a:pt x="14944" y="61659"/>
                    <a:pt x="14811" y="59724"/>
                    <a:pt x="14844" y="57823"/>
                  </a:cubicBezTo>
                  <a:cubicBezTo>
                    <a:pt x="14878" y="56255"/>
                    <a:pt x="15044" y="54754"/>
                    <a:pt x="15211" y="53219"/>
                  </a:cubicBezTo>
                  <a:cubicBezTo>
                    <a:pt x="15812" y="54487"/>
                    <a:pt x="16679" y="55621"/>
                    <a:pt x="17646" y="56655"/>
                  </a:cubicBezTo>
                  <a:cubicBezTo>
                    <a:pt x="18680" y="57756"/>
                    <a:pt x="19848" y="58723"/>
                    <a:pt x="20949" y="59791"/>
                  </a:cubicBezTo>
                  <a:cubicBezTo>
                    <a:pt x="21516" y="60324"/>
                    <a:pt x="22049" y="60891"/>
                    <a:pt x="22583" y="61425"/>
                  </a:cubicBezTo>
                  <a:cubicBezTo>
                    <a:pt x="22850" y="61692"/>
                    <a:pt x="23150" y="61959"/>
                    <a:pt x="23384" y="62259"/>
                  </a:cubicBezTo>
                  <a:cubicBezTo>
                    <a:pt x="23617" y="62526"/>
                    <a:pt x="23784" y="62826"/>
                    <a:pt x="24084" y="63060"/>
                  </a:cubicBezTo>
                  <a:cubicBezTo>
                    <a:pt x="24153" y="63098"/>
                    <a:pt x="24224" y="63115"/>
                    <a:pt x="24295" y="63115"/>
                  </a:cubicBezTo>
                  <a:cubicBezTo>
                    <a:pt x="24532" y="63115"/>
                    <a:pt x="24751" y="62917"/>
                    <a:pt x="24751" y="62659"/>
                  </a:cubicBezTo>
                  <a:cubicBezTo>
                    <a:pt x="24751" y="62292"/>
                    <a:pt x="24584" y="61992"/>
                    <a:pt x="24418" y="61659"/>
                  </a:cubicBezTo>
                  <a:cubicBezTo>
                    <a:pt x="24251" y="61358"/>
                    <a:pt x="24151" y="61058"/>
                    <a:pt x="23984" y="60791"/>
                  </a:cubicBezTo>
                  <a:cubicBezTo>
                    <a:pt x="23584" y="60158"/>
                    <a:pt x="23150" y="59591"/>
                    <a:pt x="22616" y="59057"/>
                  </a:cubicBezTo>
                  <a:cubicBezTo>
                    <a:pt x="21582" y="58023"/>
                    <a:pt x="20448" y="57122"/>
                    <a:pt x="19381" y="56121"/>
                  </a:cubicBezTo>
                  <a:cubicBezTo>
                    <a:pt x="18280" y="55121"/>
                    <a:pt x="17279" y="54053"/>
                    <a:pt x="16579" y="52786"/>
                  </a:cubicBezTo>
                  <a:cubicBezTo>
                    <a:pt x="16245" y="52152"/>
                    <a:pt x="15945" y="51485"/>
                    <a:pt x="15711" y="50818"/>
                  </a:cubicBezTo>
                  <a:cubicBezTo>
                    <a:pt x="15645" y="50651"/>
                    <a:pt x="15611" y="50484"/>
                    <a:pt x="15578" y="50317"/>
                  </a:cubicBezTo>
                  <a:cubicBezTo>
                    <a:pt x="16045" y="46181"/>
                    <a:pt x="16245" y="42011"/>
                    <a:pt x="14677" y="38075"/>
                  </a:cubicBezTo>
                  <a:cubicBezTo>
                    <a:pt x="13210" y="34439"/>
                    <a:pt x="10841" y="31237"/>
                    <a:pt x="9340" y="27601"/>
                  </a:cubicBezTo>
                  <a:lnTo>
                    <a:pt x="9340" y="27601"/>
                  </a:lnTo>
                  <a:cubicBezTo>
                    <a:pt x="10408" y="29536"/>
                    <a:pt x="11809" y="31237"/>
                    <a:pt x="13410" y="32738"/>
                  </a:cubicBezTo>
                  <a:cubicBezTo>
                    <a:pt x="16612" y="35773"/>
                    <a:pt x="20415" y="37975"/>
                    <a:pt x="24117" y="40277"/>
                  </a:cubicBezTo>
                  <a:cubicBezTo>
                    <a:pt x="27553" y="42412"/>
                    <a:pt x="30489" y="45113"/>
                    <a:pt x="32657" y="48583"/>
                  </a:cubicBezTo>
                  <a:cubicBezTo>
                    <a:pt x="32957" y="49050"/>
                    <a:pt x="33257" y="49550"/>
                    <a:pt x="33524" y="50050"/>
                  </a:cubicBezTo>
                  <a:cubicBezTo>
                    <a:pt x="33624" y="50351"/>
                    <a:pt x="33691" y="50651"/>
                    <a:pt x="33791" y="50951"/>
                  </a:cubicBezTo>
                  <a:cubicBezTo>
                    <a:pt x="34091" y="51852"/>
                    <a:pt x="34358" y="52752"/>
                    <a:pt x="34492" y="53686"/>
                  </a:cubicBezTo>
                  <a:cubicBezTo>
                    <a:pt x="34725" y="55287"/>
                    <a:pt x="34658" y="56955"/>
                    <a:pt x="34325" y="58556"/>
                  </a:cubicBezTo>
                  <a:cubicBezTo>
                    <a:pt x="33924" y="60291"/>
                    <a:pt x="33291" y="61992"/>
                    <a:pt x="33124" y="63760"/>
                  </a:cubicBezTo>
                  <a:cubicBezTo>
                    <a:pt x="32790" y="66896"/>
                    <a:pt x="33524" y="70465"/>
                    <a:pt x="35959" y="72633"/>
                  </a:cubicBezTo>
                  <a:cubicBezTo>
                    <a:pt x="36029" y="72693"/>
                    <a:pt x="36118" y="72720"/>
                    <a:pt x="36207" y="72720"/>
                  </a:cubicBezTo>
                  <a:cubicBezTo>
                    <a:pt x="36417" y="72720"/>
                    <a:pt x="36620" y="72568"/>
                    <a:pt x="36526" y="72333"/>
                  </a:cubicBezTo>
                  <a:cubicBezTo>
                    <a:pt x="35826" y="70698"/>
                    <a:pt x="35192" y="68964"/>
                    <a:pt x="34858" y="67229"/>
                  </a:cubicBezTo>
                  <a:cubicBezTo>
                    <a:pt x="34558" y="65662"/>
                    <a:pt x="34625" y="64027"/>
                    <a:pt x="34959" y="62493"/>
                  </a:cubicBezTo>
                  <a:cubicBezTo>
                    <a:pt x="35359" y="60725"/>
                    <a:pt x="35959" y="59057"/>
                    <a:pt x="36159" y="57256"/>
                  </a:cubicBezTo>
                  <a:cubicBezTo>
                    <a:pt x="36159" y="57189"/>
                    <a:pt x="36159" y="57122"/>
                    <a:pt x="36159" y="57022"/>
                  </a:cubicBezTo>
                  <a:cubicBezTo>
                    <a:pt x="36426" y="58089"/>
                    <a:pt x="36693" y="59157"/>
                    <a:pt x="36960" y="60224"/>
                  </a:cubicBezTo>
                  <a:cubicBezTo>
                    <a:pt x="37494" y="62259"/>
                    <a:pt x="38161" y="64261"/>
                    <a:pt x="39162" y="66095"/>
                  </a:cubicBezTo>
                  <a:cubicBezTo>
                    <a:pt x="39629" y="66962"/>
                    <a:pt x="40196" y="67763"/>
                    <a:pt x="40863" y="68464"/>
                  </a:cubicBezTo>
                  <a:cubicBezTo>
                    <a:pt x="41230" y="68797"/>
                    <a:pt x="41630" y="69164"/>
                    <a:pt x="42064" y="69398"/>
                  </a:cubicBezTo>
                  <a:cubicBezTo>
                    <a:pt x="42230" y="69498"/>
                    <a:pt x="42431" y="69564"/>
                    <a:pt x="42597" y="69631"/>
                  </a:cubicBezTo>
                  <a:cubicBezTo>
                    <a:pt x="42864" y="69731"/>
                    <a:pt x="43064" y="69865"/>
                    <a:pt x="43298" y="69998"/>
                  </a:cubicBezTo>
                  <a:cubicBezTo>
                    <a:pt x="43344" y="70024"/>
                    <a:pt x="43392" y="70035"/>
                    <a:pt x="43440" y="70035"/>
                  </a:cubicBezTo>
                  <a:cubicBezTo>
                    <a:pt x="43697" y="70035"/>
                    <a:pt x="43924" y="69695"/>
                    <a:pt x="43698" y="69498"/>
                  </a:cubicBezTo>
                  <a:cubicBezTo>
                    <a:pt x="43231" y="69131"/>
                    <a:pt x="42964" y="68664"/>
                    <a:pt x="42597" y="68230"/>
                  </a:cubicBezTo>
                  <a:cubicBezTo>
                    <a:pt x="42297" y="67830"/>
                    <a:pt x="41997" y="67429"/>
                    <a:pt x="41730" y="67029"/>
                  </a:cubicBezTo>
                  <a:cubicBezTo>
                    <a:pt x="41096" y="66162"/>
                    <a:pt x="40529" y="65228"/>
                    <a:pt x="40062" y="64261"/>
                  </a:cubicBezTo>
                  <a:cubicBezTo>
                    <a:pt x="39061" y="62092"/>
                    <a:pt x="38528" y="59791"/>
                    <a:pt x="37961" y="57489"/>
                  </a:cubicBezTo>
                  <a:cubicBezTo>
                    <a:pt x="37093" y="54053"/>
                    <a:pt x="35926" y="50784"/>
                    <a:pt x="34058" y="47815"/>
                  </a:cubicBezTo>
                  <a:lnTo>
                    <a:pt x="34058" y="47815"/>
                  </a:lnTo>
                  <a:cubicBezTo>
                    <a:pt x="35125" y="48182"/>
                    <a:pt x="36293" y="48316"/>
                    <a:pt x="37460" y="48416"/>
                  </a:cubicBezTo>
                  <a:cubicBezTo>
                    <a:pt x="38561" y="48516"/>
                    <a:pt x="39662" y="48616"/>
                    <a:pt x="40696" y="48983"/>
                  </a:cubicBezTo>
                  <a:cubicBezTo>
                    <a:pt x="40929" y="49450"/>
                    <a:pt x="41163" y="49917"/>
                    <a:pt x="41430" y="50384"/>
                  </a:cubicBezTo>
                  <a:cubicBezTo>
                    <a:pt x="41797" y="51018"/>
                    <a:pt x="42064" y="51685"/>
                    <a:pt x="42264" y="52385"/>
                  </a:cubicBezTo>
                  <a:cubicBezTo>
                    <a:pt x="42464" y="53086"/>
                    <a:pt x="42597" y="53820"/>
                    <a:pt x="42664" y="54587"/>
                  </a:cubicBezTo>
                  <a:cubicBezTo>
                    <a:pt x="42664" y="54754"/>
                    <a:pt x="42697" y="54921"/>
                    <a:pt x="42697" y="55087"/>
                  </a:cubicBezTo>
                  <a:cubicBezTo>
                    <a:pt x="42726" y="55201"/>
                    <a:pt x="42754" y="55290"/>
                    <a:pt x="42783" y="55376"/>
                  </a:cubicBezTo>
                  <a:lnTo>
                    <a:pt x="42783" y="55376"/>
                  </a:lnTo>
                  <a:cubicBezTo>
                    <a:pt x="42783" y="55412"/>
                    <a:pt x="42797" y="55533"/>
                    <a:pt x="42797" y="55554"/>
                  </a:cubicBezTo>
                  <a:cubicBezTo>
                    <a:pt x="42831" y="55921"/>
                    <a:pt x="42931" y="56255"/>
                    <a:pt x="43031" y="56588"/>
                  </a:cubicBezTo>
                  <a:cubicBezTo>
                    <a:pt x="43069" y="56702"/>
                    <a:pt x="43161" y="56762"/>
                    <a:pt x="43251" y="56762"/>
                  </a:cubicBezTo>
                  <a:cubicBezTo>
                    <a:pt x="43320" y="56762"/>
                    <a:pt x="43388" y="56727"/>
                    <a:pt x="43431" y="56655"/>
                  </a:cubicBezTo>
                  <a:cubicBezTo>
                    <a:pt x="44432" y="55287"/>
                    <a:pt x="44098" y="53353"/>
                    <a:pt x="43631" y="51852"/>
                  </a:cubicBezTo>
                  <a:cubicBezTo>
                    <a:pt x="43431" y="51251"/>
                    <a:pt x="43198" y="50651"/>
                    <a:pt x="42898" y="50084"/>
                  </a:cubicBezTo>
                  <a:lnTo>
                    <a:pt x="42898" y="50084"/>
                  </a:lnTo>
                  <a:cubicBezTo>
                    <a:pt x="43698" y="50651"/>
                    <a:pt x="44399" y="51351"/>
                    <a:pt x="44999" y="52119"/>
                  </a:cubicBezTo>
                  <a:cubicBezTo>
                    <a:pt x="45433" y="52686"/>
                    <a:pt x="45800" y="53319"/>
                    <a:pt x="46167" y="53953"/>
                  </a:cubicBezTo>
                  <a:cubicBezTo>
                    <a:pt x="46533" y="54520"/>
                    <a:pt x="46800" y="55154"/>
                    <a:pt x="47167" y="55721"/>
                  </a:cubicBezTo>
                  <a:cubicBezTo>
                    <a:pt x="47212" y="55781"/>
                    <a:pt x="47298" y="55814"/>
                    <a:pt x="47381" y="55814"/>
                  </a:cubicBezTo>
                  <a:cubicBezTo>
                    <a:pt x="47483" y="55814"/>
                    <a:pt x="47583" y="55765"/>
                    <a:pt x="47601" y="55654"/>
                  </a:cubicBezTo>
                  <a:cubicBezTo>
                    <a:pt x="47934" y="54053"/>
                    <a:pt x="47167" y="52352"/>
                    <a:pt x="46200" y="51084"/>
                  </a:cubicBezTo>
                  <a:cubicBezTo>
                    <a:pt x="45333" y="49917"/>
                    <a:pt x="44165" y="48916"/>
                    <a:pt x="42864" y="48182"/>
                  </a:cubicBezTo>
                  <a:cubicBezTo>
                    <a:pt x="41430" y="47415"/>
                    <a:pt x="39895" y="47048"/>
                    <a:pt x="38261" y="46915"/>
                  </a:cubicBezTo>
                  <a:cubicBezTo>
                    <a:pt x="36460" y="46781"/>
                    <a:pt x="34692" y="46748"/>
                    <a:pt x="33124" y="45781"/>
                  </a:cubicBezTo>
                  <a:cubicBezTo>
                    <a:pt x="32690" y="45514"/>
                    <a:pt x="32323" y="45247"/>
                    <a:pt x="31956" y="44947"/>
                  </a:cubicBezTo>
                  <a:cubicBezTo>
                    <a:pt x="31156" y="43979"/>
                    <a:pt x="30289" y="43045"/>
                    <a:pt x="29321" y="42178"/>
                  </a:cubicBezTo>
                  <a:cubicBezTo>
                    <a:pt x="27720" y="40777"/>
                    <a:pt x="25952" y="39610"/>
                    <a:pt x="24117" y="38509"/>
                  </a:cubicBezTo>
                  <a:cubicBezTo>
                    <a:pt x="22950" y="37808"/>
                    <a:pt x="21816" y="37108"/>
                    <a:pt x="20682" y="36407"/>
                  </a:cubicBezTo>
                  <a:lnTo>
                    <a:pt x="20682" y="36407"/>
                  </a:lnTo>
                  <a:cubicBezTo>
                    <a:pt x="22463" y="36853"/>
                    <a:pt x="24313" y="36938"/>
                    <a:pt x="26177" y="36938"/>
                  </a:cubicBezTo>
                  <a:cubicBezTo>
                    <a:pt x="27342" y="36938"/>
                    <a:pt x="28512" y="36905"/>
                    <a:pt x="29676" y="36905"/>
                  </a:cubicBezTo>
                  <a:cubicBezTo>
                    <a:pt x="29858" y="36905"/>
                    <a:pt x="30040" y="36906"/>
                    <a:pt x="30222" y="36908"/>
                  </a:cubicBezTo>
                  <a:cubicBezTo>
                    <a:pt x="31990" y="36941"/>
                    <a:pt x="33758" y="37108"/>
                    <a:pt x="35459" y="37675"/>
                  </a:cubicBezTo>
                  <a:cubicBezTo>
                    <a:pt x="36993" y="38175"/>
                    <a:pt x="38428" y="38976"/>
                    <a:pt x="39795" y="39810"/>
                  </a:cubicBezTo>
                  <a:cubicBezTo>
                    <a:pt x="39845" y="39841"/>
                    <a:pt x="39894" y="39855"/>
                    <a:pt x="39940" y="39855"/>
                  </a:cubicBezTo>
                  <a:cubicBezTo>
                    <a:pt x="40138" y="39855"/>
                    <a:pt x="40277" y="39599"/>
                    <a:pt x="40196" y="39409"/>
                  </a:cubicBezTo>
                  <a:cubicBezTo>
                    <a:pt x="39428" y="37675"/>
                    <a:pt x="37727" y="36641"/>
                    <a:pt x="35993" y="36107"/>
                  </a:cubicBezTo>
                  <a:cubicBezTo>
                    <a:pt x="34858" y="35740"/>
                    <a:pt x="33724" y="35540"/>
                    <a:pt x="32590" y="35440"/>
                  </a:cubicBezTo>
                  <a:cubicBezTo>
                    <a:pt x="32924" y="35273"/>
                    <a:pt x="33257" y="35106"/>
                    <a:pt x="33558" y="34940"/>
                  </a:cubicBezTo>
                  <a:cubicBezTo>
                    <a:pt x="34358" y="34539"/>
                    <a:pt x="35159" y="34139"/>
                    <a:pt x="35893" y="33639"/>
                  </a:cubicBezTo>
                  <a:cubicBezTo>
                    <a:pt x="36493" y="33238"/>
                    <a:pt x="36927" y="32504"/>
                    <a:pt x="36860" y="31737"/>
                  </a:cubicBezTo>
                  <a:cubicBezTo>
                    <a:pt x="36837" y="31624"/>
                    <a:pt x="36738" y="31542"/>
                    <a:pt x="36635" y="31542"/>
                  </a:cubicBezTo>
                  <a:cubicBezTo>
                    <a:pt x="36586" y="31542"/>
                    <a:pt x="36536" y="31561"/>
                    <a:pt x="36493" y="31604"/>
                  </a:cubicBezTo>
                  <a:cubicBezTo>
                    <a:pt x="36226" y="31837"/>
                    <a:pt x="35959" y="31904"/>
                    <a:pt x="35626" y="32037"/>
                  </a:cubicBezTo>
                  <a:cubicBezTo>
                    <a:pt x="35292" y="32204"/>
                    <a:pt x="34992" y="32404"/>
                    <a:pt x="34658" y="32605"/>
                  </a:cubicBezTo>
                  <a:cubicBezTo>
                    <a:pt x="33958" y="33005"/>
                    <a:pt x="33257" y="33405"/>
                    <a:pt x="32557" y="33805"/>
                  </a:cubicBezTo>
                  <a:cubicBezTo>
                    <a:pt x="31589" y="34306"/>
                    <a:pt x="30555" y="34773"/>
                    <a:pt x="29588" y="35340"/>
                  </a:cubicBezTo>
                  <a:cubicBezTo>
                    <a:pt x="28312" y="35340"/>
                    <a:pt x="27036" y="35396"/>
                    <a:pt x="25760" y="35396"/>
                  </a:cubicBezTo>
                  <a:cubicBezTo>
                    <a:pt x="25335" y="35396"/>
                    <a:pt x="24910" y="35390"/>
                    <a:pt x="24484" y="35373"/>
                  </a:cubicBezTo>
                  <a:cubicBezTo>
                    <a:pt x="22783" y="35340"/>
                    <a:pt x="21049" y="35140"/>
                    <a:pt x="19381" y="34573"/>
                  </a:cubicBezTo>
                  <a:cubicBezTo>
                    <a:pt x="18647" y="34339"/>
                    <a:pt x="17913" y="34006"/>
                    <a:pt x="17213" y="33639"/>
                  </a:cubicBezTo>
                  <a:cubicBezTo>
                    <a:pt x="16512" y="33238"/>
                    <a:pt x="15878" y="32705"/>
                    <a:pt x="15244" y="32204"/>
                  </a:cubicBezTo>
                  <a:cubicBezTo>
                    <a:pt x="15219" y="32179"/>
                    <a:pt x="15184" y="32168"/>
                    <a:pt x="15146" y="32168"/>
                  </a:cubicBezTo>
                  <a:cubicBezTo>
                    <a:pt x="15086" y="32168"/>
                    <a:pt x="15019" y="32196"/>
                    <a:pt x="14978" y="32238"/>
                  </a:cubicBezTo>
                  <a:cubicBezTo>
                    <a:pt x="14577" y="31871"/>
                    <a:pt x="14177" y="31504"/>
                    <a:pt x="13810" y="31137"/>
                  </a:cubicBezTo>
                  <a:cubicBezTo>
                    <a:pt x="11875" y="29269"/>
                    <a:pt x="10274" y="27101"/>
                    <a:pt x="9107" y="24732"/>
                  </a:cubicBezTo>
                  <a:lnTo>
                    <a:pt x="9107" y="24732"/>
                  </a:lnTo>
                  <a:cubicBezTo>
                    <a:pt x="10174" y="26100"/>
                    <a:pt x="11508" y="27234"/>
                    <a:pt x="13210" y="27701"/>
                  </a:cubicBezTo>
                  <a:cubicBezTo>
                    <a:pt x="13849" y="27889"/>
                    <a:pt x="14490" y="27972"/>
                    <a:pt x="15128" y="27972"/>
                  </a:cubicBezTo>
                  <a:cubicBezTo>
                    <a:pt x="17883" y="27972"/>
                    <a:pt x="20581" y="26420"/>
                    <a:pt x="22883" y="25066"/>
                  </a:cubicBezTo>
                  <a:cubicBezTo>
                    <a:pt x="24351" y="24232"/>
                    <a:pt x="25852" y="23465"/>
                    <a:pt x="27487" y="23064"/>
                  </a:cubicBezTo>
                  <a:cubicBezTo>
                    <a:pt x="28090" y="22933"/>
                    <a:pt x="28714" y="22843"/>
                    <a:pt x="29326" y="22843"/>
                  </a:cubicBezTo>
                  <a:cubicBezTo>
                    <a:pt x="29492" y="22843"/>
                    <a:pt x="29658" y="22850"/>
                    <a:pt x="29822" y="22864"/>
                  </a:cubicBezTo>
                  <a:cubicBezTo>
                    <a:pt x="30589" y="22898"/>
                    <a:pt x="31356" y="23064"/>
                    <a:pt x="32090" y="23098"/>
                  </a:cubicBezTo>
                  <a:cubicBezTo>
                    <a:pt x="32323" y="23098"/>
                    <a:pt x="32457" y="22864"/>
                    <a:pt x="32357" y="22697"/>
                  </a:cubicBezTo>
                  <a:cubicBezTo>
                    <a:pt x="31677" y="21646"/>
                    <a:pt x="30437" y="21314"/>
                    <a:pt x="29211" y="21314"/>
                  </a:cubicBezTo>
                  <a:cubicBezTo>
                    <a:pt x="28571" y="21314"/>
                    <a:pt x="27936" y="21404"/>
                    <a:pt x="27386" y="21530"/>
                  </a:cubicBezTo>
                  <a:cubicBezTo>
                    <a:pt x="26086" y="21797"/>
                    <a:pt x="24851" y="22297"/>
                    <a:pt x="23684" y="22898"/>
                  </a:cubicBezTo>
                  <a:cubicBezTo>
                    <a:pt x="24418" y="21897"/>
                    <a:pt x="24985" y="20763"/>
                    <a:pt x="25685" y="19729"/>
                  </a:cubicBezTo>
                  <a:cubicBezTo>
                    <a:pt x="26553" y="18394"/>
                    <a:pt x="27687" y="17327"/>
                    <a:pt x="29088" y="16560"/>
                  </a:cubicBezTo>
                  <a:cubicBezTo>
                    <a:pt x="29755" y="16159"/>
                    <a:pt x="30422" y="15859"/>
                    <a:pt x="31122" y="15559"/>
                  </a:cubicBezTo>
                  <a:cubicBezTo>
                    <a:pt x="31523" y="15392"/>
                    <a:pt x="31923" y="15259"/>
                    <a:pt x="32223" y="15025"/>
                  </a:cubicBezTo>
                  <a:cubicBezTo>
                    <a:pt x="32390" y="14892"/>
                    <a:pt x="32490" y="14858"/>
                    <a:pt x="32657" y="14758"/>
                  </a:cubicBezTo>
                  <a:cubicBezTo>
                    <a:pt x="32857" y="14658"/>
                    <a:pt x="32957" y="14492"/>
                    <a:pt x="33157" y="14425"/>
                  </a:cubicBezTo>
                  <a:cubicBezTo>
                    <a:pt x="33381" y="14297"/>
                    <a:pt x="33267" y="13923"/>
                    <a:pt x="33051" y="13923"/>
                  </a:cubicBezTo>
                  <a:cubicBezTo>
                    <a:pt x="33042" y="13923"/>
                    <a:pt x="33033" y="13923"/>
                    <a:pt x="33024" y="13924"/>
                  </a:cubicBezTo>
                  <a:cubicBezTo>
                    <a:pt x="32824" y="13924"/>
                    <a:pt x="32648" y="13851"/>
                    <a:pt x="32434" y="13851"/>
                  </a:cubicBezTo>
                  <a:cubicBezTo>
                    <a:pt x="32398" y="13851"/>
                    <a:pt x="32361" y="13853"/>
                    <a:pt x="32323" y="13858"/>
                  </a:cubicBezTo>
                  <a:cubicBezTo>
                    <a:pt x="32090" y="13858"/>
                    <a:pt x="31890" y="13824"/>
                    <a:pt x="31656" y="13824"/>
                  </a:cubicBezTo>
                  <a:cubicBezTo>
                    <a:pt x="31256" y="13824"/>
                    <a:pt x="30789" y="13991"/>
                    <a:pt x="30422" y="14125"/>
                  </a:cubicBezTo>
                  <a:cubicBezTo>
                    <a:pt x="29588" y="14425"/>
                    <a:pt x="28787" y="14825"/>
                    <a:pt x="28054" y="15259"/>
                  </a:cubicBezTo>
                  <a:cubicBezTo>
                    <a:pt x="26686" y="16093"/>
                    <a:pt x="25552" y="17160"/>
                    <a:pt x="24618" y="18461"/>
                  </a:cubicBezTo>
                  <a:cubicBezTo>
                    <a:pt x="23817" y="19595"/>
                    <a:pt x="23183" y="20863"/>
                    <a:pt x="22383" y="21997"/>
                  </a:cubicBezTo>
                  <a:cubicBezTo>
                    <a:pt x="22450" y="21530"/>
                    <a:pt x="22516" y="21096"/>
                    <a:pt x="22583" y="20629"/>
                  </a:cubicBezTo>
                  <a:cubicBezTo>
                    <a:pt x="22783" y="19462"/>
                    <a:pt x="23050" y="18261"/>
                    <a:pt x="23384" y="17127"/>
                  </a:cubicBezTo>
                  <a:cubicBezTo>
                    <a:pt x="23751" y="15959"/>
                    <a:pt x="24151" y="14825"/>
                    <a:pt x="24685" y="13724"/>
                  </a:cubicBezTo>
                  <a:cubicBezTo>
                    <a:pt x="25185" y="12624"/>
                    <a:pt x="25852" y="11623"/>
                    <a:pt x="25919" y="10422"/>
                  </a:cubicBezTo>
                  <a:cubicBezTo>
                    <a:pt x="25919" y="10236"/>
                    <a:pt x="25750" y="10135"/>
                    <a:pt x="25597" y="10135"/>
                  </a:cubicBezTo>
                  <a:cubicBezTo>
                    <a:pt x="25557" y="10135"/>
                    <a:pt x="25519" y="10142"/>
                    <a:pt x="25485" y="10155"/>
                  </a:cubicBezTo>
                  <a:cubicBezTo>
                    <a:pt x="24384" y="10756"/>
                    <a:pt x="23817" y="11923"/>
                    <a:pt x="23317" y="13024"/>
                  </a:cubicBezTo>
                  <a:cubicBezTo>
                    <a:pt x="22783" y="14125"/>
                    <a:pt x="22350" y="15292"/>
                    <a:pt x="21983" y="16460"/>
                  </a:cubicBezTo>
                  <a:cubicBezTo>
                    <a:pt x="21649" y="17660"/>
                    <a:pt x="21382" y="18861"/>
                    <a:pt x="21215" y="20096"/>
                  </a:cubicBezTo>
                  <a:cubicBezTo>
                    <a:pt x="21149" y="20729"/>
                    <a:pt x="21049" y="21397"/>
                    <a:pt x="20949" y="22030"/>
                  </a:cubicBezTo>
                  <a:cubicBezTo>
                    <a:pt x="20915" y="22364"/>
                    <a:pt x="20848" y="22664"/>
                    <a:pt x="20848" y="22998"/>
                  </a:cubicBezTo>
                  <a:cubicBezTo>
                    <a:pt x="20848" y="23198"/>
                    <a:pt x="20882" y="23431"/>
                    <a:pt x="20882" y="23631"/>
                  </a:cubicBezTo>
                  <a:cubicBezTo>
                    <a:pt x="20148" y="24265"/>
                    <a:pt x="19314" y="24799"/>
                    <a:pt x="18413" y="25166"/>
                  </a:cubicBezTo>
                  <a:cubicBezTo>
                    <a:pt x="17746" y="25433"/>
                    <a:pt x="17012" y="25600"/>
                    <a:pt x="16312" y="25766"/>
                  </a:cubicBezTo>
                  <a:cubicBezTo>
                    <a:pt x="15611" y="25900"/>
                    <a:pt x="14844" y="25966"/>
                    <a:pt x="14177" y="26233"/>
                  </a:cubicBezTo>
                  <a:cubicBezTo>
                    <a:pt x="14110" y="26233"/>
                    <a:pt x="14077" y="26300"/>
                    <a:pt x="14044" y="26333"/>
                  </a:cubicBezTo>
                  <a:cubicBezTo>
                    <a:pt x="13577" y="26233"/>
                    <a:pt x="13110" y="26100"/>
                    <a:pt x="12643" y="25833"/>
                  </a:cubicBezTo>
                  <a:cubicBezTo>
                    <a:pt x="9774" y="24265"/>
                    <a:pt x="8340" y="20696"/>
                    <a:pt x="7606" y="17660"/>
                  </a:cubicBezTo>
                  <a:cubicBezTo>
                    <a:pt x="6705" y="14025"/>
                    <a:pt x="6638" y="10222"/>
                    <a:pt x="5904" y="6553"/>
                  </a:cubicBezTo>
                  <a:cubicBezTo>
                    <a:pt x="5604" y="5085"/>
                    <a:pt x="5204" y="3550"/>
                    <a:pt x="4337" y="2249"/>
                  </a:cubicBezTo>
                  <a:cubicBezTo>
                    <a:pt x="3970" y="1682"/>
                    <a:pt x="3503" y="1115"/>
                    <a:pt x="2902" y="682"/>
                  </a:cubicBezTo>
                  <a:cubicBezTo>
                    <a:pt x="2502" y="415"/>
                    <a:pt x="2068" y="281"/>
                    <a:pt x="1601" y="248"/>
                  </a:cubicBezTo>
                  <a:cubicBezTo>
                    <a:pt x="1601" y="248"/>
                    <a:pt x="1568" y="215"/>
                    <a:pt x="1568" y="215"/>
                  </a:cubicBezTo>
                  <a:cubicBezTo>
                    <a:pt x="1418" y="65"/>
                    <a:pt x="1247" y="1"/>
                    <a:pt x="1082" y="1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107;p36"/>
            <p:cNvSpPr/>
            <p:nvPr/>
          </p:nvSpPr>
          <p:spPr>
            <a:xfrm>
              <a:off x="2766032" y="2248210"/>
              <a:ext cx="1485076" cy="1592758"/>
            </a:xfrm>
            <a:custGeom>
              <a:avLst/>
              <a:gdLst/>
              <a:ahLst/>
              <a:cxnLst/>
              <a:rect l="l" t="t" r="r" b="b"/>
              <a:pathLst>
                <a:path w="64681" h="69371" extrusionOk="0">
                  <a:moveTo>
                    <a:pt x="4204" y="0"/>
                  </a:moveTo>
                  <a:cubicBezTo>
                    <a:pt x="4137" y="300"/>
                    <a:pt x="4104" y="601"/>
                    <a:pt x="4037" y="901"/>
                  </a:cubicBezTo>
                  <a:cubicBezTo>
                    <a:pt x="2502" y="9974"/>
                    <a:pt x="1101" y="19147"/>
                    <a:pt x="701" y="28320"/>
                  </a:cubicBezTo>
                  <a:cubicBezTo>
                    <a:pt x="201" y="40029"/>
                    <a:pt x="1" y="53939"/>
                    <a:pt x="9541" y="62411"/>
                  </a:cubicBezTo>
                  <a:cubicBezTo>
                    <a:pt x="15287" y="67561"/>
                    <a:pt x="24373" y="69370"/>
                    <a:pt x="32069" y="69370"/>
                  </a:cubicBezTo>
                  <a:cubicBezTo>
                    <a:pt x="32549" y="69370"/>
                    <a:pt x="33023" y="69363"/>
                    <a:pt x="33491" y="69350"/>
                  </a:cubicBezTo>
                  <a:cubicBezTo>
                    <a:pt x="43031" y="69083"/>
                    <a:pt x="52004" y="65380"/>
                    <a:pt x="57809" y="57675"/>
                  </a:cubicBezTo>
                  <a:cubicBezTo>
                    <a:pt x="61878" y="52304"/>
                    <a:pt x="64113" y="45666"/>
                    <a:pt x="64680" y="38995"/>
                  </a:cubicBezTo>
                  <a:lnTo>
                    <a:pt x="64680" y="38995"/>
                  </a:lnTo>
                  <a:cubicBezTo>
                    <a:pt x="61845" y="40129"/>
                    <a:pt x="58843" y="40729"/>
                    <a:pt x="55774" y="40729"/>
                  </a:cubicBezTo>
                  <a:cubicBezTo>
                    <a:pt x="55699" y="40730"/>
                    <a:pt x="55623" y="40730"/>
                    <a:pt x="55548" y="40730"/>
                  </a:cubicBezTo>
                  <a:cubicBezTo>
                    <a:pt x="52451" y="40730"/>
                    <a:pt x="49302" y="40060"/>
                    <a:pt x="46534" y="38594"/>
                  </a:cubicBezTo>
                  <a:cubicBezTo>
                    <a:pt x="45900" y="38261"/>
                    <a:pt x="45266" y="37861"/>
                    <a:pt x="44733" y="37394"/>
                  </a:cubicBezTo>
                  <a:cubicBezTo>
                    <a:pt x="44232" y="36960"/>
                    <a:pt x="43865" y="36426"/>
                    <a:pt x="43465" y="35926"/>
                  </a:cubicBezTo>
                  <a:cubicBezTo>
                    <a:pt x="42631" y="34792"/>
                    <a:pt x="41897" y="33557"/>
                    <a:pt x="41063" y="32457"/>
                  </a:cubicBezTo>
                  <a:cubicBezTo>
                    <a:pt x="41030" y="32390"/>
                    <a:pt x="40897" y="32223"/>
                    <a:pt x="40863" y="32190"/>
                  </a:cubicBezTo>
                  <a:cubicBezTo>
                    <a:pt x="40796" y="32123"/>
                    <a:pt x="40696" y="32023"/>
                    <a:pt x="40630" y="31956"/>
                  </a:cubicBezTo>
                  <a:cubicBezTo>
                    <a:pt x="40563" y="31890"/>
                    <a:pt x="40530" y="31856"/>
                    <a:pt x="40463" y="31790"/>
                  </a:cubicBezTo>
                  <a:cubicBezTo>
                    <a:pt x="40396" y="31823"/>
                    <a:pt x="40296" y="31856"/>
                    <a:pt x="40296" y="31856"/>
                  </a:cubicBezTo>
                  <a:cubicBezTo>
                    <a:pt x="40229" y="31890"/>
                    <a:pt x="40196" y="31890"/>
                    <a:pt x="40163" y="31923"/>
                  </a:cubicBezTo>
                  <a:cubicBezTo>
                    <a:pt x="40129" y="31923"/>
                    <a:pt x="40096" y="31923"/>
                    <a:pt x="40063" y="31956"/>
                  </a:cubicBezTo>
                  <a:cubicBezTo>
                    <a:pt x="38828" y="32523"/>
                    <a:pt x="37694" y="33324"/>
                    <a:pt x="36560" y="34058"/>
                  </a:cubicBezTo>
                  <a:cubicBezTo>
                    <a:pt x="35493" y="34792"/>
                    <a:pt x="34459" y="35359"/>
                    <a:pt x="33258" y="35792"/>
                  </a:cubicBezTo>
                  <a:cubicBezTo>
                    <a:pt x="31757" y="36293"/>
                    <a:pt x="30189" y="36593"/>
                    <a:pt x="28621" y="36626"/>
                  </a:cubicBezTo>
                  <a:cubicBezTo>
                    <a:pt x="28543" y="36628"/>
                    <a:pt x="28466" y="36628"/>
                    <a:pt x="28389" y="36628"/>
                  </a:cubicBezTo>
                  <a:cubicBezTo>
                    <a:pt x="22720" y="36628"/>
                    <a:pt x="17942" y="33025"/>
                    <a:pt x="15178" y="28254"/>
                  </a:cubicBezTo>
                  <a:cubicBezTo>
                    <a:pt x="12343" y="23317"/>
                    <a:pt x="11242" y="17179"/>
                    <a:pt x="12610" y="11642"/>
                  </a:cubicBezTo>
                  <a:cubicBezTo>
                    <a:pt x="12710" y="11208"/>
                    <a:pt x="12843" y="10808"/>
                    <a:pt x="13010" y="10374"/>
                  </a:cubicBezTo>
                  <a:cubicBezTo>
                    <a:pt x="9941" y="8473"/>
                    <a:pt x="7339" y="5904"/>
                    <a:pt x="5538" y="2769"/>
                  </a:cubicBezTo>
                  <a:cubicBezTo>
                    <a:pt x="5038" y="1901"/>
                    <a:pt x="4571" y="967"/>
                    <a:pt x="4204" y="0"/>
                  </a:cubicBezTo>
                  <a:close/>
                </a:path>
              </a:pathLst>
            </a:custGeom>
            <a:solidFill>
              <a:srgbClr val="9C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108;p36"/>
            <p:cNvSpPr/>
            <p:nvPr/>
          </p:nvSpPr>
          <p:spPr>
            <a:xfrm>
              <a:off x="3328955" y="3070735"/>
              <a:ext cx="218281" cy="262731"/>
            </a:xfrm>
            <a:custGeom>
              <a:avLst/>
              <a:gdLst/>
              <a:ahLst/>
              <a:cxnLst/>
              <a:rect l="l" t="t" r="r" b="b"/>
              <a:pathLst>
                <a:path w="9507" h="11443" extrusionOk="0">
                  <a:moveTo>
                    <a:pt x="2102" y="1"/>
                  </a:moveTo>
                  <a:lnTo>
                    <a:pt x="0" y="5571"/>
                  </a:lnTo>
                  <a:lnTo>
                    <a:pt x="3369" y="11442"/>
                  </a:lnTo>
                  <a:lnTo>
                    <a:pt x="9507" y="8540"/>
                  </a:lnTo>
                  <a:cubicBezTo>
                    <a:pt x="9507" y="8540"/>
                    <a:pt x="5938" y="2369"/>
                    <a:pt x="4103" y="901"/>
                  </a:cubicBezTo>
                  <a:cubicBezTo>
                    <a:pt x="3703" y="534"/>
                    <a:pt x="2102" y="1"/>
                    <a:pt x="210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109;p36"/>
            <p:cNvSpPr/>
            <p:nvPr/>
          </p:nvSpPr>
          <p:spPr>
            <a:xfrm>
              <a:off x="3406306" y="4263964"/>
              <a:ext cx="233618" cy="144969"/>
            </a:xfrm>
            <a:custGeom>
              <a:avLst/>
              <a:gdLst/>
              <a:ahLst/>
              <a:cxnLst/>
              <a:rect l="l" t="t" r="r" b="b"/>
              <a:pathLst>
                <a:path w="10175" h="6314" extrusionOk="0">
                  <a:moveTo>
                    <a:pt x="4503" y="0"/>
                  </a:moveTo>
                  <a:lnTo>
                    <a:pt x="0" y="567"/>
                  </a:lnTo>
                  <a:lnTo>
                    <a:pt x="100" y="3436"/>
                  </a:lnTo>
                  <a:cubicBezTo>
                    <a:pt x="100" y="3436"/>
                    <a:pt x="5231" y="6314"/>
                    <a:pt x="7607" y="6314"/>
                  </a:cubicBezTo>
                  <a:cubicBezTo>
                    <a:pt x="7865" y="6314"/>
                    <a:pt x="8090" y="6280"/>
                    <a:pt x="8273" y="6205"/>
                  </a:cubicBezTo>
                  <a:cubicBezTo>
                    <a:pt x="10174" y="5471"/>
                    <a:pt x="4637" y="1802"/>
                    <a:pt x="4637" y="1802"/>
                  </a:cubicBezTo>
                  <a:lnTo>
                    <a:pt x="4503" y="0"/>
                  </a:ln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110;p36"/>
            <p:cNvSpPr/>
            <p:nvPr/>
          </p:nvSpPr>
          <p:spPr>
            <a:xfrm>
              <a:off x="3723378" y="4120743"/>
              <a:ext cx="213689" cy="145406"/>
            </a:xfrm>
            <a:custGeom>
              <a:avLst/>
              <a:gdLst/>
              <a:ahLst/>
              <a:cxnLst/>
              <a:rect l="l" t="t" r="r" b="b"/>
              <a:pathLst>
                <a:path w="9307" h="6333" extrusionOk="0">
                  <a:moveTo>
                    <a:pt x="0" y="0"/>
                  </a:moveTo>
                  <a:lnTo>
                    <a:pt x="0" y="3269"/>
                  </a:lnTo>
                  <a:cubicBezTo>
                    <a:pt x="0" y="3269"/>
                    <a:pt x="5436" y="6333"/>
                    <a:pt x="7388" y="6333"/>
                  </a:cubicBezTo>
                  <a:cubicBezTo>
                    <a:pt x="7494" y="6333"/>
                    <a:pt x="7589" y="6324"/>
                    <a:pt x="7672" y="6305"/>
                  </a:cubicBezTo>
                  <a:cubicBezTo>
                    <a:pt x="9307" y="5905"/>
                    <a:pt x="7806" y="3269"/>
                    <a:pt x="5771" y="2636"/>
                  </a:cubicBezTo>
                  <a:cubicBezTo>
                    <a:pt x="4403" y="2235"/>
                    <a:pt x="4136" y="1268"/>
                    <a:pt x="4136" y="1268"/>
                  </a:cubicBezTo>
                  <a:lnTo>
                    <a:pt x="4036" y="4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111;p36"/>
            <p:cNvSpPr/>
            <p:nvPr/>
          </p:nvSpPr>
          <p:spPr>
            <a:xfrm>
              <a:off x="3782339" y="4159797"/>
              <a:ext cx="43670" cy="12284"/>
            </a:xfrm>
            <a:custGeom>
              <a:avLst/>
              <a:gdLst/>
              <a:ahLst/>
              <a:cxnLst/>
              <a:rect l="l" t="t" r="r" b="b"/>
              <a:pathLst>
                <a:path w="1902" h="535" fill="none" extrusionOk="0">
                  <a:moveTo>
                    <a:pt x="1902" y="1"/>
                  </a:moveTo>
                  <a:cubicBezTo>
                    <a:pt x="1902" y="1"/>
                    <a:pt x="401" y="34"/>
                    <a:pt x="1" y="534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112;p36"/>
            <p:cNvSpPr/>
            <p:nvPr/>
          </p:nvSpPr>
          <p:spPr>
            <a:xfrm>
              <a:off x="3801487" y="4172815"/>
              <a:ext cx="40616" cy="14580"/>
            </a:xfrm>
            <a:custGeom>
              <a:avLst/>
              <a:gdLst/>
              <a:ahLst/>
              <a:cxnLst/>
              <a:rect l="l" t="t" r="r" b="b"/>
              <a:pathLst>
                <a:path w="1769" h="635" fill="none" extrusionOk="0">
                  <a:moveTo>
                    <a:pt x="1768" y="1"/>
                  </a:moveTo>
                  <a:cubicBezTo>
                    <a:pt x="1768" y="1"/>
                    <a:pt x="401" y="134"/>
                    <a:pt x="1" y="635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113;p36"/>
            <p:cNvSpPr/>
            <p:nvPr/>
          </p:nvSpPr>
          <p:spPr>
            <a:xfrm>
              <a:off x="3828304" y="4185075"/>
              <a:ext cx="37540" cy="13799"/>
            </a:xfrm>
            <a:custGeom>
              <a:avLst/>
              <a:gdLst/>
              <a:ahLst/>
              <a:cxnLst/>
              <a:rect l="l" t="t" r="r" b="b"/>
              <a:pathLst>
                <a:path w="1635" h="601" fill="none" extrusionOk="0">
                  <a:moveTo>
                    <a:pt x="1635" y="0"/>
                  </a:moveTo>
                  <a:cubicBezTo>
                    <a:pt x="1635" y="0"/>
                    <a:pt x="400" y="101"/>
                    <a:pt x="0" y="601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114;p36"/>
            <p:cNvSpPr/>
            <p:nvPr/>
          </p:nvSpPr>
          <p:spPr>
            <a:xfrm>
              <a:off x="3102252" y="3027089"/>
              <a:ext cx="326285" cy="558135"/>
            </a:xfrm>
            <a:custGeom>
              <a:avLst/>
              <a:gdLst/>
              <a:ahLst/>
              <a:cxnLst/>
              <a:rect l="l" t="t" r="r" b="b"/>
              <a:pathLst>
                <a:path w="14211" h="24309" extrusionOk="0">
                  <a:moveTo>
                    <a:pt x="7773" y="0"/>
                  </a:moveTo>
                  <a:cubicBezTo>
                    <a:pt x="6872" y="100"/>
                    <a:pt x="6038" y="534"/>
                    <a:pt x="5571" y="1268"/>
                  </a:cubicBezTo>
                  <a:cubicBezTo>
                    <a:pt x="4203" y="3336"/>
                    <a:pt x="601" y="15945"/>
                    <a:pt x="0" y="23250"/>
                  </a:cubicBezTo>
                  <a:cubicBezTo>
                    <a:pt x="401" y="23284"/>
                    <a:pt x="768" y="23350"/>
                    <a:pt x="1168" y="23417"/>
                  </a:cubicBezTo>
                  <a:cubicBezTo>
                    <a:pt x="2869" y="23684"/>
                    <a:pt x="4570" y="24051"/>
                    <a:pt x="6272" y="24218"/>
                  </a:cubicBezTo>
                  <a:cubicBezTo>
                    <a:pt x="6896" y="24279"/>
                    <a:pt x="7524" y="24309"/>
                    <a:pt x="8154" y="24309"/>
                  </a:cubicBezTo>
                  <a:cubicBezTo>
                    <a:pt x="9241" y="24309"/>
                    <a:pt x="10331" y="24220"/>
                    <a:pt x="11409" y="24051"/>
                  </a:cubicBezTo>
                  <a:cubicBezTo>
                    <a:pt x="12343" y="23884"/>
                    <a:pt x="13277" y="23684"/>
                    <a:pt x="14211" y="23450"/>
                  </a:cubicBezTo>
                  <a:lnTo>
                    <a:pt x="13977" y="12076"/>
                  </a:lnTo>
                  <a:cubicBezTo>
                    <a:pt x="13977" y="12076"/>
                    <a:pt x="14111" y="5037"/>
                    <a:pt x="11976" y="1902"/>
                  </a:cubicBezTo>
                  <a:cubicBezTo>
                    <a:pt x="11876" y="1768"/>
                    <a:pt x="11776" y="1635"/>
                    <a:pt x="11675" y="1501"/>
                  </a:cubicBezTo>
                  <a:cubicBezTo>
                    <a:pt x="11008" y="1501"/>
                    <a:pt x="10375" y="1301"/>
                    <a:pt x="9741" y="1034"/>
                  </a:cubicBezTo>
                  <a:cubicBezTo>
                    <a:pt x="9407" y="934"/>
                    <a:pt x="9074" y="801"/>
                    <a:pt x="8740" y="634"/>
                  </a:cubicBezTo>
                  <a:cubicBezTo>
                    <a:pt x="8406" y="467"/>
                    <a:pt x="8073" y="267"/>
                    <a:pt x="777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115;p36"/>
            <p:cNvSpPr/>
            <p:nvPr/>
          </p:nvSpPr>
          <p:spPr>
            <a:xfrm>
              <a:off x="3091530" y="3536377"/>
              <a:ext cx="738325" cy="743697"/>
            </a:xfrm>
            <a:custGeom>
              <a:avLst/>
              <a:gdLst/>
              <a:ahLst/>
              <a:cxnLst/>
              <a:rect l="l" t="t" r="r" b="b"/>
              <a:pathLst>
                <a:path w="32157" h="32391" extrusionOk="0">
                  <a:moveTo>
                    <a:pt x="501" y="1"/>
                  </a:moveTo>
                  <a:cubicBezTo>
                    <a:pt x="534" y="1302"/>
                    <a:pt x="0" y="4738"/>
                    <a:pt x="868" y="7006"/>
                  </a:cubicBezTo>
                  <a:cubicBezTo>
                    <a:pt x="1602" y="8841"/>
                    <a:pt x="12810" y="16680"/>
                    <a:pt x="12810" y="16680"/>
                  </a:cubicBezTo>
                  <a:cubicBezTo>
                    <a:pt x="12810" y="16680"/>
                    <a:pt x="12576" y="32391"/>
                    <a:pt x="12943" y="32391"/>
                  </a:cubicBezTo>
                  <a:cubicBezTo>
                    <a:pt x="13310" y="32391"/>
                    <a:pt x="19348" y="31490"/>
                    <a:pt x="19348" y="31490"/>
                  </a:cubicBezTo>
                  <a:cubicBezTo>
                    <a:pt x="19348" y="31490"/>
                    <a:pt x="20615" y="14411"/>
                    <a:pt x="20048" y="12143"/>
                  </a:cubicBezTo>
                  <a:cubicBezTo>
                    <a:pt x="19915" y="11476"/>
                    <a:pt x="18047" y="9775"/>
                    <a:pt x="17480" y="9141"/>
                  </a:cubicBezTo>
                  <a:lnTo>
                    <a:pt x="17480" y="9141"/>
                  </a:lnTo>
                  <a:lnTo>
                    <a:pt x="25018" y="11643"/>
                  </a:lnTo>
                  <a:lnTo>
                    <a:pt x="26119" y="25853"/>
                  </a:lnTo>
                  <a:lnTo>
                    <a:pt x="32157" y="25853"/>
                  </a:lnTo>
                  <a:cubicBezTo>
                    <a:pt x="32157" y="25853"/>
                    <a:pt x="31923" y="9641"/>
                    <a:pt x="31423" y="8140"/>
                  </a:cubicBezTo>
                  <a:cubicBezTo>
                    <a:pt x="31056" y="7039"/>
                    <a:pt x="29321" y="5738"/>
                    <a:pt x="28387" y="5105"/>
                  </a:cubicBezTo>
                  <a:cubicBezTo>
                    <a:pt x="27987" y="4871"/>
                    <a:pt x="27587" y="4671"/>
                    <a:pt x="27153" y="4571"/>
                  </a:cubicBezTo>
                  <a:lnTo>
                    <a:pt x="15078" y="1335"/>
                  </a:lnTo>
                  <a:lnTo>
                    <a:pt x="14711" y="34"/>
                  </a:lnTo>
                  <a:cubicBezTo>
                    <a:pt x="12128" y="999"/>
                    <a:pt x="9328" y="1554"/>
                    <a:pt x="6557" y="1554"/>
                  </a:cubicBezTo>
                  <a:cubicBezTo>
                    <a:pt x="6071" y="1554"/>
                    <a:pt x="5586" y="1537"/>
                    <a:pt x="5104" y="1502"/>
                  </a:cubicBezTo>
                  <a:cubicBezTo>
                    <a:pt x="3770" y="1402"/>
                    <a:pt x="2369" y="1235"/>
                    <a:pt x="1201" y="535"/>
                  </a:cubicBezTo>
                  <a:cubicBezTo>
                    <a:pt x="968" y="401"/>
                    <a:pt x="734" y="201"/>
                    <a:pt x="501" y="1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116;p36"/>
            <p:cNvSpPr/>
            <p:nvPr/>
          </p:nvSpPr>
          <p:spPr>
            <a:xfrm>
              <a:off x="3266919" y="2941312"/>
              <a:ext cx="109542" cy="134339"/>
            </a:xfrm>
            <a:custGeom>
              <a:avLst/>
              <a:gdLst/>
              <a:ahLst/>
              <a:cxnLst/>
              <a:rect l="l" t="t" r="r" b="b"/>
              <a:pathLst>
                <a:path w="4771" h="5851" extrusionOk="0">
                  <a:moveTo>
                    <a:pt x="534" y="0"/>
                  </a:moveTo>
                  <a:lnTo>
                    <a:pt x="0" y="4337"/>
                  </a:lnTo>
                  <a:cubicBezTo>
                    <a:pt x="801" y="5037"/>
                    <a:pt x="1768" y="5538"/>
                    <a:pt x="2836" y="5738"/>
                  </a:cubicBezTo>
                  <a:cubicBezTo>
                    <a:pt x="3236" y="5813"/>
                    <a:pt x="3636" y="5850"/>
                    <a:pt x="4036" y="5850"/>
                  </a:cubicBezTo>
                  <a:cubicBezTo>
                    <a:pt x="4170" y="5850"/>
                    <a:pt x="4303" y="5846"/>
                    <a:pt x="4437" y="5838"/>
                  </a:cubicBezTo>
                  <a:cubicBezTo>
                    <a:pt x="4637" y="5638"/>
                    <a:pt x="4770" y="5471"/>
                    <a:pt x="4770" y="5471"/>
                  </a:cubicBezTo>
                  <a:lnTo>
                    <a:pt x="4503" y="2969"/>
                  </a:lnTo>
                  <a:lnTo>
                    <a:pt x="534" y="0"/>
                  </a:lnTo>
                  <a:close/>
                </a:path>
              </a:pathLst>
            </a:custGeom>
            <a:solidFill>
              <a:srgbClr val="FFB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117;p36"/>
            <p:cNvSpPr/>
            <p:nvPr/>
          </p:nvSpPr>
          <p:spPr>
            <a:xfrm>
              <a:off x="3269972" y="2941312"/>
              <a:ext cx="103412" cy="99922"/>
            </a:xfrm>
            <a:custGeom>
              <a:avLst/>
              <a:gdLst/>
              <a:ahLst/>
              <a:cxnLst/>
              <a:rect l="l" t="t" r="r" b="b"/>
              <a:pathLst>
                <a:path w="4504" h="4352" extrusionOk="0">
                  <a:moveTo>
                    <a:pt x="401" y="0"/>
                  </a:moveTo>
                  <a:lnTo>
                    <a:pt x="1" y="3236"/>
                  </a:lnTo>
                  <a:cubicBezTo>
                    <a:pt x="134" y="3336"/>
                    <a:pt x="268" y="3436"/>
                    <a:pt x="401" y="3503"/>
                  </a:cubicBezTo>
                  <a:cubicBezTo>
                    <a:pt x="601" y="3636"/>
                    <a:pt x="768" y="3736"/>
                    <a:pt x="968" y="3836"/>
                  </a:cubicBezTo>
                  <a:cubicBezTo>
                    <a:pt x="1035" y="3870"/>
                    <a:pt x="1101" y="3903"/>
                    <a:pt x="1168" y="3937"/>
                  </a:cubicBezTo>
                  <a:cubicBezTo>
                    <a:pt x="1202" y="3937"/>
                    <a:pt x="1235" y="3970"/>
                    <a:pt x="1235" y="3970"/>
                  </a:cubicBezTo>
                  <a:lnTo>
                    <a:pt x="1302" y="3970"/>
                  </a:lnTo>
                  <a:cubicBezTo>
                    <a:pt x="1635" y="4103"/>
                    <a:pt x="2002" y="4203"/>
                    <a:pt x="2369" y="4303"/>
                  </a:cubicBezTo>
                  <a:cubicBezTo>
                    <a:pt x="2436" y="4303"/>
                    <a:pt x="2536" y="4337"/>
                    <a:pt x="2636" y="4337"/>
                  </a:cubicBezTo>
                  <a:lnTo>
                    <a:pt x="2669" y="4337"/>
                  </a:lnTo>
                  <a:cubicBezTo>
                    <a:pt x="2803" y="4337"/>
                    <a:pt x="2921" y="4352"/>
                    <a:pt x="3035" y="4352"/>
                  </a:cubicBezTo>
                  <a:cubicBezTo>
                    <a:pt x="3092" y="4352"/>
                    <a:pt x="3147" y="4348"/>
                    <a:pt x="3203" y="4337"/>
                  </a:cubicBezTo>
                  <a:lnTo>
                    <a:pt x="3403" y="4337"/>
                  </a:lnTo>
                  <a:cubicBezTo>
                    <a:pt x="3436" y="4337"/>
                    <a:pt x="3470" y="4303"/>
                    <a:pt x="3503" y="4303"/>
                  </a:cubicBezTo>
                  <a:cubicBezTo>
                    <a:pt x="3703" y="4303"/>
                    <a:pt x="3837" y="4270"/>
                    <a:pt x="4004" y="4270"/>
                  </a:cubicBezTo>
                  <a:lnTo>
                    <a:pt x="4170" y="4270"/>
                  </a:lnTo>
                  <a:cubicBezTo>
                    <a:pt x="4204" y="4270"/>
                    <a:pt x="4437" y="4237"/>
                    <a:pt x="4471" y="4237"/>
                  </a:cubicBezTo>
                  <a:lnTo>
                    <a:pt x="4504" y="4237"/>
                  </a:lnTo>
                  <a:lnTo>
                    <a:pt x="4404" y="2969"/>
                  </a:lnTo>
                  <a:lnTo>
                    <a:pt x="401" y="0"/>
                  </a:lnTo>
                  <a:close/>
                </a:path>
              </a:pathLst>
            </a:custGeom>
            <a:solidFill>
              <a:srgbClr val="F79E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118;p36"/>
            <p:cNvSpPr/>
            <p:nvPr/>
          </p:nvSpPr>
          <p:spPr>
            <a:xfrm>
              <a:off x="3217142" y="2730888"/>
              <a:ext cx="245856" cy="288607"/>
            </a:xfrm>
            <a:custGeom>
              <a:avLst/>
              <a:gdLst/>
              <a:ahLst/>
              <a:cxnLst/>
              <a:rect l="l" t="t" r="r" b="b"/>
              <a:pathLst>
                <a:path w="10708" h="12570" extrusionOk="0">
                  <a:moveTo>
                    <a:pt x="6284" y="0"/>
                  </a:moveTo>
                  <a:cubicBezTo>
                    <a:pt x="3445" y="0"/>
                    <a:pt x="2502" y="2961"/>
                    <a:pt x="2502" y="2961"/>
                  </a:cubicBezTo>
                  <a:cubicBezTo>
                    <a:pt x="0" y="12227"/>
                    <a:pt x="5277" y="12570"/>
                    <a:pt x="6073" y="12570"/>
                  </a:cubicBezTo>
                  <a:cubicBezTo>
                    <a:pt x="6136" y="12570"/>
                    <a:pt x="6171" y="12568"/>
                    <a:pt x="6171" y="12568"/>
                  </a:cubicBezTo>
                  <a:cubicBezTo>
                    <a:pt x="6222" y="12569"/>
                    <a:pt x="6272" y="12570"/>
                    <a:pt x="6321" y="12570"/>
                  </a:cubicBezTo>
                  <a:cubicBezTo>
                    <a:pt x="10377" y="12570"/>
                    <a:pt x="10476" y="8542"/>
                    <a:pt x="10608" y="6630"/>
                  </a:cubicBezTo>
                  <a:cubicBezTo>
                    <a:pt x="10708" y="4695"/>
                    <a:pt x="10608" y="959"/>
                    <a:pt x="7472" y="159"/>
                  </a:cubicBezTo>
                  <a:cubicBezTo>
                    <a:pt x="7043" y="49"/>
                    <a:pt x="6648" y="0"/>
                    <a:pt x="6284" y="0"/>
                  </a:cubicBezTo>
                  <a:close/>
                </a:path>
              </a:pathLst>
            </a:custGeom>
            <a:solidFill>
              <a:srgbClr val="FFB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119;p36"/>
            <p:cNvSpPr/>
            <p:nvPr/>
          </p:nvSpPr>
          <p:spPr>
            <a:xfrm>
              <a:off x="3212527" y="2806516"/>
              <a:ext cx="72026" cy="103412"/>
            </a:xfrm>
            <a:custGeom>
              <a:avLst/>
              <a:gdLst/>
              <a:ahLst/>
              <a:cxnLst/>
              <a:rect l="l" t="t" r="r" b="b"/>
              <a:pathLst>
                <a:path w="3137" h="4504" extrusionOk="0">
                  <a:moveTo>
                    <a:pt x="1569" y="0"/>
                  </a:moveTo>
                  <a:cubicBezTo>
                    <a:pt x="701" y="0"/>
                    <a:pt x="1" y="1001"/>
                    <a:pt x="1" y="2235"/>
                  </a:cubicBezTo>
                  <a:cubicBezTo>
                    <a:pt x="1" y="3503"/>
                    <a:pt x="701" y="4504"/>
                    <a:pt x="1569" y="4504"/>
                  </a:cubicBezTo>
                  <a:cubicBezTo>
                    <a:pt x="2436" y="4504"/>
                    <a:pt x="3136" y="3503"/>
                    <a:pt x="3136" y="2235"/>
                  </a:cubicBezTo>
                  <a:cubicBezTo>
                    <a:pt x="3136" y="1001"/>
                    <a:pt x="2436" y="0"/>
                    <a:pt x="1569" y="0"/>
                  </a:cubicBezTo>
                  <a:close/>
                </a:path>
              </a:pathLst>
            </a:custGeom>
            <a:solidFill>
              <a:srgbClr val="FFB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120;p36"/>
            <p:cNvSpPr/>
            <p:nvPr/>
          </p:nvSpPr>
          <p:spPr>
            <a:xfrm>
              <a:off x="3282233" y="2739888"/>
              <a:ext cx="23" cy="2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B28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121;p36"/>
            <p:cNvSpPr/>
            <p:nvPr/>
          </p:nvSpPr>
          <p:spPr>
            <a:xfrm>
              <a:off x="3239344" y="2679321"/>
              <a:ext cx="251986" cy="188984"/>
            </a:xfrm>
            <a:custGeom>
              <a:avLst/>
              <a:gdLst/>
              <a:ahLst/>
              <a:cxnLst/>
              <a:rect l="l" t="t" r="r" b="b"/>
              <a:pathLst>
                <a:path w="10975" h="8231" extrusionOk="0">
                  <a:moveTo>
                    <a:pt x="4658" y="1"/>
                  </a:moveTo>
                  <a:cubicBezTo>
                    <a:pt x="4350" y="1"/>
                    <a:pt x="4045" y="102"/>
                    <a:pt x="3770" y="303"/>
                  </a:cubicBezTo>
                  <a:cubicBezTo>
                    <a:pt x="3336" y="570"/>
                    <a:pt x="2969" y="904"/>
                    <a:pt x="2769" y="1371"/>
                  </a:cubicBezTo>
                  <a:cubicBezTo>
                    <a:pt x="2736" y="1438"/>
                    <a:pt x="2702" y="1504"/>
                    <a:pt x="2669" y="1571"/>
                  </a:cubicBezTo>
                  <a:cubicBezTo>
                    <a:pt x="2469" y="1471"/>
                    <a:pt x="2269" y="1371"/>
                    <a:pt x="2035" y="1371"/>
                  </a:cubicBezTo>
                  <a:cubicBezTo>
                    <a:pt x="2005" y="1368"/>
                    <a:pt x="1974" y="1367"/>
                    <a:pt x="1945" y="1367"/>
                  </a:cubicBezTo>
                  <a:cubicBezTo>
                    <a:pt x="1128" y="1367"/>
                    <a:pt x="594" y="2231"/>
                    <a:pt x="401" y="2939"/>
                  </a:cubicBezTo>
                  <a:cubicBezTo>
                    <a:pt x="0" y="4206"/>
                    <a:pt x="501" y="5440"/>
                    <a:pt x="801" y="6641"/>
                  </a:cubicBezTo>
                  <a:cubicBezTo>
                    <a:pt x="908" y="7041"/>
                    <a:pt x="1142" y="8231"/>
                    <a:pt x="1641" y="8231"/>
                  </a:cubicBezTo>
                  <a:cubicBezTo>
                    <a:pt x="1766" y="8231"/>
                    <a:pt x="1908" y="8156"/>
                    <a:pt x="2069" y="7976"/>
                  </a:cubicBezTo>
                  <a:cubicBezTo>
                    <a:pt x="2202" y="7809"/>
                    <a:pt x="2269" y="7609"/>
                    <a:pt x="2302" y="7375"/>
                  </a:cubicBezTo>
                  <a:cubicBezTo>
                    <a:pt x="2335" y="6941"/>
                    <a:pt x="2235" y="6474"/>
                    <a:pt x="2235" y="6041"/>
                  </a:cubicBezTo>
                  <a:cubicBezTo>
                    <a:pt x="2269" y="5440"/>
                    <a:pt x="2536" y="5007"/>
                    <a:pt x="3103" y="4807"/>
                  </a:cubicBezTo>
                  <a:cubicBezTo>
                    <a:pt x="3325" y="4733"/>
                    <a:pt x="3553" y="4699"/>
                    <a:pt x="3783" y="4699"/>
                  </a:cubicBezTo>
                  <a:cubicBezTo>
                    <a:pt x="4279" y="4699"/>
                    <a:pt x="4782" y="4856"/>
                    <a:pt x="5237" y="5107"/>
                  </a:cubicBezTo>
                  <a:cubicBezTo>
                    <a:pt x="6272" y="5774"/>
                    <a:pt x="7239" y="6408"/>
                    <a:pt x="8540" y="6408"/>
                  </a:cubicBezTo>
                  <a:cubicBezTo>
                    <a:pt x="9907" y="6408"/>
                    <a:pt x="10975" y="5107"/>
                    <a:pt x="10841" y="3773"/>
                  </a:cubicBezTo>
                  <a:cubicBezTo>
                    <a:pt x="10808" y="3539"/>
                    <a:pt x="10775" y="3306"/>
                    <a:pt x="10708" y="3039"/>
                  </a:cubicBezTo>
                  <a:cubicBezTo>
                    <a:pt x="10575" y="2405"/>
                    <a:pt x="10274" y="1738"/>
                    <a:pt x="9841" y="1271"/>
                  </a:cubicBezTo>
                  <a:cubicBezTo>
                    <a:pt x="9486" y="834"/>
                    <a:pt x="8974" y="643"/>
                    <a:pt x="8434" y="643"/>
                  </a:cubicBezTo>
                  <a:cubicBezTo>
                    <a:pt x="8315" y="643"/>
                    <a:pt x="8194" y="652"/>
                    <a:pt x="8073" y="670"/>
                  </a:cubicBezTo>
                  <a:cubicBezTo>
                    <a:pt x="7973" y="670"/>
                    <a:pt x="7906" y="704"/>
                    <a:pt x="7806" y="737"/>
                  </a:cubicBezTo>
                  <a:cubicBezTo>
                    <a:pt x="7788" y="755"/>
                    <a:pt x="7787" y="761"/>
                    <a:pt x="7794" y="761"/>
                  </a:cubicBezTo>
                  <a:cubicBezTo>
                    <a:pt x="7804" y="761"/>
                    <a:pt x="7834" y="746"/>
                    <a:pt x="7838" y="746"/>
                  </a:cubicBezTo>
                  <a:cubicBezTo>
                    <a:pt x="7841" y="746"/>
                    <a:pt x="7834" y="752"/>
                    <a:pt x="7806" y="770"/>
                  </a:cubicBezTo>
                  <a:cubicBezTo>
                    <a:pt x="7773" y="770"/>
                    <a:pt x="7739" y="804"/>
                    <a:pt x="7706" y="804"/>
                  </a:cubicBezTo>
                  <a:lnTo>
                    <a:pt x="7639" y="704"/>
                  </a:lnTo>
                  <a:cubicBezTo>
                    <a:pt x="7606" y="704"/>
                    <a:pt x="7606" y="670"/>
                    <a:pt x="7572" y="670"/>
                  </a:cubicBezTo>
                  <a:cubicBezTo>
                    <a:pt x="7506" y="604"/>
                    <a:pt x="7406" y="537"/>
                    <a:pt x="7339" y="470"/>
                  </a:cubicBezTo>
                  <a:cubicBezTo>
                    <a:pt x="7139" y="370"/>
                    <a:pt x="6939" y="337"/>
                    <a:pt x="6739" y="303"/>
                  </a:cubicBezTo>
                  <a:cubicBezTo>
                    <a:pt x="6572" y="303"/>
                    <a:pt x="6405" y="337"/>
                    <a:pt x="6272" y="370"/>
                  </a:cubicBezTo>
                  <a:cubicBezTo>
                    <a:pt x="6138" y="403"/>
                    <a:pt x="5971" y="470"/>
                    <a:pt x="5871" y="570"/>
                  </a:cubicBezTo>
                  <a:cubicBezTo>
                    <a:pt x="5871" y="570"/>
                    <a:pt x="5871" y="570"/>
                    <a:pt x="5871" y="604"/>
                  </a:cubicBezTo>
                  <a:cubicBezTo>
                    <a:pt x="5738" y="437"/>
                    <a:pt x="5571" y="303"/>
                    <a:pt x="5404" y="203"/>
                  </a:cubicBezTo>
                  <a:cubicBezTo>
                    <a:pt x="5164" y="68"/>
                    <a:pt x="4910" y="1"/>
                    <a:pt x="4658" y="1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122;p36"/>
            <p:cNvSpPr/>
            <p:nvPr/>
          </p:nvSpPr>
          <p:spPr>
            <a:xfrm>
              <a:off x="3343489" y="2831519"/>
              <a:ext cx="35267" cy="20962"/>
            </a:xfrm>
            <a:custGeom>
              <a:avLst/>
              <a:gdLst/>
              <a:ahLst/>
              <a:cxnLst/>
              <a:rect l="l" t="t" r="r" b="b"/>
              <a:pathLst>
                <a:path w="1536" h="913" extrusionOk="0">
                  <a:moveTo>
                    <a:pt x="1262" y="0"/>
                  </a:moveTo>
                  <a:cubicBezTo>
                    <a:pt x="1231" y="0"/>
                    <a:pt x="1200" y="4"/>
                    <a:pt x="1168" y="12"/>
                  </a:cubicBezTo>
                  <a:cubicBezTo>
                    <a:pt x="1068" y="12"/>
                    <a:pt x="935" y="79"/>
                    <a:pt x="835" y="112"/>
                  </a:cubicBezTo>
                  <a:cubicBezTo>
                    <a:pt x="735" y="179"/>
                    <a:pt x="635" y="212"/>
                    <a:pt x="568" y="246"/>
                  </a:cubicBezTo>
                  <a:cubicBezTo>
                    <a:pt x="468" y="312"/>
                    <a:pt x="335" y="346"/>
                    <a:pt x="268" y="446"/>
                  </a:cubicBezTo>
                  <a:cubicBezTo>
                    <a:pt x="201" y="479"/>
                    <a:pt x="168" y="513"/>
                    <a:pt x="134" y="546"/>
                  </a:cubicBezTo>
                  <a:cubicBezTo>
                    <a:pt x="101" y="546"/>
                    <a:pt x="101" y="579"/>
                    <a:pt x="68" y="613"/>
                  </a:cubicBezTo>
                  <a:cubicBezTo>
                    <a:pt x="48" y="652"/>
                    <a:pt x="40" y="668"/>
                    <a:pt x="37" y="668"/>
                  </a:cubicBezTo>
                  <a:cubicBezTo>
                    <a:pt x="34" y="668"/>
                    <a:pt x="34" y="660"/>
                    <a:pt x="34" y="646"/>
                  </a:cubicBezTo>
                  <a:cubicBezTo>
                    <a:pt x="34" y="646"/>
                    <a:pt x="34" y="679"/>
                    <a:pt x="34" y="679"/>
                  </a:cubicBezTo>
                  <a:cubicBezTo>
                    <a:pt x="1" y="713"/>
                    <a:pt x="1" y="813"/>
                    <a:pt x="34" y="846"/>
                  </a:cubicBezTo>
                  <a:cubicBezTo>
                    <a:pt x="68" y="913"/>
                    <a:pt x="134" y="913"/>
                    <a:pt x="201" y="913"/>
                  </a:cubicBezTo>
                  <a:lnTo>
                    <a:pt x="268" y="913"/>
                  </a:lnTo>
                  <a:cubicBezTo>
                    <a:pt x="301" y="913"/>
                    <a:pt x="335" y="880"/>
                    <a:pt x="368" y="880"/>
                  </a:cubicBezTo>
                  <a:cubicBezTo>
                    <a:pt x="435" y="846"/>
                    <a:pt x="501" y="846"/>
                    <a:pt x="535" y="813"/>
                  </a:cubicBezTo>
                  <a:cubicBezTo>
                    <a:pt x="635" y="779"/>
                    <a:pt x="735" y="713"/>
                    <a:pt x="802" y="679"/>
                  </a:cubicBezTo>
                  <a:cubicBezTo>
                    <a:pt x="835" y="679"/>
                    <a:pt x="835" y="679"/>
                    <a:pt x="868" y="646"/>
                  </a:cubicBezTo>
                  <a:lnTo>
                    <a:pt x="902" y="646"/>
                  </a:lnTo>
                  <a:cubicBezTo>
                    <a:pt x="935" y="646"/>
                    <a:pt x="1002" y="613"/>
                    <a:pt x="1035" y="579"/>
                  </a:cubicBezTo>
                  <a:cubicBezTo>
                    <a:pt x="1135" y="546"/>
                    <a:pt x="1269" y="513"/>
                    <a:pt x="1369" y="479"/>
                  </a:cubicBezTo>
                  <a:cubicBezTo>
                    <a:pt x="1469" y="413"/>
                    <a:pt x="1535" y="246"/>
                    <a:pt x="1469" y="146"/>
                  </a:cubicBezTo>
                  <a:cubicBezTo>
                    <a:pt x="1443" y="44"/>
                    <a:pt x="1359" y="0"/>
                    <a:pt x="1262" y="0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123;p36"/>
            <p:cNvSpPr/>
            <p:nvPr/>
          </p:nvSpPr>
          <p:spPr>
            <a:xfrm>
              <a:off x="3420082" y="2833126"/>
              <a:ext cx="34486" cy="21215"/>
            </a:xfrm>
            <a:custGeom>
              <a:avLst/>
              <a:gdLst/>
              <a:ahLst/>
              <a:cxnLst/>
              <a:rect l="l" t="t" r="r" b="b"/>
              <a:pathLst>
                <a:path w="1502" h="924" extrusionOk="0">
                  <a:moveTo>
                    <a:pt x="266" y="0"/>
                  </a:moveTo>
                  <a:cubicBezTo>
                    <a:pt x="158" y="0"/>
                    <a:pt x="62" y="65"/>
                    <a:pt x="34" y="176"/>
                  </a:cubicBezTo>
                  <a:cubicBezTo>
                    <a:pt x="1" y="276"/>
                    <a:pt x="34" y="409"/>
                    <a:pt x="134" y="476"/>
                  </a:cubicBezTo>
                  <a:cubicBezTo>
                    <a:pt x="234" y="543"/>
                    <a:pt x="368" y="576"/>
                    <a:pt x="468" y="609"/>
                  </a:cubicBezTo>
                  <a:cubicBezTo>
                    <a:pt x="501" y="643"/>
                    <a:pt x="568" y="643"/>
                    <a:pt x="601" y="676"/>
                  </a:cubicBezTo>
                  <a:lnTo>
                    <a:pt x="634" y="676"/>
                  </a:lnTo>
                  <a:cubicBezTo>
                    <a:pt x="668" y="676"/>
                    <a:pt x="668" y="709"/>
                    <a:pt x="701" y="709"/>
                  </a:cubicBezTo>
                  <a:cubicBezTo>
                    <a:pt x="768" y="743"/>
                    <a:pt x="868" y="776"/>
                    <a:pt x="968" y="843"/>
                  </a:cubicBezTo>
                  <a:cubicBezTo>
                    <a:pt x="1001" y="843"/>
                    <a:pt x="1068" y="876"/>
                    <a:pt x="1135" y="876"/>
                  </a:cubicBezTo>
                  <a:cubicBezTo>
                    <a:pt x="1168" y="910"/>
                    <a:pt x="1202" y="910"/>
                    <a:pt x="1235" y="910"/>
                  </a:cubicBezTo>
                  <a:lnTo>
                    <a:pt x="1302" y="910"/>
                  </a:lnTo>
                  <a:cubicBezTo>
                    <a:pt x="1321" y="919"/>
                    <a:pt x="1341" y="923"/>
                    <a:pt x="1359" y="923"/>
                  </a:cubicBezTo>
                  <a:cubicBezTo>
                    <a:pt x="1405" y="923"/>
                    <a:pt x="1445" y="900"/>
                    <a:pt x="1468" y="876"/>
                  </a:cubicBezTo>
                  <a:cubicBezTo>
                    <a:pt x="1502" y="810"/>
                    <a:pt x="1502" y="743"/>
                    <a:pt x="1468" y="676"/>
                  </a:cubicBezTo>
                  <a:cubicBezTo>
                    <a:pt x="1468" y="676"/>
                    <a:pt x="1468" y="676"/>
                    <a:pt x="1468" y="643"/>
                  </a:cubicBezTo>
                  <a:cubicBezTo>
                    <a:pt x="1468" y="659"/>
                    <a:pt x="1468" y="668"/>
                    <a:pt x="1464" y="668"/>
                  </a:cubicBezTo>
                  <a:cubicBezTo>
                    <a:pt x="1460" y="668"/>
                    <a:pt x="1452" y="659"/>
                    <a:pt x="1435" y="643"/>
                  </a:cubicBezTo>
                  <a:cubicBezTo>
                    <a:pt x="1402" y="609"/>
                    <a:pt x="1402" y="576"/>
                    <a:pt x="1368" y="543"/>
                  </a:cubicBezTo>
                  <a:cubicBezTo>
                    <a:pt x="1335" y="509"/>
                    <a:pt x="1302" y="476"/>
                    <a:pt x="1235" y="443"/>
                  </a:cubicBezTo>
                  <a:cubicBezTo>
                    <a:pt x="1168" y="376"/>
                    <a:pt x="1035" y="309"/>
                    <a:pt x="935" y="276"/>
                  </a:cubicBezTo>
                  <a:cubicBezTo>
                    <a:pt x="868" y="209"/>
                    <a:pt x="768" y="176"/>
                    <a:pt x="668" y="142"/>
                  </a:cubicBezTo>
                  <a:cubicBezTo>
                    <a:pt x="568" y="76"/>
                    <a:pt x="468" y="42"/>
                    <a:pt x="334" y="9"/>
                  </a:cubicBezTo>
                  <a:cubicBezTo>
                    <a:pt x="311" y="3"/>
                    <a:pt x="288" y="0"/>
                    <a:pt x="266" y="0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124;p36"/>
            <p:cNvSpPr/>
            <p:nvPr/>
          </p:nvSpPr>
          <p:spPr>
            <a:xfrm>
              <a:off x="3429266" y="2850943"/>
              <a:ext cx="23" cy="2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3B28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125;p36"/>
            <p:cNvSpPr/>
            <p:nvPr/>
          </p:nvSpPr>
          <p:spPr>
            <a:xfrm>
              <a:off x="3358045" y="2861665"/>
              <a:ext cx="13041" cy="21468"/>
            </a:xfrm>
            <a:custGeom>
              <a:avLst/>
              <a:gdLst/>
              <a:ahLst/>
              <a:cxnLst/>
              <a:rect l="l" t="t" r="r" b="b"/>
              <a:pathLst>
                <a:path w="568" h="935" extrusionOk="0">
                  <a:moveTo>
                    <a:pt x="301" y="0"/>
                  </a:moveTo>
                  <a:cubicBezTo>
                    <a:pt x="134" y="0"/>
                    <a:pt x="1" y="200"/>
                    <a:pt x="1" y="467"/>
                  </a:cubicBezTo>
                  <a:cubicBezTo>
                    <a:pt x="1" y="734"/>
                    <a:pt x="134" y="934"/>
                    <a:pt x="301" y="934"/>
                  </a:cubicBezTo>
                  <a:cubicBezTo>
                    <a:pt x="434" y="934"/>
                    <a:pt x="568" y="734"/>
                    <a:pt x="568" y="467"/>
                  </a:cubicBezTo>
                  <a:cubicBezTo>
                    <a:pt x="568" y="200"/>
                    <a:pt x="434" y="0"/>
                    <a:pt x="301" y="0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126;p36"/>
            <p:cNvSpPr/>
            <p:nvPr/>
          </p:nvSpPr>
          <p:spPr>
            <a:xfrm>
              <a:off x="3350400" y="2883109"/>
              <a:ext cx="21468" cy="10745"/>
            </a:xfrm>
            <a:custGeom>
              <a:avLst/>
              <a:gdLst/>
              <a:ahLst/>
              <a:cxnLst/>
              <a:rect l="l" t="t" r="r" b="b"/>
              <a:pathLst>
                <a:path w="935" h="468" fill="none" extrusionOk="0">
                  <a:moveTo>
                    <a:pt x="0" y="0"/>
                  </a:moveTo>
                  <a:cubicBezTo>
                    <a:pt x="34" y="200"/>
                    <a:pt x="200" y="367"/>
                    <a:pt x="400" y="401"/>
                  </a:cubicBezTo>
                  <a:cubicBezTo>
                    <a:pt x="601" y="467"/>
                    <a:pt x="801" y="401"/>
                    <a:pt x="934" y="234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127;p36"/>
            <p:cNvSpPr/>
            <p:nvPr/>
          </p:nvSpPr>
          <p:spPr>
            <a:xfrm>
              <a:off x="3424674" y="2883109"/>
              <a:ext cx="26840" cy="9207"/>
            </a:xfrm>
            <a:custGeom>
              <a:avLst/>
              <a:gdLst/>
              <a:ahLst/>
              <a:cxnLst/>
              <a:rect l="l" t="t" r="r" b="b"/>
              <a:pathLst>
                <a:path w="1169" h="401" fill="none" extrusionOk="0">
                  <a:moveTo>
                    <a:pt x="1" y="234"/>
                  </a:moveTo>
                  <a:cubicBezTo>
                    <a:pt x="101" y="300"/>
                    <a:pt x="401" y="367"/>
                    <a:pt x="535" y="401"/>
                  </a:cubicBezTo>
                  <a:cubicBezTo>
                    <a:pt x="668" y="401"/>
                    <a:pt x="1168" y="134"/>
                    <a:pt x="1135" y="0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128;p36"/>
            <p:cNvSpPr/>
            <p:nvPr/>
          </p:nvSpPr>
          <p:spPr>
            <a:xfrm>
              <a:off x="3426970" y="2861665"/>
              <a:ext cx="13822" cy="21468"/>
            </a:xfrm>
            <a:custGeom>
              <a:avLst/>
              <a:gdLst/>
              <a:ahLst/>
              <a:cxnLst/>
              <a:rect l="l" t="t" r="r" b="b"/>
              <a:pathLst>
                <a:path w="602" h="935" extrusionOk="0">
                  <a:moveTo>
                    <a:pt x="301" y="0"/>
                  </a:moveTo>
                  <a:cubicBezTo>
                    <a:pt x="134" y="0"/>
                    <a:pt x="1" y="200"/>
                    <a:pt x="1" y="467"/>
                  </a:cubicBezTo>
                  <a:cubicBezTo>
                    <a:pt x="1" y="701"/>
                    <a:pt x="134" y="934"/>
                    <a:pt x="301" y="934"/>
                  </a:cubicBezTo>
                  <a:cubicBezTo>
                    <a:pt x="468" y="934"/>
                    <a:pt x="601" y="701"/>
                    <a:pt x="601" y="467"/>
                  </a:cubicBezTo>
                  <a:cubicBezTo>
                    <a:pt x="601" y="200"/>
                    <a:pt x="468" y="0"/>
                    <a:pt x="301" y="0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129;p36"/>
            <p:cNvSpPr/>
            <p:nvPr/>
          </p:nvSpPr>
          <p:spPr>
            <a:xfrm>
              <a:off x="3404010" y="2867795"/>
              <a:ext cx="13799" cy="60523"/>
            </a:xfrm>
            <a:custGeom>
              <a:avLst/>
              <a:gdLst/>
              <a:ahLst/>
              <a:cxnLst/>
              <a:rect l="l" t="t" r="r" b="b"/>
              <a:pathLst>
                <a:path w="601" h="2636" fill="none" extrusionOk="0">
                  <a:moveTo>
                    <a:pt x="0" y="0"/>
                  </a:moveTo>
                  <a:cubicBezTo>
                    <a:pt x="0" y="367"/>
                    <a:pt x="34" y="1001"/>
                    <a:pt x="234" y="1334"/>
                  </a:cubicBezTo>
                  <a:cubicBezTo>
                    <a:pt x="300" y="1434"/>
                    <a:pt x="400" y="1535"/>
                    <a:pt x="434" y="1635"/>
                  </a:cubicBezTo>
                  <a:cubicBezTo>
                    <a:pt x="601" y="2002"/>
                    <a:pt x="400" y="2469"/>
                    <a:pt x="34" y="2635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130;p36"/>
            <p:cNvSpPr/>
            <p:nvPr/>
          </p:nvSpPr>
          <p:spPr>
            <a:xfrm>
              <a:off x="3345808" y="2951276"/>
              <a:ext cx="62038" cy="25279"/>
            </a:xfrm>
            <a:custGeom>
              <a:avLst/>
              <a:gdLst/>
              <a:ahLst/>
              <a:cxnLst/>
              <a:rect l="l" t="t" r="r" b="b"/>
              <a:pathLst>
                <a:path w="2702" h="1101" fill="none" extrusionOk="0">
                  <a:moveTo>
                    <a:pt x="0" y="100"/>
                  </a:moveTo>
                  <a:cubicBezTo>
                    <a:pt x="1001" y="0"/>
                    <a:pt x="2035" y="367"/>
                    <a:pt x="2702" y="1101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131;p36"/>
            <p:cNvSpPr/>
            <p:nvPr/>
          </p:nvSpPr>
          <p:spPr>
            <a:xfrm>
              <a:off x="3422378" y="3300491"/>
              <a:ext cx="350025" cy="396244"/>
            </a:xfrm>
            <a:custGeom>
              <a:avLst/>
              <a:gdLst/>
              <a:ahLst/>
              <a:cxnLst/>
              <a:rect l="l" t="t" r="r" b="b"/>
              <a:pathLst>
                <a:path w="15245" h="17258" extrusionOk="0">
                  <a:moveTo>
                    <a:pt x="4437" y="1"/>
                  </a:moveTo>
                  <a:cubicBezTo>
                    <a:pt x="3403" y="1002"/>
                    <a:pt x="1902" y="1569"/>
                    <a:pt x="67" y="2002"/>
                  </a:cubicBezTo>
                  <a:cubicBezTo>
                    <a:pt x="101" y="2736"/>
                    <a:pt x="168" y="3637"/>
                    <a:pt x="101" y="4404"/>
                  </a:cubicBezTo>
                  <a:cubicBezTo>
                    <a:pt x="1" y="5238"/>
                    <a:pt x="1869" y="8073"/>
                    <a:pt x="3437" y="9408"/>
                  </a:cubicBezTo>
                  <a:cubicBezTo>
                    <a:pt x="3921" y="9796"/>
                    <a:pt x="8980" y="13723"/>
                    <a:pt x="9353" y="13723"/>
                  </a:cubicBezTo>
                  <a:cubicBezTo>
                    <a:pt x="9362" y="13723"/>
                    <a:pt x="9368" y="13721"/>
                    <a:pt x="9371" y="13716"/>
                  </a:cubicBezTo>
                  <a:lnTo>
                    <a:pt x="9371" y="13716"/>
                  </a:lnTo>
                  <a:cubicBezTo>
                    <a:pt x="9341" y="13783"/>
                    <a:pt x="9340" y="13879"/>
                    <a:pt x="9307" y="13944"/>
                  </a:cubicBezTo>
                  <a:cubicBezTo>
                    <a:pt x="9274" y="14044"/>
                    <a:pt x="9274" y="14178"/>
                    <a:pt x="9274" y="14311"/>
                  </a:cubicBezTo>
                  <a:cubicBezTo>
                    <a:pt x="9274" y="14511"/>
                    <a:pt x="9274" y="14711"/>
                    <a:pt x="9274" y="14912"/>
                  </a:cubicBezTo>
                  <a:cubicBezTo>
                    <a:pt x="9274" y="15145"/>
                    <a:pt x="9274" y="15379"/>
                    <a:pt x="9307" y="15579"/>
                  </a:cubicBezTo>
                  <a:cubicBezTo>
                    <a:pt x="9379" y="15881"/>
                    <a:pt x="9630" y="16022"/>
                    <a:pt x="9890" y="16022"/>
                  </a:cubicBezTo>
                  <a:cubicBezTo>
                    <a:pt x="10117" y="16022"/>
                    <a:pt x="10350" y="15914"/>
                    <a:pt x="10475" y="15712"/>
                  </a:cubicBezTo>
                  <a:cubicBezTo>
                    <a:pt x="10675" y="15412"/>
                    <a:pt x="10608" y="14978"/>
                    <a:pt x="10608" y="14611"/>
                  </a:cubicBezTo>
                  <a:lnTo>
                    <a:pt x="10608" y="14611"/>
                  </a:lnTo>
                  <a:cubicBezTo>
                    <a:pt x="11109" y="15145"/>
                    <a:pt x="11642" y="15946"/>
                    <a:pt x="11576" y="16713"/>
                  </a:cubicBezTo>
                  <a:cubicBezTo>
                    <a:pt x="11676" y="16880"/>
                    <a:pt x="11742" y="17046"/>
                    <a:pt x="11843" y="17180"/>
                  </a:cubicBezTo>
                  <a:cubicBezTo>
                    <a:pt x="12135" y="17216"/>
                    <a:pt x="12578" y="17257"/>
                    <a:pt x="13038" y="17257"/>
                  </a:cubicBezTo>
                  <a:cubicBezTo>
                    <a:pt x="13838" y="17257"/>
                    <a:pt x="14687" y="17133"/>
                    <a:pt x="14878" y="16646"/>
                  </a:cubicBezTo>
                  <a:cubicBezTo>
                    <a:pt x="15245" y="15645"/>
                    <a:pt x="14111" y="12877"/>
                    <a:pt x="12476" y="11376"/>
                  </a:cubicBezTo>
                  <a:cubicBezTo>
                    <a:pt x="10842" y="9841"/>
                    <a:pt x="6339" y="6339"/>
                    <a:pt x="5938" y="5338"/>
                  </a:cubicBezTo>
                  <a:cubicBezTo>
                    <a:pt x="5705" y="4671"/>
                    <a:pt x="4971" y="1936"/>
                    <a:pt x="4437" y="1"/>
                  </a:cubicBezTo>
                  <a:close/>
                </a:path>
              </a:pathLst>
            </a:custGeom>
            <a:solidFill>
              <a:srgbClr val="F79E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132;p36"/>
            <p:cNvSpPr/>
            <p:nvPr/>
          </p:nvSpPr>
          <p:spPr>
            <a:xfrm>
              <a:off x="3647221" y="2573064"/>
              <a:ext cx="297516" cy="378656"/>
            </a:xfrm>
            <a:custGeom>
              <a:avLst/>
              <a:gdLst/>
              <a:ahLst/>
              <a:cxnLst/>
              <a:rect l="l" t="t" r="r" b="b"/>
              <a:pathLst>
                <a:path w="12958" h="16492" extrusionOk="0">
                  <a:moveTo>
                    <a:pt x="12667" y="1"/>
                  </a:moveTo>
                  <a:cubicBezTo>
                    <a:pt x="12613" y="1"/>
                    <a:pt x="12557" y="36"/>
                    <a:pt x="12557" y="95"/>
                  </a:cubicBezTo>
                  <a:cubicBezTo>
                    <a:pt x="12824" y="2863"/>
                    <a:pt x="11390" y="5732"/>
                    <a:pt x="8921" y="7066"/>
                  </a:cubicBezTo>
                  <a:cubicBezTo>
                    <a:pt x="7587" y="7800"/>
                    <a:pt x="6052" y="8000"/>
                    <a:pt x="4751" y="8834"/>
                  </a:cubicBezTo>
                  <a:cubicBezTo>
                    <a:pt x="3617" y="9601"/>
                    <a:pt x="2717" y="10669"/>
                    <a:pt x="2083" y="11870"/>
                  </a:cubicBezTo>
                  <a:cubicBezTo>
                    <a:pt x="1716" y="12570"/>
                    <a:pt x="1449" y="13304"/>
                    <a:pt x="1216" y="14071"/>
                  </a:cubicBezTo>
                  <a:cubicBezTo>
                    <a:pt x="982" y="14872"/>
                    <a:pt x="715" y="15739"/>
                    <a:pt x="81" y="16340"/>
                  </a:cubicBezTo>
                  <a:cubicBezTo>
                    <a:pt x="1" y="16394"/>
                    <a:pt x="51" y="16491"/>
                    <a:pt x="126" y="16491"/>
                  </a:cubicBezTo>
                  <a:cubicBezTo>
                    <a:pt x="143" y="16491"/>
                    <a:pt x="162" y="16486"/>
                    <a:pt x="182" y="16473"/>
                  </a:cubicBezTo>
                  <a:cubicBezTo>
                    <a:pt x="1382" y="15672"/>
                    <a:pt x="1482" y="13938"/>
                    <a:pt x="2016" y="12704"/>
                  </a:cubicBezTo>
                  <a:cubicBezTo>
                    <a:pt x="2617" y="11303"/>
                    <a:pt x="3551" y="10035"/>
                    <a:pt x="4785" y="9168"/>
                  </a:cubicBezTo>
                  <a:cubicBezTo>
                    <a:pt x="6152" y="8200"/>
                    <a:pt x="7887" y="8034"/>
                    <a:pt x="9288" y="7200"/>
                  </a:cubicBezTo>
                  <a:cubicBezTo>
                    <a:pt x="10389" y="6533"/>
                    <a:pt x="11289" y="5532"/>
                    <a:pt x="11923" y="4398"/>
                  </a:cubicBezTo>
                  <a:cubicBezTo>
                    <a:pt x="12657" y="3097"/>
                    <a:pt x="12957" y="1562"/>
                    <a:pt x="12757" y="61"/>
                  </a:cubicBezTo>
                  <a:cubicBezTo>
                    <a:pt x="12743" y="19"/>
                    <a:pt x="12706" y="1"/>
                    <a:pt x="12667" y="1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133;p36"/>
            <p:cNvSpPr/>
            <p:nvPr/>
          </p:nvSpPr>
          <p:spPr>
            <a:xfrm>
              <a:off x="3663890" y="2535525"/>
              <a:ext cx="323736" cy="420489"/>
            </a:xfrm>
            <a:custGeom>
              <a:avLst/>
              <a:gdLst/>
              <a:ahLst/>
              <a:cxnLst/>
              <a:rect l="l" t="t" r="r" b="b"/>
              <a:pathLst>
                <a:path w="14100" h="18314" extrusionOk="0">
                  <a:moveTo>
                    <a:pt x="13217" y="1"/>
                  </a:moveTo>
                  <a:cubicBezTo>
                    <a:pt x="13168" y="1"/>
                    <a:pt x="13108" y="48"/>
                    <a:pt x="13132" y="95"/>
                  </a:cubicBezTo>
                  <a:cubicBezTo>
                    <a:pt x="14099" y="3097"/>
                    <a:pt x="13399" y="6533"/>
                    <a:pt x="11097" y="8735"/>
                  </a:cubicBezTo>
                  <a:cubicBezTo>
                    <a:pt x="8662" y="11003"/>
                    <a:pt x="4859" y="11270"/>
                    <a:pt x="2758" y="13972"/>
                  </a:cubicBezTo>
                  <a:cubicBezTo>
                    <a:pt x="1757" y="15306"/>
                    <a:pt x="1590" y="17241"/>
                    <a:pt x="89" y="18141"/>
                  </a:cubicBezTo>
                  <a:cubicBezTo>
                    <a:pt x="0" y="18201"/>
                    <a:pt x="44" y="18313"/>
                    <a:pt x="125" y="18313"/>
                  </a:cubicBezTo>
                  <a:cubicBezTo>
                    <a:pt x="135" y="18313"/>
                    <a:pt x="145" y="18312"/>
                    <a:pt x="156" y="18308"/>
                  </a:cubicBezTo>
                  <a:cubicBezTo>
                    <a:pt x="1557" y="17774"/>
                    <a:pt x="1857" y="16040"/>
                    <a:pt x="2491" y="14872"/>
                  </a:cubicBezTo>
                  <a:cubicBezTo>
                    <a:pt x="3358" y="13238"/>
                    <a:pt x="5060" y="12304"/>
                    <a:pt x="6694" y="11537"/>
                  </a:cubicBezTo>
                  <a:cubicBezTo>
                    <a:pt x="8295" y="10803"/>
                    <a:pt x="9963" y="10169"/>
                    <a:pt x="11264" y="8935"/>
                  </a:cubicBezTo>
                  <a:cubicBezTo>
                    <a:pt x="12398" y="7901"/>
                    <a:pt x="13165" y="6500"/>
                    <a:pt x="13566" y="5032"/>
                  </a:cubicBezTo>
                  <a:cubicBezTo>
                    <a:pt x="13966" y="3397"/>
                    <a:pt x="13933" y="1630"/>
                    <a:pt x="13265" y="28"/>
                  </a:cubicBezTo>
                  <a:cubicBezTo>
                    <a:pt x="13256" y="9"/>
                    <a:pt x="13237" y="1"/>
                    <a:pt x="13217" y="1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134;p36"/>
            <p:cNvSpPr/>
            <p:nvPr/>
          </p:nvSpPr>
          <p:spPr>
            <a:xfrm>
              <a:off x="3682258" y="2715183"/>
              <a:ext cx="301143" cy="252307"/>
            </a:xfrm>
            <a:custGeom>
              <a:avLst/>
              <a:gdLst/>
              <a:ahLst/>
              <a:cxnLst/>
              <a:rect l="l" t="t" r="r" b="b"/>
              <a:pathLst>
                <a:path w="13116" h="10989" extrusionOk="0">
                  <a:moveTo>
                    <a:pt x="13058" y="1"/>
                  </a:moveTo>
                  <a:cubicBezTo>
                    <a:pt x="13024" y="1"/>
                    <a:pt x="12982" y="26"/>
                    <a:pt x="12966" y="76"/>
                  </a:cubicBezTo>
                  <a:cubicBezTo>
                    <a:pt x="12465" y="2511"/>
                    <a:pt x="9830" y="3545"/>
                    <a:pt x="7729" y="4245"/>
                  </a:cubicBezTo>
                  <a:cubicBezTo>
                    <a:pt x="6628" y="4612"/>
                    <a:pt x="5527" y="4946"/>
                    <a:pt x="4560" y="5546"/>
                  </a:cubicBezTo>
                  <a:cubicBezTo>
                    <a:pt x="3592" y="6113"/>
                    <a:pt x="2925" y="6881"/>
                    <a:pt x="2325" y="7848"/>
                  </a:cubicBezTo>
                  <a:cubicBezTo>
                    <a:pt x="2025" y="8348"/>
                    <a:pt x="1724" y="8882"/>
                    <a:pt x="1391" y="9382"/>
                  </a:cubicBezTo>
                  <a:cubicBezTo>
                    <a:pt x="1024" y="9949"/>
                    <a:pt x="557" y="10350"/>
                    <a:pt x="90" y="10817"/>
                  </a:cubicBezTo>
                  <a:cubicBezTo>
                    <a:pt x="1" y="10876"/>
                    <a:pt x="71" y="10989"/>
                    <a:pt x="158" y="10989"/>
                  </a:cubicBezTo>
                  <a:cubicBezTo>
                    <a:pt x="168" y="10989"/>
                    <a:pt x="179" y="10987"/>
                    <a:pt x="190" y="10984"/>
                  </a:cubicBezTo>
                  <a:cubicBezTo>
                    <a:pt x="1157" y="10617"/>
                    <a:pt x="1758" y="9416"/>
                    <a:pt x="2258" y="8582"/>
                  </a:cubicBezTo>
                  <a:cubicBezTo>
                    <a:pt x="2892" y="7548"/>
                    <a:pt x="3526" y="6580"/>
                    <a:pt x="4560" y="5913"/>
                  </a:cubicBezTo>
                  <a:cubicBezTo>
                    <a:pt x="6628" y="4612"/>
                    <a:pt x="9196" y="4445"/>
                    <a:pt x="11198" y="2978"/>
                  </a:cubicBezTo>
                  <a:cubicBezTo>
                    <a:pt x="12165" y="2277"/>
                    <a:pt x="12932" y="1310"/>
                    <a:pt x="13099" y="76"/>
                  </a:cubicBezTo>
                  <a:cubicBezTo>
                    <a:pt x="13116" y="26"/>
                    <a:pt x="13091" y="1"/>
                    <a:pt x="13058" y="1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135;p36"/>
            <p:cNvSpPr/>
            <p:nvPr/>
          </p:nvSpPr>
          <p:spPr>
            <a:xfrm>
              <a:off x="3314399" y="2954307"/>
              <a:ext cx="336823" cy="413510"/>
            </a:xfrm>
            <a:custGeom>
              <a:avLst/>
              <a:gdLst/>
              <a:ahLst/>
              <a:cxnLst/>
              <a:rect l="l" t="t" r="r" b="b"/>
              <a:pathLst>
                <a:path w="14670" h="18010" extrusionOk="0">
                  <a:moveTo>
                    <a:pt x="13696" y="1"/>
                  </a:moveTo>
                  <a:cubicBezTo>
                    <a:pt x="13690" y="1"/>
                    <a:pt x="13683" y="1"/>
                    <a:pt x="13677" y="1"/>
                  </a:cubicBezTo>
                  <a:cubicBezTo>
                    <a:pt x="12876" y="68"/>
                    <a:pt x="12543" y="3537"/>
                    <a:pt x="12543" y="3537"/>
                  </a:cubicBezTo>
                  <a:cubicBezTo>
                    <a:pt x="12543" y="3537"/>
                    <a:pt x="12509" y="1803"/>
                    <a:pt x="11976" y="602"/>
                  </a:cubicBezTo>
                  <a:cubicBezTo>
                    <a:pt x="11815" y="231"/>
                    <a:pt x="11676" y="101"/>
                    <a:pt x="11559" y="101"/>
                  </a:cubicBezTo>
                  <a:cubicBezTo>
                    <a:pt x="11288" y="101"/>
                    <a:pt x="11142" y="802"/>
                    <a:pt x="11142" y="802"/>
                  </a:cubicBezTo>
                  <a:lnTo>
                    <a:pt x="10775" y="4038"/>
                  </a:lnTo>
                  <a:cubicBezTo>
                    <a:pt x="10775" y="4038"/>
                    <a:pt x="10743" y="4032"/>
                    <a:pt x="10691" y="4032"/>
                  </a:cubicBezTo>
                  <a:cubicBezTo>
                    <a:pt x="10439" y="4032"/>
                    <a:pt x="9700" y="4168"/>
                    <a:pt x="9507" y="5739"/>
                  </a:cubicBezTo>
                  <a:cubicBezTo>
                    <a:pt x="9407" y="6873"/>
                    <a:pt x="10374" y="7540"/>
                    <a:pt x="10374" y="7540"/>
                  </a:cubicBezTo>
                  <a:cubicBezTo>
                    <a:pt x="10374" y="7540"/>
                    <a:pt x="8640" y="11576"/>
                    <a:pt x="3603" y="12210"/>
                  </a:cubicBezTo>
                  <a:cubicBezTo>
                    <a:pt x="3546" y="12217"/>
                    <a:pt x="3494" y="12219"/>
                    <a:pt x="3447" y="12219"/>
                  </a:cubicBezTo>
                  <a:cubicBezTo>
                    <a:pt x="3246" y="12219"/>
                    <a:pt x="3112" y="12170"/>
                    <a:pt x="2869" y="12143"/>
                  </a:cubicBezTo>
                  <a:cubicBezTo>
                    <a:pt x="2502" y="12911"/>
                    <a:pt x="2035" y="13811"/>
                    <a:pt x="1635" y="14545"/>
                  </a:cubicBezTo>
                  <a:cubicBezTo>
                    <a:pt x="1168" y="15679"/>
                    <a:pt x="0" y="17848"/>
                    <a:pt x="0" y="17848"/>
                  </a:cubicBezTo>
                  <a:cubicBezTo>
                    <a:pt x="766" y="17958"/>
                    <a:pt x="1485" y="18010"/>
                    <a:pt x="2159" y="18010"/>
                  </a:cubicBezTo>
                  <a:cubicBezTo>
                    <a:pt x="10011" y="18010"/>
                    <a:pt x="11907" y="11058"/>
                    <a:pt x="12276" y="10075"/>
                  </a:cubicBezTo>
                  <a:cubicBezTo>
                    <a:pt x="12910" y="8441"/>
                    <a:pt x="14044" y="5038"/>
                    <a:pt x="14044" y="5038"/>
                  </a:cubicBezTo>
                  <a:cubicBezTo>
                    <a:pt x="14044" y="5038"/>
                    <a:pt x="14669" y="1"/>
                    <a:pt x="13696" y="1"/>
                  </a:cubicBezTo>
                  <a:close/>
                </a:path>
              </a:pathLst>
            </a:custGeom>
            <a:solidFill>
              <a:srgbClr val="FFB59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136;p36"/>
            <p:cNvSpPr/>
            <p:nvPr/>
          </p:nvSpPr>
          <p:spPr>
            <a:xfrm>
              <a:off x="3599305" y="2984958"/>
              <a:ext cx="55150" cy="23764"/>
            </a:xfrm>
            <a:custGeom>
              <a:avLst/>
              <a:gdLst/>
              <a:ahLst/>
              <a:cxnLst/>
              <a:rect l="l" t="t" r="r" b="b"/>
              <a:pathLst>
                <a:path w="2402" h="1035" extrusionOk="0">
                  <a:moveTo>
                    <a:pt x="2168" y="1"/>
                  </a:moveTo>
                  <a:lnTo>
                    <a:pt x="0" y="101"/>
                  </a:lnTo>
                  <a:cubicBezTo>
                    <a:pt x="100" y="234"/>
                    <a:pt x="167" y="368"/>
                    <a:pt x="167" y="501"/>
                  </a:cubicBezTo>
                  <a:cubicBezTo>
                    <a:pt x="200" y="668"/>
                    <a:pt x="200" y="868"/>
                    <a:pt x="200" y="1035"/>
                  </a:cubicBezTo>
                  <a:lnTo>
                    <a:pt x="2102" y="1035"/>
                  </a:lnTo>
                  <a:cubicBezTo>
                    <a:pt x="2402" y="801"/>
                    <a:pt x="2168" y="1"/>
                    <a:pt x="2168" y="1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137;p36"/>
            <p:cNvSpPr/>
            <p:nvPr/>
          </p:nvSpPr>
          <p:spPr>
            <a:xfrm>
              <a:off x="3509693" y="2984958"/>
              <a:ext cx="55931" cy="23006"/>
            </a:xfrm>
            <a:custGeom>
              <a:avLst/>
              <a:gdLst/>
              <a:ahLst/>
              <a:cxnLst/>
              <a:rect l="l" t="t" r="r" b="b"/>
              <a:pathLst>
                <a:path w="2436" h="1002" extrusionOk="0">
                  <a:moveTo>
                    <a:pt x="201" y="1"/>
                  </a:moveTo>
                  <a:cubicBezTo>
                    <a:pt x="201" y="1"/>
                    <a:pt x="0" y="801"/>
                    <a:pt x="301" y="1001"/>
                  </a:cubicBezTo>
                  <a:lnTo>
                    <a:pt x="2402" y="1001"/>
                  </a:lnTo>
                  <a:cubicBezTo>
                    <a:pt x="2402" y="1001"/>
                    <a:pt x="2402" y="968"/>
                    <a:pt x="2436" y="935"/>
                  </a:cubicBezTo>
                  <a:cubicBezTo>
                    <a:pt x="2402" y="768"/>
                    <a:pt x="2369" y="568"/>
                    <a:pt x="2369" y="401"/>
                  </a:cubicBezTo>
                  <a:cubicBezTo>
                    <a:pt x="2369" y="301"/>
                    <a:pt x="2369" y="201"/>
                    <a:pt x="2402" y="101"/>
                  </a:cubicBezTo>
                  <a:lnTo>
                    <a:pt x="201" y="1"/>
                  </a:lnTo>
                  <a:close/>
                </a:path>
              </a:pathLst>
            </a:custGeom>
            <a:solidFill>
              <a:srgbClr val="F8AE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138;p36"/>
            <p:cNvSpPr/>
            <p:nvPr/>
          </p:nvSpPr>
          <p:spPr>
            <a:xfrm>
              <a:off x="918772" y="1202862"/>
              <a:ext cx="1547091" cy="2672567"/>
            </a:xfrm>
            <a:custGeom>
              <a:avLst/>
              <a:gdLst/>
              <a:ahLst/>
              <a:cxnLst/>
              <a:rect l="l" t="t" r="r" b="b"/>
              <a:pathLst>
                <a:path w="67382" h="116401" extrusionOk="0">
                  <a:moveTo>
                    <a:pt x="40765" y="1"/>
                  </a:moveTo>
                  <a:cubicBezTo>
                    <a:pt x="34652" y="1"/>
                    <a:pt x="28326" y="3983"/>
                    <a:pt x="24785" y="9338"/>
                  </a:cubicBezTo>
                  <a:cubicBezTo>
                    <a:pt x="22149" y="13374"/>
                    <a:pt x="20682" y="18044"/>
                    <a:pt x="19481" y="22714"/>
                  </a:cubicBezTo>
                  <a:cubicBezTo>
                    <a:pt x="16979" y="32654"/>
                    <a:pt x="15044" y="42294"/>
                    <a:pt x="10408" y="51534"/>
                  </a:cubicBezTo>
                  <a:cubicBezTo>
                    <a:pt x="5838" y="60541"/>
                    <a:pt x="601" y="69481"/>
                    <a:pt x="267" y="79821"/>
                  </a:cubicBezTo>
                  <a:cubicBezTo>
                    <a:pt x="0" y="88361"/>
                    <a:pt x="2335" y="97267"/>
                    <a:pt x="7539" y="104205"/>
                  </a:cubicBezTo>
                  <a:cubicBezTo>
                    <a:pt x="13610" y="112245"/>
                    <a:pt x="22983" y="116114"/>
                    <a:pt x="32924" y="116381"/>
                  </a:cubicBezTo>
                  <a:cubicBezTo>
                    <a:pt x="33395" y="116394"/>
                    <a:pt x="33873" y="116401"/>
                    <a:pt x="34357" y="116401"/>
                  </a:cubicBezTo>
                  <a:cubicBezTo>
                    <a:pt x="42387" y="116401"/>
                    <a:pt x="51901" y="114523"/>
                    <a:pt x="57942" y="109142"/>
                  </a:cubicBezTo>
                  <a:cubicBezTo>
                    <a:pt x="63646" y="104072"/>
                    <a:pt x="65914" y="96867"/>
                    <a:pt x="66715" y="89462"/>
                  </a:cubicBezTo>
                  <a:cubicBezTo>
                    <a:pt x="67282" y="84191"/>
                    <a:pt x="67382" y="78887"/>
                    <a:pt x="67148" y="73584"/>
                  </a:cubicBezTo>
                  <a:cubicBezTo>
                    <a:pt x="66715" y="63977"/>
                    <a:pt x="65280" y="54436"/>
                    <a:pt x="63646" y="44963"/>
                  </a:cubicBezTo>
                  <a:cubicBezTo>
                    <a:pt x="61411" y="31754"/>
                    <a:pt x="59843" y="15075"/>
                    <a:pt x="50636" y="4567"/>
                  </a:cubicBezTo>
                  <a:cubicBezTo>
                    <a:pt x="47813" y="1351"/>
                    <a:pt x="44325" y="1"/>
                    <a:pt x="40765" y="1"/>
                  </a:cubicBezTo>
                  <a:close/>
                </a:path>
              </a:pathLst>
            </a:custGeom>
            <a:solidFill>
              <a:srgbClr val="EF8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139;p36"/>
            <p:cNvSpPr/>
            <p:nvPr/>
          </p:nvSpPr>
          <p:spPr>
            <a:xfrm>
              <a:off x="1050491" y="1333112"/>
              <a:ext cx="1305092" cy="2429788"/>
            </a:xfrm>
            <a:custGeom>
              <a:avLst/>
              <a:gdLst/>
              <a:ahLst/>
              <a:cxnLst/>
              <a:rect l="l" t="t" r="r" b="b"/>
              <a:pathLst>
                <a:path w="56842" h="105827" extrusionOk="0">
                  <a:moveTo>
                    <a:pt x="34374" y="0"/>
                  </a:moveTo>
                  <a:cubicBezTo>
                    <a:pt x="29219" y="0"/>
                    <a:pt x="23888" y="3631"/>
                    <a:pt x="20916" y="8501"/>
                  </a:cubicBezTo>
                  <a:cubicBezTo>
                    <a:pt x="18681" y="12171"/>
                    <a:pt x="17413" y="16407"/>
                    <a:pt x="16446" y="20643"/>
                  </a:cubicBezTo>
                  <a:cubicBezTo>
                    <a:pt x="14311" y="29716"/>
                    <a:pt x="12710" y="38456"/>
                    <a:pt x="8774" y="46829"/>
                  </a:cubicBezTo>
                  <a:cubicBezTo>
                    <a:pt x="4938" y="55035"/>
                    <a:pt x="501" y="63174"/>
                    <a:pt x="234" y="72581"/>
                  </a:cubicBezTo>
                  <a:cubicBezTo>
                    <a:pt x="1" y="80319"/>
                    <a:pt x="1969" y="88459"/>
                    <a:pt x="6372" y="94730"/>
                  </a:cubicBezTo>
                  <a:cubicBezTo>
                    <a:pt x="11476" y="102068"/>
                    <a:pt x="19381" y="105571"/>
                    <a:pt x="27787" y="105804"/>
                  </a:cubicBezTo>
                  <a:cubicBezTo>
                    <a:pt x="28220" y="105819"/>
                    <a:pt x="28659" y="105826"/>
                    <a:pt x="29104" y="105826"/>
                  </a:cubicBezTo>
                  <a:cubicBezTo>
                    <a:pt x="35852" y="105826"/>
                    <a:pt x="43799" y="104115"/>
                    <a:pt x="48869" y="99233"/>
                  </a:cubicBezTo>
                  <a:cubicBezTo>
                    <a:pt x="53672" y="94630"/>
                    <a:pt x="55607" y="88092"/>
                    <a:pt x="56274" y="81353"/>
                  </a:cubicBezTo>
                  <a:cubicBezTo>
                    <a:pt x="56741" y="76550"/>
                    <a:pt x="56841" y="71747"/>
                    <a:pt x="56641" y="66910"/>
                  </a:cubicBezTo>
                  <a:cubicBezTo>
                    <a:pt x="56274" y="58170"/>
                    <a:pt x="55040" y="49497"/>
                    <a:pt x="53672" y="40891"/>
                  </a:cubicBezTo>
                  <a:cubicBezTo>
                    <a:pt x="51804" y="28883"/>
                    <a:pt x="50470" y="13705"/>
                    <a:pt x="42698" y="4165"/>
                  </a:cubicBezTo>
                  <a:cubicBezTo>
                    <a:pt x="40317" y="1231"/>
                    <a:pt x="37375" y="0"/>
                    <a:pt x="34374" y="0"/>
                  </a:cubicBezTo>
                  <a:close/>
                </a:path>
              </a:pathLst>
            </a:custGeom>
            <a:solidFill>
              <a:srgbClr val="EF8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140;p36"/>
            <p:cNvSpPr/>
            <p:nvPr/>
          </p:nvSpPr>
          <p:spPr>
            <a:xfrm>
              <a:off x="1143156" y="1684966"/>
              <a:ext cx="1101368" cy="1825159"/>
            </a:xfrm>
            <a:custGeom>
              <a:avLst/>
              <a:gdLst/>
              <a:ahLst/>
              <a:cxnLst/>
              <a:rect l="l" t="t" r="r" b="b"/>
              <a:pathLst>
                <a:path w="47969" h="79493" extrusionOk="0">
                  <a:moveTo>
                    <a:pt x="46853" y="1"/>
                  </a:moveTo>
                  <a:cubicBezTo>
                    <a:pt x="46688" y="1"/>
                    <a:pt x="46517" y="65"/>
                    <a:pt x="46367" y="215"/>
                  </a:cubicBezTo>
                  <a:cubicBezTo>
                    <a:pt x="46367" y="215"/>
                    <a:pt x="46334" y="248"/>
                    <a:pt x="46334" y="248"/>
                  </a:cubicBezTo>
                  <a:cubicBezTo>
                    <a:pt x="45867" y="281"/>
                    <a:pt x="45433" y="415"/>
                    <a:pt x="45033" y="682"/>
                  </a:cubicBezTo>
                  <a:cubicBezTo>
                    <a:pt x="44466" y="1115"/>
                    <a:pt x="43966" y="1682"/>
                    <a:pt x="43599" y="2249"/>
                  </a:cubicBezTo>
                  <a:cubicBezTo>
                    <a:pt x="42765" y="3550"/>
                    <a:pt x="42364" y="5085"/>
                    <a:pt x="42064" y="6553"/>
                  </a:cubicBezTo>
                  <a:cubicBezTo>
                    <a:pt x="41297" y="10222"/>
                    <a:pt x="41230" y="14025"/>
                    <a:pt x="40363" y="17660"/>
                  </a:cubicBezTo>
                  <a:cubicBezTo>
                    <a:pt x="39629" y="20696"/>
                    <a:pt x="38195" y="24265"/>
                    <a:pt x="35293" y="25833"/>
                  </a:cubicBezTo>
                  <a:cubicBezTo>
                    <a:pt x="34826" y="26100"/>
                    <a:pt x="34392" y="26233"/>
                    <a:pt x="33892" y="26333"/>
                  </a:cubicBezTo>
                  <a:cubicBezTo>
                    <a:pt x="33858" y="26300"/>
                    <a:pt x="33825" y="26233"/>
                    <a:pt x="33758" y="26233"/>
                  </a:cubicBezTo>
                  <a:cubicBezTo>
                    <a:pt x="33091" y="25966"/>
                    <a:pt x="32324" y="25900"/>
                    <a:pt x="31623" y="25766"/>
                  </a:cubicBezTo>
                  <a:cubicBezTo>
                    <a:pt x="30923" y="25600"/>
                    <a:pt x="30222" y="25433"/>
                    <a:pt x="29522" y="25166"/>
                  </a:cubicBezTo>
                  <a:cubicBezTo>
                    <a:pt x="28621" y="24799"/>
                    <a:pt x="27787" y="24265"/>
                    <a:pt x="27054" y="23631"/>
                  </a:cubicBezTo>
                  <a:cubicBezTo>
                    <a:pt x="27054" y="23431"/>
                    <a:pt x="27087" y="23198"/>
                    <a:pt x="27087" y="22998"/>
                  </a:cubicBezTo>
                  <a:cubicBezTo>
                    <a:pt x="27120" y="22664"/>
                    <a:pt x="27054" y="22364"/>
                    <a:pt x="26987" y="22030"/>
                  </a:cubicBezTo>
                  <a:cubicBezTo>
                    <a:pt x="26887" y="21397"/>
                    <a:pt x="26820" y="20729"/>
                    <a:pt x="26720" y="20096"/>
                  </a:cubicBezTo>
                  <a:cubicBezTo>
                    <a:pt x="26553" y="18861"/>
                    <a:pt x="26286" y="17660"/>
                    <a:pt x="25953" y="16460"/>
                  </a:cubicBezTo>
                  <a:cubicBezTo>
                    <a:pt x="25586" y="15292"/>
                    <a:pt x="25152" y="14125"/>
                    <a:pt x="24618" y="13024"/>
                  </a:cubicBezTo>
                  <a:cubicBezTo>
                    <a:pt x="24118" y="11923"/>
                    <a:pt x="23551" y="10756"/>
                    <a:pt x="22450" y="10155"/>
                  </a:cubicBezTo>
                  <a:cubicBezTo>
                    <a:pt x="22416" y="10142"/>
                    <a:pt x="22378" y="10135"/>
                    <a:pt x="22339" y="10135"/>
                  </a:cubicBezTo>
                  <a:cubicBezTo>
                    <a:pt x="22186" y="10135"/>
                    <a:pt x="22017" y="10236"/>
                    <a:pt x="22017" y="10422"/>
                  </a:cubicBezTo>
                  <a:cubicBezTo>
                    <a:pt x="22083" y="11623"/>
                    <a:pt x="22750" y="12624"/>
                    <a:pt x="23251" y="13724"/>
                  </a:cubicBezTo>
                  <a:cubicBezTo>
                    <a:pt x="23785" y="14825"/>
                    <a:pt x="24185" y="15959"/>
                    <a:pt x="24552" y="17127"/>
                  </a:cubicBezTo>
                  <a:cubicBezTo>
                    <a:pt x="24885" y="18261"/>
                    <a:pt x="25152" y="19462"/>
                    <a:pt x="25352" y="20629"/>
                  </a:cubicBezTo>
                  <a:cubicBezTo>
                    <a:pt x="25419" y="21096"/>
                    <a:pt x="25486" y="21530"/>
                    <a:pt x="25552" y="21997"/>
                  </a:cubicBezTo>
                  <a:cubicBezTo>
                    <a:pt x="24752" y="20863"/>
                    <a:pt x="24118" y="19595"/>
                    <a:pt x="23318" y="18461"/>
                  </a:cubicBezTo>
                  <a:cubicBezTo>
                    <a:pt x="22384" y="17160"/>
                    <a:pt x="21249" y="16093"/>
                    <a:pt x="19882" y="15259"/>
                  </a:cubicBezTo>
                  <a:cubicBezTo>
                    <a:pt x="19148" y="14825"/>
                    <a:pt x="18347" y="14425"/>
                    <a:pt x="17513" y="14125"/>
                  </a:cubicBezTo>
                  <a:cubicBezTo>
                    <a:pt x="17146" y="13991"/>
                    <a:pt x="16679" y="13824"/>
                    <a:pt x="16279" y="13824"/>
                  </a:cubicBezTo>
                  <a:cubicBezTo>
                    <a:pt x="16046" y="13824"/>
                    <a:pt x="15846" y="13858"/>
                    <a:pt x="15612" y="13858"/>
                  </a:cubicBezTo>
                  <a:cubicBezTo>
                    <a:pt x="15574" y="13853"/>
                    <a:pt x="15538" y="13851"/>
                    <a:pt x="15503" y="13851"/>
                  </a:cubicBezTo>
                  <a:cubicBezTo>
                    <a:pt x="15295" y="13851"/>
                    <a:pt x="15140" y="13924"/>
                    <a:pt x="14912" y="13924"/>
                  </a:cubicBezTo>
                  <a:cubicBezTo>
                    <a:pt x="14902" y="13923"/>
                    <a:pt x="14893" y="13923"/>
                    <a:pt x="14884" y="13923"/>
                  </a:cubicBezTo>
                  <a:cubicBezTo>
                    <a:pt x="14668" y="13923"/>
                    <a:pt x="14554" y="14297"/>
                    <a:pt x="14778" y="14425"/>
                  </a:cubicBezTo>
                  <a:cubicBezTo>
                    <a:pt x="14978" y="14492"/>
                    <a:pt x="15078" y="14658"/>
                    <a:pt x="15278" y="14758"/>
                  </a:cubicBezTo>
                  <a:cubicBezTo>
                    <a:pt x="15445" y="14858"/>
                    <a:pt x="15545" y="14892"/>
                    <a:pt x="15712" y="15025"/>
                  </a:cubicBezTo>
                  <a:cubicBezTo>
                    <a:pt x="16012" y="15259"/>
                    <a:pt x="16446" y="15392"/>
                    <a:pt x="16813" y="15559"/>
                  </a:cubicBezTo>
                  <a:cubicBezTo>
                    <a:pt x="17513" y="15859"/>
                    <a:pt x="18214" y="16159"/>
                    <a:pt x="18848" y="16560"/>
                  </a:cubicBezTo>
                  <a:cubicBezTo>
                    <a:pt x="20249" y="17327"/>
                    <a:pt x="21383" y="18394"/>
                    <a:pt x="22250" y="19729"/>
                  </a:cubicBezTo>
                  <a:cubicBezTo>
                    <a:pt x="22951" y="20763"/>
                    <a:pt x="23518" y="21897"/>
                    <a:pt x="24252" y="22898"/>
                  </a:cubicBezTo>
                  <a:cubicBezTo>
                    <a:pt x="23084" y="22297"/>
                    <a:pt x="21850" y="21797"/>
                    <a:pt x="20549" y="21530"/>
                  </a:cubicBezTo>
                  <a:cubicBezTo>
                    <a:pt x="20000" y="21404"/>
                    <a:pt x="19364" y="21314"/>
                    <a:pt x="18725" y="21314"/>
                  </a:cubicBezTo>
                  <a:cubicBezTo>
                    <a:pt x="17503" y="21314"/>
                    <a:pt x="16269" y="21646"/>
                    <a:pt x="15612" y="22697"/>
                  </a:cubicBezTo>
                  <a:cubicBezTo>
                    <a:pt x="15479" y="22864"/>
                    <a:pt x="15645" y="23098"/>
                    <a:pt x="15846" y="23098"/>
                  </a:cubicBezTo>
                  <a:cubicBezTo>
                    <a:pt x="16579" y="23064"/>
                    <a:pt x="17347" y="22898"/>
                    <a:pt x="18114" y="22864"/>
                  </a:cubicBezTo>
                  <a:cubicBezTo>
                    <a:pt x="18285" y="22850"/>
                    <a:pt x="18454" y="22843"/>
                    <a:pt x="18623" y="22843"/>
                  </a:cubicBezTo>
                  <a:cubicBezTo>
                    <a:pt x="19242" y="22843"/>
                    <a:pt x="19846" y="22933"/>
                    <a:pt x="20449" y="23064"/>
                  </a:cubicBezTo>
                  <a:cubicBezTo>
                    <a:pt x="22083" y="23465"/>
                    <a:pt x="23618" y="24232"/>
                    <a:pt x="25052" y="25066"/>
                  </a:cubicBezTo>
                  <a:cubicBezTo>
                    <a:pt x="27354" y="26420"/>
                    <a:pt x="30053" y="27972"/>
                    <a:pt x="32807" y="27972"/>
                  </a:cubicBezTo>
                  <a:cubicBezTo>
                    <a:pt x="33445" y="27972"/>
                    <a:pt x="34086" y="27889"/>
                    <a:pt x="34726" y="27701"/>
                  </a:cubicBezTo>
                  <a:cubicBezTo>
                    <a:pt x="36427" y="27234"/>
                    <a:pt x="37761" y="26100"/>
                    <a:pt x="38829" y="24732"/>
                  </a:cubicBezTo>
                  <a:lnTo>
                    <a:pt x="38829" y="24732"/>
                  </a:lnTo>
                  <a:cubicBezTo>
                    <a:pt x="37661" y="27101"/>
                    <a:pt x="36060" y="29269"/>
                    <a:pt x="34125" y="31137"/>
                  </a:cubicBezTo>
                  <a:cubicBezTo>
                    <a:pt x="33758" y="31504"/>
                    <a:pt x="33358" y="31871"/>
                    <a:pt x="32958" y="32238"/>
                  </a:cubicBezTo>
                  <a:cubicBezTo>
                    <a:pt x="32917" y="32196"/>
                    <a:pt x="32850" y="32168"/>
                    <a:pt x="32789" y="32168"/>
                  </a:cubicBezTo>
                  <a:cubicBezTo>
                    <a:pt x="32752" y="32168"/>
                    <a:pt x="32716" y="32179"/>
                    <a:pt x="32691" y="32204"/>
                  </a:cubicBezTo>
                  <a:cubicBezTo>
                    <a:pt x="32057" y="32705"/>
                    <a:pt x="31423" y="33238"/>
                    <a:pt x="30723" y="33639"/>
                  </a:cubicBezTo>
                  <a:cubicBezTo>
                    <a:pt x="30022" y="34006"/>
                    <a:pt x="29288" y="34339"/>
                    <a:pt x="28555" y="34573"/>
                  </a:cubicBezTo>
                  <a:cubicBezTo>
                    <a:pt x="26887" y="35140"/>
                    <a:pt x="25186" y="35340"/>
                    <a:pt x="23451" y="35373"/>
                  </a:cubicBezTo>
                  <a:cubicBezTo>
                    <a:pt x="23026" y="35390"/>
                    <a:pt x="22600" y="35396"/>
                    <a:pt x="22175" y="35396"/>
                  </a:cubicBezTo>
                  <a:cubicBezTo>
                    <a:pt x="20899" y="35396"/>
                    <a:pt x="19623" y="35340"/>
                    <a:pt x="18347" y="35340"/>
                  </a:cubicBezTo>
                  <a:cubicBezTo>
                    <a:pt x="17380" y="34773"/>
                    <a:pt x="16346" y="34306"/>
                    <a:pt x="15379" y="33805"/>
                  </a:cubicBezTo>
                  <a:cubicBezTo>
                    <a:pt x="14678" y="33405"/>
                    <a:pt x="13978" y="33005"/>
                    <a:pt x="13277" y="32605"/>
                  </a:cubicBezTo>
                  <a:cubicBezTo>
                    <a:pt x="12943" y="32404"/>
                    <a:pt x="12643" y="32204"/>
                    <a:pt x="12310" y="32037"/>
                  </a:cubicBezTo>
                  <a:cubicBezTo>
                    <a:pt x="12009" y="31904"/>
                    <a:pt x="11709" y="31837"/>
                    <a:pt x="11442" y="31604"/>
                  </a:cubicBezTo>
                  <a:cubicBezTo>
                    <a:pt x="11399" y="31561"/>
                    <a:pt x="11349" y="31542"/>
                    <a:pt x="11300" y="31542"/>
                  </a:cubicBezTo>
                  <a:cubicBezTo>
                    <a:pt x="11197" y="31542"/>
                    <a:pt x="11098" y="31624"/>
                    <a:pt x="11075" y="31737"/>
                  </a:cubicBezTo>
                  <a:cubicBezTo>
                    <a:pt x="11009" y="32504"/>
                    <a:pt x="11442" y="33238"/>
                    <a:pt x="12043" y="33639"/>
                  </a:cubicBezTo>
                  <a:cubicBezTo>
                    <a:pt x="12777" y="34139"/>
                    <a:pt x="13577" y="34539"/>
                    <a:pt x="14378" y="34940"/>
                  </a:cubicBezTo>
                  <a:cubicBezTo>
                    <a:pt x="14678" y="35106"/>
                    <a:pt x="15012" y="35273"/>
                    <a:pt x="15379" y="35440"/>
                  </a:cubicBezTo>
                  <a:cubicBezTo>
                    <a:pt x="14211" y="35540"/>
                    <a:pt x="13077" y="35740"/>
                    <a:pt x="11943" y="36107"/>
                  </a:cubicBezTo>
                  <a:cubicBezTo>
                    <a:pt x="10208" y="36641"/>
                    <a:pt x="8507" y="37675"/>
                    <a:pt x="7740" y="39409"/>
                  </a:cubicBezTo>
                  <a:cubicBezTo>
                    <a:pt x="7658" y="39599"/>
                    <a:pt x="7797" y="39855"/>
                    <a:pt x="7995" y="39855"/>
                  </a:cubicBezTo>
                  <a:cubicBezTo>
                    <a:pt x="8041" y="39855"/>
                    <a:pt x="8090" y="39841"/>
                    <a:pt x="8140" y="39810"/>
                  </a:cubicBezTo>
                  <a:cubicBezTo>
                    <a:pt x="9508" y="38976"/>
                    <a:pt x="10942" y="38175"/>
                    <a:pt x="12476" y="37675"/>
                  </a:cubicBezTo>
                  <a:cubicBezTo>
                    <a:pt x="14178" y="37108"/>
                    <a:pt x="15946" y="36941"/>
                    <a:pt x="17747" y="36908"/>
                  </a:cubicBezTo>
                  <a:cubicBezTo>
                    <a:pt x="17927" y="36906"/>
                    <a:pt x="18107" y="36905"/>
                    <a:pt x="18287" y="36905"/>
                  </a:cubicBezTo>
                  <a:cubicBezTo>
                    <a:pt x="19440" y="36905"/>
                    <a:pt x="20604" y="36938"/>
                    <a:pt x="21765" y="36938"/>
                  </a:cubicBezTo>
                  <a:cubicBezTo>
                    <a:pt x="23623" y="36938"/>
                    <a:pt x="25472" y="36853"/>
                    <a:pt x="27254" y="36407"/>
                  </a:cubicBezTo>
                  <a:lnTo>
                    <a:pt x="27254" y="36407"/>
                  </a:lnTo>
                  <a:cubicBezTo>
                    <a:pt x="26120" y="37108"/>
                    <a:pt x="24985" y="37808"/>
                    <a:pt x="23818" y="38509"/>
                  </a:cubicBezTo>
                  <a:cubicBezTo>
                    <a:pt x="22017" y="39610"/>
                    <a:pt x="20215" y="40777"/>
                    <a:pt x="18614" y="42178"/>
                  </a:cubicBezTo>
                  <a:cubicBezTo>
                    <a:pt x="17680" y="43045"/>
                    <a:pt x="16780" y="43979"/>
                    <a:pt x="15979" y="44947"/>
                  </a:cubicBezTo>
                  <a:cubicBezTo>
                    <a:pt x="15612" y="45247"/>
                    <a:pt x="15245" y="45514"/>
                    <a:pt x="14845" y="45781"/>
                  </a:cubicBezTo>
                  <a:cubicBezTo>
                    <a:pt x="13244" y="46748"/>
                    <a:pt x="11476" y="46781"/>
                    <a:pt x="9674" y="46915"/>
                  </a:cubicBezTo>
                  <a:cubicBezTo>
                    <a:pt x="8040" y="47048"/>
                    <a:pt x="6506" y="47415"/>
                    <a:pt x="5071" y="48182"/>
                  </a:cubicBezTo>
                  <a:cubicBezTo>
                    <a:pt x="3770" y="48916"/>
                    <a:pt x="2636" y="49917"/>
                    <a:pt x="1735" y="51084"/>
                  </a:cubicBezTo>
                  <a:cubicBezTo>
                    <a:pt x="768" y="52352"/>
                    <a:pt x="1" y="54053"/>
                    <a:pt x="334" y="55654"/>
                  </a:cubicBezTo>
                  <a:cubicBezTo>
                    <a:pt x="371" y="55765"/>
                    <a:pt x="469" y="55814"/>
                    <a:pt x="565" y="55814"/>
                  </a:cubicBezTo>
                  <a:cubicBezTo>
                    <a:pt x="644" y="55814"/>
                    <a:pt x="723" y="55781"/>
                    <a:pt x="768" y="55721"/>
                  </a:cubicBezTo>
                  <a:cubicBezTo>
                    <a:pt x="1135" y="55154"/>
                    <a:pt x="1435" y="54520"/>
                    <a:pt x="1769" y="53953"/>
                  </a:cubicBezTo>
                  <a:cubicBezTo>
                    <a:pt x="2136" y="53319"/>
                    <a:pt x="2503" y="52686"/>
                    <a:pt x="2936" y="52119"/>
                  </a:cubicBezTo>
                  <a:cubicBezTo>
                    <a:pt x="3537" y="51351"/>
                    <a:pt x="4237" y="50651"/>
                    <a:pt x="5038" y="50084"/>
                  </a:cubicBezTo>
                  <a:lnTo>
                    <a:pt x="5038" y="50084"/>
                  </a:lnTo>
                  <a:cubicBezTo>
                    <a:pt x="4738" y="50651"/>
                    <a:pt x="4504" y="51251"/>
                    <a:pt x="4304" y="51852"/>
                  </a:cubicBezTo>
                  <a:cubicBezTo>
                    <a:pt x="3837" y="53353"/>
                    <a:pt x="3537" y="55287"/>
                    <a:pt x="4504" y="56655"/>
                  </a:cubicBezTo>
                  <a:cubicBezTo>
                    <a:pt x="4547" y="56727"/>
                    <a:pt x="4616" y="56762"/>
                    <a:pt x="4684" y="56762"/>
                  </a:cubicBezTo>
                  <a:cubicBezTo>
                    <a:pt x="4775" y="56762"/>
                    <a:pt x="4866" y="56702"/>
                    <a:pt x="4904" y="56588"/>
                  </a:cubicBezTo>
                  <a:cubicBezTo>
                    <a:pt x="5038" y="56255"/>
                    <a:pt x="5105" y="55921"/>
                    <a:pt x="5138" y="55554"/>
                  </a:cubicBezTo>
                  <a:cubicBezTo>
                    <a:pt x="5138" y="55529"/>
                    <a:pt x="5177" y="55366"/>
                    <a:pt x="5165" y="55366"/>
                  </a:cubicBezTo>
                  <a:cubicBezTo>
                    <a:pt x="5162" y="55366"/>
                    <a:pt x="5154" y="55382"/>
                    <a:pt x="5138" y="55421"/>
                  </a:cubicBezTo>
                  <a:cubicBezTo>
                    <a:pt x="5171" y="55321"/>
                    <a:pt x="5205" y="55221"/>
                    <a:pt x="5238" y="55087"/>
                  </a:cubicBezTo>
                  <a:cubicBezTo>
                    <a:pt x="5271" y="54921"/>
                    <a:pt x="5271" y="54754"/>
                    <a:pt x="5305" y="54587"/>
                  </a:cubicBezTo>
                  <a:cubicBezTo>
                    <a:pt x="5338" y="53820"/>
                    <a:pt x="5471" y="53086"/>
                    <a:pt x="5672" y="52385"/>
                  </a:cubicBezTo>
                  <a:cubicBezTo>
                    <a:pt x="5872" y="51685"/>
                    <a:pt x="6172" y="51018"/>
                    <a:pt x="6506" y="50384"/>
                  </a:cubicBezTo>
                  <a:cubicBezTo>
                    <a:pt x="6772" y="49917"/>
                    <a:pt x="7006" y="49450"/>
                    <a:pt x="7239" y="48983"/>
                  </a:cubicBezTo>
                  <a:cubicBezTo>
                    <a:pt x="8273" y="48616"/>
                    <a:pt x="9374" y="48516"/>
                    <a:pt x="10475" y="48416"/>
                  </a:cubicBezTo>
                  <a:cubicBezTo>
                    <a:pt x="11643" y="48316"/>
                    <a:pt x="12810" y="48182"/>
                    <a:pt x="13877" y="47815"/>
                  </a:cubicBezTo>
                  <a:lnTo>
                    <a:pt x="13877" y="47815"/>
                  </a:lnTo>
                  <a:cubicBezTo>
                    <a:pt x="12009" y="50784"/>
                    <a:pt x="10842" y="54053"/>
                    <a:pt x="9975" y="57489"/>
                  </a:cubicBezTo>
                  <a:cubicBezTo>
                    <a:pt x="9408" y="59791"/>
                    <a:pt x="8874" y="62092"/>
                    <a:pt x="7873" y="64261"/>
                  </a:cubicBezTo>
                  <a:cubicBezTo>
                    <a:pt x="7406" y="65228"/>
                    <a:pt x="6872" y="66162"/>
                    <a:pt x="6239" y="67029"/>
                  </a:cubicBezTo>
                  <a:cubicBezTo>
                    <a:pt x="5938" y="67429"/>
                    <a:pt x="5638" y="67830"/>
                    <a:pt x="5338" y="68230"/>
                  </a:cubicBezTo>
                  <a:cubicBezTo>
                    <a:pt x="4971" y="68664"/>
                    <a:pt x="4704" y="69131"/>
                    <a:pt x="4237" y="69498"/>
                  </a:cubicBezTo>
                  <a:cubicBezTo>
                    <a:pt x="4012" y="69695"/>
                    <a:pt x="4239" y="70035"/>
                    <a:pt x="4496" y="70035"/>
                  </a:cubicBezTo>
                  <a:cubicBezTo>
                    <a:pt x="4543" y="70035"/>
                    <a:pt x="4591" y="70024"/>
                    <a:pt x="4638" y="69998"/>
                  </a:cubicBezTo>
                  <a:cubicBezTo>
                    <a:pt x="4871" y="69865"/>
                    <a:pt x="5071" y="69731"/>
                    <a:pt x="5338" y="69631"/>
                  </a:cubicBezTo>
                  <a:cubicBezTo>
                    <a:pt x="5538" y="69564"/>
                    <a:pt x="5705" y="69498"/>
                    <a:pt x="5872" y="69398"/>
                  </a:cubicBezTo>
                  <a:cubicBezTo>
                    <a:pt x="6305" y="69164"/>
                    <a:pt x="6739" y="68797"/>
                    <a:pt x="7073" y="68464"/>
                  </a:cubicBezTo>
                  <a:cubicBezTo>
                    <a:pt x="7740" y="67763"/>
                    <a:pt x="8307" y="66962"/>
                    <a:pt x="8774" y="66095"/>
                  </a:cubicBezTo>
                  <a:cubicBezTo>
                    <a:pt x="9775" y="64261"/>
                    <a:pt x="10442" y="62259"/>
                    <a:pt x="10975" y="60224"/>
                  </a:cubicBezTo>
                  <a:cubicBezTo>
                    <a:pt x="11242" y="59157"/>
                    <a:pt x="11509" y="58089"/>
                    <a:pt x="11776" y="57022"/>
                  </a:cubicBezTo>
                  <a:cubicBezTo>
                    <a:pt x="11776" y="57122"/>
                    <a:pt x="11776" y="57189"/>
                    <a:pt x="11809" y="57256"/>
                  </a:cubicBezTo>
                  <a:cubicBezTo>
                    <a:pt x="11976" y="59057"/>
                    <a:pt x="12577" y="60725"/>
                    <a:pt x="12977" y="62493"/>
                  </a:cubicBezTo>
                  <a:cubicBezTo>
                    <a:pt x="13344" y="64027"/>
                    <a:pt x="13377" y="65662"/>
                    <a:pt x="13077" y="67229"/>
                  </a:cubicBezTo>
                  <a:cubicBezTo>
                    <a:pt x="12743" y="68964"/>
                    <a:pt x="12110" y="70698"/>
                    <a:pt x="11409" y="72333"/>
                  </a:cubicBezTo>
                  <a:cubicBezTo>
                    <a:pt x="11315" y="72568"/>
                    <a:pt x="11518" y="72720"/>
                    <a:pt x="11728" y="72720"/>
                  </a:cubicBezTo>
                  <a:cubicBezTo>
                    <a:pt x="11817" y="72720"/>
                    <a:pt x="11907" y="72693"/>
                    <a:pt x="11976" y="72633"/>
                  </a:cubicBezTo>
                  <a:cubicBezTo>
                    <a:pt x="14411" y="70465"/>
                    <a:pt x="15178" y="66896"/>
                    <a:pt x="14811" y="63760"/>
                  </a:cubicBezTo>
                  <a:cubicBezTo>
                    <a:pt x="14645" y="61992"/>
                    <a:pt x="14011" y="60291"/>
                    <a:pt x="13644" y="58556"/>
                  </a:cubicBezTo>
                  <a:cubicBezTo>
                    <a:pt x="13277" y="56955"/>
                    <a:pt x="13210" y="55287"/>
                    <a:pt x="13444" y="53686"/>
                  </a:cubicBezTo>
                  <a:cubicBezTo>
                    <a:pt x="13577" y="52752"/>
                    <a:pt x="13844" y="51852"/>
                    <a:pt x="14144" y="50951"/>
                  </a:cubicBezTo>
                  <a:cubicBezTo>
                    <a:pt x="14244" y="50651"/>
                    <a:pt x="14311" y="50351"/>
                    <a:pt x="14411" y="50050"/>
                  </a:cubicBezTo>
                  <a:cubicBezTo>
                    <a:pt x="14678" y="49550"/>
                    <a:pt x="14978" y="49050"/>
                    <a:pt x="15278" y="48583"/>
                  </a:cubicBezTo>
                  <a:cubicBezTo>
                    <a:pt x="17447" y="45113"/>
                    <a:pt x="20382" y="42412"/>
                    <a:pt x="23818" y="40277"/>
                  </a:cubicBezTo>
                  <a:cubicBezTo>
                    <a:pt x="27554" y="37975"/>
                    <a:pt x="31323" y="35773"/>
                    <a:pt x="34526" y="32738"/>
                  </a:cubicBezTo>
                  <a:cubicBezTo>
                    <a:pt x="36127" y="31237"/>
                    <a:pt x="37528" y="29536"/>
                    <a:pt x="38595" y="27601"/>
                  </a:cubicBezTo>
                  <a:lnTo>
                    <a:pt x="38595" y="27601"/>
                  </a:lnTo>
                  <a:cubicBezTo>
                    <a:pt x="37127" y="31237"/>
                    <a:pt x="34726" y="34439"/>
                    <a:pt x="33258" y="38075"/>
                  </a:cubicBezTo>
                  <a:cubicBezTo>
                    <a:pt x="31690" y="42011"/>
                    <a:pt x="31890" y="46181"/>
                    <a:pt x="32357" y="50317"/>
                  </a:cubicBezTo>
                  <a:cubicBezTo>
                    <a:pt x="32324" y="50484"/>
                    <a:pt x="32291" y="50651"/>
                    <a:pt x="32224" y="50818"/>
                  </a:cubicBezTo>
                  <a:cubicBezTo>
                    <a:pt x="31990" y="51485"/>
                    <a:pt x="31690" y="52152"/>
                    <a:pt x="31357" y="52786"/>
                  </a:cubicBezTo>
                  <a:cubicBezTo>
                    <a:pt x="30656" y="54053"/>
                    <a:pt x="29655" y="55121"/>
                    <a:pt x="28588" y="56121"/>
                  </a:cubicBezTo>
                  <a:cubicBezTo>
                    <a:pt x="27487" y="57122"/>
                    <a:pt x="26353" y="58023"/>
                    <a:pt x="25319" y="59057"/>
                  </a:cubicBezTo>
                  <a:cubicBezTo>
                    <a:pt x="24819" y="59591"/>
                    <a:pt x="24352" y="60158"/>
                    <a:pt x="23985" y="60791"/>
                  </a:cubicBezTo>
                  <a:cubicBezTo>
                    <a:pt x="23785" y="61058"/>
                    <a:pt x="23684" y="61358"/>
                    <a:pt x="23518" y="61659"/>
                  </a:cubicBezTo>
                  <a:cubicBezTo>
                    <a:pt x="23384" y="61992"/>
                    <a:pt x="23184" y="62292"/>
                    <a:pt x="23184" y="62659"/>
                  </a:cubicBezTo>
                  <a:cubicBezTo>
                    <a:pt x="23184" y="62917"/>
                    <a:pt x="23403" y="63115"/>
                    <a:pt x="23641" y="63115"/>
                  </a:cubicBezTo>
                  <a:cubicBezTo>
                    <a:pt x="23711" y="63115"/>
                    <a:pt x="23783" y="63098"/>
                    <a:pt x="23851" y="63060"/>
                  </a:cubicBezTo>
                  <a:cubicBezTo>
                    <a:pt x="24151" y="62826"/>
                    <a:pt x="24318" y="62526"/>
                    <a:pt x="24552" y="62259"/>
                  </a:cubicBezTo>
                  <a:cubicBezTo>
                    <a:pt x="24785" y="61959"/>
                    <a:pt x="25085" y="61692"/>
                    <a:pt x="25352" y="61425"/>
                  </a:cubicBezTo>
                  <a:cubicBezTo>
                    <a:pt x="25919" y="60891"/>
                    <a:pt x="26420" y="60324"/>
                    <a:pt x="26987" y="59791"/>
                  </a:cubicBezTo>
                  <a:cubicBezTo>
                    <a:pt x="28088" y="58723"/>
                    <a:pt x="29255" y="57756"/>
                    <a:pt x="30289" y="56655"/>
                  </a:cubicBezTo>
                  <a:cubicBezTo>
                    <a:pt x="31257" y="55621"/>
                    <a:pt x="32124" y="54487"/>
                    <a:pt x="32724" y="53219"/>
                  </a:cubicBezTo>
                  <a:cubicBezTo>
                    <a:pt x="32891" y="54754"/>
                    <a:pt x="33058" y="56255"/>
                    <a:pt x="33091" y="57823"/>
                  </a:cubicBezTo>
                  <a:cubicBezTo>
                    <a:pt x="33158" y="59724"/>
                    <a:pt x="32991" y="61659"/>
                    <a:pt x="32658" y="63560"/>
                  </a:cubicBezTo>
                  <a:cubicBezTo>
                    <a:pt x="31390" y="64928"/>
                    <a:pt x="29889" y="66129"/>
                    <a:pt x="28421" y="67296"/>
                  </a:cubicBezTo>
                  <a:cubicBezTo>
                    <a:pt x="27420" y="68130"/>
                    <a:pt x="26420" y="68964"/>
                    <a:pt x="25586" y="69998"/>
                  </a:cubicBezTo>
                  <a:cubicBezTo>
                    <a:pt x="24685" y="71132"/>
                    <a:pt x="23918" y="72366"/>
                    <a:pt x="23284" y="73667"/>
                  </a:cubicBezTo>
                  <a:cubicBezTo>
                    <a:pt x="22951" y="74401"/>
                    <a:pt x="22650" y="75168"/>
                    <a:pt x="22417" y="75936"/>
                  </a:cubicBezTo>
                  <a:cubicBezTo>
                    <a:pt x="22283" y="76336"/>
                    <a:pt x="22217" y="76736"/>
                    <a:pt x="22150" y="77136"/>
                  </a:cubicBezTo>
                  <a:cubicBezTo>
                    <a:pt x="22050" y="77537"/>
                    <a:pt x="21917" y="77937"/>
                    <a:pt x="21917" y="78337"/>
                  </a:cubicBezTo>
                  <a:cubicBezTo>
                    <a:pt x="21917" y="78538"/>
                    <a:pt x="22062" y="78642"/>
                    <a:pt x="22214" y="78642"/>
                  </a:cubicBezTo>
                  <a:cubicBezTo>
                    <a:pt x="22314" y="78642"/>
                    <a:pt x="22417" y="78597"/>
                    <a:pt x="22484" y="78504"/>
                  </a:cubicBezTo>
                  <a:cubicBezTo>
                    <a:pt x="22717" y="78204"/>
                    <a:pt x="22851" y="77904"/>
                    <a:pt x="22984" y="77570"/>
                  </a:cubicBezTo>
                  <a:cubicBezTo>
                    <a:pt x="23151" y="77270"/>
                    <a:pt x="23318" y="76970"/>
                    <a:pt x="23484" y="76636"/>
                  </a:cubicBezTo>
                  <a:cubicBezTo>
                    <a:pt x="23785" y="75969"/>
                    <a:pt x="24118" y="75302"/>
                    <a:pt x="24452" y="74668"/>
                  </a:cubicBezTo>
                  <a:cubicBezTo>
                    <a:pt x="25152" y="73400"/>
                    <a:pt x="25786" y="72133"/>
                    <a:pt x="26687" y="70999"/>
                  </a:cubicBezTo>
                  <a:cubicBezTo>
                    <a:pt x="27521" y="69965"/>
                    <a:pt x="28488" y="69097"/>
                    <a:pt x="29489" y="68263"/>
                  </a:cubicBezTo>
                  <a:cubicBezTo>
                    <a:pt x="30389" y="67530"/>
                    <a:pt x="31357" y="66796"/>
                    <a:pt x="32157" y="65928"/>
                  </a:cubicBezTo>
                  <a:lnTo>
                    <a:pt x="32157" y="65928"/>
                  </a:lnTo>
                  <a:cubicBezTo>
                    <a:pt x="31690" y="67796"/>
                    <a:pt x="31123" y="69631"/>
                    <a:pt x="30456" y="71466"/>
                  </a:cubicBezTo>
                  <a:cubicBezTo>
                    <a:pt x="29589" y="73834"/>
                    <a:pt x="28488" y="76169"/>
                    <a:pt x="27821" y="78637"/>
                  </a:cubicBezTo>
                  <a:cubicBezTo>
                    <a:pt x="27666" y="79123"/>
                    <a:pt x="28097" y="79492"/>
                    <a:pt x="28512" y="79492"/>
                  </a:cubicBezTo>
                  <a:cubicBezTo>
                    <a:pt x="28723" y="79492"/>
                    <a:pt x="28931" y="79397"/>
                    <a:pt x="29055" y="79171"/>
                  </a:cubicBezTo>
                  <a:cubicBezTo>
                    <a:pt x="30189" y="77203"/>
                    <a:pt x="30990" y="75068"/>
                    <a:pt x="31790" y="72967"/>
                  </a:cubicBezTo>
                  <a:cubicBezTo>
                    <a:pt x="32557" y="70865"/>
                    <a:pt x="33258" y="68697"/>
                    <a:pt x="33792" y="66529"/>
                  </a:cubicBezTo>
                  <a:cubicBezTo>
                    <a:pt x="34325" y="64361"/>
                    <a:pt x="34692" y="62126"/>
                    <a:pt x="34792" y="59891"/>
                  </a:cubicBezTo>
                  <a:cubicBezTo>
                    <a:pt x="34792" y="59691"/>
                    <a:pt x="34792" y="59490"/>
                    <a:pt x="34792" y="59290"/>
                  </a:cubicBezTo>
                  <a:cubicBezTo>
                    <a:pt x="34826" y="59290"/>
                    <a:pt x="34826" y="59324"/>
                    <a:pt x="34826" y="59357"/>
                  </a:cubicBezTo>
                  <a:cubicBezTo>
                    <a:pt x="35460" y="60992"/>
                    <a:pt x="36193" y="62593"/>
                    <a:pt x="36694" y="64261"/>
                  </a:cubicBezTo>
                  <a:cubicBezTo>
                    <a:pt x="37261" y="65962"/>
                    <a:pt x="37494" y="67663"/>
                    <a:pt x="37461" y="69431"/>
                  </a:cubicBezTo>
                  <a:cubicBezTo>
                    <a:pt x="37428" y="71466"/>
                    <a:pt x="37094" y="73467"/>
                    <a:pt x="37094" y="75502"/>
                  </a:cubicBezTo>
                  <a:cubicBezTo>
                    <a:pt x="37094" y="75832"/>
                    <a:pt x="37356" y="76011"/>
                    <a:pt x="37625" y="76011"/>
                  </a:cubicBezTo>
                  <a:cubicBezTo>
                    <a:pt x="37846" y="76011"/>
                    <a:pt x="38071" y="75891"/>
                    <a:pt x="38161" y="75635"/>
                  </a:cubicBezTo>
                  <a:cubicBezTo>
                    <a:pt x="38695" y="73867"/>
                    <a:pt x="38929" y="72099"/>
                    <a:pt x="39029" y="70265"/>
                  </a:cubicBezTo>
                  <a:cubicBezTo>
                    <a:pt x="39095" y="68464"/>
                    <a:pt x="38962" y="66662"/>
                    <a:pt x="38495" y="64894"/>
                  </a:cubicBezTo>
                  <a:cubicBezTo>
                    <a:pt x="38061" y="63193"/>
                    <a:pt x="37328" y="61592"/>
                    <a:pt x="36660" y="59957"/>
                  </a:cubicBezTo>
                  <a:cubicBezTo>
                    <a:pt x="35993" y="58323"/>
                    <a:pt x="35426" y="56622"/>
                    <a:pt x="34926" y="54921"/>
                  </a:cubicBezTo>
                  <a:cubicBezTo>
                    <a:pt x="34759" y="54353"/>
                    <a:pt x="34592" y="53786"/>
                    <a:pt x="34425" y="53219"/>
                  </a:cubicBezTo>
                  <a:cubicBezTo>
                    <a:pt x="34425" y="53186"/>
                    <a:pt x="34392" y="53119"/>
                    <a:pt x="34392" y="53086"/>
                  </a:cubicBezTo>
                  <a:cubicBezTo>
                    <a:pt x="34359" y="52752"/>
                    <a:pt x="34325" y="52419"/>
                    <a:pt x="34292" y="52052"/>
                  </a:cubicBezTo>
                  <a:lnTo>
                    <a:pt x="34292" y="52052"/>
                  </a:lnTo>
                  <a:cubicBezTo>
                    <a:pt x="35193" y="53219"/>
                    <a:pt x="36360" y="54087"/>
                    <a:pt x="37428" y="55121"/>
                  </a:cubicBezTo>
                  <a:cubicBezTo>
                    <a:pt x="38428" y="56088"/>
                    <a:pt x="39262" y="57189"/>
                    <a:pt x="39929" y="58423"/>
                  </a:cubicBezTo>
                  <a:cubicBezTo>
                    <a:pt x="40330" y="59124"/>
                    <a:pt x="40663" y="59824"/>
                    <a:pt x="40963" y="60558"/>
                  </a:cubicBezTo>
                  <a:cubicBezTo>
                    <a:pt x="41130" y="60925"/>
                    <a:pt x="41264" y="61292"/>
                    <a:pt x="41397" y="61659"/>
                  </a:cubicBezTo>
                  <a:cubicBezTo>
                    <a:pt x="41564" y="62059"/>
                    <a:pt x="41597" y="62459"/>
                    <a:pt x="41831" y="62826"/>
                  </a:cubicBezTo>
                  <a:cubicBezTo>
                    <a:pt x="41921" y="62961"/>
                    <a:pt x="42072" y="63029"/>
                    <a:pt x="42219" y="63029"/>
                  </a:cubicBezTo>
                  <a:cubicBezTo>
                    <a:pt x="42400" y="63029"/>
                    <a:pt x="42576" y="62928"/>
                    <a:pt x="42631" y="62726"/>
                  </a:cubicBezTo>
                  <a:cubicBezTo>
                    <a:pt x="42765" y="62126"/>
                    <a:pt x="42565" y="61325"/>
                    <a:pt x="42431" y="60725"/>
                  </a:cubicBezTo>
                  <a:cubicBezTo>
                    <a:pt x="42264" y="60024"/>
                    <a:pt x="42031" y="59357"/>
                    <a:pt x="41764" y="58690"/>
                  </a:cubicBezTo>
                  <a:cubicBezTo>
                    <a:pt x="41230" y="57389"/>
                    <a:pt x="40430" y="56188"/>
                    <a:pt x="39529" y="55154"/>
                  </a:cubicBezTo>
                  <a:cubicBezTo>
                    <a:pt x="38562" y="54020"/>
                    <a:pt x="37394" y="53119"/>
                    <a:pt x="36327" y="52085"/>
                  </a:cubicBezTo>
                  <a:cubicBezTo>
                    <a:pt x="35359" y="51118"/>
                    <a:pt x="34592" y="50017"/>
                    <a:pt x="34059" y="48749"/>
                  </a:cubicBezTo>
                  <a:cubicBezTo>
                    <a:pt x="33958" y="48583"/>
                    <a:pt x="33892" y="48416"/>
                    <a:pt x="33825" y="48249"/>
                  </a:cubicBezTo>
                  <a:cubicBezTo>
                    <a:pt x="33558" y="45447"/>
                    <a:pt x="33558" y="42612"/>
                    <a:pt x="34359" y="39910"/>
                  </a:cubicBezTo>
                  <a:cubicBezTo>
                    <a:pt x="34993" y="37908"/>
                    <a:pt x="35993" y="36074"/>
                    <a:pt x="37027" y="34272"/>
                  </a:cubicBezTo>
                  <a:cubicBezTo>
                    <a:pt x="37861" y="32771"/>
                    <a:pt x="38662" y="31304"/>
                    <a:pt x="39362" y="29769"/>
                  </a:cubicBezTo>
                  <a:cubicBezTo>
                    <a:pt x="39396" y="30203"/>
                    <a:pt x="39462" y="30670"/>
                    <a:pt x="39562" y="31137"/>
                  </a:cubicBezTo>
                  <a:cubicBezTo>
                    <a:pt x="39696" y="31971"/>
                    <a:pt x="39929" y="32738"/>
                    <a:pt x="40230" y="33505"/>
                  </a:cubicBezTo>
                  <a:cubicBezTo>
                    <a:pt x="40230" y="33939"/>
                    <a:pt x="40163" y="34339"/>
                    <a:pt x="40163" y="34739"/>
                  </a:cubicBezTo>
                  <a:cubicBezTo>
                    <a:pt x="40130" y="35773"/>
                    <a:pt x="40163" y="36808"/>
                    <a:pt x="40163" y="37842"/>
                  </a:cubicBezTo>
                  <a:cubicBezTo>
                    <a:pt x="40163" y="38876"/>
                    <a:pt x="40196" y="39910"/>
                    <a:pt x="40263" y="40910"/>
                  </a:cubicBezTo>
                  <a:cubicBezTo>
                    <a:pt x="40296" y="41444"/>
                    <a:pt x="40296" y="41978"/>
                    <a:pt x="40396" y="42478"/>
                  </a:cubicBezTo>
                  <a:cubicBezTo>
                    <a:pt x="40496" y="42912"/>
                    <a:pt x="40563" y="43412"/>
                    <a:pt x="40697" y="43879"/>
                  </a:cubicBezTo>
                  <a:cubicBezTo>
                    <a:pt x="40731" y="43983"/>
                    <a:pt x="40829" y="44042"/>
                    <a:pt x="40924" y="44042"/>
                  </a:cubicBezTo>
                  <a:cubicBezTo>
                    <a:pt x="41012" y="44042"/>
                    <a:pt x="41098" y="43992"/>
                    <a:pt x="41130" y="43879"/>
                  </a:cubicBezTo>
                  <a:cubicBezTo>
                    <a:pt x="41464" y="42778"/>
                    <a:pt x="41430" y="41644"/>
                    <a:pt x="41531" y="40544"/>
                  </a:cubicBezTo>
                  <a:cubicBezTo>
                    <a:pt x="41664" y="39409"/>
                    <a:pt x="41597" y="38209"/>
                    <a:pt x="41597" y="37074"/>
                  </a:cubicBezTo>
                  <a:cubicBezTo>
                    <a:pt x="41597" y="36774"/>
                    <a:pt x="41597" y="36441"/>
                    <a:pt x="41597" y="36140"/>
                  </a:cubicBezTo>
                  <a:cubicBezTo>
                    <a:pt x="42465" y="37541"/>
                    <a:pt x="43532" y="38909"/>
                    <a:pt x="45000" y="39743"/>
                  </a:cubicBezTo>
                  <a:cubicBezTo>
                    <a:pt x="45034" y="39763"/>
                    <a:pt x="45071" y="39773"/>
                    <a:pt x="45110" y="39773"/>
                  </a:cubicBezTo>
                  <a:cubicBezTo>
                    <a:pt x="45261" y="39773"/>
                    <a:pt x="45420" y="39629"/>
                    <a:pt x="45367" y="39443"/>
                  </a:cubicBezTo>
                  <a:cubicBezTo>
                    <a:pt x="44833" y="37908"/>
                    <a:pt x="43765" y="36707"/>
                    <a:pt x="42898" y="35340"/>
                  </a:cubicBezTo>
                  <a:cubicBezTo>
                    <a:pt x="42031" y="33939"/>
                    <a:pt x="41364" y="32471"/>
                    <a:pt x="41030" y="30837"/>
                  </a:cubicBezTo>
                  <a:cubicBezTo>
                    <a:pt x="40697" y="29135"/>
                    <a:pt x="40763" y="27401"/>
                    <a:pt x="40930" y="25700"/>
                  </a:cubicBezTo>
                  <a:cubicBezTo>
                    <a:pt x="40963" y="25566"/>
                    <a:pt x="40997" y="25433"/>
                    <a:pt x="40997" y="25266"/>
                  </a:cubicBezTo>
                  <a:cubicBezTo>
                    <a:pt x="41330" y="24032"/>
                    <a:pt x="41597" y="22798"/>
                    <a:pt x="41764" y="21530"/>
                  </a:cubicBezTo>
                  <a:cubicBezTo>
                    <a:pt x="41964" y="20129"/>
                    <a:pt x="42098" y="18695"/>
                    <a:pt x="41998" y="17260"/>
                  </a:cubicBezTo>
                  <a:cubicBezTo>
                    <a:pt x="42531" y="14758"/>
                    <a:pt x="42731" y="12223"/>
                    <a:pt x="43065" y="9721"/>
                  </a:cubicBezTo>
                  <a:cubicBezTo>
                    <a:pt x="43132" y="9121"/>
                    <a:pt x="43232" y="8554"/>
                    <a:pt x="43332" y="7954"/>
                  </a:cubicBezTo>
                  <a:cubicBezTo>
                    <a:pt x="43765" y="6653"/>
                    <a:pt x="44366" y="5418"/>
                    <a:pt x="45333" y="4351"/>
                  </a:cubicBezTo>
                  <a:cubicBezTo>
                    <a:pt x="45633" y="4017"/>
                    <a:pt x="45934" y="3684"/>
                    <a:pt x="46267" y="3417"/>
                  </a:cubicBezTo>
                  <a:cubicBezTo>
                    <a:pt x="46601" y="3150"/>
                    <a:pt x="47034" y="2983"/>
                    <a:pt x="47335" y="2716"/>
                  </a:cubicBezTo>
                  <a:cubicBezTo>
                    <a:pt x="47501" y="2583"/>
                    <a:pt x="47535" y="2350"/>
                    <a:pt x="47535" y="2116"/>
                  </a:cubicBezTo>
                  <a:cubicBezTo>
                    <a:pt x="47635" y="1983"/>
                    <a:pt x="47702" y="1849"/>
                    <a:pt x="47802" y="1716"/>
                  </a:cubicBezTo>
                  <a:cubicBezTo>
                    <a:pt x="47868" y="1549"/>
                    <a:pt x="47868" y="1382"/>
                    <a:pt x="47802" y="1249"/>
                  </a:cubicBezTo>
                  <a:cubicBezTo>
                    <a:pt x="47835" y="1149"/>
                    <a:pt x="47868" y="1082"/>
                    <a:pt x="47902" y="982"/>
                  </a:cubicBezTo>
                  <a:cubicBezTo>
                    <a:pt x="47968" y="848"/>
                    <a:pt x="47868" y="715"/>
                    <a:pt x="47735" y="682"/>
                  </a:cubicBezTo>
                  <a:cubicBezTo>
                    <a:pt x="47668" y="648"/>
                    <a:pt x="47635" y="648"/>
                    <a:pt x="47568" y="648"/>
                  </a:cubicBezTo>
                  <a:cubicBezTo>
                    <a:pt x="47523" y="286"/>
                    <a:pt x="47201" y="1"/>
                    <a:pt x="46853" y="1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141;p36"/>
            <p:cNvSpPr/>
            <p:nvPr/>
          </p:nvSpPr>
          <p:spPr>
            <a:xfrm>
              <a:off x="980809" y="2271950"/>
              <a:ext cx="1431441" cy="1545943"/>
            </a:xfrm>
            <a:custGeom>
              <a:avLst/>
              <a:gdLst/>
              <a:ahLst/>
              <a:cxnLst/>
              <a:rect l="l" t="t" r="r" b="b"/>
              <a:pathLst>
                <a:path w="62345" h="67332" extrusionOk="0">
                  <a:moveTo>
                    <a:pt x="58742" y="0"/>
                  </a:moveTo>
                  <a:cubicBezTo>
                    <a:pt x="58375" y="901"/>
                    <a:pt x="57942" y="1801"/>
                    <a:pt x="57441" y="2669"/>
                  </a:cubicBezTo>
                  <a:cubicBezTo>
                    <a:pt x="55673" y="5738"/>
                    <a:pt x="53171" y="8206"/>
                    <a:pt x="50203" y="10041"/>
                  </a:cubicBezTo>
                  <a:cubicBezTo>
                    <a:pt x="50336" y="10441"/>
                    <a:pt x="50436" y="10841"/>
                    <a:pt x="50570" y="11275"/>
                  </a:cubicBezTo>
                  <a:cubicBezTo>
                    <a:pt x="51904" y="16645"/>
                    <a:pt x="50836" y="22616"/>
                    <a:pt x="48068" y="27386"/>
                  </a:cubicBezTo>
                  <a:cubicBezTo>
                    <a:pt x="45370" y="32025"/>
                    <a:pt x="40759" y="35528"/>
                    <a:pt x="35257" y="35528"/>
                  </a:cubicBezTo>
                  <a:cubicBezTo>
                    <a:pt x="35180" y="35528"/>
                    <a:pt x="35103" y="35527"/>
                    <a:pt x="35025" y="35526"/>
                  </a:cubicBezTo>
                  <a:cubicBezTo>
                    <a:pt x="33491" y="35492"/>
                    <a:pt x="31956" y="35192"/>
                    <a:pt x="30522" y="34725"/>
                  </a:cubicBezTo>
                  <a:cubicBezTo>
                    <a:pt x="29321" y="34325"/>
                    <a:pt x="28354" y="33724"/>
                    <a:pt x="27320" y="33057"/>
                  </a:cubicBezTo>
                  <a:cubicBezTo>
                    <a:pt x="26186" y="32323"/>
                    <a:pt x="25118" y="31556"/>
                    <a:pt x="23917" y="30989"/>
                  </a:cubicBezTo>
                  <a:cubicBezTo>
                    <a:pt x="23884" y="30989"/>
                    <a:pt x="23851" y="30956"/>
                    <a:pt x="23817" y="30956"/>
                  </a:cubicBezTo>
                  <a:cubicBezTo>
                    <a:pt x="23784" y="30922"/>
                    <a:pt x="23717" y="30922"/>
                    <a:pt x="23684" y="30922"/>
                  </a:cubicBezTo>
                  <a:cubicBezTo>
                    <a:pt x="23684" y="30889"/>
                    <a:pt x="23584" y="30889"/>
                    <a:pt x="23517" y="30856"/>
                  </a:cubicBezTo>
                  <a:cubicBezTo>
                    <a:pt x="23450" y="30889"/>
                    <a:pt x="23417" y="30956"/>
                    <a:pt x="23350" y="30989"/>
                  </a:cubicBezTo>
                  <a:cubicBezTo>
                    <a:pt x="23283" y="31056"/>
                    <a:pt x="23217" y="31156"/>
                    <a:pt x="23117" y="31223"/>
                  </a:cubicBezTo>
                  <a:cubicBezTo>
                    <a:pt x="23117" y="31256"/>
                    <a:pt x="22983" y="31423"/>
                    <a:pt x="22950" y="31456"/>
                  </a:cubicBezTo>
                  <a:cubicBezTo>
                    <a:pt x="22116" y="32557"/>
                    <a:pt x="21415" y="33724"/>
                    <a:pt x="20582" y="34825"/>
                  </a:cubicBezTo>
                  <a:cubicBezTo>
                    <a:pt x="20215" y="35359"/>
                    <a:pt x="19848" y="35859"/>
                    <a:pt x="19381" y="36293"/>
                  </a:cubicBezTo>
                  <a:cubicBezTo>
                    <a:pt x="18847" y="36760"/>
                    <a:pt x="18213" y="37127"/>
                    <a:pt x="17613" y="37460"/>
                  </a:cubicBezTo>
                  <a:cubicBezTo>
                    <a:pt x="14877" y="38928"/>
                    <a:pt x="11742" y="39528"/>
                    <a:pt x="8640" y="39528"/>
                  </a:cubicBezTo>
                  <a:cubicBezTo>
                    <a:pt x="5671" y="39528"/>
                    <a:pt x="2735" y="38928"/>
                    <a:pt x="0" y="37827"/>
                  </a:cubicBezTo>
                  <a:lnTo>
                    <a:pt x="0" y="37827"/>
                  </a:lnTo>
                  <a:cubicBezTo>
                    <a:pt x="534" y="44299"/>
                    <a:pt x="2735" y="50736"/>
                    <a:pt x="6672" y="55974"/>
                  </a:cubicBezTo>
                  <a:cubicBezTo>
                    <a:pt x="12309" y="63479"/>
                    <a:pt x="21049" y="67048"/>
                    <a:pt x="30288" y="67315"/>
                  </a:cubicBezTo>
                  <a:cubicBezTo>
                    <a:pt x="30700" y="67326"/>
                    <a:pt x="31116" y="67331"/>
                    <a:pt x="31537" y="67331"/>
                  </a:cubicBezTo>
                  <a:cubicBezTo>
                    <a:pt x="39034" y="67331"/>
                    <a:pt x="47916" y="65599"/>
                    <a:pt x="53538" y="60577"/>
                  </a:cubicBezTo>
                  <a:cubicBezTo>
                    <a:pt x="58876" y="55840"/>
                    <a:pt x="61010" y="49169"/>
                    <a:pt x="61744" y="42264"/>
                  </a:cubicBezTo>
                  <a:cubicBezTo>
                    <a:pt x="62278" y="37360"/>
                    <a:pt x="62345" y="32423"/>
                    <a:pt x="62145" y="27487"/>
                  </a:cubicBezTo>
                  <a:cubicBezTo>
                    <a:pt x="61744" y="18547"/>
                    <a:pt x="60377" y="9674"/>
                    <a:pt x="58876" y="867"/>
                  </a:cubicBezTo>
                  <a:cubicBezTo>
                    <a:pt x="58842" y="567"/>
                    <a:pt x="58775" y="267"/>
                    <a:pt x="58742" y="0"/>
                  </a:cubicBezTo>
                  <a:close/>
                </a:path>
              </a:pathLst>
            </a:custGeom>
            <a:solidFill>
              <a:srgbClr val="EF86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142;p36"/>
            <p:cNvSpPr/>
            <p:nvPr/>
          </p:nvSpPr>
          <p:spPr>
            <a:xfrm>
              <a:off x="1090326" y="1108016"/>
              <a:ext cx="1191716" cy="1248726"/>
            </a:xfrm>
            <a:custGeom>
              <a:avLst/>
              <a:gdLst/>
              <a:ahLst/>
              <a:cxnLst/>
              <a:rect l="l" t="t" r="r" b="b"/>
              <a:pathLst>
                <a:path w="51904" h="54387" extrusionOk="0">
                  <a:moveTo>
                    <a:pt x="20473" y="1"/>
                  </a:moveTo>
                  <a:cubicBezTo>
                    <a:pt x="20165" y="1"/>
                    <a:pt x="19864" y="209"/>
                    <a:pt x="19881" y="626"/>
                  </a:cubicBezTo>
                  <a:cubicBezTo>
                    <a:pt x="19914" y="3728"/>
                    <a:pt x="17613" y="6163"/>
                    <a:pt x="16512" y="8932"/>
                  </a:cubicBezTo>
                  <a:cubicBezTo>
                    <a:pt x="16379" y="9299"/>
                    <a:pt x="16245" y="9699"/>
                    <a:pt x="16145" y="10133"/>
                  </a:cubicBezTo>
                  <a:cubicBezTo>
                    <a:pt x="15711" y="11434"/>
                    <a:pt x="15411" y="12768"/>
                    <a:pt x="15278" y="14102"/>
                  </a:cubicBezTo>
                  <a:cubicBezTo>
                    <a:pt x="14994" y="17031"/>
                    <a:pt x="15960" y="21388"/>
                    <a:pt x="19466" y="21388"/>
                  </a:cubicBezTo>
                  <a:cubicBezTo>
                    <a:pt x="19673" y="21388"/>
                    <a:pt x="19889" y="21372"/>
                    <a:pt x="20115" y="21341"/>
                  </a:cubicBezTo>
                  <a:cubicBezTo>
                    <a:pt x="20548" y="21274"/>
                    <a:pt x="21015" y="21241"/>
                    <a:pt x="21449" y="21007"/>
                  </a:cubicBezTo>
                  <a:cubicBezTo>
                    <a:pt x="21849" y="20774"/>
                    <a:pt x="22216" y="20407"/>
                    <a:pt x="22516" y="20040"/>
                  </a:cubicBezTo>
                  <a:cubicBezTo>
                    <a:pt x="22583" y="19906"/>
                    <a:pt x="22650" y="19806"/>
                    <a:pt x="22750" y="19706"/>
                  </a:cubicBezTo>
                  <a:cubicBezTo>
                    <a:pt x="23517" y="21841"/>
                    <a:pt x="24518" y="23876"/>
                    <a:pt x="25719" y="25811"/>
                  </a:cubicBezTo>
                  <a:cubicBezTo>
                    <a:pt x="26386" y="26811"/>
                    <a:pt x="27086" y="27779"/>
                    <a:pt x="27820" y="28713"/>
                  </a:cubicBezTo>
                  <a:cubicBezTo>
                    <a:pt x="27587" y="28613"/>
                    <a:pt x="27386" y="28546"/>
                    <a:pt x="27153" y="28479"/>
                  </a:cubicBezTo>
                  <a:cubicBezTo>
                    <a:pt x="26352" y="28212"/>
                    <a:pt x="25518" y="28012"/>
                    <a:pt x="24685" y="27845"/>
                  </a:cubicBezTo>
                  <a:cubicBezTo>
                    <a:pt x="23157" y="27540"/>
                    <a:pt x="21601" y="27374"/>
                    <a:pt x="20068" y="27374"/>
                  </a:cubicBezTo>
                  <a:cubicBezTo>
                    <a:pt x="19928" y="27374"/>
                    <a:pt x="19788" y="27376"/>
                    <a:pt x="19648" y="27378"/>
                  </a:cubicBezTo>
                  <a:cubicBezTo>
                    <a:pt x="19181" y="27378"/>
                    <a:pt x="18747" y="27412"/>
                    <a:pt x="18313" y="27445"/>
                  </a:cubicBezTo>
                  <a:cubicBezTo>
                    <a:pt x="17680" y="27479"/>
                    <a:pt x="17012" y="27545"/>
                    <a:pt x="16379" y="27679"/>
                  </a:cubicBezTo>
                  <a:cubicBezTo>
                    <a:pt x="16012" y="27712"/>
                    <a:pt x="15645" y="27779"/>
                    <a:pt x="15278" y="27879"/>
                  </a:cubicBezTo>
                  <a:cubicBezTo>
                    <a:pt x="15244" y="27845"/>
                    <a:pt x="15211" y="27812"/>
                    <a:pt x="15211" y="27779"/>
                  </a:cubicBezTo>
                  <a:cubicBezTo>
                    <a:pt x="15378" y="26978"/>
                    <a:pt x="15144" y="26178"/>
                    <a:pt x="14577" y="25544"/>
                  </a:cubicBezTo>
                  <a:cubicBezTo>
                    <a:pt x="14177" y="25077"/>
                    <a:pt x="13643" y="24643"/>
                    <a:pt x="13110" y="24376"/>
                  </a:cubicBezTo>
                  <a:cubicBezTo>
                    <a:pt x="12657" y="24122"/>
                    <a:pt x="12132" y="24035"/>
                    <a:pt x="11616" y="24035"/>
                  </a:cubicBezTo>
                  <a:cubicBezTo>
                    <a:pt x="11524" y="24035"/>
                    <a:pt x="11433" y="24038"/>
                    <a:pt x="11342" y="24043"/>
                  </a:cubicBezTo>
                  <a:cubicBezTo>
                    <a:pt x="9941" y="24143"/>
                    <a:pt x="8340" y="24610"/>
                    <a:pt x="7139" y="25510"/>
                  </a:cubicBezTo>
                  <a:cubicBezTo>
                    <a:pt x="5638" y="26311"/>
                    <a:pt x="4470" y="27679"/>
                    <a:pt x="3636" y="29146"/>
                  </a:cubicBezTo>
                  <a:cubicBezTo>
                    <a:pt x="2669" y="30814"/>
                    <a:pt x="1902" y="32616"/>
                    <a:pt x="1301" y="34450"/>
                  </a:cubicBezTo>
                  <a:cubicBezTo>
                    <a:pt x="567" y="36552"/>
                    <a:pt x="0" y="38887"/>
                    <a:pt x="167" y="41155"/>
                  </a:cubicBezTo>
                  <a:cubicBezTo>
                    <a:pt x="186" y="41438"/>
                    <a:pt x="418" y="41604"/>
                    <a:pt x="647" y="41604"/>
                  </a:cubicBezTo>
                  <a:cubicBezTo>
                    <a:pt x="822" y="41604"/>
                    <a:pt x="995" y="41506"/>
                    <a:pt x="1068" y="41288"/>
                  </a:cubicBezTo>
                  <a:cubicBezTo>
                    <a:pt x="1535" y="39821"/>
                    <a:pt x="2502" y="38520"/>
                    <a:pt x="3703" y="37586"/>
                  </a:cubicBezTo>
                  <a:cubicBezTo>
                    <a:pt x="4670" y="36819"/>
                    <a:pt x="5738" y="36352"/>
                    <a:pt x="6905" y="36051"/>
                  </a:cubicBezTo>
                  <a:cubicBezTo>
                    <a:pt x="7606" y="36051"/>
                    <a:pt x="8340" y="36185"/>
                    <a:pt x="9040" y="36318"/>
                  </a:cubicBezTo>
                  <a:cubicBezTo>
                    <a:pt x="9893" y="36477"/>
                    <a:pt x="10769" y="36647"/>
                    <a:pt x="11634" y="36647"/>
                  </a:cubicBezTo>
                  <a:cubicBezTo>
                    <a:pt x="12224" y="36647"/>
                    <a:pt x="12808" y="36568"/>
                    <a:pt x="13376" y="36352"/>
                  </a:cubicBezTo>
                  <a:cubicBezTo>
                    <a:pt x="15778" y="35484"/>
                    <a:pt x="17246" y="33016"/>
                    <a:pt x="16746" y="30514"/>
                  </a:cubicBezTo>
                  <a:cubicBezTo>
                    <a:pt x="16612" y="29814"/>
                    <a:pt x="16312" y="29180"/>
                    <a:pt x="15845" y="28646"/>
                  </a:cubicBezTo>
                  <a:cubicBezTo>
                    <a:pt x="16612" y="28513"/>
                    <a:pt x="17346" y="28413"/>
                    <a:pt x="18113" y="28346"/>
                  </a:cubicBezTo>
                  <a:cubicBezTo>
                    <a:pt x="18477" y="28330"/>
                    <a:pt x="18840" y="28321"/>
                    <a:pt x="19201" y="28321"/>
                  </a:cubicBezTo>
                  <a:cubicBezTo>
                    <a:pt x="20328" y="28321"/>
                    <a:pt x="21446" y="28402"/>
                    <a:pt x="22583" y="28579"/>
                  </a:cubicBezTo>
                  <a:cubicBezTo>
                    <a:pt x="23650" y="28746"/>
                    <a:pt x="24651" y="29046"/>
                    <a:pt x="25685" y="29413"/>
                  </a:cubicBezTo>
                  <a:cubicBezTo>
                    <a:pt x="25552" y="29513"/>
                    <a:pt x="25418" y="29613"/>
                    <a:pt x="25285" y="29713"/>
                  </a:cubicBezTo>
                  <a:cubicBezTo>
                    <a:pt x="24885" y="30014"/>
                    <a:pt x="24518" y="30347"/>
                    <a:pt x="24184" y="30714"/>
                  </a:cubicBezTo>
                  <a:cubicBezTo>
                    <a:pt x="23917" y="30781"/>
                    <a:pt x="23684" y="30881"/>
                    <a:pt x="23517" y="31048"/>
                  </a:cubicBezTo>
                  <a:cubicBezTo>
                    <a:pt x="23317" y="30381"/>
                    <a:pt x="22917" y="29814"/>
                    <a:pt x="22149" y="29647"/>
                  </a:cubicBezTo>
                  <a:cubicBezTo>
                    <a:pt x="22036" y="29623"/>
                    <a:pt x="21923" y="29612"/>
                    <a:pt x="21810" y="29612"/>
                  </a:cubicBezTo>
                  <a:cubicBezTo>
                    <a:pt x="20794" y="29612"/>
                    <a:pt x="19828" y="30504"/>
                    <a:pt x="19347" y="31315"/>
                  </a:cubicBezTo>
                  <a:cubicBezTo>
                    <a:pt x="17913" y="33716"/>
                    <a:pt x="18914" y="36585"/>
                    <a:pt x="20248" y="38753"/>
                  </a:cubicBezTo>
                  <a:cubicBezTo>
                    <a:pt x="21082" y="40088"/>
                    <a:pt x="22083" y="41455"/>
                    <a:pt x="23284" y="42489"/>
                  </a:cubicBezTo>
                  <a:cubicBezTo>
                    <a:pt x="23362" y="42568"/>
                    <a:pt x="23468" y="42603"/>
                    <a:pt x="23572" y="42603"/>
                  </a:cubicBezTo>
                  <a:cubicBezTo>
                    <a:pt x="23822" y="42603"/>
                    <a:pt x="24068" y="42404"/>
                    <a:pt x="23951" y="42122"/>
                  </a:cubicBezTo>
                  <a:cubicBezTo>
                    <a:pt x="23384" y="40621"/>
                    <a:pt x="23083" y="38887"/>
                    <a:pt x="24251" y="37619"/>
                  </a:cubicBezTo>
                  <a:cubicBezTo>
                    <a:pt x="25185" y="36618"/>
                    <a:pt x="26352" y="35918"/>
                    <a:pt x="26719" y="34517"/>
                  </a:cubicBezTo>
                  <a:cubicBezTo>
                    <a:pt x="27053" y="33283"/>
                    <a:pt x="26753" y="31715"/>
                    <a:pt x="25619" y="30981"/>
                  </a:cubicBezTo>
                  <a:cubicBezTo>
                    <a:pt x="25485" y="30881"/>
                    <a:pt x="25352" y="30814"/>
                    <a:pt x="25185" y="30781"/>
                  </a:cubicBezTo>
                  <a:cubicBezTo>
                    <a:pt x="25318" y="30647"/>
                    <a:pt x="25452" y="30481"/>
                    <a:pt x="25619" y="30381"/>
                  </a:cubicBezTo>
                  <a:cubicBezTo>
                    <a:pt x="25852" y="30147"/>
                    <a:pt x="26152" y="29980"/>
                    <a:pt x="26419" y="29780"/>
                  </a:cubicBezTo>
                  <a:cubicBezTo>
                    <a:pt x="26452" y="29780"/>
                    <a:pt x="26486" y="29747"/>
                    <a:pt x="26519" y="29747"/>
                  </a:cubicBezTo>
                  <a:cubicBezTo>
                    <a:pt x="26619" y="29780"/>
                    <a:pt x="26686" y="29780"/>
                    <a:pt x="26753" y="29814"/>
                  </a:cubicBezTo>
                  <a:cubicBezTo>
                    <a:pt x="29588" y="30914"/>
                    <a:pt x="32023" y="32716"/>
                    <a:pt x="34525" y="34417"/>
                  </a:cubicBezTo>
                  <a:cubicBezTo>
                    <a:pt x="37060" y="36118"/>
                    <a:pt x="40229" y="37019"/>
                    <a:pt x="42964" y="38320"/>
                  </a:cubicBezTo>
                  <a:cubicBezTo>
                    <a:pt x="43198" y="38420"/>
                    <a:pt x="43431" y="38553"/>
                    <a:pt x="43665" y="38653"/>
                  </a:cubicBezTo>
                  <a:cubicBezTo>
                    <a:pt x="45032" y="39354"/>
                    <a:pt x="46367" y="40188"/>
                    <a:pt x="47534" y="41222"/>
                  </a:cubicBezTo>
                  <a:cubicBezTo>
                    <a:pt x="47434" y="41188"/>
                    <a:pt x="47334" y="41155"/>
                    <a:pt x="47234" y="41122"/>
                  </a:cubicBezTo>
                  <a:cubicBezTo>
                    <a:pt x="46600" y="40946"/>
                    <a:pt x="45948" y="40862"/>
                    <a:pt x="45296" y="40862"/>
                  </a:cubicBezTo>
                  <a:cubicBezTo>
                    <a:pt x="44713" y="40862"/>
                    <a:pt x="44132" y="40929"/>
                    <a:pt x="43565" y="41055"/>
                  </a:cubicBezTo>
                  <a:cubicBezTo>
                    <a:pt x="42664" y="41255"/>
                    <a:pt x="41797" y="41622"/>
                    <a:pt x="40996" y="42089"/>
                  </a:cubicBezTo>
                  <a:cubicBezTo>
                    <a:pt x="41130" y="41155"/>
                    <a:pt x="40896" y="40221"/>
                    <a:pt x="40329" y="39454"/>
                  </a:cubicBezTo>
                  <a:cubicBezTo>
                    <a:pt x="39956" y="38971"/>
                    <a:pt x="39525" y="38791"/>
                    <a:pt x="39037" y="38791"/>
                  </a:cubicBezTo>
                  <a:cubicBezTo>
                    <a:pt x="38783" y="38791"/>
                    <a:pt x="38513" y="38840"/>
                    <a:pt x="38228" y="38920"/>
                  </a:cubicBezTo>
                  <a:cubicBezTo>
                    <a:pt x="37427" y="39120"/>
                    <a:pt x="36660" y="39520"/>
                    <a:pt x="35993" y="40021"/>
                  </a:cubicBezTo>
                  <a:cubicBezTo>
                    <a:pt x="33224" y="42156"/>
                    <a:pt x="32257" y="46159"/>
                    <a:pt x="32790" y="49494"/>
                  </a:cubicBezTo>
                  <a:cubicBezTo>
                    <a:pt x="32957" y="50395"/>
                    <a:pt x="33224" y="51296"/>
                    <a:pt x="33624" y="52130"/>
                  </a:cubicBezTo>
                  <a:cubicBezTo>
                    <a:pt x="33824" y="52563"/>
                    <a:pt x="34058" y="52997"/>
                    <a:pt x="34325" y="53364"/>
                  </a:cubicBezTo>
                  <a:cubicBezTo>
                    <a:pt x="34458" y="53564"/>
                    <a:pt x="34625" y="53764"/>
                    <a:pt x="34792" y="53931"/>
                  </a:cubicBezTo>
                  <a:cubicBezTo>
                    <a:pt x="34892" y="54031"/>
                    <a:pt x="34992" y="54098"/>
                    <a:pt x="35125" y="54164"/>
                  </a:cubicBezTo>
                  <a:cubicBezTo>
                    <a:pt x="35159" y="54231"/>
                    <a:pt x="35192" y="54298"/>
                    <a:pt x="35225" y="54364"/>
                  </a:cubicBezTo>
                  <a:cubicBezTo>
                    <a:pt x="35239" y="54378"/>
                    <a:pt x="35264" y="54386"/>
                    <a:pt x="35292" y="54386"/>
                  </a:cubicBezTo>
                  <a:cubicBezTo>
                    <a:pt x="35330" y="54386"/>
                    <a:pt x="35373" y="54370"/>
                    <a:pt x="35392" y="54331"/>
                  </a:cubicBezTo>
                  <a:cubicBezTo>
                    <a:pt x="35427" y="54346"/>
                    <a:pt x="35461" y="54353"/>
                    <a:pt x="35494" y="54353"/>
                  </a:cubicBezTo>
                  <a:cubicBezTo>
                    <a:pt x="35679" y="54353"/>
                    <a:pt x="35811" y="54134"/>
                    <a:pt x="35726" y="53964"/>
                  </a:cubicBezTo>
                  <a:cubicBezTo>
                    <a:pt x="35659" y="53797"/>
                    <a:pt x="35592" y="53664"/>
                    <a:pt x="35526" y="53531"/>
                  </a:cubicBezTo>
                  <a:cubicBezTo>
                    <a:pt x="35526" y="53430"/>
                    <a:pt x="35559" y="53297"/>
                    <a:pt x="35626" y="53164"/>
                  </a:cubicBezTo>
                  <a:cubicBezTo>
                    <a:pt x="35726" y="52830"/>
                    <a:pt x="35926" y="52496"/>
                    <a:pt x="36159" y="52163"/>
                  </a:cubicBezTo>
                  <a:cubicBezTo>
                    <a:pt x="36626" y="51462"/>
                    <a:pt x="37294" y="50962"/>
                    <a:pt x="37994" y="50528"/>
                  </a:cubicBezTo>
                  <a:cubicBezTo>
                    <a:pt x="39395" y="49694"/>
                    <a:pt x="40963" y="49161"/>
                    <a:pt x="42197" y="48027"/>
                  </a:cubicBezTo>
                  <a:cubicBezTo>
                    <a:pt x="43231" y="47093"/>
                    <a:pt x="44032" y="45491"/>
                    <a:pt x="43498" y="44057"/>
                  </a:cubicBezTo>
                  <a:cubicBezTo>
                    <a:pt x="43331" y="43590"/>
                    <a:pt x="43031" y="43156"/>
                    <a:pt x="42664" y="42856"/>
                  </a:cubicBezTo>
                  <a:cubicBezTo>
                    <a:pt x="42964" y="42723"/>
                    <a:pt x="43231" y="42623"/>
                    <a:pt x="43531" y="42523"/>
                  </a:cubicBezTo>
                  <a:cubicBezTo>
                    <a:pt x="44135" y="42347"/>
                    <a:pt x="44739" y="42263"/>
                    <a:pt x="45342" y="42263"/>
                  </a:cubicBezTo>
                  <a:cubicBezTo>
                    <a:pt x="45773" y="42263"/>
                    <a:pt x="46203" y="42306"/>
                    <a:pt x="46634" y="42389"/>
                  </a:cubicBezTo>
                  <a:cubicBezTo>
                    <a:pt x="47167" y="42489"/>
                    <a:pt x="47701" y="42689"/>
                    <a:pt x="48201" y="42890"/>
                  </a:cubicBezTo>
                  <a:cubicBezTo>
                    <a:pt x="48802" y="43123"/>
                    <a:pt x="49269" y="43123"/>
                    <a:pt x="49602" y="43690"/>
                  </a:cubicBezTo>
                  <a:cubicBezTo>
                    <a:pt x="50803" y="45625"/>
                    <a:pt x="51103" y="48027"/>
                    <a:pt x="51604" y="50195"/>
                  </a:cubicBezTo>
                  <a:cubicBezTo>
                    <a:pt x="51637" y="50262"/>
                    <a:pt x="51637" y="50328"/>
                    <a:pt x="51704" y="50362"/>
                  </a:cubicBezTo>
                  <a:cubicBezTo>
                    <a:pt x="51716" y="50367"/>
                    <a:pt x="51729" y="50370"/>
                    <a:pt x="51742" y="50370"/>
                  </a:cubicBezTo>
                  <a:cubicBezTo>
                    <a:pt x="51804" y="50370"/>
                    <a:pt x="51877" y="50311"/>
                    <a:pt x="51904" y="50228"/>
                  </a:cubicBezTo>
                  <a:cubicBezTo>
                    <a:pt x="51837" y="49795"/>
                    <a:pt x="51837" y="49127"/>
                    <a:pt x="51771" y="48694"/>
                  </a:cubicBezTo>
                  <a:cubicBezTo>
                    <a:pt x="51637" y="47960"/>
                    <a:pt x="51670" y="47960"/>
                    <a:pt x="51504" y="46592"/>
                  </a:cubicBezTo>
                  <a:cubicBezTo>
                    <a:pt x="51270" y="45425"/>
                    <a:pt x="50937" y="44257"/>
                    <a:pt x="50436" y="43223"/>
                  </a:cubicBezTo>
                  <a:cubicBezTo>
                    <a:pt x="49602" y="41522"/>
                    <a:pt x="48235" y="40054"/>
                    <a:pt x="46667" y="38920"/>
                  </a:cubicBezTo>
                  <a:cubicBezTo>
                    <a:pt x="42964" y="36218"/>
                    <a:pt x="38194" y="35317"/>
                    <a:pt x="34391" y="32716"/>
                  </a:cubicBezTo>
                  <a:cubicBezTo>
                    <a:pt x="34258" y="32282"/>
                    <a:pt x="34025" y="31848"/>
                    <a:pt x="33858" y="31415"/>
                  </a:cubicBezTo>
                  <a:cubicBezTo>
                    <a:pt x="33591" y="30781"/>
                    <a:pt x="33391" y="30114"/>
                    <a:pt x="33224" y="29413"/>
                  </a:cubicBezTo>
                  <a:cubicBezTo>
                    <a:pt x="32890" y="28079"/>
                    <a:pt x="32757" y="26678"/>
                    <a:pt x="32857" y="25310"/>
                  </a:cubicBezTo>
                  <a:cubicBezTo>
                    <a:pt x="32957" y="24043"/>
                    <a:pt x="33257" y="22742"/>
                    <a:pt x="33758" y="21574"/>
                  </a:cubicBezTo>
                  <a:cubicBezTo>
                    <a:pt x="33758" y="21574"/>
                    <a:pt x="33758" y="21574"/>
                    <a:pt x="33758" y="21608"/>
                  </a:cubicBezTo>
                  <a:cubicBezTo>
                    <a:pt x="34058" y="22342"/>
                    <a:pt x="34492" y="22909"/>
                    <a:pt x="35225" y="23276"/>
                  </a:cubicBezTo>
                  <a:cubicBezTo>
                    <a:pt x="35671" y="23494"/>
                    <a:pt x="36136" y="23590"/>
                    <a:pt x="36598" y="23590"/>
                  </a:cubicBezTo>
                  <a:cubicBezTo>
                    <a:pt x="37763" y="23590"/>
                    <a:pt x="38917" y="22977"/>
                    <a:pt x="39729" y="22141"/>
                  </a:cubicBezTo>
                  <a:cubicBezTo>
                    <a:pt x="40929" y="20941"/>
                    <a:pt x="41663" y="19306"/>
                    <a:pt x="41997" y="17672"/>
                  </a:cubicBezTo>
                  <a:cubicBezTo>
                    <a:pt x="42197" y="16704"/>
                    <a:pt x="42264" y="15737"/>
                    <a:pt x="42197" y="14736"/>
                  </a:cubicBezTo>
                  <a:cubicBezTo>
                    <a:pt x="42164" y="14069"/>
                    <a:pt x="42130" y="13335"/>
                    <a:pt x="41964" y="12635"/>
                  </a:cubicBezTo>
                  <a:cubicBezTo>
                    <a:pt x="41930" y="12401"/>
                    <a:pt x="41930" y="12134"/>
                    <a:pt x="41863" y="11901"/>
                  </a:cubicBezTo>
                  <a:cubicBezTo>
                    <a:pt x="41530" y="9599"/>
                    <a:pt x="40563" y="7464"/>
                    <a:pt x="39595" y="5363"/>
                  </a:cubicBezTo>
                  <a:cubicBezTo>
                    <a:pt x="39510" y="5165"/>
                    <a:pt x="39324" y="5075"/>
                    <a:pt x="39127" y="5075"/>
                  </a:cubicBezTo>
                  <a:cubicBezTo>
                    <a:pt x="38859" y="5075"/>
                    <a:pt x="38571" y="5241"/>
                    <a:pt x="38494" y="5529"/>
                  </a:cubicBezTo>
                  <a:cubicBezTo>
                    <a:pt x="38094" y="7064"/>
                    <a:pt x="37360" y="8465"/>
                    <a:pt x="36226" y="9599"/>
                  </a:cubicBezTo>
                  <a:cubicBezTo>
                    <a:pt x="35692" y="10166"/>
                    <a:pt x="35092" y="10667"/>
                    <a:pt x="34492" y="11200"/>
                  </a:cubicBezTo>
                  <a:cubicBezTo>
                    <a:pt x="34091" y="11534"/>
                    <a:pt x="33691" y="11867"/>
                    <a:pt x="33291" y="12201"/>
                  </a:cubicBezTo>
                  <a:cubicBezTo>
                    <a:pt x="32123" y="13235"/>
                    <a:pt x="30889" y="14503"/>
                    <a:pt x="30322" y="15970"/>
                  </a:cubicBezTo>
                  <a:cubicBezTo>
                    <a:pt x="29788" y="17338"/>
                    <a:pt x="29721" y="19106"/>
                    <a:pt x="30756" y="20273"/>
                  </a:cubicBezTo>
                  <a:cubicBezTo>
                    <a:pt x="31193" y="20742"/>
                    <a:pt x="31778" y="20977"/>
                    <a:pt x="32371" y="20977"/>
                  </a:cubicBezTo>
                  <a:cubicBezTo>
                    <a:pt x="32411" y="20977"/>
                    <a:pt x="32450" y="20976"/>
                    <a:pt x="32490" y="20974"/>
                  </a:cubicBezTo>
                  <a:lnTo>
                    <a:pt x="32490" y="20974"/>
                  </a:lnTo>
                  <a:cubicBezTo>
                    <a:pt x="31356" y="23642"/>
                    <a:pt x="31122" y="26678"/>
                    <a:pt x="31890" y="29447"/>
                  </a:cubicBezTo>
                  <a:cubicBezTo>
                    <a:pt x="32090" y="30180"/>
                    <a:pt x="32390" y="30848"/>
                    <a:pt x="32724" y="31481"/>
                  </a:cubicBezTo>
                  <a:cubicBezTo>
                    <a:pt x="28654" y="28179"/>
                    <a:pt x="25719" y="23542"/>
                    <a:pt x="23951" y="18572"/>
                  </a:cubicBezTo>
                  <a:lnTo>
                    <a:pt x="23951" y="18572"/>
                  </a:lnTo>
                  <a:cubicBezTo>
                    <a:pt x="24451" y="18839"/>
                    <a:pt x="24985" y="19006"/>
                    <a:pt x="25518" y="19039"/>
                  </a:cubicBezTo>
                  <a:cubicBezTo>
                    <a:pt x="25544" y="19040"/>
                    <a:pt x="25569" y="19040"/>
                    <a:pt x="25595" y="19040"/>
                  </a:cubicBezTo>
                  <a:cubicBezTo>
                    <a:pt x="26837" y="19040"/>
                    <a:pt x="28065" y="18249"/>
                    <a:pt x="28621" y="17138"/>
                  </a:cubicBezTo>
                  <a:cubicBezTo>
                    <a:pt x="29321" y="15770"/>
                    <a:pt x="28954" y="14136"/>
                    <a:pt x="28554" y="12735"/>
                  </a:cubicBezTo>
                  <a:cubicBezTo>
                    <a:pt x="28154" y="11300"/>
                    <a:pt x="27553" y="9899"/>
                    <a:pt x="26819" y="8598"/>
                  </a:cubicBezTo>
                  <a:cubicBezTo>
                    <a:pt x="26386" y="7864"/>
                    <a:pt x="25885" y="7164"/>
                    <a:pt x="25385" y="6497"/>
                  </a:cubicBezTo>
                  <a:cubicBezTo>
                    <a:pt x="25118" y="6197"/>
                    <a:pt x="24851" y="5830"/>
                    <a:pt x="24484" y="5529"/>
                  </a:cubicBezTo>
                  <a:cubicBezTo>
                    <a:pt x="24151" y="5029"/>
                    <a:pt x="23751" y="4529"/>
                    <a:pt x="23350" y="4095"/>
                  </a:cubicBezTo>
                  <a:cubicBezTo>
                    <a:pt x="22450" y="3094"/>
                    <a:pt x="21215" y="2060"/>
                    <a:pt x="21115" y="626"/>
                  </a:cubicBezTo>
                  <a:cubicBezTo>
                    <a:pt x="21099" y="209"/>
                    <a:pt x="20782" y="1"/>
                    <a:pt x="20473" y="1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143;p36"/>
            <p:cNvSpPr/>
            <p:nvPr/>
          </p:nvSpPr>
          <p:spPr>
            <a:xfrm>
              <a:off x="1090326" y="1108016"/>
              <a:ext cx="1191716" cy="1248726"/>
            </a:xfrm>
            <a:custGeom>
              <a:avLst/>
              <a:gdLst/>
              <a:ahLst/>
              <a:cxnLst/>
              <a:rect l="l" t="t" r="r" b="b"/>
              <a:pathLst>
                <a:path w="51904" h="54387" extrusionOk="0">
                  <a:moveTo>
                    <a:pt x="20473" y="1"/>
                  </a:moveTo>
                  <a:cubicBezTo>
                    <a:pt x="20165" y="1"/>
                    <a:pt x="19864" y="209"/>
                    <a:pt x="19881" y="626"/>
                  </a:cubicBezTo>
                  <a:cubicBezTo>
                    <a:pt x="19914" y="3728"/>
                    <a:pt x="17613" y="6163"/>
                    <a:pt x="16512" y="8932"/>
                  </a:cubicBezTo>
                  <a:cubicBezTo>
                    <a:pt x="16379" y="9299"/>
                    <a:pt x="16245" y="9699"/>
                    <a:pt x="16145" y="10133"/>
                  </a:cubicBezTo>
                  <a:cubicBezTo>
                    <a:pt x="15711" y="11434"/>
                    <a:pt x="15411" y="12768"/>
                    <a:pt x="15278" y="14102"/>
                  </a:cubicBezTo>
                  <a:cubicBezTo>
                    <a:pt x="14994" y="17031"/>
                    <a:pt x="15960" y="21388"/>
                    <a:pt x="19466" y="21388"/>
                  </a:cubicBezTo>
                  <a:cubicBezTo>
                    <a:pt x="19673" y="21388"/>
                    <a:pt x="19889" y="21372"/>
                    <a:pt x="20115" y="21341"/>
                  </a:cubicBezTo>
                  <a:cubicBezTo>
                    <a:pt x="20548" y="21274"/>
                    <a:pt x="21015" y="21241"/>
                    <a:pt x="21449" y="21007"/>
                  </a:cubicBezTo>
                  <a:cubicBezTo>
                    <a:pt x="21849" y="20774"/>
                    <a:pt x="22216" y="20407"/>
                    <a:pt x="22516" y="20040"/>
                  </a:cubicBezTo>
                  <a:cubicBezTo>
                    <a:pt x="22583" y="19906"/>
                    <a:pt x="22650" y="19806"/>
                    <a:pt x="22750" y="19706"/>
                  </a:cubicBezTo>
                  <a:cubicBezTo>
                    <a:pt x="23517" y="21841"/>
                    <a:pt x="24518" y="23876"/>
                    <a:pt x="25719" y="25811"/>
                  </a:cubicBezTo>
                  <a:cubicBezTo>
                    <a:pt x="26386" y="26811"/>
                    <a:pt x="27086" y="27779"/>
                    <a:pt x="27820" y="28713"/>
                  </a:cubicBezTo>
                  <a:cubicBezTo>
                    <a:pt x="27587" y="28613"/>
                    <a:pt x="27386" y="28546"/>
                    <a:pt x="27153" y="28479"/>
                  </a:cubicBezTo>
                  <a:cubicBezTo>
                    <a:pt x="26352" y="28212"/>
                    <a:pt x="25518" y="28012"/>
                    <a:pt x="24685" y="27845"/>
                  </a:cubicBezTo>
                  <a:cubicBezTo>
                    <a:pt x="23157" y="27540"/>
                    <a:pt x="21601" y="27374"/>
                    <a:pt x="20068" y="27374"/>
                  </a:cubicBezTo>
                  <a:cubicBezTo>
                    <a:pt x="19928" y="27374"/>
                    <a:pt x="19788" y="27376"/>
                    <a:pt x="19648" y="27378"/>
                  </a:cubicBezTo>
                  <a:cubicBezTo>
                    <a:pt x="19181" y="27378"/>
                    <a:pt x="18747" y="27412"/>
                    <a:pt x="18313" y="27445"/>
                  </a:cubicBezTo>
                  <a:cubicBezTo>
                    <a:pt x="17680" y="27479"/>
                    <a:pt x="17012" y="27545"/>
                    <a:pt x="16379" y="27679"/>
                  </a:cubicBezTo>
                  <a:cubicBezTo>
                    <a:pt x="16012" y="27712"/>
                    <a:pt x="15645" y="27779"/>
                    <a:pt x="15278" y="27879"/>
                  </a:cubicBezTo>
                  <a:cubicBezTo>
                    <a:pt x="15244" y="27845"/>
                    <a:pt x="15211" y="27812"/>
                    <a:pt x="15211" y="27779"/>
                  </a:cubicBezTo>
                  <a:cubicBezTo>
                    <a:pt x="15378" y="26978"/>
                    <a:pt x="15144" y="26178"/>
                    <a:pt x="14577" y="25544"/>
                  </a:cubicBezTo>
                  <a:cubicBezTo>
                    <a:pt x="14177" y="25077"/>
                    <a:pt x="13643" y="24643"/>
                    <a:pt x="13110" y="24376"/>
                  </a:cubicBezTo>
                  <a:cubicBezTo>
                    <a:pt x="12657" y="24122"/>
                    <a:pt x="12132" y="24035"/>
                    <a:pt x="11616" y="24035"/>
                  </a:cubicBezTo>
                  <a:cubicBezTo>
                    <a:pt x="11524" y="24035"/>
                    <a:pt x="11433" y="24038"/>
                    <a:pt x="11342" y="24043"/>
                  </a:cubicBezTo>
                  <a:cubicBezTo>
                    <a:pt x="9941" y="24143"/>
                    <a:pt x="8340" y="24610"/>
                    <a:pt x="7139" y="25510"/>
                  </a:cubicBezTo>
                  <a:cubicBezTo>
                    <a:pt x="5638" y="26311"/>
                    <a:pt x="4470" y="27679"/>
                    <a:pt x="3636" y="29146"/>
                  </a:cubicBezTo>
                  <a:cubicBezTo>
                    <a:pt x="2669" y="30814"/>
                    <a:pt x="1902" y="32616"/>
                    <a:pt x="1301" y="34450"/>
                  </a:cubicBezTo>
                  <a:cubicBezTo>
                    <a:pt x="567" y="36552"/>
                    <a:pt x="0" y="38887"/>
                    <a:pt x="167" y="41155"/>
                  </a:cubicBezTo>
                  <a:cubicBezTo>
                    <a:pt x="186" y="41438"/>
                    <a:pt x="418" y="41604"/>
                    <a:pt x="647" y="41604"/>
                  </a:cubicBezTo>
                  <a:cubicBezTo>
                    <a:pt x="822" y="41604"/>
                    <a:pt x="995" y="41506"/>
                    <a:pt x="1068" y="41288"/>
                  </a:cubicBezTo>
                  <a:cubicBezTo>
                    <a:pt x="1535" y="39821"/>
                    <a:pt x="2502" y="38520"/>
                    <a:pt x="3703" y="37586"/>
                  </a:cubicBezTo>
                  <a:cubicBezTo>
                    <a:pt x="4670" y="36819"/>
                    <a:pt x="5738" y="36352"/>
                    <a:pt x="6905" y="36051"/>
                  </a:cubicBezTo>
                  <a:cubicBezTo>
                    <a:pt x="7606" y="36051"/>
                    <a:pt x="8340" y="36185"/>
                    <a:pt x="9040" y="36318"/>
                  </a:cubicBezTo>
                  <a:cubicBezTo>
                    <a:pt x="9893" y="36477"/>
                    <a:pt x="10769" y="36647"/>
                    <a:pt x="11634" y="36647"/>
                  </a:cubicBezTo>
                  <a:cubicBezTo>
                    <a:pt x="12224" y="36647"/>
                    <a:pt x="12808" y="36568"/>
                    <a:pt x="13376" y="36352"/>
                  </a:cubicBezTo>
                  <a:cubicBezTo>
                    <a:pt x="15778" y="35484"/>
                    <a:pt x="17246" y="33016"/>
                    <a:pt x="16746" y="30514"/>
                  </a:cubicBezTo>
                  <a:cubicBezTo>
                    <a:pt x="16612" y="29814"/>
                    <a:pt x="16312" y="29180"/>
                    <a:pt x="15845" y="28646"/>
                  </a:cubicBezTo>
                  <a:cubicBezTo>
                    <a:pt x="16612" y="28513"/>
                    <a:pt x="17346" y="28413"/>
                    <a:pt x="18113" y="28346"/>
                  </a:cubicBezTo>
                  <a:cubicBezTo>
                    <a:pt x="18477" y="28330"/>
                    <a:pt x="18840" y="28321"/>
                    <a:pt x="19201" y="28321"/>
                  </a:cubicBezTo>
                  <a:cubicBezTo>
                    <a:pt x="20328" y="28321"/>
                    <a:pt x="21446" y="28402"/>
                    <a:pt x="22583" y="28579"/>
                  </a:cubicBezTo>
                  <a:cubicBezTo>
                    <a:pt x="23650" y="28746"/>
                    <a:pt x="24651" y="29046"/>
                    <a:pt x="25685" y="29413"/>
                  </a:cubicBezTo>
                  <a:cubicBezTo>
                    <a:pt x="25552" y="29513"/>
                    <a:pt x="25418" y="29613"/>
                    <a:pt x="25285" y="29713"/>
                  </a:cubicBezTo>
                  <a:cubicBezTo>
                    <a:pt x="24885" y="30014"/>
                    <a:pt x="24518" y="30347"/>
                    <a:pt x="24184" y="30714"/>
                  </a:cubicBezTo>
                  <a:cubicBezTo>
                    <a:pt x="23917" y="30781"/>
                    <a:pt x="23684" y="30881"/>
                    <a:pt x="23517" y="31048"/>
                  </a:cubicBezTo>
                  <a:cubicBezTo>
                    <a:pt x="23317" y="30381"/>
                    <a:pt x="22917" y="29814"/>
                    <a:pt x="22149" y="29647"/>
                  </a:cubicBezTo>
                  <a:cubicBezTo>
                    <a:pt x="22036" y="29623"/>
                    <a:pt x="21923" y="29612"/>
                    <a:pt x="21810" y="29612"/>
                  </a:cubicBezTo>
                  <a:cubicBezTo>
                    <a:pt x="20794" y="29612"/>
                    <a:pt x="19828" y="30504"/>
                    <a:pt x="19347" y="31315"/>
                  </a:cubicBezTo>
                  <a:cubicBezTo>
                    <a:pt x="17913" y="33716"/>
                    <a:pt x="18914" y="36585"/>
                    <a:pt x="20248" y="38753"/>
                  </a:cubicBezTo>
                  <a:cubicBezTo>
                    <a:pt x="21082" y="40088"/>
                    <a:pt x="22083" y="41455"/>
                    <a:pt x="23284" y="42489"/>
                  </a:cubicBezTo>
                  <a:cubicBezTo>
                    <a:pt x="23362" y="42568"/>
                    <a:pt x="23468" y="42603"/>
                    <a:pt x="23572" y="42603"/>
                  </a:cubicBezTo>
                  <a:cubicBezTo>
                    <a:pt x="23822" y="42603"/>
                    <a:pt x="24068" y="42404"/>
                    <a:pt x="23951" y="42122"/>
                  </a:cubicBezTo>
                  <a:cubicBezTo>
                    <a:pt x="23384" y="40621"/>
                    <a:pt x="23083" y="38887"/>
                    <a:pt x="24251" y="37619"/>
                  </a:cubicBezTo>
                  <a:cubicBezTo>
                    <a:pt x="25185" y="36618"/>
                    <a:pt x="26352" y="35918"/>
                    <a:pt x="26719" y="34517"/>
                  </a:cubicBezTo>
                  <a:cubicBezTo>
                    <a:pt x="27053" y="33283"/>
                    <a:pt x="26753" y="31715"/>
                    <a:pt x="25619" y="30981"/>
                  </a:cubicBezTo>
                  <a:cubicBezTo>
                    <a:pt x="25485" y="30881"/>
                    <a:pt x="25352" y="30814"/>
                    <a:pt x="25185" y="30781"/>
                  </a:cubicBezTo>
                  <a:cubicBezTo>
                    <a:pt x="25318" y="30647"/>
                    <a:pt x="25452" y="30481"/>
                    <a:pt x="25619" y="30381"/>
                  </a:cubicBezTo>
                  <a:cubicBezTo>
                    <a:pt x="25852" y="30147"/>
                    <a:pt x="26152" y="29980"/>
                    <a:pt x="26419" y="29780"/>
                  </a:cubicBezTo>
                  <a:cubicBezTo>
                    <a:pt x="26452" y="29780"/>
                    <a:pt x="26486" y="29747"/>
                    <a:pt x="26519" y="29747"/>
                  </a:cubicBezTo>
                  <a:cubicBezTo>
                    <a:pt x="26619" y="29780"/>
                    <a:pt x="26686" y="29780"/>
                    <a:pt x="26753" y="29814"/>
                  </a:cubicBezTo>
                  <a:cubicBezTo>
                    <a:pt x="29588" y="30914"/>
                    <a:pt x="32023" y="32716"/>
                    <a:pt x="34525" y="34417"/>
                  </a:cubicBezTo>
                  <a:cubicBezTo>
                    <a:pt x="37060" y="36118"/>
                    <a:pt x="40229" y="37019"/>
                    <a:pt x="42964" y="38320"/>
                  </a:cubicBezTo>
                  <a:cubicBezTo>
                    <a:pt x="43198" y="38420"/>
                    <a:pt x="43431" y="38553"/>
                    <a:pt x="43665" y="38653"/>
                  </a:cubicBezTo>
                  <a:cubicBezTo>
                    <a:pt x="45032" y="39354"/>
                    <a:pt x="46367" y="40188"/>
                    <a:pt x="47534" y="41222"/>
                  </a:cubicBezTo>
                  <a:cubicBezTo>
                    <a:pt x="47434" y="41188"/>
                    <a:pt x="47334" y="41155"/>
                    <a:pt x="47234" y="41122"/>
                  </a:cubicBezTo>
                  <a:cubicBezTo>
                    <a:pt x="46600" y="40946"/>
                    <a:pt x="45948" y="40862"/>
                    <a:pt x="45296" y="40862"/>
                  </a:cubicBezTo>
                  <a:cubicBezTo>
                    <a:pt x="44713" y="40862"/>
                    <a:pt x="44132" y="40929"/>
                    <a:pt x="43565" y="41055"/>
                  </a:cubicBezTo>
                  <a:cubicBezTo>
                    <a:pt x="42664" y="41255"/>
                    <a:pt x="41797" y="41622"/>
                    <a:pt x="40996" y="42089"/>
                  </a:cubicBezTo>
                  <a:cubicBezTo>
                    <a:pt x="41130" y="41155"/>
                    <a:pt x="40896" y="40221"/>
                    <a:pt x="40329" y="39454"/>
                  </a:cubicBezTo>
                  <a:cubicBezTo>
                    <a:pt x="39956" y="38971"/>
                    <a:pt x="39525" y="38791"/>
                    <a:pt x="39037" y="38791"/>
                  </a:cubicBezTo>
                  <a:cubicBezTo>
                    <a:pt x="38783" y="38791"/>
                    <a:pt x="38513" y="38840"/>
                    <a:pt x="38228" y="38920"/>
                  </a:cubicBezTo>
                  <a:cubicBezTo>
                    <a:pt x="37427" y="39120"/>
                    <a:pt x="36660" y="39520"/>
                    <a:pt x="35993" y="40021"/>
                  </a:cubicBezTo>
                  <a:cubicBezTo>
                    <a:pt x="33224" y="42156"/>
                    <a:pt x="32257" y="46159"/>
                    <a:pt x="32790" y="49494"/>
                  </a:cubicBezTo>
                  <a:cubicBezTo>
                    <a:pt x="32957" y="50395"/>
                    <a:pt x="33224" y="51296"/>
                    <a:pt x="33624" y="52130"/>
                  </a:cubicBezTo>
                  <a:cubicBezTo>
                    <a:pt x="33824" y="52563"/>
                    <a:pt x="34058" y="52997"/>
                    <a:pt x="34325" y="53364"/>
                  </a:cubicBezTo>
                  <a:cubicBezTo>
                    <a:pt x="34458" y="53564"/>
                    <a:pt x="34625" y="53764"/>
                    <a:pt x="34792" y="53931"/>
                  </a:cubicBezTo>
                  <a:cubicBezTo>
                    <a:pt x="34892" y="54031"/>
                    <a:pt x="34992" y="54098"/>
                    <a:pt x="35125" y="54164"/>
                  </a:cubicBezTo>
                  <a:cubicBezTo>
                    <a:pt x="35159" y="54231"/>
                    <a:pt x="35192" y="54298"/>
                    <a:pt x="35225" y="54364"/>
                  </a:cubicBezTo>
                  <a:cubicBezTo>
                    <a:pt x="35239" y="54378"/>
                    <a:pt x="35264" y="54386"/>
                    <a:pt x="35292" y="54386"/>
                  </a:cubicBezTo>
                  <a:cubicBezTo>
                    <a:pt x="35330" y="54386"/>
                    <a:pt x="35373" y="54370"/>
                    <a:pt x="35392" y="54331"/>
                  </a:cubicBezTo>
                  <a:cubicBezTo>
                    <a:pt x="35427" y="54346"/>
                    <a:pt x="35461" y="54353"/>
                    <a:pt x="35494" y="54353"/>
                  </a:cubicBezTo>
                  <a:cubicBezTo>
                    <a:pt x="35679" y="54353"/>
                    <a:pt x="35811" y="54134"/>
                    <a:pt x="35726" y="53964"/>
                  </a:cubicBezTo>
                  <a:cubicBezTo>
                    <a:pt x="35659" y="53797"/>
                    <a:pt x="35592" y="53664"/>
                    <a:pt x="35526" y="53531"/>
                  </a:cubicBezTo>
                  <a:cubicBezTo>
                    <a:pt x="35526" y="53430"/>
                    <a:pt x="35559" y="53297"/>
                    <a:pt x="35626" y="53164"/>
                  </a:cubicBezTo>
                  <a:cubicBezTo>
                    <a:pt x="35726" y="52830"/>
                    <a:pt x="35926" y="52496"/>
                    <a:pt x="36159" y="52163"/>
                  </a:cubicBezTo>
                  <a:cubicBezTo>
                    <a:pt x="36626" y="51462"/>
                    <a:pt x="37294" y="50962"/>
                    <a:pt x="37994" y="50528"/>
                  </a:cubicBezTo>
                  <a:cubicBezTo>
                    <a:pt x="39395" y="49694"/>
                    <a:pt x="40963" y="49161"/>
                    <a:pt x="42197" y="48027"/>
                  </a:cubicBezTo>
                  <a:cubicBezTo>
                    <a:pt x="43231" y="47093"/>
                    <a:pt x="44032" y="45491"/>
                    <a:pt x="43498" y="44057"/>
                  </a:cubicBezTo>
                  <a:cubicBezTo>
                    <a:pt x="43331" y="43590"/>
                    <a:pt x="43031" y="43156"/>
                    <a:pt x="42664" y="42856"/>
                  </a:cubicBezTo>
                  <a:cubicBezTo>
                    <a:pt x="42964" y="42723"/>
                    <a:pt x="43231" y="42623"/>
                    <a:pt x="43531" y="42523"/>
                  </a:cubicBezTo>
                  <a:cubicBezTo>
                    <a:pt x="44135" y="42347"/>
                    <a:pt x="44739" y="42263"/>
                    <a:pt x="45342" y="42263"/>
                  </a:cubicBezTo>
                  <a:cubicBezTo>
                    <a:pt x="45773" y="42263"/>
                    <a:pt x="46203" y="42306"/>
                    <a:pt x="46634" y="42389"/>
                  </a:cubicBezTo>
                  <a:cubicBezTo>
                    <a:pt x="47167" y="42489"/>
                    <a:pt x="47701" y="42689"/>
                    <a:pt x="48201" y="42890"/>
                  </a:cubicBezTo>
                  <a:cubicBezTo>
                    <a:pt x="48802" y="43123"/>
                    <a:pt x="49269" y="43123"/>
                    <a:pt x="49602" y="43690"/>
                  </a:cubicBezTo>
                  <a:cubicBezTo>
                    <a:pt x="50803" y="45625"/>
                    <a:pt x="51103" y="48027"/>
                    <a:pt x="51604" y="50195"/>
                  </a:cubicBezTo>
                  <a:cubicBezTo>
                    <a:pt x="51637" y="50262"/>
                    <a:pt x="51637" y="50328"/>
                    <a:pt x="51704" y="50362"/>
                  </a:cubicBezTo>
                  <a:cubicBezTo>
                    <a:pt x="51716" y="50367"/>
                    <a:pt x="51729" y="50370"/>
                    <a:pt x="51742" y="50370"/>
                  </a:cubicBezTo>
                  <a:cubicBezTo>
                    <a:pt x="51804" y="50370"/>
                    <a:pt x="51877" y="50311"/>
                    <a:pt x="51904" y="50228"/>
                  </a:cubicBezTo>
                  <a:cubicBezTo>
                    <a:pt x="51837" y="49795"/>
                    <a:pt x="51837" y="49127"/>
                    <a:pt x="51771" y="48694"/>
                  </a:cubicBezTo>
                  <a:cubicBezTo>
                    <a:pt x="51637" y="47960"/>
                    <a:pt x="51670" y="47960"/>
                    <a:pt x="51504" y="46592"/>
                  </a:cubicBezTo>
                  <a:cubicBezTo>
                    <a:pt x="51270" y="45425"/>
                    <a:pt x="50937" y="44257"/>
                    <a:pt x="50436" y="43223"/>
                  </a:cubicBezTo>
                  <a:cubicBezTo>
                    <a:pt x="49602" y="41522"/>
                    <a:pt x="48235" y="40054"/>
                    <a:pt x="46667" y="38920"/>
                  </a:cubicBezTo>
                  <a:cubicBezTo>
                    <a:pt x="42964" y="36218"/>
                    <a:pt x="38194" y="35317"/>
                    <a:pt x="34391" y="32716"/>
                  </a:cubicBezTo>
                  <a:cubicBezTo>
                    <a:pt x="34258" y="32282"/>
                    <a:pt x="34025" y="31848"/>
                    <a:pt x="33858" y="31415"/>
                  </a:cubicBezTo>
                  <a:cubicBezTo>
                    <a:pt x="33591" y="30781"/>
                    <a:pt x="33391" y="30114"/>
                    <a:pt x="33224" y="29413"/>
                  </a:cubicBezTo>
                  <a:cubicBezTo>
                    <a:pt x="32890" y="28079"/>
                    <a:pt x="32757" y="26678"/>
                    <a:pt x="32857" y="25310"/>
                  </a:cubicBezTo>
                  <a:cubicBezTo>
                    <a:pt x="32957" y="24043"/>
                    <a:pt x="33257" y="22742"/>
                    <a:pt x="33758" y="21574"/>
                  </a:cubicBezTo>
                  <a:cubicBezTo>
                    <a:pt x="33758" y="21574"/>
                    <a:pt x="33758" y="21574"/>
                    <a:pt x="33758" y="21608"/>
                  </a:cubicBezTo>
                  <a:cubicBezTo>
                    <a:pt x="34058" y="22342"/>
                    <a:pt x="34492" y="22909"/>
                    <a:pt x="35225" y="23276"/>
                  </a:cubicBezTo>
                  <a:cubicBezTo>
                    <a:pt x="35671" y="23494"/>
                    <a:pt x="36136" y="23590"/>
                    <a:pt x="36598" y="23590"/>
                  </a:cubicBezTo>
                  <a:cubicBezTo>
                    <a:pt x="37763" y="23590"/>
                    <a:pt x="38917" y="22977"/>
                    <a:pt x="39729" y="22141"/>
                  </a:cubicBezTo>
                  <a:cubicBezTo>
                    <a:pt x="40929" y="20941"/>
                    <a:pt x="41663" y="19306"/>
                    <a:pt x="41997" y="17672"/>
                  </a:cubicBezTo>
                  <a:cubicBezTo>
                    <a:pt x="42197" y="16704"/>
                    <a:pt x="42264" y="15737"/>
                    <a:pt x="42197" y="14736"/>
                  </a:cubicBezTo>
                  <a:cubicBezTo>
                    <a:pt x="42164" y="14069"/>
                    <a:pt x="42130" y="13335"/>
                    <a:pt x="41964" y="12635"/>
                  </a:cubicBezTo>
                  <a:cubicBezTo>
                    <a:pt x="41930" y="12401"/>
                    <a:pt x="41930" y="12134"/>
                    <a:pt x="41863" y="11901"/>
                  </a:cubicBezTo>
                  <a:cubicBezTo>
                    <a:pt x="41530" y="9599"/>
                    <a:pt x="40563" y="7464"/>
                    <a:pt x="39595" y="5363"/>
                  </a:cubicBezTo>
                  <a:cubicBezTo>
                    <a:pt x="39510" y="5165"/>
                    <a:pt x="39324" y="5075"/>
                    <a:pt x="39127" y="5075"/>
                  </a:cubicBezTo>
                  <a:cubicBezTo>
                    <a:pt x="38859" y="5075"/>
                    <a:pt x="38571" y="5241"/>
                    <a:pt x="38494" y="5529"/>
                  </a:cubicBezTo>
                  <a:cubicBezTo>
                    <a:pt x="38094" y="7064"/>
                    <a:pt x="37360" y="8465"/>
                    <a:pt x="36226" y="9599"/>
                  </a:cubicBezTo>
                  <a:cubicBezTo>
                    <a:pt x="35692" y="10166"/>
                    <a:pt x="35092" y="10667"/>
                    <a:pt x="34492" y="11200"/>
                  </a:cubicBezTo>
                  <a:cubicBezTo>
                    <a:pt x="34091" y="11534"/>
                    <a:pt x="33691" y="11867"/>
                    <a:pt x="33291" y="12201"/>
                  </a:cubicBezTo>
                  <a:cubicBezTo>
                    <a:pt x="32123" y="13235"/>
                    <a:pt x="30889" y="14503"/>
                    <a:pt x="30322" y="15970"/>
                  </a:cubicBezTo>
                  <a:cubicBezTo>
                    <a:pt x="29788" y="17338"/>
                    <a:pt x="29721" y="19106"/>
                    <a:pt x="30756" y="20273"/>
                  </a:cubicBezTo>
                  <a:cubicBezTo>
                    <a:pt x="31193" y="20742"/>
                    <a:pt x="31778" y="20977"/>
                    <a:pt x="32371" y="20977"/>
                  </a:cubicBezTo>
                  <a:cubicBezTo>
                    <a:pt x="32411" y="20977"/>
                    <a:pt x="32450" y="20976"/>
                    <a:pt x="32490" y="20974"/>
                  </a:cubicBezTo>
                  <a:lnTo>
                    <a:pt x="32490" y="20974"/>
                  </a:lnTo>
                  <a:cubicBezTo>
                    <a:pt x="31356" y="23642"/>
                    <a:pt x="31122" y="26678"/>
                    <a:pt x="31890" y="29447"/>
                  </a:cubicBezTo>
                  <a:cubicBezTo>
                    <a:pt x="32090" y="30180"/>
                    <a:pt x="32390" y="30848"/>
                    <a:pt x="32724" y="31481"/>
                  </a:cubicBezTo>
                  <a:cubicBezTo>
                    <a:pt x="28654" y="28179"/>
                    <a:pt x="25719" y="23542"/>
                    <a:pt x="23951" y="18572"/>
                  </a:cubicBezTo>
                  <a:lnTo>
                    <a:pt x="23951" y="18572"/>
                  </a:lnTo>
                  <a:cubicBezTo>
                    <a:pt x="24451" y="18839"/>
                    <a:pt x="24985" y="19006"/>
                    <a:pt x="25518" y="19039"/>
                  </a:cubicBezTo>
                  <a:cubicBezTo>
                    <a:pt x="25544" y="19040"/>
                    <a:pt x="25569" y="19040"/>
                    <a:pt x="25595" y="19040"/>
                  </a:cubicBezTo>
                  <a:cubicBezTo>
                    <a:pt x="26837" y="19040"/>
                    <a:pt x="28065" y="18249"/>
                    <a:pt x="28621" y="17138"/>
                  </a:cubicBezTo>
                  <a:cubicBezTo>
                    <a:pt x="29321" y="15770"/>
                    <a:pt x="28954" y="14136"/>
                    <a:pt x="28554" y="12735"/>
                  </a:cubicBezTo>
                  <a:cubicBezTo>
                    <a:pt x="28154" y="11300"/>
                    <a:pt x="27553" y="9899"/>
                    <a:pt x="26819" y="8598"/>
                  </a:cubicBezTo>
                  <a:cubicBezTo>
                    <a:pt x="26386" y="7864"/>
                    <a:pt x="25885" y="7164"/>
                    <a:pt x="25385" y="6497"/>
                  </a:cubicBezTo>
                  <a:cubicBezTo>
                    <a:pt x="25118" y="6197"/>
                    <a:pt x="24851" y="5830"/>
                    <a:pt x="24484" y="5529"/>
                  </a:cubicBezTo>
                  <a:cubicBezTo>
                    <a:pt x="24151" y="5029"/>
                    <a:pt x="23751" y="4529"/>
                    <a:pt x="23350" y="4095"/>
                  </a:cubicBezTo>
                  <a:cubicBezTo>
                    <a:pt x="22450" y="3094"/>
                    <a:pt x="21215" y="2060"/>
                    <a:pt x="21115" y="626"/>
                  </a:cubicBezTo>
                  <a:cubicBezTo>
                    <a:pt x="21099" y="209"/>
                    <a:pt x="20782" y="1"/>
                    <a:pt x="20473" y="1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144;p36"/>
            <p:cNvSpPr/>
            <p:nvPr/>
          </p:nvSpPr>
          <p:spPr>
            <a:xfrm>
              <a:off x="1445672" y="1537474"/>
              <a:ext cx="836364" cy="727465"/>
            </a:xfrm>
            <a:custGeom>
              <a:avLst/>
              <a:gdLst/>
              <a:ahLst/>
              <a:cxnLst/>
              <a:rect l="l" t="t" r="r" b="b"/>
              <a:pathLst>
                <a:path w="36427" h="31684" extrusionOk="0">
                  <a:moveTo>
                    <a:pt x="10201" y="12309"/>
                  </a:moveTo>
                  <a:cubicBezTo>
                    <a:pt x="10203" y="12309"/>
                    <a:pt x="10206" y="12309"/>
                    <a:pt x="10208" y="12309"/>
                  </a:cubicBezTo>
                  <a:cubicBezTo>
                    <a:pt x="10206" y="12309"/>
                    <a:pt x="10204" y="12309"/>
                    <a:pt x="10201" y="12309"/>
                  </a:cubicBezTo>
                  <a:close/>
                  <a:moveTo>
                    <a:pt x="8040" y="1"/>
                  </a:moveTo>
                  <a:cubicBezTo>
                    <a:pt x="7873" y="434"/>
                    <a:pt x="7640" y="901"/>
                    <a:pt x="7406" y="1302"/>
                  </a:cubicBezTo>
                  <a:cubicBezTo>
                    <a:pt x="8173" y="3336"/>
                    <a:pt x="9107" y="5271"/>
                    <a:pt x="10275" y="7106"/>
                  </a:cubicBezTo>
                  <a:cubicBezTo>
                    <a:pt x="10909" y="8106"/>
                    <a:pt x="11609" y="9074"/>
                    <a:pt x="12376" y="10008"/>
                  </a:cubicBezTo>
                  <a:cubicBezTo>
                    <a:pt x="12143" y="9941"/>
                    <a:pt x="11909" y="9841"/>
                    <a:pt x="11676" y="9774"/>
                  </a:cubicBezTo>
                  <a:cubicBezTo>
                    <a:pt x="10875" y="9541"/>
                    <a:pt x="10041" y="9307"/>
                    <a:pt x="9208" y="9140"/>
                  </a:cubicBezTo>
                  <a:cubicBezTo>
                    <a:pt x="7680" y="8835"/>
                    <a:pt x="6152" y="8669"/>
                    <a:pt x="4598" y="8669"/>
                  </a:cubicBezTo>
                  <a:cubicBezTo>
                    <a:pt x="4456" y="8669"/>
                    <a:pt x="4313" y="8671"/>
                    <a:pt x="4171" y="8673"/>
                  </a:cubicBezTo>
                  <a:cubicBezTo>
                    <a:pt x="3737" y="8673"/>
                    <a:pt x="3303" y="8707"/>
                    <a:pt x="2836" y="8740"/>
                  </a:cubicBezTo>
                  <a:cubicBezTo>
                    <a:pt x="2203" y="8774"/>
                    <a:pt x="1569" y="8840"/>
                    <a:pt x="935" y="8974"/>
                  </a:cubicBezTo>
                  <a:cubicBezTo>
                    <a:pt x="635" y="9007"/>
                    <a:pt x="335" y="9074"/>
                    <a:pt x="34" y="9140"/>
                  </a:cubicBezTo>
                  <a:cubicBezTo>
                    <a:pt x="34" y="9174"/>
                    <a:pt x="34" y="9207"/>
                    <a:pt x="34" y="9241"/>
                  </a:cubicBezTo>
                  <a:cubicBezTo>
                    <a:pt x="34" y="9341"/>
                    <a:pt x="1" y="9474"/>
                    <a:pt x="1" y="9607"/>
                  </a:cubicBezTo>
                  <a:cubicBezTo>
                    <a:pt x="34" y="9708"/>
                    <a:pt x="68" y="9774"/>
                    <a:pt x="101" y="9874"/>
                  </a:cubicBezTo>
                  <a:cubicBezTo>
                    <a:pt x="201" y="10041"/>
                    <a:pt x="301" y="10175"/>
                    <a:pt x="401" y="10341"/>
                  </a:cubicBezTo>
                  <a:lnTo>
                    <a:pt x="435" y="10341"/>
                  </a:lnTo>
                  <a:cubicBezTo>
                    <a:pt x="535" y="10375"/>
                    <a:pt x="635" y="10441"/>
                    <a:pt x="735" y="10475"/>
                  </a:cubicBezTo>
                  <a:cubicBezTo>
                    <a:pt x="635" y="10308"/>
                    <a:pt x="501" y="10108"/>
                    <a:pt x="368" y="9941"/>
                  </a:cubicBezTo>
                  <a:cubicBezTo>
                    <a:pt x="1102" y="9808"/>
                    <a:pt x="1869" y="9708"/>
                    <a:pt x="2636" y="9641"/>
                  </a:cubicBezTo>
                  <a:cubicBezTo>
                    <a:pt x="3000" y="9625"/>
                    <a:pt x="3363" y="9616"/>
                    <a:pt x="3724" y="9616"/>
                  </a:cubicBezTo>
                  <a:cubicBezTo>
                    <a:pt x="4851" y="9616"/>
                    <a:pt x="5969" y="9697"/>
                    <a:pt x="7106" y="9874"/>
                  </a:cubicBezTo>
                  <a:cubicBezTo>
                    <a:pt x="8173" y="10074"/>
                    <a:pt x="9174" y="10375"/>
                    <a:pt x="10208" y="10742"/>
                  </a:cubicBezTo>
                  <a:cubicBezTo>
                    <a:pt x="10075" y="10808"/>
                    <a:pt x="9941" y="10908"/>
                    <a:pt x="9808" y="11008"/>
                  </a:cubicBezTo>
                  <a:cubicBezTo>
                    <a:pt x="9408" y="11275"/>
                    <a:pt x="9074" y="11609"/>
                    <a:pt x="8774" y="11976"/>
                  </a:cubicBezTo>
                  <a:cubicBezTo>
                    <a:pt x="8807" y="12009"/>
                    <a:pt x="8874" y="12043"/>
                    <a:pt x="8941" y="12076"/>
                  </a:cubicBezTo>
                  <a:cubicBezTo>
                    <a:pt x="9339" y="12209"/>
                    <a:pt x="9770" y="12275"/>
                    <a:pt x="10201" y="12309"/>
                  </a:cubicBezTo>
                  <a:lnTo>
                    <a:pt x="10201" y="12309"/>
                  </a:lnTo>
                  <a:cubicBezTo>
                    <a:pt x="10175" y="12305"/>
                    <a:pt x="10172" y="12276"/>
                    <a:pt x="10142" y="12276"/>
                  </a:cubicBezTo>
                  <a:cubicBezTo>
                    <a:pt x="10008" y="12176"/>
                    <a:pt x="9875" y="12109"/>
                    <a:pt x="9708" y="12076"/>
                  </a:cubicBezTo>
                  <a:cubicBezTo>
                    <a:pt x="9841" y="11942"/>
                    <a:pt x="9975" y="11809"/>
                    <a:pt x="10142" y="11676"/>
                  </a:cubicBezTo>
                  <a:cubicBezTo>
                    <a:pt x="10375" y="11475"/>
                    <a:pt x="10642" y="11275"/>
                    <a:pt x="10942" y="11109"/>
                  </a:cubicBezTo>
                  <a:cubicBezTo>
                    <a:pt x="10975" y="11075"/>
                    <a:pt x="11009" y="11075"/>
                    <a:pt x="11042" y="11042"/>
                  </a:cubicBezTo>
                  <a:cubicBezTo>
                    <a:pt x="11109" y="11075"/>
                    <a:pt x="11209" y="11109"/>
                    <a:pt x="11276" y="11142"/>
                  </a:cubicBezTo>
                  <a:cubicBezTo>
                    <a:pt x="14111" y="12209"/>
                    <a:pt x="16546" y="14044"/>
                    <a:pt x="19048" y="15712"/>
                  </a:cubicBezTo>
                  <a:cubicBezTo>
                    <a:pt x="21583" y="17413"/>
                    <a:pt x="24752" y="18314"/>
                    <a:pt x="27487" y="19648"/>
                  </a:cubicBezTo>
                  <a:cubicBezTo>
                    <a:pt x="27721" y="19748"/>
                    <a:pt x="27954" y="19848"/>
                    <a:pt x="28154" y="19948"/>
                  </a:cubicBezTo>
                  <a:cubicBezTo>
                    <a:pt x="29555" y="20649"/>
                    <a:pt x="30890" y="21516"/>
                    <a:pt x="32057" y="22550"/>
                  </a:cubicBezTo>
                  <a:cubicBezTo>
                    <a:pt x="31957" y="22483"/>
                    <a:pt x="31857" y="22483"/>
                    <a:pt x="31757" y="22450"/>
                  </a:cubicBezTo>
                  <a:cubicBezTo>
                    <a:pt x="31109" y="22252"/>
                    <a:pt x="30441" y="22161"/>
                    <a:pt x="29775" y="22161"/>
                  </a:cubicBezTo>
                  <a:cubicBezTo>
                    <a:pt x="29207" y="22161"/>
                    <a:pt x="28640" y="22227"/>
                    <a:pt x="28088" y="22350"/>
                  </a:cubicBezTo>
                  <a:cubicBezTo>
                    <a:pt x="27187" y="22550"/>
                    <a:pt x="26320" y="22917"/>
                    <a:pt x="25519" y="23384"/>
                  </a:cubicBezTo>
                  <a:cubicBezTo>
                    <a:pt x="25553" y="23150"/>
                    <a:pt x="25553" y="22884"/>
                    <a:pt x="25553" y="22650"/>
                  </a:cubicBezTo>
                  <a:lnTo>
                    <a:pt x="25553" y="22650"/>
                  </a:lnTo>
                  <a:cubicBezTo>
                    <a:pt x="25519" y="22884"/>
                    <a:pt x="25486" y="23150"/>
                    <a:pt x="25486" y="23417"/>
                  </a:cubicBezTo>
                  <a:cubicBezTo>
                    <a:pt x="26120" y="23718"/>
                    <a:pt x="26787" y="23984"/>
                    <a:pt x="27387" y="24351"/>
                  </a:cubicBezTo>
                  <a:cubicBezTo>
                    <a:pt x="27320" y="24285"/>
                    <a:pt x="27254" y="24218"/>
                    <a:pt x="27187" y="24185"/>
                  </a:cubicBezTo>
                  <a:cubicBezTo>
                    <a:pt x="27487" y="24051"/>
                    <a:pt x="27754" y="23918"/>
                    <a:pt x="28054" y="23851"/>
                  </a:cubicBezTo>
                  <a:cubicBezTo>
                    <a:pt x="28691" y="23666"/>
                    <a:pt x="29328" y="23570"/>
                    <a:pt x="29965" y="23570"/>
                  </a:cubicBezTo>
                  <a:cubicBezTo>
                    <a:pt x="30362" y="23570"/>
                    <a:pt x="30759" y="23607"/>
                    <a:pt x="31157" y="23684"/>
                  </a:cubicBezTo>
                  <a:cubicBezTo>
                    <a:pt x="31690" y="23784"/>
                    <a:pt x="32224" y="24018"/>
                    <a:pt x="32724" y="24218"/>
                  </a:cubicBezTo>
                  <a:cubicBezTo>
                    <a:pt x="33325" y="24418"/>
                    <a:pt x="33792" y="24451"/>
                    <a:pt x="34125" y="24985"/>
                  </a:cubicBezTo>
                  <a:cubicBezTo>
                    <a:pt x="35326" y="26953"/>
                    <a:pt x="35626" y="29322"/>
                    <a:pt x="36127" y="31523"/>
                  </a:cubicBezTo>
                  <a:cubicBezTo>
                    <a:pt x="36160" y="31557"/>
                    <a:pt x="36160" y="31623"/>
                    <a:pt x="36227" y="31657"/>
                  </a:cubicBezTo>
                  <a:cubicBezTo>
                    <a:pt x="36245" y="31675"/>
                    <a:pt x="36267" y="31683"/>
                    <a:pt x="36288" y="31683"/>
                  </a:cubicBezTo>
                  <a:cubicBezTo>
                    <a:pt x="36344" y="31683"/>
                    <a:pt x="36403" y="31629"/>
                    <a:pt x="36427" y="31557"/>
                  </a:cubicBezTo>
                  <a:cubicBezTo>
                    <a:pt x="36360" y="31090"/>
                    <a:pt x="36360" y="30422"/>
                    <a:pt x="36294" y="29989"/>
                  </a:cubicBezTo>
                  <a:cubicBezTo>
                    <a:pt x="36160" y="29255"/>
                    <a:pt x="36193" y="29255"/>
                    <a:pt x="36027" y="27887"/>
                  </a:cubicBezTo>
                  <a:cubicBezTo>
                    <a:pt x="35793" y="26720"/>
                    <a:pt x="35460" y="25552"/>
                    <a:pt x="34959" y="24518"/>
                  </a:cubicBezTo>
                  <a:cubicBezTo>
                    <a:pt x="34125" y="22817"/>
                    <a:pt x="32758" y="21349"/>
                    <a:pt x="31190" y="20215"/>
                  </a:cubicBezTo>
                  <a:cubicBezTo>
                    <a:pt x="27487" y="17513"/>
                    <a:pt x="22717" y="16612"/>
                    <a:pt x="18914" y="14011"/>
                  </a:cubicBezTo>
                  <a:cubicBezTo>
                    <a:pt x="18781" y="13577"/>
                    <a:pt x="18548" y="13143"/>
                    <a:pt x="18381" y="12710"/>
                  </a:cubicBezTo>
                  <a:cubicBezTo>
                    <a:pt x="18114" y="12076"/>
                    <a:pt x="17914" y="11409"/>
                    <a:pt x="17747" y="10708"/>
                  </a:cubicBezTo>
                  <a:cubicBezTo>
                    <a:pt x="17413" y="9374"/>
                    <a:pt x="17280" y="7973"/>
                    <a:pt x="17380" y="6605"/>
                  </a:cubicBezTo>
                  <a:cubicBezTo>
                    <a:pt x="17447" y="5404"/>
                    <a:pt x="17747" y="4204"/>
                    <a:pt x="18214" y="3069"/>
                  </a:cubicBezTo>
                  <a:cubicBezTo>
                    <a:pt x="18181" y="3036"/>
                    <a:pt x="18181" y="3036"/>
                    <a:pt x="18147" y="3003"/>
                  </a:cubicBezTo>
                  <a:cubicBezTo>
                    <a:pt x="17847" y="2736"/>
                    <a:pt x="17347" y="2636"/>
                    <a:pt x="16913" y="2569"/>
                  </a:cubicBezTo>
                  <a:cubicBezTo>
                    <a:pt x="15879" y="5171"/>
                    <a:pt x="15679" y="8073"/>
                    <a:pt x="16413" y="10775"/>
                  </a:cubicBezTo>
                  <a:cubicBezTo>
                    <a:pt x="16613" y="11475"/>
                    <a:pt x="16913" y="12143"/>
                    <a:pt x="17247" y="12776"/>
                  </a:cubicBezTo>
                  <a:cubicBezTo>
                    <a:pt x="13277" y="9574"/>
                    <a:pt x="10408" y="5104"/>
                    <a:pt x="8640" y="301"/>
                  </a:cubicBezTo>
                  <a:cubicBezTo>
                    <a:pt x="8440" y="201"/>
                    <a:pt x="8240" y="101"/>
                    <a:pt x="8040" y="1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145;p36"/>
            <p:cNvSpPr/>
            <p:nvPr/>
          </p:nvSpPr>
          <p:spPr>
            <a:xfrm>
              <a:off x="1850817" y="1234960"/>
              <a:ext cx="148620" cy="361528"/>
            </a:xfrm>
            <a:custGeom>
              <a:avLst/>
              <a:gdLst/>
              <a:ahLst/>
              <a:cxnLst/>
              <a:rect l="l" t="t" r="r" b="b"/>
              <a:pathLst>
                <a:path w="6473" h="15746" extrusionOk="0">
                  <a:moveTo>
                    <a:pt x="6039" y="0"/>
                  </a:moveTo>
                  <a:lnTo>
                    <a:pt x="1" y="15745"/>
                  </a:lnTo>
                  <a:cubicBezTo>
                    <a:pt x="668" y="14411"/>
                    <a:pt x="4437" y="10375"/>
                    <a:pt x="5438" y="7806"/>
                  </a:cubicBezTo>
                  <a:cubicBezTo>
                    <a:pt x="6472" y="5204"/>
                    <a:pt x="6039" y="1"/>
                    <a:pt x="6039" y="0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146;p36"/>
            <p:cNvSpPr/>
            <p:nvPr/>
          </p:nvSpPr>
          <p:spPr>
            <a:xfrm>
              <a:off x="1974891" y="1261753"/>
              <a:ext cx="33728" cy="33728"/>
            </a:xfrm>
            <a:custGeom>
              <a:avLst/>
              <a:gdLst/>
              <a:ahLst/>
              <a:cxnLst/>
              <a:rect l="l" t="t" r="r" b="b"/>
              <a:pathLst>
                <a:path w="1469" h="1469" extrusionOk="0">
                  <a:moveTo>
                    <a:pt x="1" y="1"/>
                  </a:moveTo>
                  <a:lnTo>
                    <a:pt x="668" y="1469"/>
                  </a:lnTo>
                  <a:lnTo>
                    <a:pt x="1468" y="3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147;p36"/>
            <p:cNvSpPr/>
            <p:nvPr/>
          </p:nvSpPr>
          <p:spPr>
            <a:xfrm>
              <a:off x="1954227" y="1306180"/>
              <a:ext cx="72003" cy="60523"/>
            </a:xfrm>
            <a:custGeom>
              <a:avLst/>
              <a:gdLst/>
              <a:ahLst/>
              <a:cxnLst/>
              <a:rect l="l" t="t" r="r" b="b"/>
              <a:pathLst>
                <a:path w="3136" h="2636" extrusionOk="0">
                  <a:moveTo>
                    <a:pt x="0" y="1"/>
                  </a:moveTo>
                  <a:lnTo>
                    <a:pt x="1401" y="2636"/>
                  </a:lnTo>
                  <a:lnTo>
                    <a:pt x="3136" y="66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148;p36"/>
            <p:cNvSpPr/>
            <p:nvPr/>
          </p:nvSpPr>
          <p:spPr>
            <a:xfrm>
              <a:off x="1925114" y="1355956"/>
              <a:ext cx="117968" cy="81990"/>
            </a:xfrm>
            <a:custGeom>
              <a:avLst/>
              <a:gdLst/>
              <a:ahLst/>
              <a:cxnLst/>
              <a:rect l="l" t="t" r="r" b="b"/>
              <a:pathLst>
                <a:path w="5138" h="3571" extrusionOk="0">
                  <a:moveTo>
                    <a:pt x="1" y="1"/>
                  </a:moveTo>
                  <a:lnTo>
                    <a:pt x="1702" y="3570"/>
                  </a:lnTo>
                  <a:lnTo>
                    <a:pt x="5138" y="143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149;p36"/>
            <p:cNvSpPr/>
            <p:nvPr/>
          </p:nvSpPr>
          <p:spPr>
            <a:xfrm>
              <a:off x="1873799" y="1402679"/>
              <a:ext cx="173118" cy="98820"/>
            </a:xfrm>
            <a:custGeom>
              <a:avLst/>
              <a:gdLst/>
              <a:ahLst/>
              <a:cxnLst/>
              <a:rect l="l" t="t" r="r" b="b"/>
              <a:pathLst>
                <a:path w="7540" h="4304" extrusionOk="0">
                  <a:moveTo>
                    <a:pt x="1" y="1"/>
                  </a:moveTo>
                  <a:lnTo>
                    <a:pt x="1969" y="4304"/>
                  </a:lnTo>
                  <a:lnTo>
                    <a:pt x="7539" y="23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150;p36"/>
            <p:cNvSpPr/>
            <p:nvPr/>
          </p:nvSpPr>
          <p:spPr>
            <a:xfrm>
              <a:off x="1820189" y="1459366"/>
              <a:ext cx="206824" cy="113376"/>
            </a:xfrm>
            <a:custGeom>
              <a:avLst/>
              <a:gdLst/>
              <a:ahLst/>
              <a:cxnLst/>
              <a:rect l="l" t="t" r="r" b="b"/>
              <a:pathLst>
                <a:path w="9008" h="4938" extrusionOk="0">
                  <a:moveTo>
                    <a:pt x="1" y="0"/>
                  </a:moveTo>
                  <a:lnTo>
                    <a:pt x="1969" y="4937"/>
                  </a:lnTo>
                  <a:lnTo>
                    <a:pt x="9007" y="330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151;p36"/>
            <p:cNvSpPr/>
            <p:nvPr/>
          </p:nvSpPr>
          <p:spPr>
            <a:xfrm>
              <a:off x="1554432" y="1123147"/>
              <a:ext cx="76618" cy="428158"/>
            </a:xfrm>
            <a:custGeom>
              <a:avLst/>
              <a:gdLst/>
              <a:ahLst/>
              <a:cxnLst/>
              <a:rect l="l" t="t" r="r" b="b"/>
              <a:pathLst>
                <a:path w="3337" h="18648" extrusionOk="0">
                  <a:moveTo>
                    <a:pt x="334" y="0"/>
                  </a:moveTo>
                  <a:cubicBezTo>
                    <a:pt x="334" y="1"/>
                    <a:pt x="1" y="8073"/>
                    <a:pt x="701" y="11709"/>
                  </a:cubicBezTo>
                  <a:cubicBezTo>
                    <a:pt x="1402" y="15378"/>
                    <a:pt x="3336" y="18647"/>
                    <a:pt x="3336" y="18647"/>
                  </a:cubicBezTo>
                  <a:lnTo>
                    <a:pt x="334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152;p36"/>
            <p:cNvSpPr/>
            <p:nvPr/>
          </p:nvSpPr>
          <p:spPr>
            <a:xfrm>
              <a:off x="1549082" y="1152237"/>
              <a:ext cx="27598" cy="23764"/>
            </a:xfrm>
            <a:custGeom>
              <a:avLst/>
              <a:gdLst/>
              <a:ahLst/>
              <a:cxnLst/>
              <a:rect l="l" t="t" r="r" b="b"/>
              <a:pathLst>
                <a:path w="1202" h="1035" extrusionOk="0">
                  <a:moveTo>
                    <a:pt x="0" y="1"/>
                  </a:moveTo>
                  <a:lnTo>
                    <a:pt x="501" y="1035"/>
                  </a:lnTo>
                  <a:lnTo>
                    <a:pt x="1201" y="6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153;p36"/>
            <p:cNvSpPr/>
            <p:nvPr/>
          </p:nvSpPr>
          <p:spPr>
            <a:xfrm>
              <a:off x="1536064" y="1192071"/>
              <a:ext cx="63576" cy="48262"/>
            </a:xfrm>
            <a:custGeom>
              <a:avLst/>
              <a:gdLst/>
              <a:ahLst/>
              <a:cxnLst/>
              <a:rect l="l" t="t" r="r" b="b"/>
              <a:pathLst>
                <a:path w="2769" h="2102" extrusionOk="0">
                  <a:moveTo>
                    <a:pt x="2769" y="0"/>
                  </a:moveTo>
                  <a:lnTo>
                    <a:pt x="0" y="834"/>
                  </a:lnTo>
                  <a:lnTo>
                    <a:pt x="1034" y="2102"/>
                  </a:lnTo>
                  <a:lnTo>
                    <a:pt x="2769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154;p36"/>
            <p:cNvSpPr/>
            <p:nvPr/>
          </p:nvSpPr>
          <p:spPr>
            <a:xfrm>
              <a:off x="1510785" y="1230368"/>
              <a:ext cx="117968" cy="97282"/>
            </a:xfrm>
            <a:custGeom>
              <a:avLst/>
              <a:gdLst/>
              <a:ahLst/>
              <a:cxnLst/>
              <a:rect l="l" t="t" r="r" b="b"/>
              <a:pathLst>
                <a:path w="5138" h="4237" extrusionOk="0">
                  <a:moveTo>
                    <a:pt x="5137" y="0"/>
                  </a:moveTo>
                  <a:lnTo>
                    <a:pt x="0" y="1501"/>
                  </a:lnTo>
                  <a:lnTo>
                    <a:pt x="2235" y="4237"/>
                  </a:lnTo>
                  <a:lnTo>
                    <a:pt x="5137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155;p36"/>
            <p:cNvSpPr/>
            <p:nvPr/>
          </p:nvSpPr>
          <p:spPr>
            <a:xfrm>
              <a:off x="1478619" y="1277090"/>
              <a:ext cx="185356" cy="140928"/>
            </a:xfrm>
            <a:custGeom>
              <a:avLst/>
              <a:gdLst/>
              <a:ahLst/>
              <a:cxnLst/>
              <a:rect l="l" t="t" r="r" b="b"/>
              <a:pathLst>
                <a:path w="8073" h="6138" extrusionOk="0">
                  <a:moveTo>
                    <a:pt x="8073" y="0"/>
                  </a:moveTo>
                  <a:lnTo>
                    <a:pt x="0" y="3536"/>
                  </a:lnTo>
                  <a:cubicBezTo>
                    <a:pt x="134" y="3569"/>
                    <a:pt x="4203" y="6138"/>
                    <a:pt x="4203" y="6138"/>
                  </a:cubicBezTo>
                  <a:lnTo>
                    <a:pt x="8073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156;p36"/>
            <p:cNvSpPr/>
            <p:nvPr/>
          </p:nvSpPr>
          <p:spPr>
            <a:xfrm>
              <a:off x="1467116" y="1340642"/>
              <a:ext cx="241287" cy="151674"/>
            </a:xfrm>
            <a:custGeom>
              <a:avLst/>
              <a:gdLst/>
              <a:ahLst/>
              <a:cxnLst/>
              <a:rect l="l" t="t" r="r" b="b"/>
              <a:pathLst>
                <a:path w="10509" h="6606" extrusionOk="0">
                  <a:moveTo>
                    <a:pt x="10508" y="1"/>
                  </a:moveTo>
                  <a:lnTo>
                    <a:pt x="1" y="4671"/>
                  </a:lnTo>
                  <a:lnTo>
                    <a:pt x="5905" y="6606"/>
                  </a:lnTo>
                  <a:lnTo>
                    <a:pt x="10508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157;p36"/>
            <p:cNvSpPr/>
            <p:nvPr/>
          </p:nvSpPr>
          <p:spPr>
            <a:xfrm>
              <a:off x="1486264" y="1401921"/>
              <a:ext cx="243583" cy="130229"/>
            </a:xfrm>
            <a:custGeom>
              <a:avLst/>
              <a:gdLst/>
              <a:ahLst/>
              <a:cxnLst/>
              <a:rect l="l" t="t" r="r" b="b"/>
              <a:pathLst>
                <a:path w="10609" h="5672" extrusionOk="0">
                  <a:moveTo>
                    <a:pt x="10608" y="0"/>
                  </a:moveTo>
                  <a:lnTo>
                    <a:pt x="1" y="5671"/>
                  </a:lnTo>
                  <a:lnTo>
                    <a:pt x="5905" y="5638"/>
                  </a:lnTo>
                  <a:lnTo>
                    <a:pt x="10608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158;p36"/>
            <p:cNvSpPr/>
            <p:nvPr/>
          </p:nvSpPr>
          <p:spPr>
            <a:xfrm>
              <a:off x="1572822" y="1829267"/>
              <a:ext cx="56688" cy="248175"/>
            </a:xfrm>
            <a:custGeom>
              <a:avLst/>
              <a:gdLst/>
              <a:ahLst/>
              <a:cxnLst/>
              <a:rect l="l" t="t" r="r" b="b"/>
              <a:pathLst>
                <a:path w="2469" h="10809" extrusionOk="0">
                  <a:moveTo>
                    <a:pt x="2302" y="1"/>
                  </a:moveTo>
                  <a:cubicBezTo>
                    <a:pt x="2302" y="1"/>
                    <a:pt x="601" y="201"/>
                    <a:pt x="300" y="3903"/>
                  </a:cubicBezTo>
                  <a:cubicBezTo>
                    <a:pt x="0" y="7573"/>
                    <a:pt x="2469" y="10808"/>
                    <a:pt x="2469" y="10808"/>
                  </a:cubicBezTo>
                  <a:lnTo>
                    <a:pt x="2302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159;p36"/>
            <p:cNvSpPr/>
            <p:nvPr/>
          </p:nvSpPr>
          <p:spPr>
            <a:xfrm>
              <a:off x="1549082" y="1833859"/>
              <a:ext cx="139413" cy="73564"/>
            </a:xfrm>
            <a:custGeom>
              <a:avLst/>
              <a:gdLst/>
              <a:ahLst/>
              <a:cxnLst/>
              <a:rect l="l" t="t" r="r" b="b"/>
              <a:pathLst>
                <a:path w="6072" h="3204" extrusionOk="0">
                  <a:moveTo>
                    <a:pt x="0" y="1"/>
                  </a:moveTo>
                  <a:lnTo>
                    <a:pt x="6071" y="3203"/>
                  </a:lnTo>
                  <a:lnTo>
                    <a:pt x="2902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160;p36"/>
            <p:cNvSpPr/>
            <p:nvPr/>
          </p:nvSpPr>
          <p:spPr>
            <a:xfrm>
              <a:off x="1535283" y="1867564"/>
              <a:ext cx="114134" cy="72026"/>
            </a:xfrm>
            <a:custGeom>
              <a:avLst/>
              <a:gdLst/>
              <a:ahLst/>
              <a:cxnLst/>
              <a:rect l="l" t="t" r="r" b="b"/>
              <a:pathLst>
                <a:path w="4971" h="3137" extrusionOk="0">
                  <a:moveTo>
                    <a:pt x="2402" y="1"/>
                  </a:moveTo>
                  <a:lnTo>
                    <a:pt x="1" y="2269"/>
                  </a:lnTo>
                  <a:lnTo>
                    <a:pt x="4971" y="3136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161;p36"/>
            <p:cNvSpPr/>
            <p:nvPr/>
          </p:nvSpPr>
          <p:spPr>
            <a:xfrm>
              <a:off x="1559804" y="1931896"/>
              <a:ext cx="67411" cy="44451"/>
            </a:xfrm>
            <a:custGeom>
              <a:avLst/>
              <a:gdLst/>
              <a:ahLst/>
              <a:cxnLst/>
              <a:rect l="l" t="t" r="r" b="b"/>
              <a:pathLst>
                <a:path w="2936" h="1936" extrusionOk="0">
                  <a:moveTo>
                    <a:pt x="834" y="1"/>
                  </a:moveTo>
                  <a:lnTo>
                    <a:pt x="0" y="1935"/>
                  </a:lnTo>
                  <a:lnTo>
                    <a:pt x="2936" y="1869"/>
                  </a:lnTo>
                  <a:lnTo>
                    <a:pt x="834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162;p36"/>
            <p:cNvSpPr/>
            <p:nvPr/>
          </p:nvSpPr>
          <p:spPr>
            <a:xfrm>
              <a:off x="1583544" y="1997767"/>
              <a:ext cx="36782" cy="24521"/>
            </a:xfrm>
            <a:custGeom>
              <a:avLst/>
              <a:gdLst/>
              <a:ahLst/>
              <a:cxnLst/>
              <a:rect l="l" t="t" r="r" b="b"/>
              <a:pathLst>
                <a:path w="1602" h="1068" extrusionOk="0">
                  <a:moveTo>
                    <a:pt x="267" y="0"/>
                  </a:moveTo>
                  <a:lnTo>
                    <a:pt x="0" y="1068"/>
                  </a:lnTo>
                  <a:lnTo>
                    <a:pt x="0" y="1068"/>
                  </a:lnTo>
                  <a:lnTo>
                    <a:pt x="1601" y="401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163;p36"/>
            <p:cNvSpPr/>
            <p:nvPr/>
          </p:nvSpPr>
          <p:spPr>
            <a:xfrm>
              <a:off x="1105640" y="1743720"/>
              <a:ext cx="326285" cy="315333"/>
            </a:xfrm>
            <a:custGeom>
              <a:avLst/>
              <a:gdLst/>
              <a:ahLst/>
              <a:cxnLst/>
              <a:rect l="l" t="t" r="r" b="b"/>
              <a:pathLst>
                <a:path w="14211" h="13734" extrusionOk="0">
                  <a:moveTo>
                    <a:pt x="11434" y="0"/>
                  </a:moveTo>
                  <a:cubicBezTo>
                    <a:pt x="10285" y="0"/>
                    <a:pt x="8858" y="273"/>
                    <a:pt x="7306" y="1192"/>
                  </a:cubicBezTo>
                  <a:cubicBezTo>
                    <a:pt x="5071" y="2459"/>
                    <a:pt x="2135" y="4894"/>
                    <a:pt x="0" y="13734"/>
                  </a:cubicBezTo>
                  <a:lnTo>
                    <a:pt x="14211" y="591"/>
                  </a:lnTo>
                  <a:cubicBezTo>
                    <a:pt x="14211" y="591"/>
                    <a:pt x="13123" y="0"/>
                    <a:pt x="11434" y="0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164;p36"/>
            <p:cNvSpPr/>
            <p:nvPr/>
          </p:nvSpPr>
          <p:spPr>
            <a:xfrm>
              <a:off x="1339231" y="1678400"/>
              <a:ext cx="83506" cy="225949"/>
            </a:xfrm>
            <a:custGeom>
              <a:avLst/>
              <a:gdLst/>
              <a:ahLst/>
              <a:cxnLst/>
              <a:rect l="l" t="t" r="r" b="b"/>
              <a:pathLst>
                <a:path w="3637" h="9841" extrusionOk="0">
                  <a:moveTo>
                    <a:pt x="0" y="0"/>
                  </a:moveTo>
                  <a:lnTo>
                    <a:pt x="3635" y="9837"/>
                  </a:lnTo>
                  <a:lnTo>
                    <a:pt x="3635" y="9837"/>
                  </a:lnTo>
                  <a:cubicBezTo>
                    <a:pt x="3568" y="9610"/>
                    <a:pt x="3469" y="3136"/>
                    <a:pt x="3469" y="3136"/>
                  </a:cubicBezTo>
                  <a:lnTo>
                    <a:pt x="0" y="0"/>
                  </a:lnTo>
                  <a:close/>
                  <a:moveTo>
                    <a:pt x="3635" y="9837"/>
                  </a:moveTo>
                  <a:cubicBezTo>
                    <a:pt x="3635" y="9838"/>
                    <a:pt x="3636" y="9840"/>
                    <a:pt x="3636" y="9841"/>
                  </a:cubicBezTo>
                  <a:lnTo>
                    <a:pt x="3635" y="9837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165;p36"/>
            <p:cNvSpPr/>
            <p:nvPr/>
          </p:nvSpPr>
          <p:spPr>
            <a:xfrm>
              <a:off x="1293266" y="1692176"/>
              <a:ext cx="68191" cy="232080"/>
            </a:xfrm>
            <a:custGeom>
              <a:avLst/>
              <a:gdLst/>
              <a:ahLst/>
              <a:cxnLst/>
              <a:rect l="l" t="t" r="r" b="b"/>
              <a:pathLst>
                <a:path w="2970" h="10108" extrusionOk="0">
                  <a:moveTo>
                    <a:pt x="1" y="1"/>
                  </a:moveTo>
                  <a:lnTo>
                    <a:pt x="2836" y="10108"/>
                  </a:lnTo>
                  <a:lnTo>
                    <a:pt x="2970" y="233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2166;p36"/>
            <p:cNvSpPr/>
            <p:nvPr/>
          </p:nvSpPr>
          <p:spPr>
            <a:xfrm>
              <a:off x="1229714" y="1732011"/>
              <a:ext cx="72783" cy="180764"/>
            </a:xfrm>
            <a:custGeom>
              <a:avLst/>
              <a:gdLst/>
              <a:ahLst/>
              <a:cxnLst/>
              <a:rect l="l" t="t" r="r" b="b"/>
              <a:pathLst>
                <a:path w="3170" h="7873" extrusionOk="0">
                  <a:moveTo>
                    <a:pt x="0" y="0"/>
                  </a:moveTo>
                  <a:lnTo>
                    <a:pt x="3002" y="7873"/>
                  </a:lnTo>
                  <a:lnTo>
                    <a:pt x="3169" y="1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2167;p36"/>
            <p:cNvSpPr/>
            <p:nvPr/>
          </p:nvSpPr>
          <p:spPr>
            <a:xfrm>
              <a:off x="1183749" y="1790213"/>
              <a:ext cx="62061" cy="124099"/>
            </a:xfrm>
            <a:custGeom>
              <a:avLst/>
              <a:gdLst/>
              <a:ahLst/>
              <a:cxnLst/>
              <a:rect l="l" t="t" r="r" b="b"/>
              <a:pathLst>
                <a:path w="2703" h="5405" extrusionOk="0">
                  <a:moveTo>
                    <a:pt x="2703" y="0"/>
                  </a:moveTo>
                  <a:lnTo>
                    <a:pt x="1" y="67"/>
                  </a:lnTo>
                  <a:lnTo>
                    <a:pt x="2536" y="5404"/>
                  </a:lnTo>
                  <a:lnTo>
                    <a:pt x="2703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2168;p36"/>
            <p:cNvSpPr/>
            <p:nvPr/>
          </p:nvSpPr>
          <p:spPr>
            <a:xfrm>
              <a:off x="1153121" y="1835397"/>
              <a:ext cx="51339" cy="90394"/>
            </a:xfrm>
            <a:custGeom>
              <a:avLst/>
              <a:gdLst/>
              <a:ahLst/>
              <a:cxnLst/>
              <a:rect l="l" t="t" r="r" b="b"/>
              <a:pathLst>
                <a:path w="2236" h="3937" extrusionOk="0">
                  <a:moveTo>
                    <a:pt x="2035" y="1"/>
                  </a:moveTo>
                  <a:lnTo>
                    <a:pt x="1" y="668"/>
                  </a:lnTo>
                  <a:lnTo>
                    <a:pt x="2235" y="3937"/>
                  </a:lnTo>
                  <a:lnTo>
                    <a:pt x="2235" y="3937"/>
                  </a:lnTo>
                  <a:lnTo>
                    <a:pt x="2035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2169;p36"/>
            <p:cNvSpPr/>
            <p:nvPr/>
          </p:nvSpPr>
          <p:spPr>
            <a:xfrm>
              <a:off x="1127085" y="1894380"/>
              <a:ext cx="45208" cy="53635"/>
            </a:xfrm>
            <a:custGeom>
              <a:avLst/>
              <a:gdLst/>
              <a:ahLst/>
              <a:cxnLst/>
              <a:rect l="l" t="t" r="r" b="b"/>
              <a:pathLst>
                <a:path w="1969" h="2336" extrusionOk="0">
                  <a:moveTo>
                    <a:pt x="1568" y="0"/>
                  </a:moveTo>
                  <a:lnTo>
                    <a:pt x="0" y="801"/>
                  </a:lnTo>
                  <a:lnTo>
                    <a:pt x="1968" y="2335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2170;p36"/>
            <p:cNvSpPr/>
            <p:nvPr/>
          </p:nvSpPr>
          <p:spPr>
            <a:xfrm>
              <a:off x="1114067" y="1948748"/>
              <a:ext cx="36024" cy="30652"/>
            </a:xfrm>
            <a:custGeom>
              <a:avLst/>
              <a:gdLst/>
              <a:ahLst/>
              <a:cxnLst/>
              <a:rect l="l" t="t" r="r" b="b"/>
              <a:pathLst>
                <a:path w="1569" h="1335" extrusionOk="0">
                  <a:moveTo>
                    <a:pt x="1068" y="0"/>
                  </a:moveTo>
                  <a:lnTo>
                    <a:pt x="0" y="901"/>
                  </a:lnTo>
                  <a:lnTo>
                    <a:pt x="1568" y="1335"/>
                  </a:lnTo>
                  <a:lnTo>
                    <a:pt x="1068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2171;p36"/>
            <p:cNvSpPr/>
            <p:nvPr/>
          </p:nvSpPr>
          <p:spPr>
            <a:xfrm>
              <a:off x="1838579" y="2081248"/>
              <a:ext cx="189190" cy="271135"/>
            </a:xfrm>
            <a:custGeom>
              <a:avLst/>
              <a:gdLst/>
              <a:ahLst/>
              <a:cxnLst/>
              <a:rect l="l" t="t" r="r" b="b"/>
              <a:pathLst>
                <a:path w="8240" h="11809" extrusionOk="0">
                  <a:moveTo>
                    <a:pt x="8239" y="0"/>
                  </a:moveTo>
                  <a:cubicBezTo>
                    <a:pt x="8239" y="0"/>
                    <a:pt x="0" y="1568"/>
                    <a:pt x="2535" y="11809"/>
                  </a:cubicBezTo>
                  <a:lnTo>
                    <a:pt x="8239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2172;p36"/>
            <p:cNvSpPr/>
            <p:nvPr/>
          </p:nvSpPr>
          <p:spPr>
            <a:xfrm>
              <a:off x="1922061" y="2035283"/>
              <a:ext cx="144763" cy="150135"/>
            </a:xfrm>
            <a:custGeom>
              <a:avLst/>
              <a:gdLst/>
              <a:ahLst/>
              <a:cxnLst/>
              <a:rect l="l" t="t" r="r" b="b"/>
              <a:pathLst>
                <a:path w="6305" h="6539" extrusionOk="0">
                  <a:moveTo>
                    <a:pt x="0" y="1"/>
                  </a:moveTo>
                  <a:lnTo>
                    <a:pt x="6305" y="6539"/>
                  </a:lnTo>
                  <a:lnTo>
                    <a:pt x="3703" y="22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2173;p36"/>
            <p:cNvSpPr/>
            <p:nvPr/>
          </p:nvSpPr>
          <p:spPr>
            <a:xfrm>
              <a:off x="1883764" y="2073579"/>
              <a:ext cx="115672" cy="157804"/>
            </a:xfrm>
            <a:custGeom>
              <a:avLst/>
              <a:gdLst/>
              <a:ahLst/>
              <a:cxnLst/>
              <a:rect l="l" t="t" r="r" b="b"/>
              <a:pathLst>
                <a:path w="5038" h="6873" extrusionOk="0">
                  <a:moveTo>
                    <a:pt x="0" y="1"/>
                  </a:moveTo>
                  <a:lnTo>
                    <a:pt x="5037" y="6872"/>
                  </a:lnTo>
                  <a:lnTo>
                    <a:pt x="3670" y="160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2174;p36"/>
            <p:cNvSpPr/>
            <p:nvPr/>
          </p:nvSpPr>
          <p:spPr>
            <a:xfrm>
              <a:off x="1860781" y="2137154"/>
              <a:ext cx="101896" cy="111838"/>
            </a:xfrm>
            <a:custGeom>
              <a:avLst/>
              <a:gdLst/>
              <a:ahLst/>
              <a:cxnLst/>
              <a:rect l="l" t="t" r="r" b="b"/>
              <a:pathLst>
                <a:path w="4438" h="4871" extrusionOk="0">
                  <a:moveTo>
                    <a:pt x="3003" y="0"/>
                  </a:moveTo>
                  <a:lnTo>
                    <a:pt x="1" y="67"/>
                  </a:lnTo>
                  <a:lnTo>
                    <a:pt x="4437" y="4870"/>
                  </a:lnTo>
                  <a:lnTo>
                    <a:pt x="3003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2175;p36"/>
            <p:cNvSpPr/>
            <p:nvPr/>
          </p:nvSpPr>
          <p:spPr>
            <a:xfrm>
              <a:off x="1850817" y="2194599"/>
              <a:ext cx="81210" cy="67411"/>
            </a:xfrm>
            <a:custGeom>
              <a:avLst/>
              <a:gdLst/>
              <a:ahLst/>
              <a:cxnLst/>
              <a:rect l="l" t="t" r="r" b="b"/>
              <a:pathLst>
                <a:path w="3537" h="2936" extrusionOk="0">
                  <a:moveTo>
                    <a:pt x="2036" y="0"/>
                  </a:moveTo>
                  <a:lnTo>
                    <a:pt x="1" y="1434"/>
                  </a:lnTo>
                  <a:lnTo>
                    <a:pt x="3537" y="2936"/>
                  </a:lnTo>
                  <a:lnTo>
                    <a:pt x="2036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2176;p36"/>
            <p:cNvSpPr/>
            <p:nvPr/>
          </p:nvSpPr>
          <p:spPr>
            <a:xfrm>
              <a:off x="1864616" y="2259689"/>
              <a:ext cx="53635" cy="31432"/>
            </a:xfrm>
            <a:custGeom>
              <a:avLst/>
              <a:gdLst/>
              <a:ahLst/>
              <a:cxnLst/>
              <a:rect l="l" t="t" r="r" b="b"/>
              <a:pathLst>
                <a:path w="2336" h="1369" extrusionOk="0">
                  <a:moveTo>
                    <a:pt x="834" y="0"/>
                  </a:moveTo>
                  <a:lnTo>
                    <a:pt x="0" y="1368"/>
                  </a:lnTo>
                  <a:lnTo>
                    <a:pt x="2335" y="1201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2177;p36"/>
            <p:cNvSpPr/>
            <p:nvPr/>
          </p:nvSpPr>
          <p:spPr>
            <a:xfrm>
              <a:off x="1546786" y="3371619"/>
              <a:ext cx="596363" cy="388506"/>
            </a:xfrm>
            <a:custGeom>
              <a:avLst/>
              <a:gdLst/>
              <a:ahLst/>
              <a:cxnLst/>
              <a:rect l="l" t="t" r="r" b="b"/>
              <a:pathLst>
                <a:path w="25974" h="16921" extrusionOk="0">
                  <a:moveTo>
                    <a:pt x="16994" y="1"/>
                  </a:moveTo>
                  <a:cubicBezTo>
                    <a:pt x="16908" y="1"/>
                    <a:pt x="16815" y="36"/>
                    <a:pt x="16745" y="105"/>
                  </a:cubicBezTo>
                  <a:cubicBezTo>
                    <a:pt x="14944" y="2373"/>
                    <a:pt x="13476" y="4909"/>
                    <a:pt x="12743" y="7711"/>
                  </a:cubicBezTo>
                  <a:cubicBezTo>
                    <a:pt x="12476" y="8745"/>
                    <a:pt x="12309" y="9879"/>
                    <a:pt x="12242" y="11013"/>
                  </a:cubicBezTo>
                  <a:cubicBezTo>
                    <a:pt x="11809" y="10246"/>
                    <a:pt x="11275" y="9512"/>
                    <a:pt x="10741" y="8845"/>
                  </a:cubicBezTo>
                  <a:cubicBezTo>
                    <a:pt x="8806" y="6576"/>
                    <a:pt x="6438" y="4642"/>
                    <a:pt x="4236" y="2607"/>
                  </a:cubicBezTo>
                  <a:cubicBezTo>
                    <a:pt x="4187" y="2567"/>
                    <a:pt x="4125" y="2548"/>
                    <a:pt x="4064" y="2548"/>
                  </a:cubicBezTo>
                  <a:cubicBezTo>
                    <a:pt x="3920" y="2548"/>
                    <a:pt x="3779" y="2653"/>
                    <a:pt x="3803" y="2840"/>
                  </a:cubicBezTo>
                  <a:cubicBezTo>
                    <a:pt x="4370" y="5809"/>
                    <a:pt x="4703" y="9078"/>
                    <a:pt x="6138" y="11814"/>
                  </a:cubicBezTo>
                  <a:cubicBezTo>
                    <a:pt x="5504" y="11413"/>
                    <a:pt x="4670" y="11246"/>
                    <a:pt x="4003" y="11113"/>
                  </a:cubicBezTo>
                  <a:cubicBezTo>
                    <a:pt x="3105" y="10924"/>
                    <a:pt x="2207" y="10835"/>
                    <a:pt x="1309" y="10835"/>
                  </a:cubicBezTo>
                  <a:cubicBezTo>
                    <a:pt x="939" y="10835"/>
                    <a:pt x="570" y="10850"/>
                    <a:pt x="200" y="10880"/>
                  </a:cubicBezTo>
                  <a:cubicBezTo>
                    <a:pt x="67" y="10913"/>
                    <a:pt x="0" y="11113"/>
                    <a:pt x="33" y="11213"/>
                  </a:cubicBezTo>
                  <a:cubicBezTo>
                    <a:pt x="867" y="12781"/>
                    <a:pt x="1801" y="14382"/>
                    <a:pt x="3236" y="15483"/>
                  </a:cubicBezTo>
                  <a:cubicBezTo>
                    <a:pt x="4837" y="16684"/>
                    <a:pt x="7072" y="16917"/>
                    <a:pt x="9007" y="16917"/>
                  </a:cubicBezTo>
                  <a:cubicBezTo>
                    <a:pt x="9132" y="16919"/>
                    <a:pt x="9258" y="16920"/>
                    <a:pt x="9383" y="16920"/>
                  </a:cubicBezTo>
                  <a:cubicBezTo>
                    <a:pt x="11503" y="16920"/>
                    <a:pt x="13700" y="16658"/>
                    <a:pt x="15778" y="16217"/>
                  </a:cubicBezTo>
                  <a:cubicBezTo>
                    <a:pt x="17446" y="15850"/>
                    <a:pt x="19180" y="15416"/>
                    <a:pt x="20648" y="14449"/>
                  </a:cubicBezTo>
                  <a:cubicBezTo>
                    <a:pt x="22950" y="12948"/>
                    <a:pt x="24651" y="10479"/>
                    <a:pt x="25885" y="8044"/>
                  </a:cubicBezTo>
                  <a:cubicBezTo>
                    <a:pt x="25973" y="7868"/>
                    <a:pt x="25803" y="7666"/>
                    <a:pt x="25624" y="7666"/>
                  </a:cubicBezTo>
                  <a:cubicBezTo>
                    <a:pt x="25600" y="7666"/>
                    <a:pt x="25575" y="7669"/>
                    <a:pt x="25552" y="7677"/>
                  </a:cubicBezTo>
                  <a:cubicBezTo>
                    <a:pt x="24151" y="7944"/>
                    <a:pt x="22750" y="8211"/>
                    <a:pt x="21415" y="8611"/>
                  </a:cubicBezTo>
                  <a:cubicBezTo>
                    <a:pt x="20181" y="8978"/>
                    <a:pt x="19080" y="9645"/>
                    <a:pt x="18046" y="10346"/>
                  </a:cubicBezTo>
                  <a:cubicBezTo>
                    <a:pt x="17513" y="10713"/>
                    <a:pt x="17012" y="11146"/>
                    <a:pt x="16579" y="11613"/>
                  </a:cubicBezTo>
                  <a:cubicBezTo>
                    <a:pt x="16812" y="10880"/>
                    <a:pt x="16979" y="10112"/>
                    <a:pt x="17146" y="9412"/>
                  </a:cubicBezTo>
                  <a:cubicBezTo>
                    <a:pt x="17779" y="6376"/>
                    <a:pt x="17813" y="3241"/>
                    <a:pt x="17246" y="205"/>
                  </a:cubicBezTo>
                  <a:cubicBezTo>
                    <a:pt x="17226" y="69"/>
                    <a:pt x="17116" y="1"/>
                    <a:pt x="16994" y="1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2178;p36"/>
            <p:cNvSpPr/>
            <p:nvPr/>
          </p:nvSpPr>
          <p:spPr>
            <a:xfrm>
              <a:off x="1657819" y="3568543"/>
              <a:ext cx="363066" cy="192267"/>
            </a:xfrm>
            <a:custGeom>
              <a:avLst/>
              <a:gdLst/>
              <a:ahLst/>
              <a:cxnLst/>
              <a:rect l="l" t="t" r="r" b="b"/>
              <a:pathLst>
                <a:path w="15813" h="8374" extrusionOk="0">
                  <a:moveTo>
                    <a:pt x="7706" y="1"/>
                  </a:moveTo>
                  <a:cubicBezTo>
                    <a:pt x="7573" y="801"/>
                    <a:pt x="7440" y="1602"/>
                    <a:pt x="7406" y="2436"/>
                  </a:cubicBezTo>
                  <a:cubicBezTo>
                    <a:pt x="6973" y="1669"/>
                    <a:pt x="6439" y="935"/>
                    <a:pt x="5905" y="268"/>
                  </a:cubicBezTo>
                  <a:cubicBezTo>
                    <a:pt x="5838" y="201"/>
                    <a:pt x="5738" y="101"/>
                    <a:pt x="5672" y="34"/>
                  </a:cubicBezTo>
                  <a:cubicBezTo>
                    <a:pt x="5605" y="334"/>
                    <a:pt x="5538" y="635"/>
                    <a:pt x="5405" y="902"/>
                  </a:cubicBezTo>
                  <a:cubicBezTo>
                    <a:pt x="4945" y="2150"/>
                    <a:pt x="3935" y="3204"/>
                    <a:pt x="2503" y="3204"/>
                  </a:cubicBezTo>
                  <a:cubicBezTo>
                    <a:pt x="2481" y="3204"/>
                    <a:pt x="2458" y="3204"/>
                    <a:pt x="2436" y="3203"/>
                  </a:cubicBezTo>
                  <a:cubicBezTo>
                    <a:pt x="1969" y="3170"/>
                    <a:pt x="1502" y="3036"/>
                    <a:pt x="1102" y="2836"/>
                  </a:cubicBezTo>
                  <a:lnTo>
                    <a:pt x="1102" y="2836"/>
                  </a:lnTo>
                  <a:cubicBezTo>
                    <a:pt x="1168" y="2970"/>
                    <a:pt x="1235" y="3103"/>
                    <a:pt x="1302" y="3237"/>
                  </a:cubicBezTo>
                  <a:cubicBezTo>
                    <a:pt x="935" y="3003"/>
                    <a:pt x="468" y="2836"/>
                    <a:pt x="1" y="2703"/>
                  </a:cubicBezTo>
                  <a:lnTo>
                    <a:pt x="1" y="2703"/>
                  </a:lnTo>
                  <a:cubicBezTo>
                    <a:pt x="334" y="3303"/>
                    <a:pt x="601" y="3970"/>
                    <a:pt x="668" y="4638"/>
                  </a:cubicBezTo>
                  <a:cubicBezTo>
                    <a:pt x="801" y="5705"/>
                    <a:pt x="635" y="6873"/>
                    <a:pt x="68" y="7773"/>
                  </a:cubicBezTo>
                  <a:cubicBezTo>
                    <a:pt x="1369" y="8240"/>
                    <a:pt x="2836" y="8340"/>
                    <a:pt x="4171" y="8374"/>
                  </a:cubicBezTo>
                  <a:cubicBezTo>
                    <a:pt x="6439" y="8374"/>
                    <a:pt x="8740" y="8140"/>
                    <a:pt x="10942" y="7640"/>
                  </a:cubicBezTo>
                  <a:cubicBezTo>
                    <a:pt x="12610" y="7273"/>
                    <a:pt x="14344" y="6839"/>
                    <a:pt x="15812" y="5872"/>
                  </a:cubicBezTo>
                  <a:cubicBezTo>
                    <a:pt x="14378" y="5338"/>
                    <a:pt x="13477" y="3804"/>
                    <a:pt x="13310" y="2303"/>
                  </a:cubicBezTo>
                  <a:cubicBezTo>
                    <a:pt x="13277" y="2102"/>
                    <a:pt x="13277" y="1902"/>
                    <a:pt x="13310" y="1702"/>
                  </a:cubicBezTo>
                  <a:lnTo>
                    <a:pt x="13310" y="1702"/>
                  </a:lnTo>
                  <a:cubicBezTo>
                    <a:pt x="13277" y="1735"/>
                    <a:pt x="13244" y="1769"/>
                    <a:pt x="13210" y="1769"/>
                  </a:cubicBezTo>
                  <a:cubicBezTo>
                    <a:pt x="12677" y="2136"/>
                    <a:pt x="12176" y="2569"/>
                    <a:pt x="11743" y="3036"/>
                  </a:cubicBezTo>
                  <a:cubicBezTo>
                    <a:pt x="11976" y="2303"/>
                    <a:pt x="12143" y="1535"/>
                    <a:pt x="12310" y="835"/>
                  </a:cubicBezTo>
                  <a:cubicBezTo>
                    <a:pt x="12310" y="735"/>
                    <a:pt x="12343" y="635"/>
                    <a:pt x="12343" y="535"/>
                  </a:cubicBezTo>
                  <a:lnTo>
                    <a:pt x="12343" y="535"/>
                  </a:lnTo>
                  <a:cubicBezTo>
                    <a:pt x="11843" y="902"/>
                    <a:pt x="11242" y="1202"/>
                    <a:pt x="10542" y="1268"/>
                  </a:cubicBezTo>
                  <a:cubicBezTo>
                    <a:pt x="10429" y="1282"/>
                    <a:pt x="10316" y="1289"/>
                    <a:pt x="10205" y="1289"/>
                  </a:cubicBezTo>
                  <a:cubicBezTo>
                    <a:pt x="9232" y="1289"/>
                    <a:pt x="8335" y="779"/>
                    <a:pt x="7706" y="1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2179;p36"/>
            <p:cNvSpPr/>
            <p:nvPr/>
          </p:nvSpPr>
          <p:spPr>
            <a:xfrm>
              <a:off x="1470193" y="3010236"/>
              <a:ext cx="952013" cy="599715"/>
            </a:xfrm>
            <a:custGeom>
              <a:avLst/>
              <a:gdLst/>
              <a:ahLst/>
              <a:cxnLst/>
              <a:rect l="l" t="t" r="r" b="b"/>
              <a:pathLst>
                <a:path w="41464" h="26120" extrusionOk="0">
                  <a:moveTo>
                    <a:pt x="9074" y="1"/>
                  </a:moveTo>
                  <a:cubicBezTo>
                    <a:pt x="9074" y="34"/>
                    <a:pt x="0" y="2169"/>
                    <a:pt x="3903" y="9741"/>
                  </a:cubicBezTo>
                  <a:cubicBezTo>
                    <a:pt x="4303" y="10508"/>
                    <a:pt x="15545" y="24852"/>
                    <a:pt x="15545" y="24852"/>
                  </a:cubicBezTo>
                  <a:cubicBezTo>
                    <a:pt x="15545" y="24852"/>
                    <a:pt x="41158" y="26106"/>
                    <a:pt x="41461" y="26119"/>
                  </a:cubicBezTo>
                  <a:lnTo>
                    <a:pt x="41461" y="26119"/>
                  </a:lnTo>
                  <a:cubicBezTo>
                    <a:pt x="41289" y="26106"/>
                    <a:pt x="40562" y="24851"/>
                    <a:pt x="40429" y="24685"/>
                  </a:cubicBezTo>
                  <a:cubicBezTo>
                    <a:pt x="39529" y="23551"/>
                    <a:pt x="38428" y="22483"/>
                    <a:pt x="37260" y="21583"/>
                  </a:cubicBezTo>
                  <a:cubicBezTo>
                    <a:pt x="35592" y="20348"/>
                    <a:pt x="33758" y="19381"/>
                    <a:pt x="31756" y="18747"/>
                  </a:cubicBezTo>
                  <a:cubicBezTo>
                    <a:pt x="29934" y="18185"/>
                    <a:pt x="28173" y="18078"/>
                    <a:pt x="26360" y="18078"/>
                  </a:cubicBezTo>
                  <a:cubicBezTo>
                    <a:pt x="25484" y="18078"/>
                    <a:pt x="24596" y="18103"/>
                    <a:pt x="23684" y="18113"/>
                  </a:cubicBezTo>
                  <a:cubicBezTo>
                    <a:pt x="22783" y="18113"/>
                    <a:pt x="21916" y="18047"/>
                    <a:pt x="21015" y="18013"/>
                  </a:cubicBezTo>
                  <a:lnTo>
                    <a:pt x="9074" y="1"/>
                  </a:lnTo>
                  <a:close/>
                  <a:moveTo>
                    <a:pt x="41461" y="26119"/>
                  </a:moveTo>
                  <a:lnTo>
                    <a:pt x="41461" y="26119"/>
                  </a:lnTo>
                  <a:cubicBezTo>
                    <a:pt x="41462" y="26119"/>
                    <a:pt x="41462" y="26119"/>
                    <a:pt x="41463" y="26119"/>
                  </a:cubicBezTo>
                  <a:cubicBezTo>
                    <a:pt x="41463" y="26119"/>
                    <a:pt x="41462" y="26119"/>
                    <a:pt x="41461" y="26119"/>
                  </a:cubicBezTo>
                  <a:close/>
                </a:path>
              </a:pathLst>
            </a:custGeom>
            <a:solidFill>
              <a:srgbClr val="8D48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2180;p36"/>
            <p:cNvSpPr/>
            <p:nvPr/>
          </p:nvSpPr>
          <p:spPr>
            <a:xfrm>
              <a:off x="2243724" y="3456730"/>
              <a:ext cx="215227" cy="177710"/>
            </a:xfrm>
            <a:custGeom>
              <a:avLst/>
              <a:gdLst/>
              <a:ahLst/>
              <a:cxnLst/>
              <a:rect l="l" t="t" r="r" b="b"/>
              <a:pathLst>
                <a:path w="9374" h="7740" extrusionOk="0">
                  <a:moveTo>
                    <a:pt x="400" y="1"/>
                  </a:moveTo>
                  <a:lnTo>
                    <a:pt x="400" y="1"/>
                  </a:lnTo>
                  <a:cubicBezTo>
                    <a:pt x="434" y="1001"/>
                    <a:pt x="467" y="1969"/>
                    <a:pt x="467" y="2936"/>
                  </a:cubicBezTo>
                  <a:cubicBezTo>
                    <a:pt x="467" y="4004"/>
                    <a:pt x="134" y="5271"/>
                    <a:pt x="0" y="6339"/>
                  </a:cubicBezTo>
                  <a:lnTo>
                    <a:pt x="9373" y="7740"/>
                  </a:lnTo>
                  <a:cubicBezTo>
                    <a:pt x="9373" y="7740"/>
                    <a:pt x="9173" y="6539"/>
                    <a:pt x="8039" y="5204"/>
                  </a:cubicBezTo>
                  <a:cubicBezTo>
                    <a:pt x="6605" y="3537"/>
                    <a:pt x="3970" y="1602"/>
                    <a:pt x="4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2181;p36"/>
            <p:cNvSpPr/>
            <p:nvPr/>
          </p:nvSpPr>
          <p:spPr>
            <a:xfrm>
              <a:off x="2405314" y="3550933"/>
              <a:ext cx="137117" cy="227855"/>
            </a:xfrm>
            <a:custGeom>
              <a:avLst/>
              <a:gdLst/>
              <a:ahLst/>
              <a:cxnLst/>
              <a:rect l="l" t="t" r="r" b="b"/>
              <a:pathLst>
                <a:path w="5972" h="9924" extrusionOk="0">
                  <a:moveTo>
                    <a:pt x="0" y="1"/>
                  </a:moveTo>
                  <a:lnTo>
                    <a:pt x="234" y="3336"/>
                  </a:lnTo>
                  <a:lnTo>
                    <a:pt x="1068" y="4337"/>
                  </a:lnTo>
                  <a:cubicBezTo>
                    <a:pt x="1068" y="4337"/>
                    <a:pt x="1168" y="6906"/>
                    <a:pt x="2536" y="8807"/>
                  </a:cubicBezTo>
                  <a:cubicBezTo>
                    <a:pt x="3170" y="9684"/>
                    <a:pt x="3935" y="9923"/>
                    <a:pt x="4582" y="9923"/>
                  </a:cubicBezTo>
                  <a:cubicBezTo>
                    <a:pt x="5363" y="9923"/>
                    <a:pt x="5971" y="9574"/>
                    <a:pt x="5971" y="9574"/>
                  </a:cubicBezTo>
                  <a:lnTo>
                    <a:pt x="4404" y="8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2182;p36"/>
            <p:cNvSpPr/>
            <p:nvPr/>
          </p:nvSpPr>
          <p:spPr>
            <a:xfrm>
              <a:off x="2483423" y="3566247"/>
              <a:ext cx="59007" cy="212495"/>
            </a:xfrm>
            <a:custGeom>
              <a:avLst/>
              <a:gdLst/>
              <a:ahLst/>
              <a:cxnLst/>
              <a:rect l="l" t="t" r="r" b="b"/>
              <a:pathLst>
                <a:path w="2570" h="9255" extrusionOk="0">
                  <a:moveTo>
                    <a:pt x="134" y="1"/>
                  </a:moveTo>
                  <a:lnTo>
                    <a:pt x="134" y="1"/>
                  </a:lnTo>
                  <a:cubicBezTo>
                    <a:pt x="501" y="1402"/>
                    <a:pt x="801" y="2803"/>
                    <a:pt x="1202" y="4171"/>
                  </a:cubicBezTo>
                  <a:cubicBezTo>
                    <a:pt x="1402" y="4871"/>
                    <a:pt x="1769" y="5838"/>
                    <a:pt x="1469" y="6539"/>
                  </a:cubicBezTo>
                  <a:cubicBezTo>
                    <a:pt x="1335" y="6872"/>
                    <a:pt x="968" y="7039"/>
                    <a:pt x="635" y="7239"/>
                  </a:cubicBezTo>
                  <a:cubicBezTo>
                    <a:pt x="1" y="7640"/>
                    <a:pt x="34" y="8307"/>
                    <a:pt x="34" y="8974"/>
                  </a:cubicBezTo>
                  <a:cubicBezTo>
                    <a:pt x="420" y="9182"/>
                    <a:pt x="812" y="9254"/>
                    <a:pt x="1169" y="9254"/>
                  </a:cubicBezTo>
                  <a:cubicBezTo>
                    <a:pt x="1955" y="9254"/>
                    <a:pt x="2569" y="8907"/>
                    <a:pt x="2569" y="8907"/>
                  </a:cubicBezTo>
                  <a:lnTo>
                    <a:pt x="1002" y="134"/>
                  </a:lnTo>
                  <a:lnTo>
                    <a:pt x="134" y="1"/>
                  </a:ln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2183;p36"/>
            <p:cNvSpPr/>
            <p:nvPr/>
          </p:nvSpPr>
          <p:spPr>
            <a:xfrm>
              <a:off x="2442072" y="3692616"/>
              <a:ext cx="26840" cy="17633"/>
            </a:xfrm>
            <a:custGeom>
              <a:avLst/>
              <a:gdLst/>
              <a:ahLst/>
              <a:cxnLst/>
              <a:rect l="l" t="t" r="r" b="b"/>
              <a:pathLst>
                <a:path w="1169" h="768" extrusionOk="0">
                  <a:moveTo>
                    <a:pt x="1168" y="1"/>
                  </a:moveTo>
                  <a:cubicBezTo>
                    <a:pt x="67" y="1"/>
                    <a:pt x="1" y="768"/>
                    <a:pt x="1" y="768"/>
                  </a:cubicBezTo>
                  <a:lnTo>
                    <a:pt x="1168" y="1"/>
                  </a:ln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2184;p36"/>
            <p:cNvSpPr/>
            <p:nvPr/>
          </p:nvSpPr>
          <p:spPr>
            <a:xfrm>
              <a:off x="2434427" y="3661988"/>
              <a:ext cx="29113" cy="17633"/>
            </a:xfrm>
            <a:custGeom>
              <a:avLst/>
              <a:gdLst/>
              <a:ahLst/>
              <a:cxnLst/>
              <a:rect l="l" t="t" r="r" b="b"/>
              <a:pathLst>
                <a:path w="1268" h="768" extrusionOk="0">
                  <a:moveTo>
                    <a:pt x="1268" y="1"/>
                  </a:moveTo>
                  <a:lnTo>
                    <a:pt x="1268" y="1"/>
                  </a:lnTo>
                  <a:cubicBezTo>
                    <a:pt x="367" y="67"/>
                    <a:pt x="0" y="768"/>
                    <a:pt x="0" y="768"/>
                  </a:cubicBezTo>
                  <a:lnTo>
                    <a:pt x="1268" y="1"/>
                  </a:ln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2185;p36"/>
            <p:cNvSpPr/>
            <p:nvPr/>
          </p:nvSpPr>
          <p:spPr>
            <a:xfrm>
              <a:off x="2427516" y="3639006"/>
              <a:ext cx="29136" cy="11526"/>
            </a:xfrm>
            <a:custGeom>
              <a:avLst/>
              <a:gdLst/>
              <a:ahLst/>
              <a:cxnLst/>
              <a:rect l="l" t="t" r="r" b="b"/>
              <a:pathLst>
                <a:path w="1269" h="502" extrusionOk="0">
                  <a:moveTo>
                    <a:pt x="1268" y="1"/>
                  </a:moveTo>
                  <a:cubicBezTo>
                    <a:pt x="1" y="1"/>
                    <a:pt x="101" y="501"/>
                    <a:pt x="101" y="501"/>
                  </a:cubicBezTo>
                  <a:lnTo>
                    <a:pt x="1268" y="1"/>
                  </a:ln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2186;p36"/>
            <p:cNvSpPr/>
            <p:nvPr/>
          </p:nvSpPr>
          <p:spPr>
            <a:xfrm>
              <a:off x="1469435" y="3010994"/>
              <a:ext cx="405152" cy="552992"/>
            </a:xfrm>
            <a:custGeom>
              <a:avLst/>
              <a:gdLst/>
              <a:ahLst/>
              <a:cxnLst/>
              <a:rect l="l" t="t" r="r" b="b"/>
              <a:pathLst>
                <a:path w="17646" h="24085" extrusionOk="0">
                  <a:moveTo>
                    <a:pt x="9107" y="1"/>
                  </a:moveTo>
                  <a:cubicBezTo>
                    <a:pt x="9107" y="1"/>
                    <a:pt x="0" y="2136"/>
                    <a:pt x="3936" y="9708"/>
                  </a:cubicBezTo>
                  <a:cubicBezTo>
                    <a:pt x="4270" y="10375"/>
                    <a:pt x="12742" y="21183"/>
                    <a:pt x="15011" y="24085"/>
                  </a:cubicBezTo>
                  <a:cubicBezTo>
                    <a:pt x="14610" y="21450"/>
                    <a:pt x="14911" y="18648"/>
                    <a:pt x="15845" y="16179"/>
                  </a:cubicBezTo>
                  <a:cubicBezTo>
                    <a:pt x="16312" y="14945"/>
                    <a:pt x="16912" y="13844"/>
                    <a:pt x="17646" y="12843"/>
                  </a:cubicBezTo>
                  <a:lnTo>
                    <a:pt x="9107" y="1"/>
                  </a:lnTo>
                  <a:close/>
                </a:path>
              </a:pathLst>
            </a:custGeom>
            <a:solidFill>
              <a:srgbClr val="7535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2187;p36"/>
            <p:cNvSpPr/>
            <p:nvPr/>
          </p:nvSpPr>
          <p:spPr>
            <a:xfrm>
              <a:off x="1501602" y="2958922"/>
              <a:ext cx="346191" cy="431212"/>
            </a:xfrm>
            <a:custGeom>
              <a:avLst/>
              <a:gdLst/>
              <a:ahLst/>
              <a:cxnLst/>
              <a:rect l="l" t="t" r="r" b="b"/>
              <a:pathLst>
                <a:path w="15078" h="18781" extrusionOk="0">
                  <a:moveTo>
                    <a:pt x="9874" y="1"/>
                  </a:moveTo>
                  <a:lnTo>
                    <a:pt x="0" y="5338"/>
                  </a:lnTo>
                  <a:lnTo>
                    <a:pt x="901" y="11876"/>
                  </a:lnTo>
                  <a:lnTo>
                    <a:pt x="6872" y="18781"/>
                  </a:lnTo>
                  <a:lnTo>
                    <a:pt x="15077" y="12876"/>
                  </a:lnTo>
                  <a:lnTo>
                    <a:pt x="10541" y="5871"/>
                  </a:lnTo>
                  <a:cubicBezTo>
                    <a:pt x="10541" y="5871"/>
                    <a:pt x="11542" y="2936"/>
                    <a:pt x="9874" y="1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2188;p36"/>
            <p:cNvSpPr/>
            <p:nvPr/>
          </p:nvSpPr>
          <p:spPr>
            <a:xfrm>
              <a:off x="1175323" y="2965810"/>
              <a:ext cx="519309" cy="988015"/>
            </a:xfrm>
            <a:custGeom>
              <a:avLst/>
              <a:gdLst/>
              <a:ahLst/>
              <a:cxnLst/>
              <a:rect l="l" t="t" r="r" b="b"/>
              <a:pathLst>
                <a:path w="22618" h="43032" extrusionOk="0">
                  <a:moveTo>
                    <a:pt x="16935" y="0"/>
                  </a:moveTo>
                  <a:cubicBezTo>
                    <a:pt x="15973" y="0"/>
                    <a:pt x="14870" y="348"/>
                    <a:pt x="13611" y="1202"/>
                  </a:cubicBezTo>
                  <a:cubicBezTo>
                    <a:pt x="12943" y="1669"/>
                    <a:pt x="268" y="14511"/>
                    <a:pt x="268" y="14511"/>
                  </a:cubicBezTo>
                  <a:lnTo>
                    <a:pt x="1" y="43032"/>
                  </a:lnTo>
                  <a:cubicBezTo>
                    <a:pt x="1" y="43032"/>
                    <a:pt x="8507" y="36694"/>
                    <a:pt x="6639" y="23251"/>
                  </a:cubicBezTo>
                  <a:lnTo>
                    <a:pt x="6672" y="20315"/>
                  </a:lnTo>
                  <a:lnTo>
                    <a:pt x="22617" y="6572"/>
                  </a:lnTo>
                  <a:cubicBezTo>
                    <a:pt x="22617" y="6572"/>
                    <a:pt x="21117" y="0"/>
                    <a:pt x="16935" y="0"/>
                  </a:cubicBezTo>
                  <a:close/>
                </a:path>
              </a:pathLst>
            </a:custGeom>
            <a:solidFill>
              <a:srgbClr val="8D48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2189;p36"/>
            <p:cNvSpPr/>
            <p:nvPr/>
          </p:nvSpPr>
          <p:spPr>
            <a:xfrm>
              <a:off x="1175323" y="3721729"/>
              <a:ext cx="141709" cy="232080"/>
            </a:xfrm>
            <a:custGeom>
              <a:avLst/>
              <a:gdLst/>
              <a:ahLst/>
              <a:cxnLst/>
              <a:rect l="l" t="t" r="r" b="b"/>
              <a:pathLst>
                <a:path w="6172" h="10108" extrusionOk="0">
                  <a:moveTo>
                    <a:pt x="6172" y="0"/>
                  </a:moveTo>
                  <a:lnTo>
                    <a:pt x="6172" y="0"/>
                  </a:lnTo>
                  <a:cubicBezTo>
                    <a:pt x="5205" y="201"/>
                    <a:pt x="4237" y="367"/>
                    <a:pt x="3303" y="534"/>
                  </a:cubicBezTo>
                  <a:cubicBezTo>
                    <a:pt x="2202" y="701"/>
                    <a:pt x="1168" y="834"/>
                    <a:pt x="101" y="868"/>
                  </a:cubicBezTo>
                  <a:lnTo>
                    <a:pt x="1" y="10108"/>
                  </a:lnTo>
                  <a:cubicBezTo>
                    <a:pt x="1" y="10108"/>
                    <a:pt x="1168" y="9707"/>
                    <a:pt x="2303" y="8373"/>
                  </a:cubicBezTo>
                  <a:cubicBezTo>
                    <a:pt x="3704" y="6705"/>
                    <a:pt x="5205" y="3736"/>
                    <a:pt x="61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2190;p36"/>
            <p:cNvSpPr/>
            <p:nvPr/>
          </p:nvSpPr>
          <p:spPr>
            <a:xfrm>
              <a:off x="1020621" y="3881803"/>
              <a:ext cx="226730" cy="176930"/>
            </a:xfrm>
            <a:custGeom>
              <a:avLst/>
              <a:gdLst/>
              <a:ahLst/>
              <a:cxnLst/>
              <a:rect l="l" t="t" r="r" b="b"/>
              <a:pathLst>
                <a:path w="9875" h="7706" extrusionOk="0">
                  <a:moveTo>
                    <a:pt x="9874" y="0"/>
                  </a:moveTo>
                  <a:lnTo>
                    <a:pt x="6706" y="1001"/>
                  </a:lnTo>
                  <a:lnTo>
                    <a:pt x="5872" y="2001"/>
                  </a:lnTo>
                  <a:cubicBezTo>
                    <a:pt x="5872" y="2001"/>
                    <a:pt x="3336" y="2502"/>
                    <a:pt x="1669" y="4203"/>
                  </a:cubicBezTo>
                  <a:cubicBezTo>
                    <a:pt x="1" y="5871"/>
                    <a:pt x="1502" y="7706"/>
                    <a:pt x="1502" y="7706"/>
                  </a:cubicBezTo>
                  <a:lnTo>
                    <a:pt x="9874" y="4703"/>
                  </a:lnTo>
                  <a:lnTo>
                    <a:pt x="9874" y="0"/>
                  </a:ln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2191;p36"/>
            <p:cNvSpPr/>
            <p:nvPr/>
          </p:nvSpPr>
          <p:spPr>
            <a:xfrm>
              <a:off x="1033639" y="3969876"/>
              <a:ext cx="213712" cy="88855"/>
            </a:xfrm>
            <a:custGeom>
              <a:avLst/>
              <a:gdLst/>
              <a:ahLst/>
              <a:cxnLst/>
              <a:rect l="l" t="t" r="r" b="b"/>
              <a:pathLst>
                <a:path w="9308" h="3870" extrusionOk="0">
                  <a:moveTo>
                    <a:pt x="9307" y="0"/>
                  </a:moveTo>
                  <a:cubicBezTo>
                    <a:pt x="8007" y="601"/>
                    <a:pt x="6672" y="1134"/>
                    <a:pt x="5371" y="1735"/>
                  </a:cubicBezTo>
                  <a:cubicBezTo>
                    <a:pt x="4820" y="1996"/>
                    <a:pt x="4067" y="2433"/>
                    <a:pt x="3398" y="2433"/>
                  </a:cubicBezTo>
                  <a:cubicBezTo>
                    <a:pt x="3297" y="2433"/>
                    <a:pt x="3199" y="2424"/>
                    <a:pt x="3103" y="2402"/>
                  </a:cubicBezTo>
                  <a:cubicBezTo>
                    <a:pt x="2736" y="2302"/>
                    <a:pt x="2503" y="1968"/>
                    <a:pt x="2269" y="1701"/>
                  </a:cubicBezTo>
                  <a:cubicBezTo>
                    <a:pt x="1978" y="1371"/>
                    <a:pt x="1630" y="1278"/>
                    <a:pt x="1258" y="1278"/>
                  </a:cubicBezTo>
                  <a:cubicBezTo>
                    <a:pt x="992" y="1278"/>
                    <a:pt x="713" y="1326"/>
                    <a:pt x="434" y="1368"/>
                  </a:cubicBezTo>
                  <a:cubicBezTo>
                    <a:pt x="1" y="2702"/>
                    <a:pt x="935" y="3870"/>
                    <a:pt x="935" y="3870"/>
                  </a:cubicBezTo>
                  <a:lnTo>
                    <a:pt x="9307" y="867"/>
                  </a:lnTo>
                  <a:lnTo>
                    <a:pt x="9307" y="0"/>
                  </a:ln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2192;p36"/>
            <p:cNvSpPr/>
            <p:nvPr/>
          </p:nvSpPr>
          <p:spPr>
            <a:xfrm>
              <a:off x="1098752" y="3949924"/>
              <a:ext cx="21468" cy="23029"/>
            </a:xfrm>
            <a:custGeom>
              <a:avLst/>
              <a:gdLst/>
              <a:ahLst/>
              <a:cxnLst/>
              <a:rect l="l" t="t" r="r" b="b"/>
              <a:pathLst>
                <a:path w="935" h="1003" extrusionOk="0">
                  <a:moveTo>
                    <a:pt x="26" y="1"/>
                  </a:moveTo>
                  <a:cubicBezTo>
                    <a:pt x="9" y="1"/>
                    <a:pt x="0" y="2"/>
                    <a:pt x="0" y="2"/>
                  </a:cubicBezTo>
                  <a:lnTo>
                    <a:pt x="934" y="1003"/>
                  </a:lnTo>
                  <a:cubicBezTo>
                    <a:pt x="756" y="54"/>
                    <a:pt x="157" y="1"/>
                    <a:pt x="26" y="1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2193;p36"/>
            <p:cNvSpPr/>
            <p:nvPr/>
          </p:nvSpPr>
          <p:spPr>
            <a:xfrm>
              <a:off x="1127085" y="3936929"/>
              <a:ext cx="22225" cy="25302"/>
            </a:xfrm>
            <a:custGeom>
              <a:avLst/>
              <a:gdLst/>
              <a:ahLst/>
              <a:cxnLst/>
              <a:rect l="l" t="t" r="r" b="b"/>
              <a:pathLst>
                <a:path w="968" h="1102" extrusionOk="0">
                  <a:moveTo>
                    <a:pt x="0" y="1"/>
                  </a:moveTo>
                  <a:lnTo>
                    <a:pt x="968" y="1102"/>
                  </a:lnTo>
                  <a:cubicBezTo>
                    <a:pt x="768" y="234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2194;p36"/>
            <p:cNvSpPr/>
            <p:nvPr/>
          </p:nvSpPr>
          <p:spPr>
            <a:xfrm>
              <a:off x="1155417" y="3927561"/>
              <a:ext cx="15337" cy="24705"/>
            </a:xfrm>
            <a:custGeom>
              <a:avLst/>
              <a:gdLst/>
              <a:ahLst/>
              <a:cxnLst/>
              <a:rect l="l" t="t" r="r" b="b"/>
              <a:pathLst>
                <a:path w="668" h="1076" extrusionOk="0">
                  <a:moveTo>
                    <a:pt x="57" y="1"/>
                  </a:moveTo>
                  <a:cubicBezTo>
                    <a:pt x="22" y="1"/>
                    <a:pt x="1" y="8"/>
                    <a:pt x="1" y="8"/>
                  </a:cubicBezTo>
                  <a:lnTo>
                    <a:pt x="668" y="1076"/>
                  </a:lnTo>
                  <a:cubicBezTo>
                    <a:pt x="510" y="104"/>
                    <a:pt x="187" y="1"/>
                    <a:pt x="57" y="1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2195;p36"/>
            <p:cNvSpPr/>
            <p:nvPr/>
          </p:nvSpPr>
          <p:spPr>
            <a:xfrm>
              <a:off x="1192956" y="2965810"/>
              <a:ext cx="501676" cy="445768"/>
            </a:xfrm>
            <a:custGeom>
              <a:avLst/>
              <a:gdLst/>
              <a:ahLst/>
              <a:cxnLst/>
              <a:rect l="l" t="t" r="r" b="b"/>
              <a:pathLst>
                <a:path w="21850" h="19415" extrusionOk="0">
                  <a:moveTo>
                    <a:pt x="16167" y="0"/>
                  </a:moveTo>
                  <a:cubicBezTo>
                    <a:pt x="15205" y="0"/>
                    <a:pt x="14102" y="348"/>
                    <a:pt x="12843" y="1202"/>
                  </a:cubicBezTo>
                  <a:cubicBezTo>
                    <a:pt x="12242" y="1602"/>
                    <a:pt x="2368" y="11576"/>
                    <a:pt x="0" y="13977"/>
                  </a:cubicBezTo>
                  <a:cubicBezTo>
                    <a:pt x="222" y="13966"/>
                    <a:pt x="445" y="13959"/>
                    <a:pt x="666" y="13959"/>
                  </a:cubicBezTo>
                  <a:cubicBezTo>
                    <a:pt x="1108" y="13959"/>
                    <a:pt x="1546" y="13989"/>
                    <a:pt x="1968" y="14078"/>
                  </a:cubicBezTo>
                  <a:cubicBezTo>
                    <a:pt x="4403" y="14611"/>
                    <a:pt x="6004" y="17013"/>
                    <a:pt x="6938" y="19415"/>
                  </a:cubicBezTo>
                  <a:lnTo>
                    <a:pt x="21849" y="6572"/>
                  </a:lnTo>
                  <a:cubicBezTo>
                    <a:pt x="21849" y="6572"/>
                    <a:pt x="20349" y="0"/>
                    <a:pt x="16167" y="0"/>
                  </a:cubicBezTo>
                  <a:close/>
                </a:path>
              </a:pathLst>
            </a:custGeom>
            <a:solidFill>
              <a:srgbClr val="7535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2196;p36"/>
            <p:cNvSpPr/>
            <p:nvPr/>
          </p:nvSpPr>
          <p:spPr>
            <a:xfrm>
              <a:off x="1254993" y="2958922"/>
              <a:ext cx="600450" cy="376842"/>
            </a:xfrm>
            <a:custGeom>
              <a:avLst/>
              <a:gdLst/>
              <a:ahLst/>
              <a:cxnLst/>
              <a:rect l="l" t="t" r="r" b="b"/>
              <a:pathLst>
                <a:path w="26152" h="16413" extrusionOk="0">
                  <a:moveTo>
                    <a:pt x="20615" y="1"/>
                  </a:moveTo>
                  <a:cubicBezTo>
                    <a:pt x="20614" y="1"/>
                    <a:pt x="10908" y="901"/>
                    <a:pt x="10241" y="901"/>
                  </a:cubicBezTo>
                  <a:lnTo>
                    <a:pt x="0" y="11042"/>
                  </a:lnTo>
                  <a:lnTo>
                    <a:pt x="8873" y="16412"/>
                  </a:lnTo>
                  <a:lnTo>
                    <a:pt x="15077" y="10875"/>
                  </a:lnTo>
                  <a:cubicBezTo>
                    <a:pt x="26152" y="6005"/>
                    <a:pt x="20615" y="1"/>
                    <a:pt x="20615" y="1"/>
                  </a:cubicBezTo>
                  <a:close/>
                </a:path>
              </a:pathLst>
            </a:custGeom>
            <a:solidFill>
              <a:srgbClr val="00A2B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2197;p36"/>
            <p:cNvSpPr/>
            <p:nvPr/>
          </p:nvSpPr>
          <p:spPr>
            <a:xfrm>
              <a:off x="1013733" y="2336466"/>
              <a:ext cx="309432" cy="371286"/>
            </a:xfrm>
            <a:custGeom>
              <a:avLst/>
              <a:gdLst/>
              <a:ahLst/>
              <a:cxnLst/>
              <a:rect l="l" t="t" r="r" b="b"/>
              <a:pathLst>
                <a:path w="13477" h="16171" extrusionOk="0">
                  <a:moveTo>
                    <a:pt x="3038" y="1"/>
                  </a:moveTo>
                  <a:cubicBezTo>
                    <a:pt x="2347" y="1"/>
                    <a:pt x="1536" y="667"/>
                    <a:pt x="1001" y="993"/>
                  </a:cubicBezTo>
                  <a:cubicBezTo>
                    <a:pt x="534" y="1293"/>
                    <a:pt x="1" y="1960"/>
                    <a:pt x="434" y="2494"/>
                  </a:cubicBezTo>
                  <a:cubicBezTo>
                    <a:pt x="1035" y="3228"/>
                    <a:pt x="1602" y="3928"/>
                    <a:pt x="2202" y="4662"/>
                  </a:cubicBezTo>
                  <a:cubicBezTo>
                    <a:pt x="2302" y="4796"/>
                    <a:pt x="2402" y="4929"/>
                    <a:pt x="2536" y="4996"/>
                  </a:cubicBezTo>
                  <a:cubicBezTo>
                    <a:pt x="2553" y="5002"/>
                    <a:pt x="2574" y="5004"/>
                    <a:pt x="2598" y="5004"/>
                  </a:cubicBezTo>
                  <a:cubicBezTo>
                    <a:pt x="2709" y="5004"/>
                    <a:pt x="2883" y="4945"/>
                    <a:pt x="3103" y="4862"/>
                  </a:cubicBezTo>
                  <a:lnTo>
                    <a:pt x="7439" y="14836"/>
                  </a:lnTo>
                  <a:lnTo>
                    <a:pt x="13277" y="16170"/>
                  </a:lnTo>
                  <a:lnTo>
                    <a:pt x="13477" y="10366"/>
                  </a:lnTo>
                  <a:lnTo>
                    <a:pt x="10041" y="9899"/>
                  </a:lnTo>
                  <a:cubicBezTo>
                    <a:pt x="10041" y="9899"/>
                    <a:pt x="7673" y="6530"/>
                    <a:pt x="5438" y="4395"/>
                  </a:cubicBezTo>
                  <a:cubicBezTo>
                    <a:pt x="5471" y="4295"/>
                    <a:pt x="5471" y="4195"/>
                    <a:pt x="5504" y="4128"/>
                  </a:cubicBezTo>
                  <a:cubicBezTo>
                    <a:pt x="5504" y="4062"/>
                    <a:pt x="5504" y="4028"/>
                    <a:pt x="5504" y="3995"/>
                  </a:cubicBezTo>
                  <a:cubicBezTo>
                    <a:pt x="5504" y="3962"/>
                    <a:pt x="5504" y="3962"/>
                    <a:pt x="5504" y="3962"/>
                  </a:cubicBezTo>
                  <a:cubicBezTo>
                    <a:pt x="5538" y="3762"/>
                    <a:pt x="5571" y="3595"/>
                    <a:pt x="5605" y="3428"/>
                  </a:cubicBezTo>
                  <a:cubicBezTo>
                    <a:pt x="5671" y="3028"/>
                    <a:pt x="5771" y="2627"/>
                    <a:pt x="5738" y="2260"/>
                  </a:cubicBezTo>
                  <a:cubicBezTo>
                    <a:pt x="5705" y="1760"/>
                    <a:pt x="5538" y="1193"/>
                    <a:pt x="5004" y="1060"/>
                  </a:cubicBezTo>
                  <a:cubicBezTo>
                    <a:pt x="4370" y="893"/>
                    <a:pt x="4237" y="1126"/>
                    <a:pt x="3837" y="459"/>
                  </a:cubicBezTo>
                  <a:cubicBezTo>
                    <a:pt x="3615" y="126"/>
                    <a:pt x="3338" y="1"/>
                    <a:pt x="3038" y="1"/>
                  </a:cubicBezTo>
                  <a:close/>
                </a:path>
              </a:pathLst>
            </a:custGeom>
            <a:solidFill>
              <a:srgbClr val="8D48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2198;p36"/>
            <p:cNvSpPr/>
            <p:nvPr/>
          </p:nvSpPr>
          <p:spPr>
            <a:xfrm>
              <a:off x="1180695" y="2566796"/>
              <a:ext cx="142467" cy="140951"/>
            </a:xfrm>
            <a:custGeom>
              <a:avLst/>
              <a:gdLst/>
              <a:ahLst/>
              <a:cxnLst/>
              <a:rect l="l" t="t" r="r" b="b"/>
              <a:pathLst>
                <a:path w="6205" h="6139" extrusionOk="0">
                  <a:moveTo>
                    <a:pt x="3870" y="1"/>
                  </a:moveTo>
                  <a:cubicBezTo>
                    <a:pt x="3303" y="901"/>
                    <a:pt x="2669" y="1735"/>
                    <a:pt x="1968" y="2502"/>
                  </a:cubicBezTo>
                  <a:cubicBezTo>
                    <a:pt x="1368" y="3203"/>
                    <a:pt x="701" y="3837"/>
                    <a:pt x="0" y="4437"/>
                  </a:cubicBezTo>
                  <a:lnTo>
                    <a:pt x="167" y="4804"/>
                  </a:lnTo>
                  <a:lnTo>
                    <a:pt x="6005" y="6138"/>
                  </a:lnTo>
                  <a:lnTo>
                    <a:pt x="6205" y="334"/>
                  </a:lnTo>
                  <a:lnTo>
                    <a:pt x="3870" y="1"/>
                  </a:lnTo>
                  <a:close/>
                </a:path>
              </a:pathLst>
            </a:custGeom>
            <a:solidFill>
              <a:srgbClr val="7A3A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2199;p36"/>
            <p:cNvSpPr/>
            <p:nvPr/>
          </p:nvSpPr>
          <p:spPr>
            <a:xfrm>
              <a:off x="1318545" y="2556854"/>
              <a:ext cx="221357" cy="158539"/>
            </a:xfrm>
            <a:custGeom>
              <a:avLst/>
              <a:gdLst/>
              <a:ahLst/>
              <a:cxnLst/>
              <a:rect l="l" t="t" r="r" b="b"/>
              <a:pathLst>
                <a:path w="9641" h="6905" extrusionOk="0">
                  <a:moveTo>
                    <a:pt x="268" y="0"/>
                  </a:moveTo>
                  <a:lnTo>
                    <a:pt x="1" y="6571"/>
                  </a:lnTo>
                  <a:lnTo>
                    <a:pt x="9641" y="6905"/>
                  </a:lnTo>
                  <a:lnTo>
                    <a:pt x="8073" y="634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2200;p36"/>
            <p:cNvSpPr/>
            <p:nvPr/>
          </p:nvSpPr>
          <p:spPr>
            <a:xfrm>
              <a:off x="1341527" y="2555316"/>
              <a:ext cx="2319" cy="153970"/>
            </a:xfrm>
            <a:custGeom>
              <a:avLst/>
              <a:gdLst/>
              <a:ahLst/>
              <a:cxnLst/>
              <a:rect l="l" t="t" r="r" b="b"/>
              <a:pathLst>
                <a:path w="101" h="6706" extrusionOk="0">
                  <a:moveTo>
                    <a:pt x="100" y="0"/>
                  </a:moveTo>
                  <a:lnTo>
                    <a:pt x="0" y="6705"/>
                  </a:lnTo>
                </a:path>
              </a:pathLst>
            </a:custGeom>
            <a:solidFill>
              <a:srgbClr val="F8AE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2201;p36"/>
            <p:cNvSpPr/>
            <p:nvPr/>
          </p:nvSpPr>
          <p:spPr>
            <a:xfrm>
              <a:off x="1852355" y="2600501"/>
              <a:ext cx="319397" cy="396473"/>
            </a:xfrm>
            <a:custGeom>
              <a:avLst/>
              <a:gdLst/>
              <a:ahLst/>
              <a:cxnLst/>
              <a:rect l="l" t="t" r="r" b="b"/>
              <a:pathLst>
                <a:path w="13911" h="17268" extrusionOk="0">
                  <a:moveTo>
                    <a:pt x="701" y="0"/>
                  </a:moveTo>
                  <a:lnTo>
                    <a:pt x="1" y="5304"/>
                  </a:lnTo>
                  <a:lnTo>
                    <a:pt x="468" y="5304"/>
                  </a:lnTo>
                  <a:cubicBezTo>
                    <a:pt x="801" y="5338"/>
                    <a:pt x="1101" y="5371"/>
                    <a:pt x="1402" y="5438"/>
                  </a:cubicBezTo>
                  <a:cubicBezTo>
                    <a:pt x="1769" y="5471"/>
                    <a:pt x="2169" y="5504"/>
                    <a:pt x="2536" y="5604"/>
                  </a:cubicBezTo>
                  <a:cubicBezTo>
                    <a:pt x="2669" y="5604"/>
                    <a:pt x="2803" y="5604"/>
                    <a:pt x="2936" y="5638"/>
                  </a:cubicBezTo>
                  <a:cubicBezTo>
                    <a:pt x="3036" y="5638"/>
                    <a:pt x="3136" y="5638"/>
                    <a:pt x="3236" y="5671"/>
                  </a:cubicBezTo>
                  <a:lnTo>
                    <a:pt x="3470" y="5671"/>
                  </a:lnTo>
                  <a:cubicBezTo>
                    <a:pt x="3470" y="5671"/>
                    <a:pt x="5638" y="9374"/>
                    <a:pt x="7739" y="11709"/>
                  </a:cubicBezTo>
                  <a:cubicBezTo>
                    <a:pt x="7739" y="11876"/>
                    <a:pt x="7739" y="12009"/>
                    <a:pt x="7773" y="12176"/>
                  </a:cubicBezTo>
                  <a:cubicBezTo>
                    <a:pt x="7573" y="12509"/>
                    <a:pt x="7406" y="12843"/>
                    <a:pt x="7206" y="13177"/>
                  </a:cubicBezTo>
                  <a:cubicBezTo>
                    <a:pt x="6839" y="13744"/>
                    <a:pt x="6472" y="14377"/>
                    <a:pt x="6472" y="15078"/>
                  </a:cubicBezTo>
                  <a:cubicBezTo>
                    <a:pt x="6449" y="15329"/>
                    <a:pt x="6660" y="15486"/>
                    <a:pt x="6870" y="15486"/>
                  </a:cubicBezTo>
                  <a:cubicBezTo>
                    <a:pt x="6968" y="15486"/>
                    <a:pt x="7065" y="15452"/>
                    <a:pt x="7139" y="15378"/>
                  </a:cubicBezTo>
                  <a:cubicBezTo>
                    <a:pt x="7639" y="14911"/>
                    <a:pt x="8073" y="14377"/>
                    <a:pt x="8440" y="13810"/>
                  </a:cubicBezTo>
                  <a:cubicBezTo>
                    <a:pt x="8540" y="14010"/>
                    <a:pt x="8640" y="14177"/>
                    <a:pt x="8673" y="14311"/>
                  </a:cubicBezTo>
                  <a:cubicBezTo>
                    <a:pt x="8840" y="14844"/>
                    <a:pt x="9174" y="15345"/>
                    <a:pt x="9507" y="15812"/>
                  </a:cubicBezTo>
                  <a:cubicBezTo>
                    <a:pt x="9808" y="16212"/>
                    <a:pt x="10141" y="16746"/>
                    <a:pt x="10575" y="17046"/>
                  </a:cubicBezTo>
                  <a:cubicBezTo>
                    <a:pt x="10708" y="17146"/>
                    <a:pt x="10875" y="17213"/>
                    <a:pt x="11008" y="17246"/>
                  </a:cubicBezTo>
                  <a:cubicBezTo>
                    <a:pt x="11078" y="17260"/>
                    <a:pt x="11141" y="17268"/>
                    <a:pt x="11201" y="17268"/>
                  </a:cubicBezTo>
                  <a:cubicBezTo>
                    <a:pt x="11286" y="17268"/>
                    <a:pt x="11364" y="17252"/>
                    <a:pt x="11442" y="17213"/>
                  </a:cubicBezTo>
                  <a:cubicBezTo>
                    <a:pt x="11542" y="17179"/>
                    <a:pt x="11609" y="17046"/>
                    <a:pt x="11709" y="16979"/>
                  </a:cubicBezTo>
                  <a:cubicBezTo>
                    <a:pt x="13911" y="15445"/>
                    <a:pt x="13444" y="14611"/>
                    <a:pt x="13277" y="14544"/>
                  </a:cubicBezTo>
                  <a:cubicBezTo>
                    <a:pt x="13243" y="14544"/>
                    <a:pt x="13243" y="14511"/>
                    <a:pt x="13210" y="14511"/>
                  </a:cubicBezTo>
                  <a:cubicBezTo>
                    <a:pt x="12043" y="13443"/>
                    <a:pt x="10975" y="12209"/>
                    <a:pt x="10074" y="10875"/>
                  </a:cubicBezTo>
                  <a:cubicBezTo>
                    <a:pt x="9974" y="10741"/>
                    <a:pt x="9841" y="10675"/>
                    <a:pt x="9708" y="10608"/>
                  </a:cubicBezTo>
                  <a:lnTo>
                    <a:pt x="6839" y="1968"/>
                  </a:lnTo>
                  <a:cubicBezTo>
                    <a:pt x="6705" y="1635"/>
                    <a:pt x="6505" y="1335"/>
                    <a:pt x="6272" y="1101"/>
                  </a:cubicBezTo>
                  <a:cubicBezTo>
                    <a:pt x="5671" y="934"/>
                    <a:pt x="5071" y="801"/>
                    <a:pt x="4470" y="634"/>
                  </a:cubicBezTo>
                  <a:cubicBezTo>
                    <a:pt x="3436" y="401"/>
                    <a:pt x="2369" y="301"/>
                    <a:pt x="1335" y="134"/>
                  </a:cubicBezTo>
                  <a:cubicBezTo>
                    <a:pt x="1135" y="67"/>
                    <a:pt x="901" y="34"/>
                    <a:pt x="701" y="0"/>
                  </a:cubicBezTo>
                  <a:close/>
                </a:path>
              </a:pathLst>
            </a:custGeom>
            <a:solidFill>
              <a:srgbClr val="8D48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2202;p36"/>
            <p:cNvSpPr/>
            <p:nvPr/>
          </p:nvSpPr>
          <p:spPr>
            <a:xfrm>
              <a:off x="1852355" y="2600501"/>
              <a:ext cx="121045" cy="129448"/>
            </a:xfrm>
            <a:custGeom>
              <a:avLst/>
              <a:gdLst/>
              <a:ahLst/>
              <a:cxnLst/>
              <a:rect l="l" t="t" r="r" b="b"/>
              <a:pathLst>
                <a:path w="5272" h="5638" extrusionOk="0">
                  <a:moveTo>
                    <a:pt x="701" y="0"/>
                  </a:moveTo>
                  <a:lnTo>
                    <a:pt x="1" y="5304"/>
                  </a:lnTo>
                  <a:lnTo>
                    <a:pt x="468" y="5304"/>
                  </a:lnTo>
                  <a:cubicBezTo>
                    <a:pt x="801" y="5338"/>
                    <a:pt x="1101" y="5371"/>
                    <a:pt x="1402" y="5438"/>
                  </a:cubicBezTo>
                  <a:cubicBezTo>
                    <a:pt x="1769" y="5471"/>
                    <a:pt x="2169" y="5504"/>
                    <a:pt x="2536" y="5604"/>
                  </a:cubicBezTo>
                  <a:cubicBezTo>
                    <a:pt x="2669" y="5604"/>
                    <a:pt x="2803" y="5604"/>
                    <a:pt x="2936" y="5638"/>
                  </a:cubicBezTo>
                  <a:lnTo>
                    <a:pt x="2969" y="5638"/>
                  </a:lnTo>
                  <a:cubicBezTo>
                    <a:pt x="3170" y="4904"/>
                    <a:pt x="3403" y="4170"/>
                    <a:pt x="3737" y="3503"/>
                  </a:cubicBezTo>
                  <a:cubicBezTo>
                    <a:pt x="4137" y="2602"/>
                    <a:pt x="4637" y="1668"/>
                    <a:pt x="5271" y="868"/>
                  </a:cubicBezTo>
                  <a:cubicBezTo>
                    <a:pt x="5004" y="768"/>
                    <a:pt x="4737" y="701"/>
                    <a:pt x="4470" y="634"/>
                  </a:cubicBezTo>
                  <a:cubicBezTo>
                    <a:pt x="3436" y="401"/>
                    <a:pt x="2369" y="301"/>
                    <a:pt x="1335" y="134"/>
                  </a:cubicBezTo>
                  <a:cubicBezTo>
                    <a:pt x="1135" y="67"/>
                    <a:pt x="901" y="34"/>
                    <a:pt x="701" y="0"/>
                  </a:cubicBezTo>
                  <a:close/>
                </a:path>
              </a:pathLst>
            </a:custGeom>
            <a:solidFill>
              <a:srgbClr val="7A3A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2203;p36"/>
            <p:cNvSpPr/>
            <p:nvPr/>
          </p:nvSpPr>
          <p:spPr>
            <a:xfrm>
              <a:off x="1436488" y="2543813"/>
              <a:ext cx="434288" cy="437342"/>
            </a:xfrm>
            <a:custGeom>
              <a:avLst/>
              <a:gdLst/>
              <a:ahLst/>
              <a:cxnLst/>
              <a:rect l="l" t="t" r="r" b="b"/>
              <a:pathLst>
                <a:path w="18915" h="19048" extrusionOk="0">
                  <a:moveTo>
                    <a:pt x="8089" y="384"/>
                  </a:moveTo>
                  <a:cubicBezTo>
                    <a:pt x="7530" y="384"/>
                    <a:pt x="6959" y="408"/>
                    <a:pt x="6405" y="468"/>
                  </a:cubicBezTo>
                  <a:cubicBezTo>
                    <a:pt x="3670" y="768"/>
                    <a:pt x="1568" y="1"/>
                    <a:pt x="468" y="5271"/>
                  </a:cubicBezTo>
                  <a:cubicBezTo>
                    <a:pt x="1" y="7606"/>
                    <a:pt x="2069" y="19048"/>
                    <a:pt x="2069" y="19048"/>
                  </a:cubicBezTo>
                  <a:lnTo>
                    <a:pt x="12977" y="18214"/>
                  </a:lnTo>
                  <a:lnTo>
                    <a:pt x="12610" y="7173"/>
                  </a:lnTo>
                  <a:lnTo>
                    <a:pt x="12610" y="7173"/>
                  </a:lnTo>
                  <a:lnTo>
                    <a:pt x="18080" y="8140"/>
                  </a:lnTo>
                  <a:lnTo>
                    <a:pt x="18914" y="1602"/>
                  </a:lnTo>
                  <a:lnTo>
                    <a:pt x="12376" y="802"/>
                  </a:lnTo>
                  <a:lnTo>
                    <a:pt x="12376" y="768"/>
                  </a:lnTo>
                  <a:cubicBezTo>
                    <a:pt x="12376" y="768"/>
                    <a:pt x="10327" y="384"/>
                    <a:pt x="8089" y="384"/>
                  </a:cubicBez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2204;p36"/>
            <p:cNvSpPr/>
            <p:nvPr/>
          </p:nvSpPr>
          <p:spPr>
            <a:xfrm>
              <a:off x="1539875" y="2454225"/>
              <a:ext cx="112619" cy="151559"/>
            </a:xfrm>
            <a:custGeom>
              <a:avLst/>
              <a:gdLst/>
              <a:ahLst/>
              <a:cxnLst/>
              <a:rect l="l" t="t" r="r" b="b"/>
              <a:pathLst>
                <a:path w="4905" h="6601" extrusionOk="0">
                  <a:moveTo>
                    <a:pt x="4271" y="0"/>
                  </a:moveTo>
                  <a:lnTo>
                    <a:pt x="234" y="3036"/>
                  </a:lnTo>
                  <a:lnTo>
                    <a:pt x="1" y="5537"/>
                  </a:lnTo>
                  <a:cubicBezTo>
                    <a:pt x="1" y="5537"/>
                    <a:pt x="779" y="6601"/>
                    <a:pt x="1900" y="6601"/>
                  </a:cubicBezTo>
                  <a:cubicBezTo>
                    <a:pt x="2051" y="6601"/>
                    <a:pt x="2207" y="6582"/>
                    <a:pt x="2369" y="6538"/>
                  </a:cubicBezTo>
                  <a:cubicBezTo>
                    <a:pt x="3770" y="6171"/>
                    <a:pt x="4904" y="5037"/>
                    <a:pt x="4904" y="5037"/>
                  </a:cubicBezTo>
                  <a:lnTo>
                    <a:pt x="4271" y="0"/>
                  </a:lnTo>
                  <a:close/>
                </a:path>
              </a:pathLst>
            </a:custGeom>
            <a:solidFill>
              <a:srgbClr val="8D48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2205;p36"/>
            <p:cNvSpPr/>
            <p:nvPr/>
          </p:nvSpPr>
          <p:spPr>
            <a:xfrm>
              <a:off x="1542952" y="2454225"/>
              <a:ext cx="104170" cy="101116"/>
            </a:xfrm>
            <a:custGeom>
              <a:avLst/>
              <a:gdLst/>
              <a:ahLst/>
              <a:cxnLst/>
              <a:rect l="l" t="t" r="r" b="b"/>
              <a:pathLst>
                <a:path w="4537" h="4404" extrusionOk="0">
                  <a:moveTo>
                    <a:pt x="1" y="4296"/>
                  </a:moveTo>
                  <a:cubicBezTo>
                    <a:pt x="1" y="4298"/>
                    <a:pt x="0" y="4301"/>
                    <a:pt x="0" y="4303"/>
                  </a:cubicBezTo>
                  <a:lnTo>
                    <a:pt x="1" y="4296"/>
                  </a:lnTo>
                  <a:close/>
                  <a:moveTo>
                    <a:pt x="4137" y="0"/>
                  </a:moveTo>
                  <a:lnTo>
                    <a:pt x="100" y="3036"/>
                  </a:lnTo>
                  <a:lnTo>
                    <a:pt x="1" y="4296"/>
                  </a:lnTo>
                  <a:lnTo>
                    <a:pt x="1" y="4296"/>
                  </a:lnTo>
                  <a:cubicBezTo>
                    <a:pt x="5" y="4270"/>
                    <a:pt x="34" y="4270"/>
                    <a:pt x="34" y="4270"/>
                  </a:cubicBezTo>
                  <a:cubicBezTo>
                    <a:pt x="100" y="4270"/>
                    <a:pt x="301" y="4303"/>
                    <a:pt x="334" y="4303"/>
                  </a:cubicBezTo>
                  <a:cubicBezTo>
                    <a:pt x="401" y="4337"/>
                    <a:pt x="501" y="4337"/>
                    <a:pt x="501" y="4337"/>
                  </a:cubicBezTo>
                  <a:cubicBezTo>
                    <a:pt x="667" y="4337"/>
                    <a:pt x="834" y="4337"/>
                    <a:pt x="1001" y="4370"/>
                  </a:cubicBezTo>
                  <a:cubicBezTo>
                    <a:pt x="1034" y="4370"/>
                    <a:pt x="1068" y="4403"/>
                    <a:pt x="1101" y="4403"/>
                  </a:cubicBezTo>
                  <a:lnTo>
                    <a:pt x="1902" y="4403"/>
                  </a:lnTo>
                  <a:cubicBezTo>
                    <a:pt x="2002" y="4403"/>
                    <a:pt x="2068" y="4370"/>
                    <a:pt x="2169" y="4370"/>
                  </a:cubicBezTo>
                  <a:cubicBezTo>
                    <a:pt x="2535" y="4270"/>
                    <a:pt x="2869" y="4170"/>
                    <a:pt x="3236" y="4036"/>
                  </a:cubicBezTo>
                  <a:lnTo>
                    <a:pt x="3303" y="4036"/>
                  </a:lnTo>
                  <a:cubicBezTo>
                    <a:pt x="3303" y="4003"/>
                    <a:pt x="3336" y="4003"/>
                    <a:pt x="3369" y="3970"/>
                  </a:cubicBezTo>
                  <a:cubicBezTo>
                    <a:pt x="3436" y="3936"/>
                    <a:pt x="3503" y="3903"/>
                    <a:pt x="3570" y="3870"/>
                  </a:cubicBezTo>
                  <a:cubicBezTo>
                    <a:pt x="3770" y="3803"/>
                    <a:pt x="3970" y="3669"/>
                    <a:pt x="4137" y="3569"/>
                  </a:cubicBezTo>
                  <a:cubicBezTo>
                    <a:pt x="4270" y="3503"/>
                    <a:pt x="4403" y="3403"/>
                    <a:pt x="4537" y="3303"/>
                  </a:cubicBezTo>
                  <a:lnTo>
                    <a:pt x="4137" y="0"/>
                  </a:lnTo>
                  <a:close/>
                </a:path>
              </a:pathLst>
            </a:custGeom>
            <a:solidFill>
              <a:srgbClr val="7535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2206;p36"/>
            <p:cNvSpPr/>
            <p:nvPr/>
          </p:nvSpPr>
          <p:spPr>
            <a:xfrm>
              <a:off x="1452583" y="2241528"/>
              <a:ext cx="247807" cy="291661"/>
            </a:xfrm>
            <a:custGeom>
              <a:avLst/>
              <a:gdLst/>
              <a:ahLst/>
              <a:cxnLst/>
              <a:rect l="l" t="t" r="r" b="b"/>
              <a:pathLst>
                <a:path w="10793" h="12703" extrusionOk="0">
                  <a:moveTo>
                    <a:pt x="4459" y="0"/>
                  </a:moveTo>
                  <a:cubicBezTo>
                    <a:pt x="4094" y="0"/>
                    <a:pt x="3698" y="48"/>
                    <a:pt x="3269" y="158"/>
                  </a:cubicBezTo>
                  <a:cubicBezTo>
                    <a:pt x="100" y="992"/>
                    <a:pt x="0" y="4761"/>
                    <a:pt x="100" y="6696"/>
                  </a:cubicBezTo>
                  <a:cubicBezTo>
                    <a:pt x="199" y="8640"/>
                    <a:pt x="298" y="12702"/>
                    <a:pt x="4419" y="12702"/>
                  </a:cubicBezTo>
                  <a:cubicBezTo>
                    <a:pt x="4469" y="12702"/>
                    <a:pt x="4519" y="12701"/>
                    <a:pt x="4570" y="12700"/>
                  </a:cubicBezTo>
                  <a:cubicBezTo>
                    <a:pt x="4570" y="12700"/>
                    <a:pt x="4610" y="12703"/>
                    <a:pt x="4682" y="12703"/>
                  </a:cubicBezTo>
                  <a:cubicBezTo>
                    <a:pt x="5528" y="12703"/>
                    <a:pt x="10793" y="12335"/>
                    <a:pt x="8273" y="2993"/>
                  </a:cubicBezTo>
                  <a:cubicBezTo>
                    <a:pt x="8273" y="2993"/>
                    <a:pt x="7328" y="0"/>
                    <a:pt x="4459" y="0"/>
                  </a:cubicBezTo>
                  <a:close/>
                </a:path>
              </a:pathLst>
            </a:custGeom>
            <a:solidFill>
              <a:srgbClr val="8D48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2207;p36"/>
            <p:cNvSpPr/>
            <p:nvPr/>
          </p:nvSpPr>
          <p:spPr>
            <a:xfrm>
              <a:off x="1632563" y="2317892"/>
              <a:ext cx="72783" cy="104950"/>
            </a:xfrm>
            <a:custGeom>
              <a:avLst/>
              <a:gdLst/>
              <a:ahLst/>
              <a:cxnLst/>
              <a:rect l="l" t="t" r="r" b="b"/>
              <a:pathLst>
                <a:path w="3170" h="4571" extrusionOk="0">
                  <a:moveTo>
                    <a:pt x="1568" y="1"/>
                  </a:moveTo>
                  <a:cubicBezTo>
                    <a:pt x="701" y="1"/>
                    <a:pt x="0" y="1035"/>
                    <a:pt x="0" y="2302"/>
                  </a:cubicBezTo>
                  <a:cubicBezTo>
                    <a:pt x="0" y="3570"/>
                    <a:pt x="701" y="4571"/>
                    <a:pt x="1568" y="4571"/>
                  </a:cubicBezTo>
                  <a:cubicBezTo>
                    <a:pt x="2435" y="4571"/>
                    <a:pt x="3169" y="3570"/>
                    <a:pt x="3169" y="2302"/>
                  </a:cubicBezTo>
                  <a:cubicBezTo>
                    <a:pt x="3169" y="1035"/>
                    <a:pt x="2435" y="1"/>
                    <a:pt x="1568" y="1"/>
                  </a:cubicBezTo>
                  <a:close/>
                </a:path>
              </a:pathLst>
            </a:custGeom>
            <a:solidFill>
              <a:srgbClr val="8D48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208;p36"/>
            <p:cNvSpPr/>
            <p:nvPr/>
          </p:nvSpPr>
          <p:spPr>
            <a:xfrm>
              <a:off x="1426547" y="2195472"/>
              <a:ext cx="234376" cy="184392"/>
            </a:xfrm>
            <a:custGeom>
              <a:avLst/>
              <a:gdLst/>
              <a:ahLst/>
              <a:cxnLst/>
              <a:rect l="l" t="t" r="r" b="b"/>
              <a:pathLst>
                <a:path w="10208" h="8031" extrusionOk="0">
                  <a:moveTo>
                    <a:pt x="1630" y="1"/>
                  </a:moveTo>
                  <a:cubicBezTo>
                    <a:pt x="1575" y="1"/>
                    <a:pt x="1519" y="19"/>
                    <a:pt x="1468" y="62"/>
                  </a:cubicBezTo>
                  <a:cubicBezTo>
                    <a:pt x="667" y="629"/>
                    <a:pt x="267" y="1597"/>
                    <a:pt x="434" y="2597"/>
                  </a:cubicBezTo>
                  <a:cubicBezTo>
                    <a:pt x="500" y="2864"/>
                    <a:pt x="634" y="3164"/>
                    <a:pt x="801" y="3431"/>
                  </a:cubicBezTo>
                  <a:lnTo>
                    <a:pt x="734" y="3431"/>
                  </a:lnTo>
                  <a:cubicBezTo>
                    <a:pt x="600" y="3431"/>
                    <a:pt x="400" y="3431"/>
                    <a:pt x="234" y="3498"/>
                  </a:cubicBezTo>
                  <a:cubicBezTo>
                    <a:pt x="67" y="3565"/>
                    <a:pt x="0" y="3731"/>
                    <a:pt x="33" y="3932"/>
                  </a:cubicBezTo>
                  <a:cubicBezTo>
                    <a:pt x="133" y="4699"/>
                    <a:pt x="534" y="5366"/>
                    <a:pt x="1201" y="5766"/>
                  </a:cubicBezTo>
                  <a:cubicBezTo>
                    <a:pt x="1663" y="6044"/>
                    <a:pt x="2206" y="6177"/>
                    <a:pt x="2751" y="6177"/>
                  </a:cubicBezTo>
                  <a:cubicBezTo>
                    <a:pt x="2992" y="6177"/>
                    <a:pt x="3234" y="6151"/>
                    <a:pt x="3469" y="6100"/>
                  </a:cubicBezTo>
                  <a:cubicBezTo>
                    <a:pt x="4336" y="5900"/>
                    <a:pt x="4970" y="5399"/>
                    <a:pt x="5704" y="4932"/>
                  </a:cubicBezTo>
                  <a:cubicBezTo>
                    <a:pt x="6127" y="4665"/>
                    <a:pt x="6608" y="4502"/>
                    <a:pt x="7100" y="4502"/>
                  </a:cubicBezTo>
                  <a:cubicBezTo>
                    <a:pt x="7346" y="4502"/>
                    <a:pt x="7594" y="4543"/>
                    <a:pt x="7839" y="4632"/>
                  </a:cubicBezTo>
                  <a:cubicBezTo>
                    <a:pt x="8806" y="4932"/>
                    <a:pt x="8740" y="5599"/>
                    <a:pt x="8673" y="6500"/>
                  </a:cubicBezTo>
                  <a:cubicBezTo>
                    <a:pt x="8640" y="6934"/>
                    <a:pt x="8606" y="7568"/>
                    <a:pt x="8973" y="7901"/>
                  </a:cubicBezTo>
                  <a:cubicBezTo>
                    <a:pt x="9061" y="7989"/>
                    <a:pt x="9186" y="8031"/>
                    <a:pt x="9319" y="8031"/>
                  </a:cubicBezTo>
                  <a:cubicBezTo>
                    <a:pt x="9438" y="8031"/>
                    <a:pt x="9563" y="7997"/>
                    <a:pt x="9674" y="7934"/>
                  </a:cubicBezTo>
                  <a:cubicBezTo>
                    <a:pt x="9907" y="7801"/>
                    <a:pt x="9974" y="7534"/>
                    <a:pt x="10007" y="7234"/>
                  </a:cubicBezTo>
                  <a:cubicBezTo>
                    <a:pt x="10007" y="7134"/>
                    <a:pt x="10007" y="7034"/>
                    <a:pt x="10007" y="6934"/>
                  </a:cubicBezTo>
                  <a:cubicBezTo>
                    <a:pt x="10074" y="6867"/>
                    <a:pt x="10074" y="6800"/>
                    <a:pt x="10107" y="6700"/>
                  </a:cubicBezTo>
                  <a:cubicBezTo>
                    <a:pt x="10141" y="6533"/>
                    <a:pt x="10174" y="6333"/>
                    <a:pt x="10174" y="6167"/>
                  </a:cubicBezTo>
                  <a:cubicBezTo>
                    <a:pt x="10207" y="5966"/>
                    <a:pt x="10207" y="5800"/>
                    <a:pt x="10207" y="5599"/>
                  </a:cubicBezTo>
                  <a:cubicBezTo>
                    <a:pt x="10207" y="5533"/>
                    <a:pt x="10207" y="5466"/>
                    <a:pt x="10207" y="5399"/>
                  </a:cubicBezTo>
                  <a:cubicBezTo>
                    <a:pt x="10207" y="5266"/>
                    <a:pt x="10207" y="5166"/>
                    <a:pt x="10207" y="5032"/>
                  </a:cubicBezTo>
                  <a:cubicBezTo>
                    <a:pt x="10174" y="4599"/>
                    <a:pt x="10041" y="4165"/>
                    <a:pt x="9874" y="3765"/>
                  </a:cubicBezTo>
                  <a:cubicBezTo>
                    <a:pt x="9507" y="2998"/>
                    <a:pt x="8973" y="2230"/>
                    <a:pt x="8373" y="1597"/>
                  </a:cubicBezTo>
                  <a:cubicBezTo>
                    <a:pt x="7772" y="963"/>
                    <a:pt x="7005" y="563"/>
                    <a:pt x="6171" y="462"/>
                  </a:cubicBezTo>
                  <a:cubicBezTo>
                    <a:pt x="6063" y="454"/>
                    <a:pt x="5954" y="450"/>
                    <a:pt x="5846" y="450"/>
                  </a:cubicBezTo>
                  <a:cubicBezTo>
                    <a:pt x="5523" y="450"/>
                    <a:pt x="5204" y="487"/>
                    <a:pt x="4904" y="563"/>
                  </a:cubicBezTo>
                  <a:cubicBezTo>
                    <a:pt x="4470" y="696"/>
                    <a:pt x="4070" y="863"/>
                    <a:pt x="3636" y="996"/>
                  </a:cubicBezTo>
                  <a:cubicBezTo>
                    <a:pt x="3431" y="1052"/>
                    <a:pt x="3215" y="1098"/>
                    <a:pt x="3000" y="1098"/>
                  </a:cubicBezTo>
                  <a:cubicBezTo>
                    <a:pt x="2831" y="1098"/>
                    <a:pt x="2663" y="1070"/>
                    <a:pt x="2502" y="996"/>
                  </a:cubicBezTo>
                  <a:cubicBezTo>
                    <a:pt x="2202" y="896"/>
                    <a:pt x="1935" y="663"/>
                    <a:pt x="1935" y="329"/>
                  </a:cubicBezTo>
                  <a:cubicBezTo>
                    <a:pt x="1935" y="156"/>
                    <a:pt x="1788" y="1"/>
                    <a:pt x="1630" y="1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209;p36"/>
            <p:cNvSpPr/>
            <p:nvPr/>
          </p:nvSpPr>
          <p:spPr>
            <a:xfrm>
              <a:off x="1527638" y="2340094"/>
              <a:ext cx="52854" cy="22386"/>
            </a:xfrm>
            <a:custGeom>
              <a:avLst/>
              <a:gdLst/>
              <a:ahLst/>
              <a:cxnLst/>
              <a:rect l="l" t="t" r="r" b="b"/>
              <a:pathLst>
                <a:path w="2302" h="975" extrusionOk="0">
                  <a:moveTo>
                    <a:pt x="1101" y="1"/>
                  </a:moveTo>
                  <a:cubicBezTo>
                    <a:pt x="867" y="1"/>
                    <a:pt x="634" y="34"/>
                    <a:pt x="400" y="134"/>
                  </a:cubicBezTo>
                  <a:cubicBezTo>
                    <a:pt x="300" y="201"/>
                    <a:pt x="234" y="268"/>
                    <a:pt x="134" y="335"/>
                  </a:cubicBezTo>
                  <a:cubicBezTo>
                    <a:pt x="0" y="468"/>
                    <a:pt x="0" y="735"/>
                    <a:pt x="200" y="802"/>
                  </a:cubicBezTo>
                  <a:cubicBezTo>
                    <a:pt x="234" y="835"/>
                    <a:pt x="267" y="835"/>
                    <a:pt x="334" y="835"/>
                  </a:cubicBezTo>
                  <a:cubicBezTo>
                    <a:pt x="367" y="835"/>
                    <a:pt x="434" y="802"/>
                    <a:pt x="467" y="768"/>
                  </a:cubicBezTo>
                  <a:lnTo>
                    <a:pt x="534" y="768"/>
                  </a:lnTo>
                  <a:cubicBezTo>
                    <a:pt x="567" y="735"/>
                    <a:pt x="601" y="735"/>
                    <a:pt x="634" y="701"/>
                  </a:cubicBezTo>
                  <a:lnTo>
                    <a:pt x="701" y="701"/>
                  </a:lnTo>
                  <a:cubicBezTo>
                    <a:pt x="767" y="668"/>
                    <a:pt x="867" y="635"/>
                    <a:pt x="934" y="635"/>
                  </a:cubicBezTo>
                  <a:lnTo>
                    <a:pt x="1301" y="635"/>
                  </a:lnTo>
                  <a:cubicBezTo>
                    <a:pt x="1368" y="668"/>
                    <a:pt x="1401" y="668"/>
                    <a:pt x="1435" y="668"/>
                  </a:cubicBezTo>
                  <a:cubicBezTo>
                    <a:pt x="1435" y="668"/>
                    <a:pt x="1468" y="701"/>
                    <a:pt x="1468" y="701"/>
                  </a:cubicBezTo>
                  <a:lnTo>
                    <a:pt x="1501" y="701"/>
                  </a:lnTo>
                  <a:cubicBezTo>
                    <a:pt x="1535" y="735"/>
                    <a:pt x="1568" y="735"/>
                    <a:pt x="1601" y="768"/>
                  </a:cubicBezTo>
                  <a:cubicBezTo>
                    <a:pt x="1635" y="768"/>
                    <a:pt x="1635" y="802"/>
                    <a:pt x="1668" y="802"/>
                  </a:cubicBezTo>
                  <a:cubicBezTo>
                    <a:pt x="1701" y="835"/>
                    <a:pt x="1768" y="902"/>
                    <a:pt x="1801" y="902"/>
                  </a:cubicBezTo>
                  <a:cubicBezTo>
                    <a:pt x="1868" y="935"/>
                    <a:pt x="1902" y="968"/>
                    <a:pt x="1968" y="968"/>
                  </a:cubicBezTo>
                  <a:cubicBezTo>
                    <a:pt x="1990" y="973"/>
                    <a:pt x="2011" y="975"/>
                    <a:pt x="2033" y="975"/>
                  </a:cubicBezTo>
                  <a:cubicBezTo>
                    <a:pt x="2175" y="975"/>
                    <a:pt x="2302" y="880"/>
                    <a:pt x="2302" y="735"/>
                  </a:cubicBezTo>
                  <a:cubicBezTo>
                    <a:pt x="2302" y="635"/>
                    <a:pt x="2302" y="568"/>
                    <a:pt x="2268" y="468"/>
                  </a:cubicBezTo>
                  <a:cubicBezTo>
                    <a:pt x="2202" y="401"/>
                    <a:pt x="2135" y="335"/>
                    <a:pt x="2068" y="301"/>
                  </a:cubicBezTo>
                  <a:cubicBezTo>
                    <a:pt x="1968" y="234"/>
                    <a:pt x="1902" y="201"/>
                    <a:pt x="1801" y="134"/>
                  </a:cubicBezTo>
                  <a:cubicBezTo>
                    <a:pt x="1601" y="34"/>
                    <a:pt x="1368" y="1"/>
                    <a:pt x="1101" y="1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210;p36"/>
            <p:cNvSpPr/>
            <p:nvPr/>
          </p:nvSpPr>
          <p:spPr>
            <a:xfrm>
              <a:off x="1448749" y="2343170"/>
              <a:ext cx="45208" cy="23764"/>
            </a:xfrm>
            <a:custGeom>
              <a:avLst/>
              <a:gdLst/>
              <a:ahLst/>
              <a:cxnLst/>
              <a:rect l="l" t="t" r="r" b="b"/>
              <a:pathLst>
                <a:path w="1969" h="1035" extrusionOk="0">
                  <a:moveTo>
                    <a:pt x="1235" y="0"/>
                  </a:moveTo>
                  <a:cubicBezTo>
                    <a:pt x="1001" y="0"/>
                    <a:pt x="768" y="100"/>
                    <a:pt x="567" y="201"/>
                  </a:cubicBezTo>
                  <a:cubicBezTo>
                    <a:pt x="467" y="234"/>
                    <a:pt x="401" y="301"/>
                    <a:pt x="301" y="367"/>
                  </a:cubicBezTo>
                  <a:cubicBezTo>
                    <a:pt x="234" y="401"/>
                    <a:pt x="167" y="467"/>
                    <a:pt x="134" y="534"/>
                  </a:cubicBezTo>
                  <a:cubicBezTo>
                    <a:pt x="67" y="567"/>
                    <a:pt x="67" y="668"/>
                    <a:pt x="34" y="734"/>
                  </a:cubicBezTo>
                  <a:cubicBezTo>
                    <a:pt x="0" y="868"/>
                    <a:pt x="100" y="1034"/>
                    <a:pt x="267" y="1034"/>
                  </a:cubicBezTo>
                  <a:lnTo>
                    <a:pt x="401" y="1034"/>
                  </a:lnTo>
                  <a:cubicBezTo>
                    <a:pt x="467" y="1034"/>
                    <a:pt x="534" y="968"/>
                    <a:pt x="601" y="934"/>
                  </a:cubicBezTo>
                  <a:cubicBezTo>
                    <a:pt x="668" y="901"/>
                    <a:pt x="734" y="834"/>
                    <a:pt x="801" y="801"/>
                  </a:cubicBezTo>
                  <a:cubicBezTo>
                    <a:pt x="868" y="768"/>
                    <a:pt x="901" y="768"/>
                    <a:pt x="934" y="734"/>
                  </a:cubicBezTo>
                  <a:lnTo>
                    <a:pt x="968" y="734"/>
                  </a:lnTo>
                  <a:cubicBezTo>
                    <a:pt x="968" y="701"/>
                    <a:pt x="1001" y="701"/>
                    <a:pt x="1001" y="701"/>
                  </a:cubicBezTo>
                  <a:cubicBezTo>
                    <a:pt x="1034" y="701"/>
                    <a:pt x="1101" y="668"/>
                    <a:pt x="1135" y="668"/>
                  </a:cubicBezTo>
                  <a:lnTo>
                    <a:pt x="1201" y="668"/>
                  </a:lnTo>
                  <a:cubicBezTo>
                    <a:pt x="1235" y="668"/>
                    <a:pt x="1268" y="634"/>
                    <a:pt x="1301" y="634"/>
                  </a:cubicBezTo>
                  <a:cubicBezTo>
                    <a:pt x="1301" y="634"/>
                    <a:pt x="1368" y="668"/>
                    <a:pt x="1368" y="668"/>
                  </a:cubicBezTo>
                  <a:lnTo>
                    <a:pt x="1501" y="668"/>
                  </a:lnTo>
                  <a:cubicBezTo>
                    <a:pt x="1568" y="701"/>
                    <a:pt x="1635" y="734"/>
                    <a:pt x="1668" y="734"/>
                  </a:cubicBezTo>
                  <a:lnTo>
                    <a:pt x="1702" y="734"/>
                  </a:lnTo>
                  <a:cubicBezTo>
                    <a:pt x="1702" y="734"/>
                    <a:pt x="1735" y="768"/>
                    <a:pt x="1735" y="768"/>
                  </a:cubicBezTo>
                  <a:lnTo>
                    <a:pt x="1768" y="768"/>
                  </a:lnTo>
                  <a:cubicBezTo>
                    <a:pt x="1768" y="734"/>
                    <a:pt x="1768" y="734"/>
                    <a:pt x="1768" y="734"/>
                  </a:cubicBezTo>
                  <a:lnTo>
                    <a:pt x="1802" y="734"/>
                  </a:lnTo>
                  <a:cubicBezTo>
                    <a:pt x="1835" y="701"/>
                    <a:pt x="1835" y="668"/>
                    <a:pt x="1868" y="668"/>
                  </a:cubicBezTo>
                  <a:cubicBezTo>
                    <a:pt x="1868" y="634"/>
                    <a:pt x="1868" y="634"/>
                    <a:pt x="1868" y="634"/>
                  </a:cubicBezTo>
                  <a:cubicBezTo>
                    <a:pt x="1902" y="634"/>
                    <a:pt x="1902" y="601"/>
                    <a:pt x="1902" y="601"/>
                  </a:cubicBezTo>
                  <a:cubicBezTo>
                    <a:pt x="1902" y="567"/>
                    <a:pt x="1935" y="567"/>
                    <a:pt x="1935" y="534"/>
                  </a:cubicBezTo>
                  <a:cubicBezTo>
                    <a:pt x="1935" y="534"/>
                    <a:pt x="1935" y="534"/>
                    <a:pt x="1935" y="501"/>
                  </a:cubicBezTo>
                  <a:cubicBezTo>
                    <a:pt x="1935" y="501"/>
                    <a:pt x="1935" y="467"/>
                    <a:pt x="1935" y="467"/>
                  </a:cubicBezTo>
                  <a:cubicBezTo>
                    <a:pt x="1968" y="467"/>
                    <a:pt x="1968" y="434"/>
                    <a:pt x="1968" y="434"/>
                  </a:cubicBezTo>
                  <a:lnTo>
                    <a:pt x="1968" y="401"/>
                  </a:lnTo>
                  <a:lnTo>
                    <a:pt x="1968" y="334"/>
                  </a:lnTo>
                  <a:cubicBezTo>
                    <a:pt x="1968" y="334"/>
                    <a:pt x="1968" y="301"/>
                    <a:pt x="1968" y="301"/>
                  </a:cubicBezTo>
                  <a:cubicBezTo>
                    <a:pt x="1935" y="301"/>
                    <a:pt x="1935" y="267"/>
                    <a:pt x="1935" y="267"/>
                  </a:cubicBezTo>
                  <a:cubicBezTo>
                    <a:pt x="1902" y="234"/>
                    <a:pt x="1868" y="201"/>
                    <a:pt x="1802" y="167"/>
                  </a:cubicBezTo>
                  <a:cubicBezTo>
                    <a:pt x="1635" y="67"/>
                    <a:pt x="1435" y="0"/>
                    <a:pt x="1235" y="0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211;p36"/>
            <p:cNvSpPr/>
            <p:nvPr/>
          </p:nvSpPr>
          <p:spPr>
            <a:xfrm>
              <a:off x="1486264" y="2363076"/>
              <a:ext cx="23" cy="23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3B28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212;p36"/>
            <p:cNvSpPr/>
            <p:nvPr/>
          </p:nvSpPr>
          <p:spPr>
            <a:xfrm>
              <a:off x="1544490" y="2373798"/>
              <a:ext cx="13799" cy="21468"/>
            </a:xfrm>
            <a:custGeom>
              <a:avLst/>
              <a:gdLst/>
              <a:ahLst/>
              <a:cxnLst/>
              <a:rect l="l" t="t" r="r" b="b"/>
              <a:pathLst>
                <a:path w="601" h="935" extrusionOk="0">
                  <a:moveTo>
                    <a:pt x="300" y="1"/>
                  </a:moveTo>
                  <a:cubicBezTo>
                    <a:pt x="133" y="1"/>
                    <a:pt x="0" y="234"/>
                    <a:pt x="0" y="468"/>
                  </a:cubicBezTo>
                  <a:cubicBezTo>
                    <a:pt x="0" y="735"/>
                    <a:pt x="133" y="935"/>
                    <a:pt x="300" y="935"/>
                  </a:cubicBezTo>
                  <a:cubicBezTo>
                    <a:pt x="467" y="935"/>
                    <a:pt x="600" y="735"/>
                    <a:pt x="600" y="468"/>
                  </a:cubicBezTo>
                  <a:cubicBezTo>
                    <a:pt x="600" y="201"/>
                    <a:pt x="467" y="1"/>
                    <a:pt x="300" y="1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213;p36"/>
            <p:cNvSpPr/>
            <p:nvPr/>
          </p:nvSpPr>
          <p:spPr>
            <a:xfrm>
              <a:off x="1474785" y="2373798"/>
              <a:ext cx="13799" cy="21468"/>
            </a:xfrm>
            <a:custGeom>
              <a:avLst/>
              <a:gdLst/>
              <a:ahLst/>
              <a:cxnLst/>
              <a:rect l="l" t="t" r="r" b="b"/>
              <a:pathLst>
                <a:path w="601" h="935" extrusionOk="0">
                  <a:moveTo>
                    <a:pt x="301" y="1"/>
                  </a:moveTo>
                  <a:cubicBezTo>
                    <a:pt x="134" y="1"/>
                    <a:pt x="1" y="234"/>
                    <a:pt x="1" y="468"/>
                  </a:cubicBezTo>
                  <a:cubicBezTo>
                    <a:pt x="1" y="735"/>
                    <a:pt x="134" y="935"/>
                    <a:pt x="301" y="935"/>
                  </a:cubicBezTo>
                  <a:cubicBezTo>
                    <a:pt x="468" y="935"/>
                    <a:pt x="601" y="735"/>
                    <a:pt x="601" y="468"/>
                  </a:cubicBezTo>
                  <a:cubicBezTo>
                    <a:pt x="601" y="201"/>
                    <a:pt x="434" y="1"/>
                    <a:pt x="301" y="1"/>
                  </a:cubicBezTo>
                  <a:close/>
                </a:path>
              </a:pathLst>
            </a:custGeom>
            <a:solidFill>
              <a:srgbClr val="190C0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214;p36"/>
            <p:cNvSpPr/>
            <p:nvPr/>
          </p:nvSpPr>
          <p:spPr>
            <a:xfrm>
              <a:off x="1497767" y="2386059"/>
              <a:ext cx="16876" cy="55173"/>
            </a:xfrm>
            <a:custGeom>
              <a:avLst/>
              <a:gdLst/>
              <a:ahLst/>
              <a:cxnLst/>
              <a:rect l="l" t="t" r="r" b="b"/>
              <a:pathLst>
                <a:path w="735" h="2403" fill="none" extrusionOk="0">
                  <a:moveTo>
                    <a:pt x="734" y="0"/>
                  </a:moveTo>
                  <a:cubicBezTo>
                    <a:pt x="701" y="401"/>
                    <a:pt x="601" y="768"/>
                    <a:pt x="367" y="1101"/>
                  </a:cubicBezTo>
                  <a:cubicBezTo>
                    <a:pt x="300" y="1201"/>
                    <a:pt x="234" y="1301"/>
                    <a:pt x="167" y="1401"/>
                  </a:cubicBezTo>
                  <a:cubicBezTo>
                    <a:pt x="0" y="1768"/>
                    <a:pt x="200" y="2269"/>
                    <a:pt x="567" y="2402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215;p36"/>
            <p:cNvSpPr/>
            <p:nvPr/>
          </p:nvSpPr>
          <p:spPr>
            <a:xfrm>
              <a:off x="1492395" y="2447315"/>
              <a:ext cx="89636" cy="31432"/>
            </a:xfrm>
            <a:custGeom>
              <a:avLst/>
              <a:gdLst/>
              <a:ahLst/>
              <a:cxnLst/>
              <a:rect l="l" t="t" r="r" b="b"/>
              <a:pathLst>
                <a:path w="3904" h="1369" fill="none" extrusionOk="0">
                  <a:moveTo>
                    <a:pt x="1" y="1369"/>
                  </a:moveTo>
                  <a:cubicBezTo>
                    <a:pt x="1402" y="1335"/>
                    <a:pt x="2769" y="835"/>
                    <a:pt x="3904" y="1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216;p36"/>
            <p:cNvSpPr/>
            <p:nvPr/>
          </p:nvSpPr>
          <p:spPr>
            <a:xfrm>
              <a:off x="1574337" y="2440427"/>
              <a:ext cx="13822" cy="18414"/>
            </a:xfrm>
            <a:custGeom>
              <a:avLst/>
              <a:gdLst/>
              <a:ahLst/>
              <a:cxnLst/>
              <a:rect l="l" t="t" r="r" b="b"/>
              <a:pathLst>
                <a:path w="602" h="802" fill="none" extrusionOk="0">
                  <a:moveTo>
                    <a:pt x="1" y="1"/>
                  </a:moveTo>
                  <a:cubicBezTo>
                    <a:pt x="335" y="134"/>
                    <a:pt x="568" y="468"/>
                    <a:pt x="601" y="801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217;p36"/>
            <p:cNvSpPr/>
            <p:nvPr/>
          </p:nvSpPr>
          <p:spPr>
            <a:xfrm>
              <a:off x="1657061" y="2334744"/>
              <a:ext cx="29894" cy="47504"/>
            </a:xfrm>
            <a:custGeom>
              <a:avLst/>
              <a:gdLst/>
              <a:ahLst/>
              <a:cxnLst/>
              <a:rect l="l" t="t" r="r" b="b"/>
              <a:pathLst>
                <a:path w="1302" h="2069" fill="none" extrusionOk="0">
                  <a:moveTo>
                    <a:pt x="34" y="2069"/>
                  </a:moveTo>
                  <a:cubicBezTo>
                    <a:pt x="1" y="1702"/>
                    <a:pt x="1" y="1335"/>
                    <a:pt x="101" y="1001"/>
                  </a:cubicBezTo>
                  <a:cubicBezTo>
                    <a:pt x="201" y="634"/>
                    <a:pt x="401" y="334"/>
                    <a:pt x="734" y="134"/>
                  </a:cubicBezTo>
                  <a:cubicBezTo>
                    <a:pt x="901" y="34"/>
                    <a:pt x="1168" y="0"/>
                    <a:pt x="1301" y="167"/>
                  </a:cubicBezTo>
                </a:path>
              </a:pathLst>
            </a:custGeom>
            <a:noFill/>
            <a:ln w="5000" cap="rnd" cmpd="sng">
              <a:solidFill>
                <a:srgbClr val="190C0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0" name="Title 1">
            <a:extLst>
              <a:ext uri="{FF2B5EF4-FFF2-40B4-BE49-F238E27FC236}">
                <a16:creationId xmlns:a16="http://schemas.microsoft.com/office/drawing/2014/main" id="{411A2127-A290-6F4C-B4F7-848081134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0117" y="3632577"/>
            <a:ext cx="5402179" cy="660600"/>
          </a:xfrm>
        </p:spPr>
        <p:txBody>
          <a:bodyPr/>
          <a:lstStyle/>
          <a:p>
            <a:r>
              <a:rPr lang="en-US" sz="8000" dirty="0">
                <a:solidFill>
                  <a:schemeClr val="bg2"/>
                </a:solidFill>
              </a:rPr>
              <a:t>Thank you</a:t>
            </a:r>
            <a:br>
              <a:rPr lang="en-US" sz="8000" dirty="0">
                <a:solidFill>
                  <a:schemeClr val="bg2"/>
                </a:solidFill>
              </a:rPr>
            </a:br>
            <a:endParaRPr lang="x-none" sz="8000" dirty="0">
              <a:solidFill>
                <a:schemeClr val="bg2"/>
              </a:solidFill>
            </a:endParaRP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4EE913DC-C9A7-FCD4-E230-480A6FC8E00F}"/>
              </a:ext>
            </a:extLst>
          </p:cNvPr>
          <p:cNvSpPr txBox="1"/>
          <p:nvPr/>
        </p:nvSpPr>
        <p:spPr>
          <a:xfrm>
            <a:off x="316523" y="4548554"/>
            <a:ext cx="1639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539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2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Google Shape;1169;p41"/>
          <p:cNvSpPr txBox="1">
            <a:spLocks noGrp="1"/>
          </p:cNvSpPr>
          <p:nvPr>
            <p:ph type="title"/>
          </p:nvPr>
        </p:nvSpPr>
        <p:spPr>
          <a:xfrm>
            <a:off x="1353032" y="372061"/>
            <a:ext cx="7516500" cy="793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Objectives </a:t>
            </a:r>
            <a:endParaRPr sz="7200" dirty="0"/>
          </a:p>
        </p:txBody>
      </p:sp>
      <p:sp>
        <p:nvSpPr>
          <p:cNvPr id="1170" name="Google Shape;1170;p41"/>
          <p:cNvSpPr txBox="1">
            <a:spLocks noGrp="1"/>
          </p:cNvSpPr>
          <p:nvPr>
            <p:ph type="title" idx="2"/>
          </p:nvPr>
        </p:nvSpPr>
        <p:spPr>
          <a:xfrm>
            <a:off x="243299" y="1522592"/>
            <a:ext cx="606900" cy="498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-</a:t>
            </a:r>
            <a:endParaRPr dirty="0"/>
          </a:p>
        </p:txBody>
      </p:sp>
      <p:sp>
        <p:nvSpPr>
          <p:cNvPr id="1172" name="Google Shape;1172;p41"/>
          <p:cNvSpPr txBox="1">
            <a:spLocks noGrp="1"/>
          </p:cNvSpPr>
          <p:nvPr>
            <p:ph type="title" idx="3"/>
          </p:nvPr>
        </p:nvSpPr>
        <p:spPr>
          <a:xfrm>
            <a:off x="846171" y="1476130"/>
            <a:ext cx="3069507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the risk factors of TB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4" name="Google Shape;1174;p41"/>
          <p:cNvSpPr txBox="1">
            <a:spLocks noGrp="1"/>
          </p:cNvSpPr>
          <p:nvPr>
            <p:ph type="title" idx="5"/>
          </p:nvPr>
        </p:nvSpPr>
        <p:spPr>
          <a:xfrm>
            <a:off x="534393" y="2758543"/>
            <a:ext cx="5315331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+mj-lt"/>
              </a:rPr>
              <a:t>Discuss relationship between TB and smokers </a:t>
            </a:r>
            <a:endParaRPr sz="1800" dirty="0">
              <a:latin typeface="+mj-lt"/>
            </a:endParaRPr>
          </a:p>
        </p:txBody>
      </p:sp>
      <p:sp>
        <p:nvSpPr>
          <p:cNvPr id="1183" name="Google Shape;1183;p41"/>
          <p:cNvSpPr txBox="1">
            <a:spLocks noGrp="1"/>
          </p:cNvSpPr>
          <p:nvPr>
            <p:ph type="title" idx="7"/>
          </p:nvPr>
        </p:nvSpPr>
        <p:spPr>
          <a:xfrm>
            <a:off x="756235" y="3406543"/>
            <a:ext cx="3341632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GB" b="0" dirty="0">
                <a:solidFill>
                  <a:srgbClr val="000000"/>
                </a:solidFill>
                <a:latin typeface="+mj-lt"/>
              </a:rPr>
              <a:t> Outline Management of TB</a:t>
            </a:r>
            <a:endParaRPr b="0" dirty="0">
              <a:latin typeface="+mj-lt"/>
            </a:endParaRPr>
          </a:p>
        </p:txBody>
      </p:sp>
      <p:sp>
        <p:nvSpPr>
          <p:cNvPr id="1187" name="Google Shape;1187;p41"/>
          <p:cNvSpPr txBox="1">
            <a:spLocks noGrp="1"/>
          </p:cNvSpPr>
          <p:nvPr>
            <p:ph type="title" idx="8"/>
          </p:nvPr>
        </p:nvSpPr>
        <p:spPr>
          <a:xfrm>
            <a:off x="243299" y="3522676"/>
            <a:ext cx="606900" cy="49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-</a:t>
            </a:r>
            <a:endParaRPr dirty="0"/>
          </a:p>
        </p:txBody>
      </p:sp>
      <p:sp>
        <p:nvSpPr>
          <p:cNvPr id="1189" name="Google Shape;1189;p41"/>
          <p:cNvSpPr txBox="1">
            <a:spLocks noGrp="1"/>
          </p:cNvSpPr>
          <p:nvPr>
            <p:ph type="title" idx="9"/>
          </p:nvPr>
        </p:nvSpPr>
        <p:spPr>
          <a:xfrm>
            <a:off x="756235" y="4020676"/>
            <a:ext cx="2743200" cy="32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+mj-lt"/>
              </a:rPr>
              <a:t>List </a:t>
            </a:r>
            <a:r>
              <a:rPr lang="en-GB" sz="1800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prevention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 of TB</a:t>
            </a:r>
            <a:endParaRPr sz="1800" dirty="0">
              <a:latin typeface="+mj-lt"/>
            </a:endParaRPr>
          </a:p>
        </p:txBody>
      </p:sp>
      <p:sp>
        <p:nvSpPr>
          <p:cNvPr id="61" name="Google Shape;1170;p41">
            <a:extLst>
              <a:ext uri="{FF2B5EF4-FFF2-40B4-BE49-F238E27FC236}">
                <a16:creationId xmlns:a16="http://schemas.microsoft.com/office/drawing/2014/main" id="{5C103CD2-C7DD-454D-8EC8-FED1C990C346}"/>
              </a:ext>
            </a:extLst>
          </p:cNvPr>
          <p:cNvSpPr txBox="1">
            <a:spLocks/>
          </p:cNvSpPr>
          <p:nvPr/>
        </p:nvSpPr>
        <p:spPr>
          <a:xfrm>
            <a:off x="239271" y="2205451"/>
            <a:ext cx="6069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Teko"/>
              <a:buNone/>
              <a:defRPr sz="4000" b="0" i="0" u="none" strike="noStrike" cap="none">
                <a:solidFill>
                  <a:schemeClr val="accent3"/>
                </a:solidFill>
                <a:latin typeface="Teko"/>
                <a:ea typeface="Teko"/>
                <a:cs typeface="Teko"/>
                <a:sym typeface="Tek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dirty="0"/>
              <a:t>-</a:t>
            </a:r>
          </a:p>
        </p:txBody>
      </p:sp>
      <p:sp>
        <p:nvSpPr>
          <p:cNvPr id="64" name="Google Shape;1170;p41">
            <a:extLst>
              <a:ext uri="{FF2B5EF4-FFF2-40B4-BE49-F238E27FC236}">
                <a16:creationId xmlns:a16="http://schemas.microsoft.com/office/drawing/2014/main" id="{A0A3A393-FC49-3442-8837-96CE4DBC4EDF}"/>
              </a:ext>
            </a:extLst>
          </p:cNvPr>
          <p:cNvSpPr txBox="1">
            <a:spLocks/>
          </p:cNvSpPr>
          <p:nvPr/>
        </p:nvSpPr>
        <p:spPr>
          <a:xfrm>
            <a:off x="243299" y="2846176"/>
            <a:ext cx="6069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Teko"/>
              <a:buNone/>
              <a:defRPr sz="4000" b="0" i="0" u="none" strike="noStrike" cap="none">
                <a:solidFill>
                  <a:schemeClr val="accent3"/>
                </a:solidFill>
                <a:latin typeface="Teko"/>
                <a:ea typeface="Teko"/>
                <a:cs typeface="Teko"/>
                <a:sym typeface="Tek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/>
              <a:t>-</a:t>
            </a:r>
            <a:endParaRPr lang="en" dirty="0"/>
          </a:p>
        </p:txBody>
      </p:sp>
      <p:sp>
        <p:nvSpPr>
          <p:cNvPr id="11" name="Google Shape;1187;p41">
            <a:extLst>
              <a:ext uri="{FF2B5EF4-FFF2-40B4-BE49-F238E27FC236}">
                <a16:creationId xmlns:a16="http://schemas.microsoft.com/office/drawing/2014/main" id="{DF8AB1AE-9EB0-4A4E-BF63-1501ACFF47DD}"/>
              </a:ext>
            </a:extLst>
          </p:cNvPr>
          <p:cNvSpPr txBox="1">
            <a:spLocks/>
          </p:cNvSpPr>
          <p:nvPr/>
        </p:nvSpPr>
        <p:spPr>
          <a:xfrm>
            <a:off x="243299" y="4171583"/>
            <a:ext cx="6069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Font typeface="Teko"/>
              <a:buNone/>
              <a:defRPr sz="4000" b="0" i="0" u="none" strike="noStrike" cap="none">
                <a:solidFill>
                  <a:schemeClr val="accent3"/>
                </a:solidFill>
                <a:latin typeface="Teko"/>
                <a:ea typeface="Teko"/>
                <a:cs typeface="Teko"/>
                <a:sym typeface="Tek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dirty="0"/>
              <a:t>-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C25606-8A50-CF4B-9131-4194D7B8F05A}"/>
              </a:ext>
            </a:extLst>
          </p:cNvPr>
          <p:cNvSpPr txBox="1"/>
          <p:nvPr/>
        </p:nvSpPr>
        <p:spPr>
          <a:xfrm>
            <a:off x="756235" y="2128472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D</a:t>
            </a:r>
            <a:r>
              <a:rPr lang="x-none" sz="1800" dirty="0"/>
              <a:t>escribe prevealance of TB in adult smoking men </a:t>
            </a:r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AC4202CA-D703-4529-89DE-7F86B5B83F9B}"/>
              </a:ext>
            </a:extLst>
          </p:cNvPr>
          <p:cNvSpPr/>
          <p:nvPr/>
        </p:nvSpPr>
        <p:spPr>
          <a:xfrm>
            <a:off x="8162" y="-10633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oogle Shape;1131;p60"/>
          <p:cNvGrpSpPr/>
          <p:nvPr/>
        </p:nvGrpSpPr>
        <p:grpSpPr>
          <a:xfrm>
            <a:off x="6195380" y="958849"/>
            <a:ext cx="2725027" cy="2872076"/>
            <a:chOff x="3070775" y="954025"/>
            <a:chExt cx="794075" cy="836925"/>
          </a:xfrm>
        </p:grpSpPr>
        <p:sp>
          <p:nvSpPr>
            <p:cNvPr id="17" name="Google Shape;1132;p60"/>
            <p:cNvSpPr/>
            <p:nvPr/>
          </p:nvSpPr>
          <p:spPr>
            <a:xfrm>
              <a:off x="3070775" y="1093100"/>
              <a:ext cx="365325" cy="697850"/>
            </a:xfrm>
            <a:custGeom>
              <a:avLst/>
              <a:gdLst/>
              <a:ahLst/>
              <a:cxnLst/>
              <a:rect l="l" t="t" r="r" b="b"/>
              <a:pathLst>
                <a:path w="14613" h="27914" extrusionOk="0">
                  <a:moveTo>
                    <a:pt x="11185" y="1"/>
                  </a:moveTo>
                  <a:cubicBezTo>
                    <a:pt x="11126" y="1"/>
                    <a:pt x="11066" y="3"/>
                    <a:pt x="11007" y="6"/>
                  </a:cubicBezTo>
                  <a:cubicBezTo>
                    <a:pt x="9750" y="101"/>
                    <a:pt x="8920" y="1525"/>
                    <a:pt x="8113" y="2355"/>
                  </a:cubicBezTo>
                  <a:cubicBezTo>
                    <a:pt x="7046" y="3470"/>
                    <a:pt x="5836" y="4442"/>
                    <a:pt x="4697" y="5486"/>
                  </a:cubicBezTo>
                  <a:cubicBezTo>
                    <a:pt x="1" y="9851"/>
                    <a:pt x="261" y="16326"/>
                    <a:pt x="404" y="22209"/>
                  </a:cubicBezTo>
                  <a:lnTo>
                    <a:pt x="404" y="22565"/>
                  </a:lnTo>
                  <a:cubicBezTo>
                    <a:pt x="428" y="23039"/>
                    <a:pt x="404" y="23561"/>
                    <a:pt x="428" y="24107"/>
                  </a:cubicBezTo>
                  <a:cubicBezTo>
                    <a:pt x="475" y="25151"/>
                    <a:pt x="617" y="26242"/>
                    <a:pt x="1305" y="26930"/>
                  </a:cubicBezTo>
                  <a:cubicBezTo>
                    <a:pt x="2126" y="27751"/>
                    <a:pt x="3713" y="27914"/>
                    <a:pt x="5055" y="27914"/>
                  </a:cubicBezTo>
                  <a:cubicBezTo>
                    <a:pt x="5496" y="27914"/>
                    <a:pt x="5911" y="27896"/>
                    <a:pt x="6263" y="27878"/>
                  </a:cubicBezTo>
                  <a:cubicBezTo>
                    <a:pt x="8896" y="27736"/>
                    <a:pt x="11576" y="27214"/>
                    <a:pt x="13000" y="24842"/>
                  </a:cubicBezTo>
                  <a:cubicBezTo>
                    <a:pt x="14613" y="22138"/>
                    <a:pt x="14114" y="19885"/>
                    <a:pt x="13877" y="16991"/>
                  </a:cubicBezTo>
                  <a:cubicBezTo>
                    <a:pt x="13735" y="15378"/>
                    <a:pt x="14114" y="13812"/>
                    <a:pt x="14020" y="12246"/>
                  </a:cubicBezTo>
                  <a:cubicBezTo>
                    <a:pt x="13996" y="11487"/>
                    <a:pt x="13901" y="10752"/>
                    <a:pt x="13830" y="10017"/>
                  </a:cubicBezTo>
                  <a:cubicBezTo>
                    <a:pt x="13664" y="8878"/>
                    <a:pt x="13569" y="7739"/>
                    <a:pt x="13545" y="6601"/>
                  </a:cubicBezTo>
                  <a:cubicBezTo>
                    <a:pt x="13545" y="4964"/>
                    <a:pt x="14138" y="955"/>
                    <a:pt x="12051" y="149"/>
                  </a:cubicBezTo>
                  <a:cubicBezTo>
                    <a:pt x="11774" y="50"/>
                    <a:pt x="11481" y="1"/>
                    <a:pt x="11185" y="1"/>
                  </a:cubicBezTo>
                  <a:close/>
                </a:path>
              </a:pathLst>
            </a:custGeom>
            <a:solidFill>
              <a:srgbClr val="E94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133;p60"/>
            <p:cNvSpPr/>
            <p:nvPr/>
          </p:nvSpPr>
          <p:spPr>
            <a:xfrm>
              <a:off x="3071375" y="1093100"/>
              <a:ext cx="364725" cy="697850"/>
            </a:xfrm>
            <a:custGeom>
              <a:avLst/>
              <a:gdLst/>
              <a:ahLst/>
              <a:cxnLst/>
              <a:rect l="l" t="t" r="r" b="b"/>
              <a:pathLst>
                <a:path w="14589" h="27914" extrusionOk="0">
                  <a:moveTo>
                    <a:pt x="11183" y="1"/>
                  </a:moveTo>
                  <a:cubicBezTo>
                    <a:pt x="11125" y="1"/>
                    <a:pt x="11066" y="3"/>
                    <a:pt x="11007" y="6"/>
                  </a:cubicBezTo>
                  <a:cubicBezTo>
                    <a:pt x="9726" y="101"/>
                    <a:pt x="8896" y="1525"/>
                    <a:pt x="8113" y="2355"/>
                  </a:cubicBezTo>
                  <a:cubicBezTo>
                    <a:pt x="7022" y="3470"/>
                    <a:pt x="5812" y="4442"/>
                    <a:pt x="4673" y="5486"/>
                  </a:cubicBezTo>
                  <a:cubicBezTo>
                    <a:pt x="0" y="9851"/>
                    <a:pt x="237" y="16326"/>
                    <a:pt x="380" y="22209"/>
                  </a:cubicBezTo>
                  <a:lnTo>
                    <a:pt x="380" y="22565"/>
                  </a:lnTo>
                  <a:cubicBezTo>
                    <a:pt x="404" y="23039"/>
                    <a:pt x="380" y="23561"/>
                    <a:pt x="404" y="24107"/>
                  </a:cubicBezTo>
                  <a:cubicBezTo>
                    <a:pt x="404" y="24581"/>
                    <a:pt x="475" y="25056"/>
                    <a:pt x="570" y="25530"/>
                  </a:cubicBezTo>
                  <a:cubicBezTo>
                    <a:pt x="664" y="26052"/>
                    <a:pt x="925" y="26550"/>
                    <a:pt x="1281" y="26930"/>
                  </a:cubicBezTo>
                  <a:cubicBezTo>
                    <a:pt x="2102" y="27751"/>
                    <a:pt x="3689" y="27914"/>
                    <a:pt x="5031" y="27914"/>
                  </a:cubicBezTo>
                  <a:cubicBezTo>
                    <a:pt x="5472" y="27914"/>
                    <a:pt x="5887" y="27896"/>
                    <a:pt x="6239" y="27878"/>
                  </a:cubicBezTo>
                  <a:cubicBezTo>
                    <a:pt x="8872" y="27736"/>
                    <a:pt x="11552" y="27214"/>
                    <a:pt x="12976" y="24842"/>
                  </a:cubicBezTo>
                  <a:cubicBezTo>
                    <a:pt x="14589" y="22138"/>
                    <a:pt x="14090" y="19885"/>
                    <a:pt x="13853" y="16991"/>
                  </a:cubicBezTo>
                  <a:cubicBezTo>
                    <a:pt x="13687" y="15378"/>
                    <a:pt x="14067" y="13812"/>
                    <a:pt x="13996" y="12246"/>
                  </a:cubicBezTo>
                  <a:cubicBezTo>
                    <a:pt x="13948" y="11487"/>
                    <a:pt x="13877" y="10752"/>
                    <a:pt x="13782" y="10017"/>
                  </a:cubicBezTo>
                  <a:cubicBezTo>
                    <a:pt x="13616" y="8878"/>
                    <a:pt x="13521" y="7739"/>
                    <a:pt x="13497" y="6601"/>
                  </a:cubicBezTo>
                  <a:cubicBezTo>
                    <a:pt x="13521" y="5486"/>
                    <a:pt x="13806" y="3256"/>
                    <a:pt x="13308" y="1691"/>
                  </a:cubicBezTo>
                  <a:cubicBezTo>
                    <a:pt x="13070" y="979"/>
                    <a:pt x="12691" y="410"/>
                    <a:pt x="12027" y="149"/>
                  </a:cubicBezTo>
                  <a:cubicBezTo>
                    <a:pt x="11750" y="50"/>
                    <a:pt x="11473" y="1"/>
                    <a:pt x="11183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134;p60"/>
            <p:cNvSpPr/>
            <p:nvPr/>
          </p:nvSpPr>
          <p:spPr>
            <a:xfrm>
              <a:off x="3085600" y="1135350"/>
              <a:ext cx="350500" cy="655600"/>
            </a:xfrm>
            <a:custGeom>
              <a:avLst/>
              <a:gdLst/>
              <a:ahLst/>
              <a:cxnLst/>
              <a:rect l="l" t="t" r="r" b="b"/>
              <a:pathLst>
                <a:path w="14020" h="26224" extrusionOk="0">
                  <a:moveTo>
                    <a:pt x="12739" y="1"/>
                  </a:moveTo>
                  <a:lnTo>
                    <a:pt x="12739" y="1"/>
                  </a:lnTo>
                  <a:cubicBezTo>
                    <a:pt x="12762" y="570"/>
                    <a:pt x="12715" y="1116"/>
                    <a:pt x="12573" y="1661"/>
                  </a:cubicBezTo>
                  <a:cubicBezTo>
                    <a:pt x="12027" y="3654"/>
                    <a:pt x="10034" y="4911"/>
                    <a:pt x="9086" y="6761"/>
                  </a:cubicBezTo>
                  <a:cubicBezTo>
                    <a:pt x="8255" y="8398"/>
                    <a:pt x="8350" y="10343"/>
                    <a:pt x="8469" y="12169"/>
                  </a:cubicBezTo>
                  <a:cubicBezTo>
                    <a:pt x="8588" y="13877"/>
                    <a:pt x="8279" y="15490"/>
                    <a:pt x="8018" y="17175"/>
                  </a:cubicBezTo>
                  <a:cubicBezTo>
                    <a:pt x="7876" y="17222"/>
                    <a:pt x="8018" y="17293"/>
                    <a:pt x="7994" y="17435"/>
                  </a:cubicBezTo>
                  <a:cubicBezTo>
                    <a:pt x="7710" y="19428"/>
                    <a:pt x="6974" y="21302"/>
                    <a:pt x="5788" y="22915"/>
                  </a:cubicBezTo>
                  <a:cubicBezTo>
                    <a:pt x="5148" y="23840"/>
                    <a:pt x="4294" y="24741"/>
                    <a:pt x="3179" y="24931"/>
                  </a:cubicBezTo>
                  <a:cubicBezTo>
                    <a:pt x="3019" y="24953"/>
                    <a:pt x="2855" y="24964"/>
                    <a:pt x="2689" y="24964"/>
                  </a:cubicBezTo>
                  <a:cubicBezTo>
                    <a:pt x="2487" y="24964"/>
                    <a:pt x="2284" y="24947"/>
                    <a:pt x="2088" y="24908"/>
                  </a:cubicBezTo>
                  <a:cubicBezTo>
                    <a:pt x="1305" y="24789"/>
                    <a:pt x="570" y="24409"/>
                    <a:pt x="1" y="23840"/>
                  </a:cubicBezTo>
                  <a:lnTo>
                    <a:pt x="1" y="23840"/>
                  </a:lnTo>
                  <a:cubicBezTo>
                    <a:pt x="95" y="24362"/>
                    <a:pt x="356" y="24860"/>
                    <a:pt x="712" y="25240"/>
                  </a:cubicBezTo>
                  <a:cubicBezTo>
                    <a:pt x="1533" y="26061"/>
                    <a:pt x="3120" y="26224"/>
                    <a:pt x="4462" y="26224"/>
                  </a:cubicBezTo>
                  <a:cubicBezTo>
                    <a:pt x="4903" y="26224"/>
                    <a:pt x="5318" y="26206"/>
                    <a:pt x="5670" y="26188"/>
                  </a:cubicBezTo>
                  <a:cubicBezTo>
                    <a:pt x="8303" y="26046"/>
                    <a:pt x="10983" y="25524"/>
                    <a:pt x="12407" y="23152"/>
                  </a:cubicBezTo>
                  <a:cubicBezTo>
                    <a:pt x="14020" y="20448"/>
                    <a:pt x="13521" y="18195"/>
                    <a:pt x="13284" y="15301"/>
                  </a:cubicBezTo>
                  <a:cubicBezTo>
                    <a:pt x="13142" y="13688"/>
                    <a:pt x="13521" y="12122"/>
                    <a:pt x="13427" y="10556"/>
                  </a:cubicBezTo>
                  <a:cubicBezTo>
                    <a:pt x="13403" y="9797"/>
                    <a:pt x="13308" y="9062"/>
                    <a:pt x="13237" y="8327"/>
                  </a:cubicBezTo>
                  <a:cubicBezTo>
                    <a:pt x="13071" y="7188"/>
                    <a:pt x="12976" y="6049"/>
                    <a:pt x="12952" y="4911"/>
                  </a:cubicBezTo>
                  <a:cubicBezTo>
                    <a:pt x="12952" y="3796"/>
                    <a:pt x="13237" y="1566"/>
                    <a:pt x="12739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135;p60"/>
            <p:cNvSpPr/>
            <p:nvPr/>
          </p:nvSpPr>
          <p:spPr>
            <a:xfrm>
              <a:off x="3499525" y="1093100"/>
              <a:ext cx="365325" cy="697850"/>
            </a:xfrm>
            <a:custGeom>
              <a:avLst/>
              <a:gdLst/>
              <a:ahLst/>
              <a:cxnLst/>
              <a:rect l="l" t="t" r="r" b="b"/>
              <a:pathLst>
                <a:path w="14613" h="27914" extrusionOk="0">
                  <a:moveTo>
                    <a:pt x="3406" y="1"/>
                  </a:moveTo>
                  <a:cubicBezTo>
                    <a:pt x="3116" y="1"/>
                    <a:pt x="2839" y="50"/>
                    <a:pt x="2563" y="149"/>
                  </a:cubicBezTo>
                  <a:cubicBezTo>
                    <a:pt x="475" y="955"/>
                    <a:pt x="1068" y="4964"/>
                    <a:pt x="1068" y="6601"/>
                  </a:cubicBezTo>
                  <a:cubicBezTo>
                    <a:pt x="1044" y="7739"/>
                    <a:pt x="950" y="8878"/>
                    <a:pt x="783" y="10017"/>
                  </a:cubicBezTo>
                  <a:cubicBezTo>
                    <a:pt x="712" y="10752"/>
                    <a:pt x="617" y="11487"/>
                    <a:pt x="594" y="12246"/>
                  </a:cubicBezTo>
                  <a:cubicBezTo>
                    <a:pt x="499" y="13812"/>
                    <a:pt x="878" y="15378"/>
                    <a:pt x="736" y="16991"/>
                  </a:cubicBezTo>
                  <a:cubicBezTo>
                    <a:pt x="499" y="19885"/>
                    <a:pt x="1" y="22138"/>
                    <a:pt x="1614" y="24842"/>
                  </a:cubicBezTo>
                  <a:cubicBezTo>
                    <a:pt x="3037" y="27214"/>
                    <a:pt x="5717" y="27736"/>
                    <a:pt x="8350" y="27878"/>
                  </a:cubicBezTo>
                  <a:cubicBezTo>
                    <a:pt x="8703" y="27896"/>
                    <a:pt x="9117" y="27914"/>
                    <a:pt x="9558" y="27914"/>
                  </a:cubicBezTo>
                  <a:cubicBezTo>
                    <a:pt x="10900" y="27914"/>
                    <a:pt x="12487" y="27751"/>
                    <a:pt x="13308" y="26930"/>
                  </a:cubicBezTo>
                  <a:cubicBezTo>
                    <a:pt x="13996" y="26242"/>
                    <a:pt x="14138" y="25151"/>
                    <a:pt x="14186" y="24107"/>
                  </a:cubicBezTo>
                  <a:cubicBezTo>
                    <a:pt x="14209" y="23561"/>
                    <a:pt x="14186" y="23039"/>
                    <a:pt x="14209" y="22565"/>
                  </a:cubicBezTo>
                  <a:lnTo>
                    <a:pt x="14209" y="22209"/>
                  </a:lnTo>
                  <a:cubicBezTo>
                    <a:pt x="14352" y="16326"/>
                    <a:pt x="14613" y="9851"/>
                    <a:pt x="9916" y="5486"/>
                  </a:cubicBezTo>
                  <a:cubicBezTo>
                    <a:pt x="8777" y="4442"/>
                    <a:pt x="7568" y="3470"/>
                    <a:pt x="6476" y="2355"/>
                  </a:cubicBezTo>
                  <a:cubicBezTo>
                    <a:pt x="5694" y="1525"/>
                    <a:pt x="4863" y="101"/>
                    <a:pt x="3583" y="6"/>
                  </a:cubicBezTo>
                  <a:cubicBezTo>
                    <a:pt x="3523" y="3"/>
                    <a:pt x="3465" y="1"/>
                    <a:pt x="3406" y="1"/>
                  </a:cubicBezTo>
                  <a:close/>
                </a:path>
              </a:pathLst>
            </a:custGeom>
            <a:solidFill>
              <a:srgbClr val="E94A4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136;p60"/>
            <p:cNvSpPr/>
            <p:nvPr/>
          </p:nvSpPr>
          <p:spPr>
            <a:xfrm>
              <a:off x="3499525" y="1093100"/>
              <a:ext cx="364725" cy="697850"/>
            </a:xfrm>
            <a:custGeom>
              <a:avLst/>
              <a:gdLst/>
              <a:ahLst/>
              <a:cxnLst/>
              <a:rect l="l" t="t" r="r" b="b"/>
              <a:pathLst>
                <a:path w="14589" h="27914" extrusionOk="0">
                  <a:moveTo>
                    <a:pt x="3405" y="1"/>
                  </a:moveTo>
                  <a:cubicBezTo>
                    <a:pt x="3109" y="1"/>
                    <a:pt x="2816" y="50"/>
                    <a:pt x="2539" y="149"/>
                  </a:cubicBezTo>
                  <a:cubicBezTo>
                    <a:pt x="1898" y="410"/>
                    <a:pt x="1519" y="979"/>
                    <a:pt x="1282" y="1691"/>
                  </a:cubicBezTo>
                  <a:cubicBezTo>
                    <a:pt x="783" y="3256"/>
                    <a:pt x="1068" y="5486"/>
                    <a:pt x="1068" y="6601"/>
                  </a:cubicBezTo>
                  <a:cubicBezTo>
                    <a:pt x="1044" y="7739"/>
                    <a:pt x="973" y="8878"/>
                    <a:pt x="807" y="10017"/>
                  </a:cubicBezTo>
                  <a:cubicBezTo>
                    <a:pt x="712" y="10752"/>
                    <a:pt x="617" y="11487"/>
                    <a:pt x="594" y="12246"/>
                  </a:cubicBezTo>
                  <a:cubicBezTo>
                    <a:pt x="523" y="13812"/>
                    <a:pt x="878" y="15378"/>
                    <a:pt x="736" y="16991"/>
                  </a:cubicBezTo>
                  <a:cubicBezTo>
                    <a:pt x="499" y="19885"/>
                    <a:pt x="1" y="22138"/>
                    <a:pt x="1614" y="24842"/>
                  </a:cubicBezTo>
                  <a:cubicBezTo>
                    <a:pt x="3037" y="27214"/>
                    <a:pt x="5717" y="27736"/>
                    <a:pt x="8350" y="27878"/>
                  </a:cubicBezTo>
                  <a:cubicBezTo>
                    <a:pt x="8703" y="27896"/>
                    <a:pt x="9117" y="27914"/>
                    <a:pt x="9558" y="27914"/>
                  </a:cubicBezTo>
                  <a:cubicBezTo>
                    <a:pt x="10900" y="27914"/>
                    <a:pt x="12487" y="27751"/>
                    <a:pt x="13308" y="26930"/>
                  </a:cubicBezTo>
                  <a:cubicBezTo>
                    <a:pt x="13664" y="26550"/>
                    <a:pt x="13901" y="26052"/>
                    <a:pt x="14020" y="25530"/>
                  </a:cubicBezTo>
                  <a:cubicBezTo>
                    <a:pt x="14115" y="25056"/>
                    <a:pt x="14186" y="24581"/>
                    <a:pt x="14186" y="24107"/>
                  </a:cubicBezTo>
                  <a:cubicBezTo>
                    <a:pt x="14209" y="23561"/>
                    <a:pt x="14186" y="23039"/>
                    <a:pt x="14209" y="22565"/>
                  </a:cubicBezTo>
                  <a:lnTo>
                    <a:pt x="14209" y="22209"/>
                  </a:lnTo>
                  <a:cubicBezTo>
                    <a:pt x="14352" y="16326"/>
                    <a:pt x="14589" y="9851"/>
                    <a:pt x="9916" y="5486"/>
                  </a:cubicBezTo>
                  <a:cubicBezTo>
                    <a:pt x="8777" y="4442"/>
                    <a:pt x="7568" y="3470"/>
                    <a:pt x="6476" y="2355"/>
                  </a:cubicBezTo>
                  <a:cubicBezTo>
                    <a:pt x="5694" y="1525"/>
                    <a:pt x="4863" y="101"/>
                    <a:pt x="3583" y="6"/>
                  </a:cubicBezTo>
                  <a:cubicBezTo>
                    <a:pt x="3523" y="3"/>
                    <a:pt x="3464" y="1"/>
                    <a:pt x="3405" y="1"/>
                  </a:cubicBezTo>
                  <a:close/>
                </a:path>
              </a:pathLst>
            </a:custGeom>
            <a:solidFill>
              <a:schemeClr val="accen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137;p60"/>
            <p:cNvSpPr/>
            <p:nvPr/>
          </p:nvSpPr>
          <p:spPr>
            <a:xfrm>
              <a:off x="3499525" y="1135350"/>
              <a:ext cx="350500" cy="655600"/>
            </a:xfrm>
            <a:custGeom>
              <a:avLst/>
              <a:gdLst/>
              <a:ahLst/>
              <a:cxnLst/>
              <a:rect l="l" t="t" r="r" b="b"/>
              <a:pathLst>
                <a:path w="14020" h="26224" extrusionOk="0">
                  <a:moveTo>
                    <a:pt x="1282" y="1"/>
                  </a:moveTo>
                  <a:lnTo>
                    <a:pt x="1282" y="1"/>
                  </a:lnTo>
                  <a:cubicBezTo>
                    <a:pt x="807" y="1566"/>
                    <a:pt x="1092" y="3796"/>
                    <a:pt x="1092" y="4911"/>
                  </a:cubicBezTo>
                  <a:cubicBezTo>
                    <a:pt x="1068" y="6049"/>
                    <a:pt x="973" y="7188"/>
                    <a:pt x="807" y="8327"/>
                  </a:cubicBezTo>
                  <a:cubicBezTo>
                    <a:pt x="712" y="9062"/>
                    <a:pt x="641" y="9797"/>
                    <a:pt x="594" y="10556"/>
                  </a:cubicBezTo>
                  <a:cubicBezTo>
                    <a:pt x="523" y="12122"/>
                    <a:pt x="902" y="13688"/>
                    <a:pt x="760" y="15301"/>
                  </a:cubicBezTo>
                  <a:cubicBezTo>
                    <a:pt x="499" y="18195"/>
                    <a:pt x="1" y="20448"/>
                    <a:pt x="1614" y="23152"/>
                  </a:cubicBezTo>
                  <a:cubicBezTo>
                    <a:pt x="3037" y="25524"/>
                    <a:pt x="5717" y="26046"/>
                    <a:pt x="8350" y="26188"/>
                  </a:cubicBezTo>
                  <a:cubicBezTo>
                    <a:pt x="8703" y="26206"/>
                    <a:pt x="9117" y="26224"/>
                    <a:pt x="9558" y="26224"/>
                  </a:cubicBezTo>
                  <a:cubicBezTo>
                    <a:pt x="10900" y="26224"/>
                    <a:pt x="12487" y="26061"/>
                    <a:pt x="13308" y="25240"/>
                  </a:cubicBezTo>
                  <a:cubicBezTo>
                    <a:pt x="13664" y="24860"/>
                    <a:pt x="13901" y="24362"/>
                    <a:pt x="14020" y="23840"/>
                  </a:cubicBezTo>
                  <a:lnTo>
                    <a:pt x="14020" y="23840"/>
                  </a:lnTo>
                  <a:cubicBezTo>
                    <a:pt x="13450" y="24409"/>
                    <a:pt x="12739" y="24789"/>
                    <a:pt x="11956" y="24908"/>
                  </a:cubicBezTo>
                  <a:cubicBezTo>
                    <a:pt x="11760" y="24947"/>
                    <a:pt x="11557" y="24964"/>
                    <a:pt x="11351" y="24964"/>
                  </a:cubicBezTo>
                  <a:cubicBezTo>
                    <a:pt x="11182" y="24964"/>
                    <a:pt x="11012" y="24953"/>
                    <a:pt x="10841" y="24931"/>
                  </a:cubicBezTo>
                  <a:cubicBezTo>
                    <a:pt x="9726" y="24741"/>
                    <a:pt x="8896" y="23840"/>
                    <a:pt x="8232" y="22915"/>
                  </a:cubicBezTo>
                  <a:cubicBezTo>
                    <a:pt x="7069" y="21302"/>
                    <a:pt x="6310" y="19428"/>
                    <a:pt x="6049" y="17435"/>
                  </a:cubicBezTo>
                  <a:cubicBezTo>
                    <a:pt x="6026" y="17293"/>
                    <a:pt x="6144" y="17222"/>
                    <a:pt x="6002" y="17175"/>
                  </a:cubicBezTo>
                  <a:cubicBezTo>
                    <a:pt x="5765" y="15490"/>
                    <a:pt x="5456" y="13877"/>
                    <a:pt x="5551" y="12169"/>
                  </a:cubicBezTo>
                  <a:cubicBezTo>
                    <a:pt x="5670" y="10343"/>
                    <a:pt x="5789" y="8398"/>
                    <a:pt x="4958" y="6761"/>
                  </a:cubicBezTo>
                  <a:cubicBezTo>
                    <a:pt x="4009" y="4911"/>
                    <a:pt x="1993" y="3654"/>
                    <a:pt x="1448" y="1661"/>
                  </a:cubicBezTo>
                  <a:cubicBezTo>
                    <a:pt x="1305" y="1116"/>
                    <a:pt x="1258" y="570"/>
                    <a:pt x="1282" y="1"/>
                  </a:cubicBezTo>
                  <a:close/>
                </a:path>
              </a:pathLst>
            </a:custGeom>
            <a:solidFill>
              <a:schemeClr val="lt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138;p60"/>
            <p:cNvSpPr/>
            <p:nvPr/>
          </p:nvSpPr>
          <p:spPr>
            <a:xfrm>
              <a:off x="3166850" y="954025"/>
              <a:ext cx="601925" cy="768450"/>
            </a:xfrm>
            <a:custGeom>
              <a:avLst/>
              <a:gdLst/>
              <a:ahLst/>
              <a:cxnLst/>
              <a:rect l="l" t="t" r="r" b="b"/>
              <a:pathLst>
                <a:path w="24077" h="30738" extrusionOk="0">
                  <a:moveTo>
                    <a:pt x="5021" y="21387"/>
                  </a:moveTo>
                  <a:cubicBezTo>
                    <a:pt x="5023" y="21387"/>
                    <a:pt x="5026" y="21388"/>
                    <a:pt x="5029" y="21391"/>
                  </a:cubicBezTo>
                  <a:cubicBezTo>
                    <a:pt x="5029" y="21415"/>
                    <a:pt x="5005" y="21439"/>
                    <a:pt x="5005" y="21486"/>
                  </a:cubicBezTo>
                  <a:lnTo>
                    <a:pt x="5005" y="21462"/>
                  </a:lnTo>
                  <a:cubicBezTo>
                    <a:pt x="5005" y="21442"/>
                    <a:pt x="5005" y="21387"/>
                    <a:pt x="5021" y="21387"/>
                  </a:cubicBezTo>
                  <a:close/>
                  <a:moveTo>
                    <a:pt x="19057" y="21387"/>
                  </a:moveTo>
                  <a:cubicBezTo>
                    <a:pt x="19072" y="21387"/>
                    <a:pt x="19072" y="21442"/>
                    <a:pt x="19072" y="21462"/>
                  </a:cubicBezTo>
                  <a:cubicBezTo>
                    <a:pt x="19072" y="21474"/>
                    <a:pt x="19072" y="21474"/>
                    <a:pt x="19072" y="21474"/>
                  </a:cubicBezTo>
                  <a:cubicBezTo>
                    <a:pt x="19072" y="21474"/>
                    <a:pt x="19072" y="21474"/>
                    <a:pt x="19072" y="21486"/>
                  </a:cubicBezTo>
                  <a:cubicBezTo>
                    <a:pt x="19048" y="21439"/>
                    <a:pt x="19048" y="21415"/>
                    <a:pt x="19048" y="21391"/>
                  </a:cubicBezTo>
                  <a:cubicBezTo>
                    <a:pt x="19051" y="21388"/>
                    <a:pt x="19054" y="21387"/>
                    <a:pt x="19057" y="21387"/>
                  </a:cubicBezTo>
                  <a:close/>
                  <a:moveTo>
                    <a:pt x="12039" y="1"/>
                  </a:moveTo>
                  <a:cubicBezTo>
                    <a:pt x="11730" y="1"/>
                    <a:pt x="11422" y="78"/>
                    <a:pt x="11149" y="232"/>
                  </a:cubicBezTo>
                  <a:cubicBezTo>
                    <a:pt x="11007" y="327"/>
                    <a:pt x="10888" y="446"/>
                    <a:pt x="10864" y="541"/>
                  </a:cubicBezTo>
                  <a:cubicBezTo>
                    <a:pt x="10817" y="873"/>
                    <a:pt x="11671" y="5902"/>
                    <a:pt x="11386" y="6329"/>
                  </a:cubicBezTo>
                  <a:cubicBezTo>
                    <a:pt x="11078" y="6756"/>
                    <a:pt x="10058" y="9033"/>
                    <a:pt x="7686" y="10788"/>
                  </a:cubicBezTo>
                  <a:cubicBezTo>
                    <a:pt x="7638" y="10812"/>
                    <a:pt x="7354" y="11096"/>
                    <a:pt x="7235" y="11191"/>
                  </a:cubicBezTo>
                  <a:cubicBezTo>
                    <a:pt x="6832" y="11476"/>
                    <a:pt x="6571" y="11476"/>
                    <a:pt x="6073" y="11595"/>
                  </a:cubicBezTo>
                  <a:cubicBezTo>
                    <a:pt x="5456" y="11713"/>
                    <a:pt x="4839" y="11808"/>
                    <a:pt x="4484" y="12022"/>
                  </a:cubicBezTo>
                  <a:cubicBezTo>
                    <a:pt x="3938" y="12377"/>
                    <a:pt x="2942" y="13231"/>
                    <a:pt x="1376" y="13990"/>
                  </a:cubicBezTo>
                  <a:cubicBezTo>
                    <a:pt x="2396" y="13729"/>
                    <a:pt x="3345" y="13279"/>
                    <a:pt x="4199" y="12686"/>
                  </a:cubicBezTo>
                  <a:cubicBezTo>
                    <a:pt x="4394" y="12491"/>
                    <a:pt x="4641" y="12389"/>
                    <a:pt x="4902" y="12389"/>
                  </a:cubicBezTo>
                  <a:cubicBezTo>
                    <a:pt x="4991" y="12389"/>
                    <a:pt x="5081" y="12401"/>
                    <a:pt x="5171" y="12425"/>
                  </a:cubicBezTo>
                  <a:cubicBezTo>
                    <a:pt x="5171" y="12425"/>
                    <a:pt x="4294" y="12899"/>
                    <a:pt x="4151" y="13540"/>
                  </a:cubicBezTo>
                  <a:cubicBezTo>
                    <a:pt x="4057" y="13943"/>
                    <a:pt x="3843" y="14322"/>
                    <a:pt x="3535" y="14655"/>
                  </a:cubicBezTo>
                  <a:lnTo>
                    <a:pt x="3535" y="14655"/>
                  </a:lnTo>
                  <a:cubicBezTo>
                    <a:pt x="4009" y="14394"/>
                    <a:pt x="4365" y="13967"/>
                    <a:pt x="4507" y="13445"/>
                  </a:cubicBezTo>
                  <a:cubicBezTo>
                    <a:pt x="4626" y="13018"/>
                    <a:pt x="5504" y="12757"/>
                    <a:pt x="5978" y="12638"/>
                  </a:cubicBezTo>
                  <a:lnTo>
                    <a:pt x="5978" y="12638"/>
                  </a:lnTo>
                  <a:cubicBezTo>
                    <a:pt x="5266" y="13848"/>
                    <a:pt x="4863" y="15248"/>
                    <a:pt x="4792" y="16671"/>
                  </a:cubicBezTo>
                  <a:cubicBezTo>
                    <a:pt x="4578" y="16837"/>
                    <a:pt x="4341" y="16979"/>
                    <a:pt x="4080" y="17050"/>
                  </a:cubicBezTo>
                  <a:cubicBezTo>
                    <a:pt x="3630" y="17122"/>
                    <a:pt x="3179" y="17169"/>
                    <a:pt x="2728" y="17169"/>
                  </a:cubicBezTo>
                  <a:cubicBezTo>
                    <a:pt x="1281" y="17193"/>
                    <a:pt x="498" y="17667"/>
                    <a:pt x="143" y="17999"/>
                  </a:cubicBezTo>
                  <a:cubicBezTo>
                    <a:pt x="807" y="17709"/>
                    <a:pt x="1544" y="17563"/>
                    <a:pt x="2274" y="17563"/>
                  </a:cubicBezTo>
                  <a:cubicBezTo>
                    <a:pt x="2378" y="17563"/>
                    <a:pt x="2482" y="17566"/>
                    <a:pt x="2586" y="17572"/>
                  </a:cubicBezTo>
                  <a:cubicBezTo>
                    <a:pt x="2751" y="17587"/>
                    <a:pt x="2914" y="17595"/>
                    <a:pt x="3076" y="17595"/>
                  </a:cubicBezTo>
                  <a:cubicBezTo>
                    <a:pt x="3426" y="17595"/>
                    <a:pt x="3771" y="17558"/>
                    <a:pt x="4128" y="17477"/>
                  </a:cubicBezTo>
                  <a:lnTo>
                    <a:pt x="4128" y="17477"/>
                  </a:lnTo>
                  <a:cubicBezTo>
                    <a:pt x="3796" y="17833"/>
                    <a:pt x="3392" y="18094"/>
                    <a:pt x="2942" y="18260"/>
                  </a:cubicBezTo>
                  <a:cubicBezTo>
                    <a:pt x="2396" y="18402"/>
                    <a:pt x="1851" y="18592"/>
                    <a:pt x="1329" y="18829"/>
                  </a:cubicBezTo>
                  <a:cubicBezTo>
                    <a:pt x="593" y="19256"/>
                    <a:pt x="95" y="20015"/>
                    <a:pt x="0" y="20869"/>
                  </a:cubicBezTo>
                  <a:cubicBezTo>
                    <a:pt x="238" y="20205"/>
                    <a:pt x="712" y="19683"/>
                    <a:pt x="1329" y="19375"/>
                  </a:cubicBezTo>
                  <a:cubicBezTo>
                    <a:pt x="1922" y="19090"/>
                    <a:pt x="2562" y="18806"/>
                    <a:pt x="3203" y="18592"/>
                  </a:cubicBezTo>
                  <a:lnTo>
                    <a:pt x="3203" y="18592"/>
                  </a:lnTo>
                  <a:cubicBezTo>
                    <a:pt x="2942" y="18948"/>
                    <a:pt x="2467" y="19114"/>
                    <a:pt x="2230" y="19494"/>
                  </a:cubicBezTo>
                  <a:cubicBezTo>
                    <a:pt x="1969" y="19921"/>
                    <a:pt x="1803" y="20395"/>
                    <a:pt x="1779" y="20893"/>
                  </a:cubicBezTo>
                  <a:cubicBezTo>
                    <a:pt x="1803" y="20395"/>
                    <a:pt x="2467" y="19683"/>
                    <a:pt x="2847" y="19375"/>
                  </a:cubicBezTo>
                  <a:cubicBezTo>
                    <a:pt x="3535" y="18829"/>
                    <a:pt x="4294" y="18450"/>
                    <a:pt x="4768" y="17620"/>
                  </a:cubicBezTo>
                  <a:lnTo>
                    <a:pt x="4768" y="17620"/>
                  </a:lnTo>
                  <a:cubicBezTo>
                    <a:pt x="4792" y="18972"/>
                    <a:pt x="4982" y="20561"/>
                    <a:pt x="4650" y="21818"/>
                  </a:cubicBezTo>
                  <a:cubicBezTo>
                    <a:pt x="4484" y="21913"/>
                    <a:pt x="4294" y="21984"/>
                    <a:pt x="4128" y="22032"/>
                  </a:cubicBezTo>
                  <a:cubicBezTo>
                    <a:pt x="3653" y="22127"/>
                    <a:pt x="3203" y="22174"/>
                    <a:pt x="2752" y="22293"/>
                  </a:cubicBezTo>
                  <a:cubicBezTo>
                    <a:pt x="2301" y="22435"/>
                    <a:pt x="1163" y="23004"/>
                    <a:pt x="902" y="23384"/>
                  </a:cubicBezTo>
                  <a:cubicBezTo>
                    <a:pt x="1661" y="22957"/>
                    <a:pt x="2491" y="22696"/>
                    <a:pt x="3345" y="22601"/>
                  </a:cubicBezTo>
                  <a:cubicBezTo>
                    <a:pt x="3724" y="22577"/>
                    <a:pt x="4104" y="22530"/>
                    <a:pt x="4484" y="22459"/>
                  </a:cubicBezTo>
                  <a:lnTo>
                    <a:pt x="4484" y="22459"/>
                  </a:lnTo>
                  <a:cubicBezTo>
                    <a:pt x="4318" y="22767"/>
                    <a:pt x="4104" y="23028"/>
                    <a:pt x="3843" y="23289"/>
                  </a:cubicBezTo>
                  <a:cubicBezTo>
                    <a:pt x="2444" y="24641"/>
                    <a:pt x="949" y="24760"/>
                    <a:pt x="404" y="26515"/>
                  </a:cubicBezTo>
                  <a:cubicBezTo>
                    <a:pt x="475" y="26444"/>
                    <a:pt x="1613" y="24878"/>
                    <a:pt x="3131" y="24404"/>
                  </a:cubicBezTo>
                  <a:lnTo>
                    <a:pt x="3131" y="24404"/>
                  </a:lnTo>
                  <a:cubicBezTo>
                    <a:pt x="3132" y="24404"/>
                    <a:pt x="3558" y="24594"/>
                    <a:pt x="2942" y="25376"/>
                  </a:cubicBezTo>
                  <a:cubicBezTo>
                    <a:pt x="2538" y="25969"/>
                    <a:pt x="2230" y="26634"/>
                    <a:pt x="2017" y="27321"/>
                  </a:cubicBezTo>
                  <a:lnTo>
                    <a:pt x="2017" y="27321"/>
                  </a:lnTo>
                  <a:cubicBezTo>
                    <a:pt x="2017" y="27321"/>
                    <a:pt x="2894" y="25780"/>
                    <a:pt x="3369" y="25353"/>
                  </a:cubicBezTo>
                  <a:cubicBezTo>
                    <a:pt x="3701" y="25044"/>
                    <a:pt x="3843" y="24570"/>
                    <a:pt x="3724" y="24143"/>
                  </a:cubicBezTo>
                  <a:lnTo>
                    <a:pt x="4555" y="23265"/>
                  </a:lnTo>
                  <a:lnTo>
                    <a:pt x="4555" y="23265"/>
                  </a:lnTo>
                  <a:cubicBezTo>
                    <a:pt x="4484" y="24451"/>
                    <a:pt x="3606" y="28602"/>
                    <a:pt x="2064" y="30737"/>
                  </a:cubicBezTo>
                  <a:cubicBezTo>
                    <a:pt x="2135" y="30714"/>
                    <a:pt x="4151" y="28009"/>
                    <a:pt x="4816" y="25234"/>
                  </a:cubicBezTo>
                  <a:cubicBezTo>
                    <a:pt x="4816" y="25234"/>
                    <a:pt x="5693" y="25922"/>
                    <a:pt x="6049" y="27488"/>
                  </a:cubicBezTo>
                  <a:cubicBezTo>
                    <a:pt x="6002" y="26491"/>
                    <a:pt x="5646" y="25519"/>
                    <a:pt x="5029" y="24736"/>
                  </a:cubicBezTo>
                  <a:cubicBezTo>
                    <a:pt x="5029" y="24736"/>
                    <a:pt x="5646" y="21130"/>
                    <a:pt x="5409" y="19707"/>
                  </a:cubicBezTo>
                  <a:lnTo>
                    <a:pt x="5409" y="19707"/>
                  </a:lnTo>
                  <a:cubicBezTo>
                    <a:pt x="6002" y="20063"/>
                    <a:pt x="6452" y="20656"/>
                    <a:pt x="6642" y="21320"/>
                  </a:cubicBezTo>
                  <a:cubicBezTo>
                    <a:pt x="6856" y="22411"/>
                    <a:pt x="6547" y="23574"/>
                    <a:pt x="7283" y="24238"/>
                  </a:cubicBezTo>
                  <a:cubicBezTo>
                    <a:pt x="7045" y="23692"/>
                    <a:pt x="6951" y="23075"/>
                    <a:pt x="6998" y="22482"/>
                  </a:cubicBezTo>
                  <a:cubicBezTo>
                    <a:pt x="7022" y="21296"/>
                    <a:pt x="6808" y="20182"/>
                    <a:pt x="6073" y="19375"/>
                  </a:cubicBezTo>
                  <a:cubicBezTo>
                    <a:pt x="5338" y="18592"/>
                    <a:pt x="5527" y="17501"/>
                    <a:pt x="5646" y="16410"/>
                  </a:cubicBezTo>
                  <a:cubicBezTo>
                    <a:pt x="5693" y="15793"/>
                    <a:pt x="5812" y="15176"/>
                    <a:pt x="5954" y="14583"/>
                  </a:cubicBezTo>
                  <a:cubicBezTo>
                    <a:pt x="5954" y="14583"/>
                    <a:pt x="6073" y="16030"/>
                    <a:pt x="6784" y="16813"/>
                  </a:cubicBezTo>
                  <a:cubicBezTo>
                    <a:pt x="7140" y="17193"/>
                    <a:pt x="7449" y="17643"/>
                    <a:pt x="7615" y="18165"/>
                  </a:cubicBezTo>
                  <a:cubicBezTo>
                    <a:pt x="7496" y="17548"/>
                    <a:pt x="7259" y="16979"/>
                    <a:pt x="6927" y="16481"/>
                  </a:cubicBezTo>
                  <a:cubicBezTo>
                    <a:pt x="6381" y="15651"/>
                    <a:pt x="6286" y="13729"/>
                    <a:pt x="6784" y="13113"/>
                  </a:cubicBezTo>
                  <a:cubicBezTo>
                    <a:pt x="7259" y="12496"/>
                    <a:pt x="11410" y="9270"/>
                    <a:pt x="12027" y="7823"/>
                  </a:cubicBezTo>
                  <a:cubicBezTo>
                    <a:pt x="12644" y="9270"/>
                    <a:pt x="16818" y="12496"/>
                    <a:pt x="17293" y="13113"/>
                  </a:cubicBezTo>
                  <a:cubicBezTo>
                    <a:pt x="17791" y="13729"/>
                    <a:pt x="17672" y="15651"/>
                    <a:pt x="17127" y="16481"/>
                  </a:cubicBezTo>
                  <a:cubicBezTo>
                    <a:pt x="16795" y="16979"/>
                    <a:pt x="16581" y="17548"/>
                    <a:pt x="16463" y="18165"/>
                  </a:cubicBezTo>
                  <a:cubicBezTo>
                    <a:pt x="16629" y="17643"/>
                    <a:pt x="16937" y="17193"/>
                    <a:pt x="17293" y="16813"/>
                  </a:cubicBezTo>
                  <a:cubicBezTo>
                    <a:pt x="18004" y="16030"/>
                    <a:pt x="18099" y="14583"/>
                    <a:pt x="18099" y="14583"/>
                  </a:cubicBezTo>
                  <a:cubicBezTo>
                    <a:pt x="18265" y="15176"/>
                    <a:pt x="18384" y="15793"/>
                    <a:pt x="18431" y="16410"/>
                  </a:cubicBezTo>
                  <a:cubicBezTo>
                    <a:pt x="18526" y="17501"/>
                    <a:pt x="18716" y="18592"/>
                    <a:pt x="18004" y="19375"/>
                  </a:cubicBezTo>
                  <a:cubicBezTo>
                    <a:pt x="17269" y="20158"/>
                    <a:pt x="17056" y="21296"/>
                    <a:pt x="17079" y="22482"/>
                  </a:cubicBezTo>
                  <a:cubicBezTo>
                    <a:pt x="17103" y="23075"/>
                    <a:pt x="17008" y="23692"/>
                    <a:pt x="16795" y="24238"/>
                  </a:cubicBezTo>
                  <a:cubicBezTo>
                    <a:pt x="17530" y="23574"/>
                    <a:pt x="17222" y="22411"/>
                    <a:pt x="17435" y="21320"/>
                  </a:cubicBezTo>
                  <a:cubicBezTo>
                    <a:pt x="17625" y="20656"/>
                    <a:pt x="18076" y="20063"/>
                    <a:pt x="18669" y="19707"/>
                  </a:cubicBezTo>
                  <a:lnTo>
                    <a:pt x="18669" y="19707"/>
                  </a:lnTo>
                  <a:cubicBezTo>
                    <a:pt x="18431" y="21130"/>
                    <a:pt x="19048" y="24736"/>
                    <a:pt x="19048" y="24736"/>
                  </a:cubicBezTo>
                  <a:cubicBezTo>
                    <a:pt x="18431" y="25519"/>
                    <a:pt x="18076" y="26491"/>
                    <a:pt x="18028" y="27488"/>
                  </a:cubicBezTo>
                  <a:cubicBezTo>
                    <a:pt x="18384" y="25922"/>
                    <a:pt x="19262" y="25234"/>
                    <a:pt x="19262" y="25234"/>
                  </a:cubicBezTo>
                  <a:cubicBezTo>
                    <a:pt x="19926" y="28009"/>
                    <a:pt x="21942" y="30714"/>
                    <a:pt x="22013" y="30737"/>
                  </a:cubicBezTo>
                  <a:cubicBezTo>
                    <a:pt x="20471" y="28602"/>
                    <a:pt x="19594" y="24428"/>
                    <a:pt x="19523" y="23265"/>
                  </a:cubicBezTo>
                  <a:lnTo>
                    <a:pt x="19523" y="23265"/>
                  </a:lnTo>
                  <a:lnTo>
                    <a:pt x="20353" y="24143"/>
                  </a:lnTo>
                  <a:cubicBezTo>
                    <a:pt x="20234" y="24570"/>
                    <a:pt x="20376" y="25044"/>
                    <a:pt x="20709" y="25353"/>
                  </a:cubicBezTo>
                  <a:cubicBezTo>
                    <a:pt x="21183" y="25780"/>
                    <a:pt x="22061" y="27321"/>
                    <a:pt x="22061" y="27321"/>
                  </a:cubicBezTo>
                  <a:cubicBezTo>
                    <a:pt x="21847" y="26634"/>
                    <a:pt x="21539" y="25993"/>
                    <a:pt x="21136" y="25400"/>
                  </a:cubicBezTo>
                  <a:cubicBezTo>
                    <a:pt x="20543" y="24594"/>
                    <a:pt x="20946" y="24404"/>
                    <a:pt x="20946" y="24404"/>
                  </a:cubicBezTo>
                  <a:lnTo>
                    <a:pt x="20946" y="24404"/>
                  </a:lnTo>
                  <a:cubicBezTo>
                    <a:pt x="22464" y="24878"/>
                    <a:pt x="23626" y="26444"/>
                    <a:pt x="23674" y="26515"/>
                  </a:cubicBezTo>
                  <a:cubicBezTo>
                    <a:pt x="23128" y="24736"/>
                    <a:pt x="21634" y="24641"/>
                    <a:pt x="20234" y="23265"/>
                  </a:cubicBezTo>
                  <a:cubicBezTo>
                    <a:pt x="19973" y="23028"/>
                    <a:pt x="19760" y="22767"/>
                    <a:pt x="19594" y="22459"/>
                  </a:cubicBezTo>
                  <a:lnTo>
                    <a:pt x="19594" y="22459"/>
                  </a:lnTo>
                  <a:cubicBezTo>
                    <a:pt x="19973" y="22530"/>
                    <a:pt x="20353" y="22577"/>
                    <a:pt x="20732" y="22601"/>
                  </a:cubicBezTo>
                  <a:cubicBezTo>
                    <a:pt x="21586" y="22672"/>
                    <a:pt x="22416" y="22957"/>
                    <a:pt x="23176" y="23384"/>
                  </a:cubicBezTo>
                  <a:cubicBezTo>
                    <a:pt x="22938" y="22981"/>
                    <a:pt x="21776" y="22411"/>
                    <a:pt x="21325" y="22293"/>
                  </a:cubicBezTo>
                  <a:cubicBezTo>
                    <a:pt x="20875" y="22174"/>
                    <a:pt x="20424" y="22127"/>
                    <a:pt x="19973" y="22032"/>
                  </a:cubicBezTo>
                  <a:cubicBezTo>
                    <a:pt x="19783" y="21984"/>
                    <a:pt x="19594" y="21913"/>
                    <a:pt x="19428" y="21818"/>
                  </a:cubicBezTo>
                  <a:cubicBezTo>
                    <a:pt x="19096" y="20561"/>
                    <a:pt x="19285" y="18972"/>
                    <a:pt x="19309" y="17620"/>
                  </a:cubicBezTo>
                  <a:lnTo>
                    <a:pt x="19309" y="17620"/>
                  </a:lnTo>
                  <a:cubicBezTo>
                    <a:pt x="19807" y="18450"/>
                    <a:pt x="20566" y="18806"/>
                    <a:pt x="21230" y="19375"/>
                  </a:cubicBezTo>
                  <a:cubicBezTo>
                    <a:pt x="21610" y="19660"/>
                    <a:pt x="22274" y="20395"/>
                    <a:pt x="22298" y="20893"/>
                  </a:cubicBezTo>
                  <a:cubicBezTo>
                    <a:pt x="22274" y="20395"/>
                    <a:pt x="22108" y="19897"/>
                    <a:pt x="21847" y="19470"/>
                  </a:cubicBezTo>
                  <a:cubicBezTo>
                    <a:pt x="21610" y="19114"/>
                    <a:pt x="21136" y="18948"/>
                    <a:pt x="20898" y="18592"/>
                  </a:cubicBezTo>
                  <a:lnTo>
                    <a:pt x="20898" y="18592"/>
                  </a:lnTo>
                  <a:cubicBezTo>
                    <a:pt x="21515" y="18806"/>
                    <a:pt x="22156" y="19067"/>
                    <a:pt x="22749" y="19375"/>
                  </a:cubicBezTo>
                  <a:cubicBezTo>
                    <a:pt x="23365" y="19683"/>
                    <a:pt x="23840" y="20205"/>
                    <a:pt x="24077" y="20869"/>
                  </a:cubicBezTo>
                  <a:cubicBezTo>
                    <a:pt x="23982" y="19992"/>
                    <a:pt x="23508" y="19233"/>
                    <a:pt x="22749" y="18806"/>
                  </a:cubicBezTo>
                  <a:cubicBezTo>
                    <a:pt x="22227" y="18568"/>
                    <a:pt x="21705" y="18379"/>
                    <a:pt x="21159" y="18236"/>
                  </a:cubicBezTo>
                  <a:cubicBezTo>
                    <a:pt x="20709" y="18070"/>
                    <a:pt x="20305" y="17809"/>
                    <a:pt x="19973" y="17477"/>
                  </a:cubicBezTo>
                  <a:lnTo>
                    <a:pt x="19973" y="17477"/>
                  </a:lnTo>
                  <a:cubicBezTo>
                    <a:pt x="20305" y="17541"/>
                    <a:pt x="20648" y="17572"/>
                    <a:pt x="20987" y="17572"/>
                  </a:cubicBezTo>
                  <a:cubicBezTo>
                    <a:pt x="21157" y="17572"/>
                    <a:pt x="21325" y="17564"/>
                    <a:pt x="21491" y="17548"/>
                  </a:cubicBezTo>
                  <a:cubicBezTo>
                    <a:pt x="21588" y="17543"/>
                    <a:pt x="21684" y="17540"/>
                    <a:pt x="21781" y="17540"/>
                  </a:cubicBezTo>
                  <a:cubicBezTo>
                    <a:pt x="22533" y="17540"/>
                    <a:pt x="23264" y="17702"/>
                    <a:pt x="23958" y="17975"/>
                  </a:cubicBezTo>
                  <a:cubicBezTo>
                    <a:pt x="23602" y="17643"/>
                    <a:pt x="22820" y="17169"/>
                    <a:pt x="21373" y="17145"/>
                  </a:cubicBezTo>
                  <a:cubicBezTo>
                    <a:pt x="20922" y="17145"/>
                    <a:pt x="20471" y="17122"/>
                    <a:pt x="20021" y="17050"/>
                  </a:cubicBezTo>
                  <a:cubicBezTo>
                    <a:pt x="19760" y="16955"/>
                    <a:pt x="19499" y="16813"/>
                    <a:pt x="19285" y="16647"/>
                  </a:cubicBezTo>
                  <a:cubicBezTo>
                    <a:pt x="19238" y="15224"/>
                    <a:pt x="18811" y="13824"/>
                    <a:pt x="18099" y="12615"/>
                  </a:cubicBezTo>
                  <a:lnTo>
                    <a:pt x="18099" y="12615"/>
                  </a:lnTo>
                  <a:cubicBezTo>
                    <a:pt x="18574" y="12733"/>
                    <a:pt x="19451" y="12994"/>
                    <a:pt x="19594" y="13421"/>
                  </a:cubicBezTo>
                  <a:cubicBezTo>
                    <a:pt x="19712" y="13943"/>
                    <a:pt x="20068" y="14370"/>
                    <a:pt x="20543" y="14631"/>
                  </a:cubicBezTo>
                  <a:cubicBezTo>
                    <a:pt x="20234" y="14322"/>
                    <a:pt x="20021" y="13919"/>
                    <a:pt x="19926" y="13516"/>
                  </a:cubicBezTo>
                  <a:cubicBezTo>
                    <a:pt x="19807" y="12875"/>
                    <a:pt x="18906" y="12401"/>
                    <a:pt x="18906" y="12401"/>
                  </a:cubicBezTo>
                  <a:cubicBezTo>
                    <a:pt x="18996" y="12377"/>
                    <a:pt x="19088" y="12365"/>
                    <a:pt x="19179" y="12365"/>
                  </a:cubicBezTo>
                  <a:cubicBezTo>
                    <a:pt x="19445" y="12365"/>
                    <a:pt x="19701" y="12467"/>
                    <a:pt x="19878" y="12662"/>
                  </a:cubicBezTo>
                  <a:cubicBezTo>
                    <a:pt x="20732" y="13255"/>
                    <a:pt x="21705" y="13706"/>
                    <a:pt x="22725" y="13967"/>
                  </a:cubicBezTo>
                  <a:cubicBezTo>
                    <a:pt x="21136" y="13208"/>
                    <a:pt x="20139" y="12354"/>
                    <a:pt x="19594" y="11998"/>
                  </a:cubicBezTo>
                  <a:cubicBezTo>
                    <a:pt x="19262" y="11784"/>
                    <a:pt x="18645" y="11713"/>
                    <a:pt x="18004" y="11571"/>
                  </a:cubicBezTo>
                  <a:cubicBezTo>
                    <a:pt x="17530" y="11452"/>
                    <a:pt x="17245" y="11452"/>
                    <a:pt x="16842" y="11168"/>
                  </a:cubicBezTo>
                  <a:cubicBezTo>
                    <a:pt x="16747" y="11073"/>
                    <a:pt x="16463" y="10788"/>
                    <a:pt x="16391" y="10764"/>
                  </a:cubicBezTo>
                  <a:cubicBezTo>
                    <a:pt x="14019" y="9033"/>
                    <a:pt x="12999" y="6756"/>
                    <a:pt x="12715" y="6305"/>
                  </a:cubicBezTo>
                  <a:cubicBezTo>
                    <a:pt x="12406" y="5878"/>
                    <a:pt x="13260" y="873"/>
                    <a:pt x="13213" y="541"/>
                  </a:cubicBezTo>
                  <a:cubicBezTo>
                    <a:pt x="13189" y="446"/>
                    <a:pt x="13070" y="327"/>
                    <a:pt x="12928" y="232"/>
                  </a:cubicBezTo>
                  <a:cubicBezTo>
                    <a:pt x="12655" y="78"/>
                    <a:pt x="12347" y="1"/>
                    <a:pt x="120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مربع نص 2">
            <a:extLst>
              <a:ext uri="{FF2B5EF4-FFF2-40B4-BE49-F238E27FC236}">
                <a16:creationId xmlns:a16="http://schemas.microsoft.com/office/drawing/2014/main" id="{6C772331-C9D8-666B-46A2-8FE6CA0D6EDA}"/>
              </a:ext>
            </a:extLst>
          </p:cNvPr>
          <p:cNvSpPr txBox="1"/>
          <p:nvPr/>
        </p:nvSpPr>
        <p:spPr>
          <a:xfrm>
            <a:off x="361244" y="4669583"/>
            <a:ext cx="270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9" grpId="0"/>
      <p:bldP spid="1172" grpId="0"/>
      <p:bldP spid="1174" grpId="0"/>
      <p:bldP spid="1183" grpId="0"/>
      <p:bldP spid="1189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>
            <a:extLst>
              <a:ext uri="{FF2B5EF4-FFF2-40B4-BE49-F238E27FC236}">
                <a16:creationId xmlns:a16="http://schemas.microsoft.com/office/drawing/2014/main" id="{54EE8526-E47F-438A-8143-DB07ABA24ED7}"/>
              </a:ext>
            </a:extLst>
          </p:cNvPr>
          <p:cNvSpPr/>
          <p:nvPr/>
        </p:nvSpPr>
        <p:spPr>
          <a:xfrm>
            <a:off x="8162" y="-11017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3547E631-F39F-4A4D-A6D9-459D97C9A287}"/>
              </a:ext>
            </a:extLst>
          </p:cNvPr>
          <p:cNvSpPr txBox="1"/>
          <p:nvPr/>
        </p:nvSpPr>
        <p:spPr>
          <a:xfrm>
            <a:off x="0" y="700391"/>
            <a:ext cx="1899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Agency FB" pitchFamily="34" charset="0"/>
              </a:rPr>
              <a:t>Introduction</a:t>
            </a:r>
            <a:endParaRPr lang="en-GB" b="1" dirty="0">
              <a:solidFill>
                <a:schemeClr val="tx2"/>
              </a:solidFill>
              <a:latin typeface="Agency FB" pitchFamily="34" charset="0"/>
            </a:endParaRPr>
          </a:p>
        </p:txBody>
      </p:sp>
      <p:grpSp>
        <p:nvGrpSpPr>
          <p:cNvPr id="127" name="Google Shape;2406;p43"/>
          <p:cNvGrpSpPr/>
          <p:nvPr/>
        </p:nvGrpSpPr>
        <p:grpSpPr>
          <a:xfrm>
            <a:off x="1733695" y="919577"/>
            <a:ext cx="6050115" cy="4031143"/>
            <a:chOff x="5678059" y="1685498"/>
            <a:chExt cx="2999674" cy="2083391"/>
          </a:xfrm>
        </p:grpSpPr>
        <p:sp>
          <p:nvSpPr>
            <p:cNvPr id="128" name="Google Shape;2407;p43"/>
            <p:cNvSpPr/>
            <p:nvPr/>
          </p:nvSpPr>
          <p:spPr>
            <a:xfrm>
              <a:off x="6713606" y="1685498"/>
              <a:ext cx="491081" cy="665260"/>
            </a:xfrm>
            <a:custGeom>
              <a:avLst/>
              <a:gdLst/>
              <a:ahLst/>
              <a:cxnLst/>
              <a:rect l="l" t="t" r="r" b="b"/>
              <a:pathLst>
                <a:path w="27554" h="37327" extrusionOk="0">
                  <a:moveTo>
                    <a:pt x="13777" y="0"/>
                  </a:moveTo>
                  <a:cubicBezTo>
                    <a:pt x="12476" y="334"/>
                    <a:pt x="11476" y="1435"/>
                    <a:pt x="11376" y="2836"/>
                  </a:cubicBezTo>
                  <a:cubicBezTo>
                    <a:pt x="10608" y="13043"/>
                    <a:pt x="9641" y="26386"/>
                    <a:pt x="1" y="31223"/>
                  </a:cubicBezTo>
                  <a:cubicBezTo>
                    <a:pt x="401" y="32957"/>
                    <a:pt x="1168" y="35592"/>
                    <a:pt x="1535" y="37327"/>
                  </a:cubicBezTo>
                  <a:cubicBezTo>
                    <a:pt x="2769" y="35592"/>
                    <a:pt x="7072" y="32924"/>
                    <a:pt x="8574" y="31423"/>
                  </a:cubicBezTo>
                  <a:cubicBezTo>
                    <a:pt x="10475" y="29488"/>
                    <a:pt x="12209" y="27453"/>
                    <a:pt x="13777" y="25252"/>
                  </a:cubicBezTo>
                  <a:cubicBezTo>
                    <a:pt x="15345" y="27453"/>
                    <a:pt x="17080" y="29488"/>
                    <a:pt x="18981" y="31423"/>
                  </a:cubicBezTo>
                  <a:cubicBezTo>
                    <a:pt x="20482" y="32924"/>
                    <a:pt x="24785" y="35592"/>
                    <a:pt x="26019" y="37327"/>
                  </a:cubicBezTo>
                  <a:cubicBezTo>
                    <a:pt x="26386" y="35592"/>
                    <a:pt x="27153" y="32957"/>
                    <a:pt x="27554" y="31223"/>
                  </a:cubicBezTo>
                  <a:cubicBezTo>
                    <a:pt x="17914" y="26386"/>
                    <a:pt x="16946" y="13043"/>
                    <a:pt x="16179" y="2836"/>
                  </a:cubicBezTo>
                  <a:cubicBezTo>
                    <a:pt x="16079" y="1435"/>
                    <a:pt x="15078" y="334"/>
                    <a:pt x="137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408;p43"/>
            <p:cNvSpPr/>
            <p:nvPr/>
          </p:nvSpPr>
          <p:spPr>
            <a:xfrm>
              <a:off x="6872339" y="2005902"/>
              <a:ext cx="173609" cy="35093"/>
            </a:xfrm>
            <a:custGeom>
              <a:avLst/>
              <a:gdLst/>
              <a:ahLst/>
              <a:cxnLst/>
              <a:rect l="l" t="t" r="r" b="b"/>
              <a:pathLst>
                <a:path w="9741" h="1969" extrusionOk="0">
                  <a:moveTo>
                    <a:pt x="1001" y="1"/>
                  </a:moveTo>
                  <a:cubicBezTo>
                    <a:pt x="467" y="1"/>
                    <a:pt x="0" y="434"/>
                    <a:pt x="0" y="968"/>
                  </a:cubicBezTo>
                  <a:cubicBezTo>
                    <a:pt x="0" y="1535"/>
                    <a:pt x="434" y="1969"/>
                    <a:pt x="1001" y="1969"/>
                  </a:cubicBezTo>
                  <a:lnTo>
                    <a:pt x="8740" y="1969"/>
                  </a:lnTo>
                  <a:cubicBezTo>
                    <a:pt x="9273" y="1969"/>
                    <a:pt x="9740" y="1535"/>
                    <a:pt x="9740" y="968"/>
                  </a:cubicBezTo>
                  <a:cubicBezTo>
                    <a:pt x="9740" y="434"/>
                    <a:pt x="9273" y="1"/>
                    <a:pt x="8740" y="1"/>
                  </a:cubicBez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409;p43"/>
            <p:cNvSpPr/>
            <p:nvPr/>
          </p:nvSpPr>
          <p:spPr>
            <a:xfrm>
              <a:off x="6890766" y="1914356"/>
              <a:ext cx="136752" cy="35698"/>
            </a:xfrm>
            <a:custGeom>
              <a:avLst/>
              <a:gdLst/>
              <a:ahLst/>
              <a:cxnLst/>
              <a:rect l="l" t="t" r="r" b="b"/>
              <a:pathLst>
                <a:path w="7673" h="2003" extrusionOk="0">
                  <a:moveTo>
                    <a:pt x="1001" y="1"/>
                  </a:moveTo>
                  <a:cubicBezTo>
                    <a:pt x="467" y="1"/>
                    <a:pt x="0" y="434"/>
                    <a:pt x="0" y="1001"/>
                  </a:cubicBezTo>
                  <a:cubicBezTo>
                    <a:pt x="0" y="1535"/>
                    <a:pt x="434" y="2002"/>
                    <a:pt x="1001" y="2002"/>
                  </a:cubicBezTo>
                  <a:lnTo>
                    <a:pt x="6672" y="2002"/>
                  </a:lnTo>
                  <a:cubicBezTo>
                    <a:pt x="7205" y="2002"/>
                    <a:pt x="7672" y="1535"/>
                    <a:pt x="7672" y="1001"/>
                  </a:cubicBezTo>
                  <a:cubicBezTo>
                    <a:pt x="7672" y="434"/>
                    <a:pt x="7205" y="1"/>
                    <a:pt x="6672" y="1"/>
                  </a:cubicBez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410;p43"/>
            <p:cNvSpPr/>
            <p:nvPr/>
          </p:nvSpPr>
          <p:spPr>
            <a:xfrm>
              <a:off x="6903240" y="1822809"/>
              <a:ext cx="111195" cy="35698"/>
            </a:xfrm>
            <a:custGeom>
              <a:avLst/>
              <a:gdLst/>
              <a:ahLst/>
              <a:cxnLst/>
              <a:rect l="l" t="t" r="r" b="b"/>
              <a:pathLst>
                <a:path w="6239" h="2003" extrusionOk="0">
                  <a:moveTo>
                    <a:pt x="1001" y="1"/>
                  </a:moveTo>
                  <a:cubicBezTo>
                    <a:pt x="468" y="1"/>
                    <a:pt x="1" y="468"/>
                    <a:pt x="1" y="1001"/>
                  </a:cubicBezTo>
                  <a:cubicBezTo>
                    <a:pt x="1" y="1535"/>
                    <a:pt x="468" y="2002"/>
                    <a:pt x="1001" y="2002"/>
                  </a:cubicBezTo>
                  <a:lnTo>
                    <a:pt x="5271" y="2002"/>
                  </a:lnTo>
                  <a:cubicBezTo>
                    <a:pt x="5805" y="2002"/>
                    <a:pt x="6238" y="1569"/>
                    <a:pt x="6238" y="1001"/>
                  </a:cubicBezTo>
                  <a:cubicBezTo>
                    <a:pt x="6238" y="468"/>
                    <a:pt x="5805" y="1"/>
                    <a:pt x="5271" y="1"/>
                  </a:cubicBez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411;p43"/>
            <p:cNvSpPr/>
            <p:nvPr/>
          </p:nvSpPr>
          <p:spPr>
            <a:xfrm>
              <a:off x="6713606" y="2125980"/>
              <a:ext cx="146857" cy="224742"/>
            </a:xfrm>
            <a:custGeom>
              <a:avLst/>
              <a:gdLst/>
              <a:ahLst/>
              <a:cxnLst/>
              <a:rect l="l" t="t" r="r" b="b"/>
              <a:pathLst>
                <a:path w="8240" h="12610" extrusionOk="0">
                  <a:moveTo>
                    <a:pt x="6672" y="1"/>
                  </a:moveTo>
                  <a:cubicBezTo>
                    <a:pt x="5104" y="2736"/>
                    <a:pt x="2970" y="5004"/>
                    <a:pt x="1" y="6506"/>
                  </a:cubicBezTo>
                  <a:cubicBezTo>
                    <a:pt x="401" y="8240"/>
                    <a:pt x="1168" y="10875"/>
                    <a:pt x="1535" y="12610"/>
                  </a:cubicBezTo>
                  <a:cubicBezTo>
                    <a:pt x="2703" y="11009"/>
                    <a:pt x="6505" y="8574"/>
                    <a:pt x="8240" y="7006"/>
                  </a:cubicBezTo>
                  <a:cubicBezTo>
                    <a:pt x="7973" y="4638"/>
                    <a:pt x="7439" y="2269"/>
                    <a:pt x="6672" y="1"/>
                  </a:cubicBez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412;p43"/>
            <p:cNvSpPr/>
            <p:nvPr/>
          </p:nvSpPr>
          <p:spPr>
            <a:xfrm>
              <a:off x="7064931" y="2142625"/>
              <a:ext cx="139728" cy="208096"/>
            </a:xfrm>
            <a:custGeom>
              <a:avLst/>
              <a:gdLst/>
              <a:ahLst/>
              <a:cxnLst/>
              <a:rect l="l" t="t" r="r" b="b"/>
              <a:pathLst>
                <a:path w="7840" h="11676" extrusionOk="0">
                  <a:moveTo>
                    <a:pt x="1735" y="1"/>
                  </a:moveTo>
                  <a:cubicBezTo>
                    <a:pt x="935" y="2069"/>
                    <a:pt x="368" y="4237"/>
                    <a:pt x="1" y="6405"/>
                  </a:cubicBezTo>
                  <a:cubicBezTo>
                    <a:pt x="1869" y="7973"/>
                    <a:pt x="5205" y="10175"/>
                    <a:pt x="6305" y="11676"/>
                  </a:cubicBezTo>
                  <a:cubicBezTo>
                    <a:pt x="6672" y="9941"/>
                    <a:pt x="7439" y="7306"/>
                    <a:pt x="7840" y="5572"/>
                  </a:cubicBezTo>
                  <a:cubicBezTo>
                    <a:pt x="5238" y="4271"/>
                    <a:pt x="3236" y="2336"/>
                    <a:pt x="1735" y="1"/>
                  </a:cubicBez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413;p43"/>
            <p:cNvSpPr/>
            <p:nvPr/>
          </p:nvSpPr>
          <p:spPr>
            <a:xfrm>
              <a:off x="7024513" y="1759776"/>
              <a:ext cx="1225297" cy="2009113"/>
            </a:xfrm>
            <a:custGeom>
              <a:avLst/>
              <a:gdLst/>
              <a:ahLst/>
              <a:cxnLst/>
              <a:rect l="l" t="t" r="r" b="b"/>
              <a:pathLst>
                <a:path w="68750" h="112729" extrusionOk="0">
                  <a:moveTo>
                    <a:pt x="23977" y="1"/>
                  </a:moveTo>
                  <a:cubicBezTo>
                    <a:pt x="23228" y="1"/>
                    <a:pt x="22474" y="55"/>
                    <a:pt x="21716" y="169"/>
                  </a:cubicBezTo>
                  <a:cubicBezTo>
                    <a:pt x="9607" y="2003"/>
                    <a:pt x="6672" y="15346"/>
                    <a:pt x="4871" y="25453"/>
                  </a:cubicBezTo>
                  <a:cubicBezTo>
                    <a:pt x="1835" y="42199"/>
                    <a:pt x="1" y="60345"/>
                    <a:pt x="5104" y="77024"/>
                  </a:cubicBezTo>
                  <a:cubicBezTo>
                    <a:pt x="10241" y="93736"/>
                    <a:pt x="23050" y="107746"/>
                    <a:pt x="40496" y="111648"/>
                  </a:cubicBezTo>
                  <a:cubicBezTo>
                    <a:pt x="41030" y="111749"/>
                    <a:pt x="41530" y="111882"/>
                    <a:pt x="42064" y="111982"/>
                  </a:cubicBezTo>
                  <a:cubicBezTo>
                    <a:pt x="42231" y="112015"/>
                    <a:pt x="42431" y="112049"/>
                    <a:pt x="42598" y="112049"/>
                  </a:cubicBezTo>
                  <a:cubicBezTo>
                    <a:pt x="45201" y="112517"/>
                    <a:pt x="47856" y="112728"/>
                    <a:pt x="50516" y="112728"/>
                  </a:cubicBezTo>
                  <a:cubicBezTo>
                    <a:pt x="50890" y="112728"/>
                    <a:pt x="51264" y="112724"/>
                    <a:pt x="51637" y="112716"/>
                  </a:cubicBezTo>
                  <a:cubicBezTo>
                    <a:pt x="62478" y="112416"/>
                    <a:pt x="66315" y="101308"/>
                    <a:pt x="67349" y="92201"/>
                  </a:cubicBezTo>
                  <a:cubicBezTo>
                    <a:pt x="68750" y="79359"/>
                    <a:pt x="68016" y="66083"/>
                    <a:pt x="64947" y="53373"/>
                  </a:cubicBezTo>
                  <a:cubicBezTo>
                    <a:pt x="64280" y="50505"/>
                    <a:pt x="63479" y="47669"/>
                    <a:pt x="62545" y="44901"/>
                  </a:cubicBezTo>
                  <a:cubicBezTo>
                    <a:pt x="58776" y="33493"/>
                    <a:pt x="53172" y="22284"/>
                    <a:pt x="45400" y="13045"/>
                  </a:cubicBezTo>
                  <a:cubicBezTo>
                    <a:pt x="40281" y="6945"/>
                    <a:pt x="32459" y="1"/>
                    <a:pt x="239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414;p43"/>
            <p:cNvSpPr/>
            <p:nvPr/>
          </p:nvSpPr>
          <p:spPr>
            <a:xfrm>
              <a:off x="7293807" y="2109941"/>
              <a:ext cx="209290" cy="209878"/>
            </a:xfrm>
            <a:custGeom>
              <a:avLst/>
              <a:gdLst/>
              <a:ahLst/>
              <a:cxnLst/>
              <a:rect l="l" t="t" r="r" b="b"/>
              <a:pathLst>
                <a:path w="11743" h="11776" extrusionOk="0">
                  <a:moveTo>
                    <a:pt x="2636" y="0"/>
                  </a:moveTo>
                  <a:lnTo>
                    <a:pt x="0" y="2669"/>
                  </a:lnTo>
                  <a:lnTo>
                    <a:pt x="3236" y="5904"/>
                  </a:lnTo>
                  <a:lnTo>
                    <a:pt x="0" y="9107"/>
                  </a:lnTo>
                  <a:lnTo>
                    <a:pt x="2636" y="11775"/>
                  </a:lnTo>
                  <a:lnTo>
                    <a:pt x="5871" y="8540"/>
                  </a:lnTo>
                  <a:lnTo>
                    <a:pt x="9107" y="11775"/>
                  </a:lnTo>
                  <a:lnTo>
                    <a:pt x="11742" y="9107"/>
                  </a:lnTo>
                  <a:lnTo>
                    <a:pt x="8506" y="5904"/>
                  </a:lnTo>
                  <a:lnTo>
                    <a:pt x="11742" y="2669"/>
                  </a:lnTo>
                  <a:lnTo>
                    <a:pt x="9107" y="0"/>
                  </a:lnTo>
                  <a:lnTo>
                    <a:pt x="5871" y="3236"/>
                  </a:lnTo>
                  <a:lnTo>
                    <a:pt x="2636" y="0"/>
                  </a:ln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415;p43"/>
            <p:cNvSpPr/>
            <p:nvPr/>
          </p:nvSpPr>
          <p:spPr>
            <a:xfrm>
              <a:off x="7461450" y="2947903"/>
              <a:ext cx="420326" cy="123296"/>
            </a:xfrm>
            <a:custGeom>
              <a:avLst/>
              <a:gdLst/>
              <a:ahLst/>
              <a:cxnLst/>
              <a:rect l="l" t="t" r="r" b="b"/>
              <a:pathLst>
                <a:path w="23584" h="6918" extrusionOk="0">
                  <a:moveTo>
                    <a:pt x="12730" y="1"/>
                  </a:moveTo>
                  <a:cubicBezTo>
                    <a:pt x="8700" y="1"/>
                    <a:pt x="4629" y="1170"/>
                    <a:pt x="1134" y="3482"/>
                  </a:cubicBezTo>
                  <a:cubicBezTo>
                    <a:pt x="267" y="4049"/>
                    <a:pt x="0" y="5217"/>
                    <a:pt x="600" y="6084"/>
                  </a:cubicBezTo>
                  <a:cubicBezTo>
                    <a:pt x="934" y="6618"/>
                    <a:pt x="1534" y="6918"/>
                    <a:pt x="2168" y="6918"/>
                  </a:cubicBezTo>
                  <a:cubicBezTo>
                    <a:pt x="2502" y="6918"/>
                    <a:pt x="2869" y="6818"/>
                    <a:pt x="3169" y="6618"/>
                  </a:cubicBezTo>
                  <a:cubicBezTo>
                    <a:pt x="6065" y="4712"/>
                    <a:pt x="9423" y="3742"/>
                    <a:pt x="12736" y="3742"/>
                  </a:cubicBezTo>
                  <a:cubicBezTo>
                    <a:pt x="15453" y="3742"/>
                    <a:pt x="18140" y="4394"/>
                    <a:pt x="20515" y="5717"/>
                  </a:cubicBezTo>
                  <a:cubicBezTo>
                    <a:pt x="20808" y="5880"/>
                    <a:pt x="21126" y="5958"/>
                    <a:pt x="21440" y="5958"/>
                  </a:cubicBezTo>
                  <a:cubicBezTo>
                    <a:pt x="22091" y="5958"/>
                    <a:pt x="22723" y="5624"/>
                    <a:pt x="23083" y="5017"/>
                  </a:cubicBezTo>
                  <a:cubicBezTo>
                    <a:pt x="23584" y="4083"/>
                    <a:pt x="23250" y="2948"/>
                    <a:pt x="22349" y="2448"/>
                  </a:cubicBezTo>
                  <a:cubicBezTo>
                    <a:pt x="19409" y="811"/>
                    <a:pt x="16084" y="1"/>
                    <a:pt x="12730" y="1"/>
                  </a:cubicBezTo>
                  <a:close/>
                </a:path>
              </a:pathLst>
            </a:custGeom>
            <a:solidFill>
              <a:srgbClr val="1F27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416;p43"/>
            <p:cNvSpPr/>
            <p:nvPr/>
          </p:nvSpPr>
          <p:spPr>
            <a:xfrm>
              <a:off x="7401393" y="2736368"/>
              <a:ext cx="151634" cy="137643"/>
            </a:xfrm>
            <a:custGeom>
              <a:avLst/>
              <a:gdLst/>
              <a:ahLst/>
              <a:cxnLst/>
              <a:rect l="l" t="t" r="r" b="b"/>
              <a:pathLst>
                <a:path w="8508" h="7723" extrusionOk="0">
                  <a:moveTo>
                    <a:pt x="4242" y="1"/>
                  </a:moveTo>
                  <a:cubicBezTo>
                    <a:pt x="2495" y="1"/>
                    <a:pt x="901" y="1208"/>
                    <a:pt x="501" y="2977"/>
                  </a:cubicBezTo>
                  <a:cubicBezTo>
                    <a:pt x="1" y="5045"/>
                    <a:pt x="1269" y="7146"/>
                    <a:pt x="3370" y="7613"/>
                  </a:cubicBezTo>
                  <a:cubicBezTo>
                    <a:pt x="3675" y="7687"/>
                    <a:pt x="3979" y="7722"/>
                    <a:pt x="4279" y="7722"/>
                  </a:cubicBezTo>
                  <a:cubicBezTo>
                    <a:pt x="6013" y="7722"/>
                    <a:pt x="7580" y="6537"/>
                    <a:pt x="8007" y="4744"/>
                  </a:cubicBezTo>
                  <a:cubicBezTo>
                    <a:pt x="8507" y="2676"/>
                    <a:pt x="7206" y="608"/>
                    <a:pt x="5138" y="108"/>
                  </a:cubicBezTo>
                  <a:cubicBezTo>
                    <a:pt x="4838" y="35"/>
                    <a:pt x="4538" y="1"/>
                    <a:pt x="4242" y="1"/>
                  </a:cubicBezTo>
                  <a:close/>
                </a:path>
              </a:pathLst>
            </a:custGeom>
            <a:solidFill>
              <a:srgbClr val="1F27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417;p43"/>
            <p:cNvSpPr/>
            <p:nvPr/>
          </p:nvSpPr>
          <p:spPr>
            <a:xfrm>
              <a:off x="7422208" y="2749573"/>
              <a:ext cx="64820" cy="64820"/>
            </a:xfrm>
            <a:custGeom>
              <a:avLst/>
              <a:gdLst/>
              <a:ahLst/>
              <a:cxnLst/>
              <a:rect l="l" t="t" r="r" b="b"/>
              <a:pathLst>
                <a:path w="3637" h="3637" extrusionOk="0">
                  <a:moveTo>
                    <a:pt x="1802" y="1"/>
                  </a:moveTo>
                  <a:cubicBezTo>
                    <a:pt x="801" y="1"/>
                    <a:pt x="0" y="801"/>
                    <a:pt x="0" y="1802"/>
                  </a:cubicBezTo>
                  <a:cubicBezTo>
                    <a:pt x="0" y="2836"/>
                    <a:pt x="801" y="3637"/>
                    <a:pt x="1802" y="3637"/>
                  </a:cubicBezTo>
                  <a:cubicBezTo>
                    <a:pt x="2802" y="3637"/>
                    <a:pt x="3636" y="2836"/>
                    <a:pt x="3636" y="1802"/>
                  </a:cubicBezTo>
                  <a:cubicBezTo>
                    <a:pt x="3636" y="801"/>
                    <a:pt x="2802" y="1"/>
                    <a:pt x="1802" y="1"/>
                  </a:cubicBez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418;p43"/>
            <p:cNvSpPr/>
            <p:nvPr/>
          </p:nvSpPr>
          <p:spPr>
            <a:xfrm>
              <a:off x="7290243" y="2614330"/>
              <a:ext cx="167068" cy="150137"/>
            </a:xfrm>
            <a:custGeom>
              <a:avLst/>
              <a:gdLst/>
              <a:ahLst/>
              <a:cxnLst/>
              <a:rect l="l" t="t" r="r" b="b"/>
              <a:pathLst>
                <a:path w="9374" h="8424" extrusionOk="0">
                  <a:moveTo>
                    <a:pt x="8417" y="0"/>
                  </a:moveTo>
                  <a:cubicBezTo>
                    <a:pt x="8113" y="0"/>
                    <a:pt x="7816" y="174"/>
                    <a:pt x="7672" y="485"/>
                  </a:cubicBezTo>
                  <a:cubicBezTo>
                    <a:pt x="6305" y="3287"/>
                    <a:pt x="3736" y="5588"/>
                    <a:pt x="634" y="6822"/>
                  </a:cubicBezTo>
                  <a:cubicBezTo>
                    <a:pt x="234" y="6989"/>
                    <a:pt x="0" y="7456"/>
                    <a:pt x="167" y="7890"/>
                  </a:cubicBezTo>
                  <a:cubicBezTo>
                    <a:pt x="300" y="8223"/>
                    <a:pt x="601" y="8424"/>
                    <a:pt x="968" y="8424"/>
                  </a:cubicBezTo>
                  <a:cubicBezTo>
                    <a:pt x="1068" y="8424"/>
                    <a:pt x="1168" y="8424"/>
                    <a:pt x="1268" y="8357"/>
                  </a:cubicBezTo>
                  <a:cubicBezTo>
                    <a:pt x="4737" y="6989"/>
                    <a:pt x="7606" y="4387"/>
                    <a:pt x="9173" y="1218"/>
                  </a:cubicBezTo>
                  <a:cubicBezTo>
                    <a:pt x="9374" y="818"/>
                    <a:pt x="9207" y="318"/>
                    <a:pt x="8773" y="84"/>
                  </a:cubicBezTo>
                  <a:cubicBezTo>
                    <a:pt x="8660" y="27"/>
                    <a:pt x="8538" y="0"/>
                    <a:pt x="8417" y="0"/>
                  </a:cubicBezTo>
                  <a:close/>
                </a:path>
              </a:pathLst>
            </a:custGeom>
            <a:solidFill>
              <a:srgbClr val="1F27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419;p43"/>
            <p:cNvSpPr/>
            <p:nvPr/>
          </p:nvSpPr>
          <p:spPr>
            <a:xfrm>
              <a:off x="7742025" y="2736154"/>
              <a:ext cx="156375" cy="137697"/>
            </a:xfrm>
            <a:custGeom>
              <a:avLst/>
              <a:gdLst/>
              <a:ahLst/>
              <a:cxnLst/>
              <a:rect l="l" t="t" r="r" b="b"/>
              <a:pathLst>
                <a:path w="8774" h="7726" extrusionOk="0">
                  <a:moveTo>
                    <a:pt x="4411" y="0"/>
                  </a:moveTo>
                  <a:cubicBezTo>
                    <a:pt x="2889" y="0"/>
                    <a:pt x="1441" y="898"/>
                    <a:pt x="835" y="2388"/>
                  </a:cubicBezTo>
                  <a:cubicBezTo>
                    <a:pt x="1" y="4356"/>
                    <a:pt x="968" y="6624"/>
                    <a:pt x="2936" y="7425"/>
                  </a:cubicBezTo>
                  <a:cubicBezTo>
                    <a:pt x="3418" y="7629"/>
                    <a:pt x="3918" y="7725"/>
                    <a:pt x="4409" y="7725"/>
                  </a:cubicBezTo>
                  <a:cubicBezTo>
                    <a:pt x="5927" y="7725"/>
                    <a:pt x="7368" y="6810"/>
                    <a:pt x="7973" y="5324"/>
                  </a:cubicBezTo>
                  <a:cubicBezTo>
                    <a:pt x="8774" y="3355"/>
                    <a:pt x="7840" y="1121"/>
                    <a:pt x="5871" y="287"/>
                  </a:cubicBezTo>
                  <a:cubicBezTo>
                    <a:pt x="5394" y="92"/>
                    <a:pt x="4899" y="0"/>
                    <a:pt x="4411" y="0"/>
                  </a:cubicBezTo>
                  <a:close/>
                </a:path>
              </a:pathLst>
            </a:custGeom>
            <a:solidFill>
              <a:srgbClr val="1F27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2420;p43"/>
            <p:cNvSpPr/>
            <p:nvPr/>
          </p:nvSpPr>
          <p:spPr>
            <a:xfrm>
              <a:off x="7765799" y="2749573"/>
              <a:ext cx="64820" cy="64820"/>
            </a:xfrm>
            <a:custGeom>
              <a:avLst/>
              <a:gdLst/>
              <a:ahLst/>
              <a:cxnLst/>
              <a:rect l="l" t="t" r="r" b="b"/>
              <a:pathLst>
                <a:path w="3637" h="3637" extrusionOk="0">
                  <a:moveTo>
                    <a:pt x="1836" y="1"/>
                  </a:moveTo>
                  <a:cubicBezTo>
                    <a:pt x="835" y="1"/>
                    <a:pt x="1" y="801"/>
                    <a:pt x="1" y="1835"/>
                  </a:cubicBezTo>
                  <a:cubicBezTo>
                    <a:pt x="1" y="2836"/>
                    <a:pt x="835" y="3637"/>
                    <a:pt x="1836" y="3637"/>
                  </a:cubicBezTo>
                  <a:cubicBezTo>
                    <a:pt x="2836" y="3637"/>
                    <a:pt x="3637" y="2836"/>
                    <a:pt x="3637" y="1835"/>
                  </a:cubicBezTo>
                  <a:cubicBezTo>
                    <a:pt x="3637" y="801"/>
                    <a:pt x="2836" y="1"/>
                    <a:pt x="1836" y="1"/>
                  </a:cubicBez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2421;p43"/>
            <p:cNvSpPr/>
            <p:nvPr/>
          </p:nvSpPr>
          <p:spPr>
            <a:xfrm>
              <a:off x="7840113" y="2614330"/>
              <a:ext cx="167068" cy="150137"/>
            </a:xfrm>
            <a:custGeom>
              <a:avLst/>
              <a:gdLst/>
              <a:ahLst/>
              <a:cxnLst/>
              <a:rect l="l" t="t" r="r" b="b"/>
              <a:pathLst>
                <a:path w="9374" h="8424" extrusionOk="0">
                  <a:moveTo>
                    <a:pt x="957" y="0"/>
                  </a:moveTo>
                  <a:cubicBezTo>
                    <a:pt x="836" y="0"/>
                    <a:pt x="715" y="27"/>
                    <a:pt x="601" y="84"/>
                  </a:cubicBezTo>
                  <a:cubicBezTo>
                    <a:pt x="167" y="284"/>
                    <a:pt x="1" y="785"/>
                    <a:pt x="201" y="1218"/>
                  </a:cubicBezTo>
                  <a:cubicBezTo>
                    <a:pt x="1768" y="4387"/>
                    <a:pt x="4637" y="6989"/>
                    <a:pt x="8106" y="8357"/>
                  </a:cubicBezTo>
                  <a:cubicBezTo>
                    <a:pt x="8206" y="8390"/>
                    <a:pt x="8306" y="8424"/>
                    <a:pt x="8440" y="8424"/>
                  </a:cubicBezTo>
                  <a:cubicBezTo>
                    <a:pt x="8773" y="8424"/>
                    <a:pt x="9074" y="8223"/>
                    <a:pt x="9207" y="7890"/>
                  </a:cubicBezTo>
                  <a:cubicBezTo>
                    <a:pt x="9374" y="7456"/>
                    <a:pt x="9174" y="6989"/>
                    <a:pt x="8740" y="6822"/>
                  </a:cubicBezTo>
                  <a:cubicBezTo>
                    <a:pt x="5638" y="5588"/>
                    <a:pt x="3069" y="3287"/>
                    <a:pt x="1702" y="485"/>
                  </a:cubicBezTo>
                  <a:cubicBezTo>
                    <a:pt x="1558" y="174"/>
                    <a:pt x="1261" y="0"/>
                    <a:pt x="957" y="0"/>
                  </a:cubicBezTo>
                  <a:close/>
                </a:path>
              </a:pathLst>
            </a:custGeom>
            <a:solidFill>
              <a:srgbClr val="1F273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2422;p43"/>
            <p:cNvSpPr/>
            <p:nvPr/>
          </p:nvSpPr>
          <p:spPr>
            <a:xfrm>
              <a:off x="5678059" y="1759776"/>
              <a:ext cx="1225903" cy="2009113"/>
            </a:xfrm>
            <a:custGeom>
              <a:avLst/>
              <a:gdLst/>
              <a:ahLst/>
              <a:cxnLst/>
              <a:rect l="l" t="t" r="r" b="b"/>
              <a:pathLst>
                <a:path w="68784" h="112729" extrusionOk="0">
                  <a:moveTo>
                    <a:pt x="44773" y="1"/>
                  </a:moveTo>
                  <a:cubicBezTo>
                    <a:pt x="36291" y="1"/>
                    <a:pt x="28469" y="6945"/>
                    <a:pt x="23351" y="13045"/>
                  </a:cubicBezTo>
                  <a:cubicBezTo>
                    <a:pt x="15578" y="22284"/>
                    <a:pt x="9974" y="33493"/>
                    <a:pt x="6205" y="44901"/>
                  </a:cubicBezTo>
                  <a:cubicBezTo>
                    <a:pt x="5271" y="47669"/>
                    <a:pt x="4470" y="50505"/>
                    <a:pt x="3803" y="53373"/>
                  </a:cubicBezTo>
                  <a:cubicBezTo>
                    <a:pt x="768" y="66083"/>
                    <a:pt x="1" y="79359"/>
                    <a:pt x="1402" y="92201"/>
                  </a:cubicBezTo>
                  <a:cubicBezTo>
                    <a:pt x="2436" y="101308"/>
                    <a:pt x="6272" y="112416"/>
                    <a:pt x="17113" y="112716"/>
                  </a:cubicBezTo>
                  <a:cubicBezTo>
                    <a:pt x="17486" y="112724"/>
                    <a:pt x="17860" y="112728"/>
                    <a:pt x="18234" y="112728"/>
                  </a:cubicBezTo>
                  <a:cubicBezTo>
                    <a:pt x="20895" y="112728"/>
                    <a:pt x="23549" y="112517"/>
                    <a:pt x="26153" y="112049"/>
                  </a:cubicBezTo>
                  <a:cubicBezTo>
                    <a:pt x="26319" y="112049"/>
                    <a:pt x="26520" y="112015"/>
                    <a:pt x="26686" y="111982"/>
                  </a:cubicBezTo>
                  <a:cubicBezTo>
                    <a:pt x="27220" y="111882"/>
                    <a:pt x="27720" y="111749"/>
                    <a:pt x="28254" y="111648"/>
                  </a:cubicBezTo>
                  <a:cubicBezTo>
                    <a:pt x="45700" y="107746"/>
                    <a:pt x="58509" y="93736"/>
                    <a:pt x="63646" y="77024"/>
                  </a:cubicBezTo>
                  <a:cubicBezTo>
                    <a:pt x="68783" y="60345"/>
                    <a:pt x="66915" y="42199"/>
                    <a:pt x="63913" y="25453"/>
                  </a:cubicBezTo>
                  <a:cubicBezTo>
                    <a:pt x="62078" y="15346"/>
                    <a:pt x="59143" y="2003"/>
                    <a:pt x="47034" y="169"/>
                  </a:cubicBezTo>
                  <a:cubicBezTo>
                    <a:pt x="46276" y="55"/>
                    <a:pt x="45522" y="1"/>
                    <a:pt x="4477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2423;p43"/>
            <p:cNvSpPr/>
            <p:nvPr/>
          </p:nvSpPr>
          <p:spPr>
            <a:xfrm>
              <a:off x="5699462" y="2023153"/>
              <a:ext cx="1203892" cy="1745714"/>
            </a:xfrm>
            <a:custGeom>
              <a:avLst/>
              <a:gdLst/>
              <a:ahLst/>
              <a:cxnLst/>
              <a:rect l="l" t="t" r="r" b="b"/>
              <a:pathLst>
                <a:path w="67549" h="97950" extrusionOk="0">
                  <a:moveTo>
                    <a:pt x="60177" y="0"/>
                  </a:moveTo>
                  <a:cubicBezTo>
                    <a:pt x="61845" y="9173"/>
                    <a:pt x="62745" y="18447"/>
                    <a:pt x="62178" y="27720"/>
                  </a:cubicBezTo>
                  <a:cubicBezTo>
                    <a:pt x="61411" y="39829"/>
                    <a:pt x="58075" y="51937"/>
                    <a:pt x="51304" y="62011"/>
                  </a:cubicBezTo>
                  <a:cubicBezTo>
                    <a:pt x="44532" y="72052"/>
                    <a:pt x="34158" y="79924"/>
                    <a:pt x="22283" y="82426"/>
                  </a:cubicBezTo>
                  <a:cubicBezTo>
                    <a:pt x="20232" y="82859"/>
                    <a:pt x="18130" y="83126"/>
                    <a:pt x="16041" y="83126"/>
                  </a:cubicBezTo>
                  <a:cubicBezTo>
                    <a:pt x="13952" y="83126"/>
                    <a:pt x="11876" y="82859"/>
                    <a:pt x="9874" y="82226"/>
                  </a:cubicBezTo>
                  <a:cubicBezTo>
                    <a:pt x="5971" y="80991"/>
                    <a:pt x="2636" y="78390"/>
                    <a:pt x="0" y="75221"/>
                  </a:cubicBezTo>
                  <a:lnTo>
                    <a:pt x="0" y="75221"/>
                  </a:lnTo>
                  <a:cubicBezTo>
                    <a:pt x="67" y="75954"/>
                    <a:pt x="134" y="76688"/>
                    <a:pt x="201" y="77422"/>
                  </a:cubicBezTo>
                  <a:cubicBezTo>
                    <a:pt x="1201" y="86529"/>
                    <a:pt x="5071" y="97637"/>
                    <a:pt x="15912" y="97937"/>
                  </a:cubicBezTo>
                  <a:cubicBezTo>
                    <a:pt x="16285" y="97945"/>
                    <a:pt x="16659" y="97949"/>
                    <a:pt x="17033" y="97949"/>
                  </a:cubicBezTo>
                  <a:cubicBezTo>
                    <a:pt x="19694" y="97949"/>
                    <a:pt x="22348" y="97738"/>
                    <a:pt x="24952" y="97270"/>
                  </a:cubicBezTo>
                  <a:cubicBezTo>
                    <a:pt x="25118" y="97236"/>
                    <a:pt x="25285" y="97203"/>
                    <a:pt x="25485" y="97203"/>
                  </a:cubicBezTo>
                  <a:cubicBezTo>
                    <a:pt x="25986" y="97103"/>
                    <a:pt x="26519" y="96970"/>
                    <a:pt x="27053" y="96869"/>
                  </a:cubicBezTo>
                  <a:cubicBezTo>
                    <a:pt x="44466" y="92967"/>
                    <a:pt x="57308" y="78957"/>
                    <a:pt x="62445" y="62245"/>
                  </a:cubicBezTo>
                  <a:cubicBezTo>
                    <a:pt x="67549" y="45566"/>
                    <a:pt x="65714" y="27420"/>
                    <a:pt x="62679" y="10674"/>
                  </a:cubicBezTo>
                  <a:cubicBezTo>
                    <a:pt x="62078" y="7305"/>
                    <a:pt x="61344" y="3569"/>
                    <a:pt x="6017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2424;p43"/>
            <p:cNvSpPr/>
            <p:nvPr/>
          </p:nvSpPr>
          <p:spPr>
            <a:xfrm>
              <a:off x="6052569" y="2947975"/>
              <a:ext cx="420344" cy="123225"/>
            </a:xfrm>
            <a:custGeom>
              <a:avLst/>
              <a:gdLst/>
              <a:ahLst/>
              <a:cxnLst/>
              <a:rect l="l" t="t" r="r" b="b"/>
              <a:pathLst>
                <a:path w="23585" h="6914" extrusionOk="0">
                  <a:moveTo>
                    <a:pt x="2159" y="0"/>
                  </a:moveTo>
                  <a:cubicBezTo>
                    <a:pt x="1557" y="0"/>
                    <a:pt x="959" y="295"/>
                    <a:pt x="601" y="843"/>
                  </a:cubicBezTo>
                  <a:cubicBezTo>
                    <a:pt x="1" y="1710"/>
                    <a:pt x="267" y="2878"/>
                    <a:pt x="1135" y="3445"/>
                  </a:cubicBezTo>
                  <a:cubicBezTo>
                    <a:pt x="4637" y="5746"/>
                    <a:pt x="8673" y="6914"/>
                    <a:pt x="12710" y="6914"/>
                  </a:cubicBezTo>
                  <a:cubicBezTo>
                    <a:pt x="16079" y="6914"/>
                    <a:pt x="19414" y="6113"/>
                    <a:pt x="22350" y="4479"/>
                  </a:cubicBezTo>
                  <a:cubicBezTo>
                    <a:pt x="23251" y="3978"/>
                    <a:pt x="23584" y="2811"/>
                    <a:pt x="23084" y="1910"/>
                  </a:cubicBezTo>
                  <a:cubicBezTo>
                    <a:pt x="22719" y="1294"/>
                    <a:pt x="22073" y="943"/>
                    <a:pt x="21413" y="943"/>
                  </a:cubicBezTo>
                  <a:cubicBezTo>
                    <a:pt x="21108" y="943"/>
                    <a:pt x="20800" y="1018"/>
                    <a:pt x="20515" y="1176"/>
                  </a:cubicBezTo>
                  <a:cubicBezTo>
                    <a:pt x="18127" y="2507"/>
                    <a:pt x="15423" y="3166"/>
                    <a:pt x="12690" y="3166"/>
                  </a:cubicBezTo>
                  <a:cubicBezTo>
                    <a:pt x="9392" y="3166"/>
                    <a:pt x="6052" y="2206"/>
                    <a:pt x="3170" y="309"/>
                  </a:cubicBezTo>
                  <a:cubicBezTo>
                    <a:pt x="2862" y="100"/>
                    <a:pt x="2510" y="0"/>
                    <a:pt x="2159" y="0"/>
                  </a:cubicBezTo>
                  <a:close/>
                </a:path>
              </a:pathLst>
            </a:custGeom>
            <a:solidFill>
              <a:srgbClr val="8A51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2425;p43"/>
            <p:cNvSpPr/>
            <p:nvPr/>
          </p:nvSpPr>
          <p:spPr>
            <a:xfrm>
              <a:off x="6387855" y="2738132"/>
              <a:ext cx="139122" cy="134221"/>
            </a:xfrm>
            <a:custGeom>
              <a:avLst/>
              <a:gdLst/>
              <a:ahLst/>
              <a:cxnLst/>
              <a:rect l="l" t="t" r="r" b="b"/>
              <a:pathLst>
                <a:path w="7806" h="7531" extrusionOk="0">
                  <a:moveTo>
                    <a:pt x="3903" y="0"/>
                  </a:moveTo>
                  <a:cubicBezTo>
                    <a:pt x="1951" y="0"/>
                    <a:pt x="0" y="1260"/>
                    <a:pt x="33" y="3778"/>
                  </a:cubicBezTo>
                  <a:cubicBezTo>
                    <a:pt x="0" y="6280"/>
                    <a:pt x="1951" y="7531"/>
                    <a:pt x="3903" y="7531"/>
                  </a:cubicBezTo>
                  <a:cubicBezTo>
                    <a:pt x="5854" y="7531"/>
                    <a:pt x="7806" y="6280"/>
                    <a:pt x="7772" y="3778"/>
                  </a:cubicBezTo>
                  <a:cubicBezTo>
                    <a:pt x="7806" y="1260"/>
                    <a:pt x="5854" y="0"/>
                    <a:pt x="3903" y="0"/>
                  </a:cubicBezTo>
                  <a:close/>
                </a:path>
              </a:pathLst>
            </a:custGeom>
            <a:solidFill>
              <a:srgbClr val="8A51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2426;p43"/>
            <p:cNvSpPr/>
            <p:nvPr/>
          </p:nvSpPr>
          <p:spPr>
            <a:xfrm>
              <a:off x="6447003" y="2750625"/>
              <a:ext cx="65409" cy="62878"/>
            </a:xfrm>
            <a:custGeom>
              <a:avLst/>
              <a:gdLst/>
              <a:ahLst/>
              <a:cxnLst/>
              <a:rect l="l" t="t" r="r" b="b"/>
              <a:pathLst>
                <a:path w="3670" h="3528" extrusionOk="0">
                  <a:moveTo>
                    <a:pt x="1835" y="0"/>
                  </a:moveTo>
                  <a:cubicBezTo>
                    <a:pt x="917" y="0"/>
                    <a:pt x="0" y="592"/>
                    <a:pt x="17" y="1776"/>
                  </a:cubicBezTo>
                  <a:cubicBezTo>
                    <a:pt x="0" y="2944"/>
                    <a:pt x="917" y="3528"/>
                    <a:pt x="1835" y="3528"/>
                  </a:cubicBezTo>
                  <a:cubicBezTo>
                    <a:pt x="2752" y="3528"/>
                    <a:pt x="3669" y="2944"/>
                    <a:pt x="3653" y="1776"/>
                  </a:cubicBezTo>
                  <a:cubicBezTo>
                    <a:pt x="3669" y="592"/>
                    <a:pt x="2752" y="0"/>
                    <a:pt x="1835" y="0"/>
                  </a:cubicBez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2427;p43"/>
            <p:cNvSpPr/>
            <p:nvPr/>
          </p:nvSpPr>
          <p:spPr>
            <a:xfrm>
              <a:off x="6477014" y="2614526"/>
              <a:ext cx="167068" cy="149941"/>
            </a:xfrm>
            <a:custGeom>
              <a:avLst/>
              <a:gdLst/>
              <a:ahLst/>
              <a:cxnLst/>
              <a:rect l="l" t="t" r="r" b="b"/>
              <a:pathLst>
                <a:path w="9374" h="8413" extrusionOk="0">
                  <a:moveTo>
                    <a:pt x="945" y="1"/>
                  </a:moveTo>
                  <a:cubicBezTo>
                    <a:pt x="622" y="1"/>
                    <a:pt x="326" y="214"/>
                    <a:pt x="201" y="540"/>
                  </a:cubicBezTo>
                  <a:cubicBezTo>
                    <a:pt x="1" y="941"/>
                    <a:pt x="234" y="1441"/>
                    <a:pt x="668" y="1608"/>
                  </a:cubicBezTo>
                  <a:cubicBezTo>
                    <a:pt x="3737" y="2842"/>
                    <a:pt x="6305" y="5144"/>
                    <a:pt x="7673" y="7946"/>
                  </a:cubicBezTo>
                  <a:cubicBezTo>
                    <a:pt x="7806" y="8246"/>
                    <a:pt x="8106" y="8413"/>
                    <a:pt x="8440" y="8413"/>
                  </a:cubicBezTo>
                  <a:cubicBezTo>
                    <a:pt x="8540" y="8413"/>
                    <a:pt x="8673" y="8379"/>
                    <a:pt x="8807" y="8346"/>
                  </a:cubicBezTo>
                  <a:cubicBezTo>
                    <a:pt x="9207" y="8112"/>
                    <a:pt x="9374" y="7612"/>
                    <a:pt x="9174" y="7212"/>
                  </a:cubicBezTo>
                  <a:cubicBezTo>
                    <a:pt x="7606" y="4043"/>
                    <a:pt x="4737" y="1441"/>
                    <a:pt x="1268" y="73"/>
                  </a:cubicBezTo>
                  <a:cubicBezTo>
                    <a:pt x="1161" y="24"/>
                    <a:pt x="1052" y="1"/>
                    <a:pt x="945" y="1"/>
                  </a:cubicBezTo>
                  <a:close/>
                </a:path>
              </a:pathLst>
            </a:custGeom>
            <a:solidFill>
              <a:srgbClr val="8A51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2428;p43"/>
            <p:cNvSpPr/>
            <p:nvPr/>
          </p:nvSpPr>
          <p:spPr>
            <a:xfrm>
              <a:off x="6044246" y="2738132"/>
              <a:ext cx="139140" cy="134221"/>
            </a:xfrm>
            <a:custGeom>
              <a:avLst/>
              <a:gdLst/>
              <a:ahLst/>
              <a:cxnLst/>
              <a:rect l="l" t="t" r="r" b="b"/>
              <a:pathLst>
                <a:path w="7807" h="7531" extrusionOk="0">
                  <a:moveTo>
                    <a:pt x="3903" y="0"/>
                  </a:moveTo>
                  <a:cubicBezTo>
                    <a:pt x="1952" y="0"/>
                    <a:pt x="1" y="1260"/>
                    <a:pt x="34" y="3778"/>
                  </a:cubicBezTo>
                  <a:cubicBezTo>
                    <a:pt x="1" y="6280"/>
                    <a:pt x="1952" y="7531"/>
                    <a:pt x="3903" y="7531"/>
                  </a:cubicBezTo>
                  <a:cubicBezTo>
                    <a:pt x="5855" y="7531"/>
                    <a:pt x="7806" y="6280"/>
                    <a:pt x="7773" y="3778"/>
                  </a:cubicBezTo>
                  <a:cubicBezTo>
                    <a:pt x="7806" y="1260"/>
                    <a:pt x="5855" y="0"/>
                    <a:pt x="3903" y="0"/>
                  </a:cubicBezTo>
                  <a:close/>
                </a:path>
              </a:pathLst>
            </a:custGeom>
            <a:solidFill>
              <a:srgbClr val="8A51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2429;p43"/>
            <p:cNvSpPr/>
            <p:nvPr/>
          </p:nvSpPr>
          <p:spPr>
            <a:xfrm>
              <a:off x="6103394" y="2750625"/>
              <a:ext cx="65409" cy="62878"/>
            </a:xfrm>
            <a:custGeom>
              <a:avLst/>
              <a:gdLst/>
              <a:ahLst/>
              <a:cxnLst/>
              <a:rect l="l" t="t" r="r" b="b"/>
              <a:pathLst>
                <a:path w="3670" h="3528" extrusionOk="0">
                  <a:moveTo>
                    <a:pt x="1835" y="0"/>
                  </a:moveTo>
                  <a:cubicBezTo>
                    <a:pt x="918" y="0"/>
                    <a:pt x="1" y="592"/>
                    <a:pt x="17" y="1776"/>
                  </a:cubicBezTo>
                  <a:cubicBezTo>
                    <a:pt x="1" y="2944"/>
                    <a:pt x="918" y="3528"/>
                    <a:pt x="1835" y="3528"/>
                  </a:cubicBezTo>
                  <a:cubicBezTo>
                    <a:pt x="2753" y="3528"/>
                    <a:pt x="3670" y="2944"/>
                    <a:pt x="3653" y="1776"/>
                  </a:cubicBezTo>
                  <a:cubicBezTo>
                    <a:pt x="3670" y="592"/>
                    <a:pt x="2753" y="0"/>
                    <a:pt x="1835" y="0"/>
                  </a:cubicBez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2430;p43"/>
            <p:cNvSpPr/>
            <p:nvPr/>
          </p:nvSpPr>
          <p:spPr>
            <a:xfrm>
              <a:off x="5927144" y="2614258"/>
              <a:ext cx="167068" cy="150208"/>
            </a:xfrm>
            <a:custGeom>
              <a:avLst/>
              <a:gdLst/>
              <a:ahLst/>
              <a:cxnLst/>
              <a:rect l="l" t="t" r="r" b="b"/>
              <a:pathLst>
                <a:path w="9374" h="8428" extrusionOk="0">
                  <a:moveTo>
                    <a:pt x="8398" y="0"/>
                  </a:moveTo>
                  <a:cubicBezTo>
                    <a:pt x="8301" y="0"/>
                    <a:pt x="8203" y="18"/>
                    <a:pt x="8106" y="55"/>
                  </a:cubicBezTo>
                  <a:cubicBezTo>
                    <a:pt x="4637" y="1456"/>
                    <a:pt x="1768" y="4058"/>
                    <a:pt x="200" y="7227"/>
                  </a:cubicBezTo>
                  <a:cubicBezTo>
                    <a:pt x="0" y="7627"/>
                    <a:pt x="167" y="8127"/>
                    <a:pt x="567" y="8327"/>
                  </a:cubicBezTo>
                  <a:cubicBezTo>
                    <a:pt x="701" y="8394"/>
                    <a:pt x="834" y="8428"/>
                    <a:pt x="934" y="8428"/>
                  </a:cubicBezTo>
                  <a:cubicBezTo>
                    <a:pt x="1268" y="8428"/>
                    <a:pt x="1568" y="8261"/>
                    <a:pt x="1701" y="7961"/>
                  </a:cubicBezTo>
                  <a:cubicBezTo>
                    <a:pt x="3069" y="5159"/>
                    <a:pt x="5638" y="2857"/>
                    <a:pt x="8740" y="1623"/>
                  </a:cubicBezTo>
                  <a:cubicBezTo>
                    <a:pt x="9140" y="1456"/>
                    <a:pt x="9374" y="956"/>
                    <a:pt x="9207" y="522"/>
                  </a:cubicBezTo>
                  <a:cubicBezTo>
                    <a:pt x="9051" y="211"/>
                    <a:pt x="8735" y="0"/>
                    <a:pt x="8398" y="0"/>
                  </a:cubicBezTo>
                  <a:close/>
                </a:path>
              </a:pathLst>
            </a:custGeom>
            <a:solidFill>
              <a:srgbClr val="8A51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2431;p43"/>
            <p:cNvSpPr/>
            <p:nvPr/>
          </p:nvSpPr>
          <p:spPr>
            <a:xfrm>
              <a:off x="7942352" y="2610177"/>
              <a:ext cx="313926" cy="593471"/>
            </a:xfrm>
            <a:custGeom>
              <a:avLst/>
              <a:gdLst/>
              <a:ahLst/>
              <a:cxnLst/>
              <a:rect l="l" t="t" r="r" b="b"/>
              <a:pathLst>
                <a:path w="17614" h="33299" extrusionOk="0">
                  <a:moveTo>
                    <a:pt x="9803" y="0"/>
                  </a:moveTo>
                  <a:cubicBezTo>
                    <a:pt x="7626" y="0"/>
                    <a:pt x="5442" y="1348"/>
                    <a:pt x="4638" y="3386"/>
                  </a:cubicBezTo>
                  <a:cubicBezTo>
                    <a:pt x="3403" y="6522"/>
                    <a:pt x="5171" y="10224"/>
                    <a:pt x="3970" y="13360"/>
                  </a:cubicBezTo>
                  <a:cubicBezTo>
                    <a:pt x="3070" y="15695"/>
                    <a:pt x="601" y="17329"/>
                    <a:pt x="201" y="19798"/>
                  </a:cubicBezTo>
                  <a:cubicBezTo>
                    <a:pt x="1" y="21299"/>
                    <a:pt x="601" y="22800"/>
                    <a:pt x="1269" y="24134"/>
                  </a:cubicBezTo>
                  <a:cubicBezTo>
                    <a:pt x="1936" y="25502"/>
                    <a:pt x="2736" y="26836"/>
                    <a:pt x="2903" y="28337"/>
                  </a:cubicBezTo>
                  <a:cubicBezTo>
                    <a:pt x="3070" y="29972"/>
                    <a:pt x="2203" y="30739"/>
                    <a:pt x="1602" y="32107"/>
                  </a:cubicBezTo>
                  <a:cubicBezTo>
                    <a:pt x="1250" y="32987"/>
                    <a:pt x="1144" y="33298"/>
                    <a:pt x="1728" y="33298"/>
                  </a:cubicBezTo>
                  <a:cubicBezTo>
                    <a:pt x="1919" y="33298"/>
                    <a:pt x="2183" y="33265"/>
                    <a:pt x="2536" y="33207"/>
                  </a:cubicBezTo>
                  <a:cubicBezTo>
                    <a:pt x="4904" y="32874"/>
                    <a:pt x="7073" y="30739"/>
                    <a:pt x="7573" y="28471"/>
                  </a:cubicBezTo>
                  <a:cubicBezTo>
                    <a:pt x="7940" y="26936"/>
                    <a:pt x="7706" y="25235"/>
                    <a:pt x="8540" y="23867"/>
                  </a:cubicBezTo>
                  <a:cubicBezTo>
                    <a:pt x="9441" y="22400"/>
                    <a:pt x="11309" y="21866"/>
                    <a:pt x="12977" y="21299"/>
                  </a:cubicBezTo>
                  <a:cubicBezTo>
                    <a:pt x="14645" y="20765"/>
                    <a:pt x="16479" y="19865"/>
                    <a:pt x="16880" y="18163"/>
                  </a:cubicBezTo>
                  <a:cubicBezTo>
                    <a:pt x="17614" y="15295"/>
                    <a:pt x="13811" y="12993"/>
                    <a:pt x="13944" y="10058"/>
                  </a:cubicBezTo>
                  <a:cubicBezTo>
                    <a:pt x="13978" y="8890"/>
                    <a:pt x="14611" y="7889"/>
                    <a:pt x="14912" y="6789"/>
                  </a:cubicBezTo>
                  <a:cubicBezTo>
                    <a:pt x="15612" y="4153"/>
                    <a:pt x="13978" y="1084"/>
                    <a:pt x="11376" y="251"/>
                  </a:cubicBezTo>
                  <a:cubicBezTo>
                    <a:pt x="10865" y="80"/>
                    <a:pt x="10334" y="0"/>
                    <a:pt x="98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2432;p43"/>
            <p:cNvSpPr/>
            <p:nvPr/>
          </p:nvSpPr>
          <p:spPr>
            <a:xfrm>
              <a:off x="7687938" y="3004004"/>
              <a:ext cx="143293" cy="60062"/>
            </a:xfrm>
            <a:custGeom>
              <a:avLst/>
              <a:gdLst/>
              <a:ahLst/>
              <a:cxnLst/>
              <a:rect l="l" t="t" r="r" b="b"/>
              <a:pathLst>
                <a:path w="8040" h="3370" extrusionOk="0">
                  <a:moveTo>
                    <a:pt x="0" y="1"/>
                  </a:moveTo>
                  <a:lnTo>
                    <a:pt x="4236" y="3370"/>
                  </a:lnTo>
                  <a:lnTo>
                    <a:pt x="8039" y="3036"/>
                  </a:lnTo>
                  <a:lnTo>
                    <a:pt x="4937" y="568"/>
                  </a:lnTo>
                  <a:cubicBezTo>
                    <a:pt x="3336" y="201"/>
                    <a:pt x="1668" y="1"/>
                    <a:pt x="0" y="1"/>
                  </a:cubicBezTo>
                  <a:close/>
                </a:path>
              </a:pathLst>
            </a:custGeom>
            <a:solidFill>
              <a:srgbClr val="FBAF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2433;p43"/>
            <p:cNvSpPr/>
            <p:nvPr/>
          </p:nvSpPr>
          <p:spPr>
            <a:xfrm>
              <a:off x="7763429" y="3058697"/>
              <a:ext cx="218789" cy="156375"/>
            </a:xfrm>
            <a:custGeom>
              <a:avLst/>
              <a:gdLst/>
              <a:ahLst/>
              <a:cxnLst/>
              <a:rect l="l" t="t" r="r" b="b"/>
              <a:pathLst>
                <a:path w="12276" h="8774" extrusionOk="0">
                  <a:moveTo>
                    <a:pt x="3803" y="0"/>
                  </a:moveTo>
                  <a:lnTo>
                    <a:pt x="0" y="301"/>
                  </a:lnTo>
                  <a:lnTo>
                    <a:pt x="10641" y="8773"/>
                  </a:lnTo>
                  <a:lnTo>
                    <a:pt x="12276" y="6705"/>
                  </a:lnTo>
                  <a:lnTo>
                    <a:pt x="3803" y="0"/>
                  </a:lnTo>
                  <a:close/>
                </a:path>
              </a:pathLst>
            </a:custGeom>
            <a:solidFill>
              <a:srgbClr val="FFFC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2434;p43"/>
            <p:cNvSpPr/>
            <p:nvPr/>
          </p:nvSpPr>
          <p:spPr>
            <a:xfrm>
              <a:off x="7952599" y="3177581"/>
              <a:ext cx="31991" cy="39798"/>
            </a:xfrm>
            <a:custGeom>
              <a:avLst/>
              <a:gdLst/>
              <a:ahLst/>
              <a:cxnLst/>
              <a:rect l="l" t="t" r="r" b="b"/>
              <a:pathLst>
                <a:path w="1795" h="2233" extrusionOk="0">
                  <a:moveTo>
                    <a:pt x="1661" y="1"/>
                  </a:moveTo>
                  <a:cubicBezTo>
                    <a:pt x="1561" y="1"/>
                    <a:pt x="1494" y="68"/>
                    <a:pt x="1461" y="168"/>
                  </a:cubicBezTo>
                  <a:cubicBezTo>
                    <a:pt x="1427" y="234"/>
                    <a:pt x="1394" y="334"/>
                    <a:pt x="1327" y="401"/>
                  </a:cubicBezTo>
                  <a:cubicBezTo>
                    <a:pt x="1194" y="501"/>
                    <a:pt x="994" y="501"/>
                    <a:pt x="927" y="635"/>
                  </a:cubicBezTo>
                  <a:cubicBezTo>
                    <a:pt x="860" y="768"/>
                    <a:pt x="927" y="935"/>
                    <a:pt x="827" y="1035"/>
                  </a:cubicBezTo>
                  <a:cubicBezTo>
                    <a:pt x="794" y="1068"/>
                    <a:pt x="727" y="1068"/>
                    <a:pt x="660" y="1068"/>
                  </a:cubicBezTo>
                  <a:cubicBezTo>
                    <a:pt x="560" y="1102"/>
                    <a:pt x="460" y="1235"/>
                    <a:pt x="393" y="1335"/>
                  </a:cubicBezTo>
                  <a:cubicBezTo>
                    <a:pt x="293" y="1502"/>
                    <a:pt x="60" y="1769"/>
                    <a:pt x="26" y="1969"/>
                  </a:cubicBezTo>
                  <a:cubicBezTo>
                    <a:pt x="0" y="2101"/>
                    <a:pt x="57" y="2233"/>
                    <a:pt x="165" y="2233"/>
                  </a:cubicBezTo>
                  <a:cubicBezTo>
                    <a:pt x="193" y="2233"/>
                    <a:pt x="225" y="2223"/>
                    <a:pt x="260" y="2202"/>
                  </a:cubicBezTo>
                  <a:cubicBezTo>
                    <a:pt x="460" y="2102"/>
                    <a:pt x="627" y="1802"/>
                    <a:pt x="760" y="1635"/>
                  </a:cubicBezTo>
                  <a:cubicBezTo>
                    <a:pt x="927" y="1402"/>
                    <a:pt x="1127" y="1202"/>
                    <a:pt x="1294" y="1002"/>
                  </a:cubicBezTo>
                  <a:cubicBezTo>
                    <a:pt x="1361" y="901"/>
                    <a:pt x="1461" y="801"/>
                    <a:pt x="1527" y="701"/>
                  </a:cubicBezTo>
                  <a:cubicBezTo>
                    <a:pt x="1594" y="601"/>
                    <a:pt x="1661" y="501"/>
                    <a:pt x="1728" y="401"/>
                  </a:cubicBezTo>
                  <a:cubicBezTo>
                    <a:pt x="1761" y="334"/>
                    <a:pt x="1794" y="268"/>
                    <a:pt x="1794" y="168"/>
                  </a:cubicBezTo>
                  <a:cubicBezTo>
                    <a:pt x="1794" y="101"/>
                    <a:pt x="1761" y="1"/>
                    <a:pt x="1661" y="1"/>
                  </a:cubicBezTo>
                  <a:close/>
                </a:path>
              </a:pathLst>
            </a:custGeom>
            <a:solidFill>
              <a:srgbClr val="33131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2435;p43"/>
            <p:cNvSpPr/>
            <p:nvPr/>
          </p:nvSpPr>
          <p:spPr>
            <a:xfrm>
              <a:off x="8532658" y="3129428"/>
              <a:ext cx="145075" cy="145681"/>
            </a:xfrm>
            <a:custGeom>
              <a:avLst/>
              <a:gdLst/>
              <a:ahLst/>
              <a:cxnLst/>
              <a:rect l="l" t="t" r="r" b="b"/>
              <a:pathLst>
                <a:path w="8140" h="8174" extrusionOk="0">
                  <a:moveTo>
                    <a:pt x="4070" y="1"/>
                  </a:moveTo>
                  <a:cubicBezTo>
                    <a:pt x="3970" y="268"/>
                    <a:pt x="3870" y="768"/>
                    <a:pt x="3770" y="1302"/>
                  </a:cubicBezTo>
                  <a:cubicBezTo>
                    <a:pt x="3570" y="2569"/>
                    <a:pt x="2569" y="3570"/>
                    <a:pt x="1302" y="3804"/>
                  </a:cubicBezTo>
                  <a:cubicBezTo>
                    <a:pt x="768" y="3870"/>
                    <a:pt x="268" y="4004"/>
                    <a:pt x="1" y="4070"/>
                  </a:cubicBezTo>
                  <a:cubicBezTo>
                    <a:pt x="268" y="4171"/>
                    <a:pt x="768" y="4271"/>
                    <a:pt x="1302" y="4371"/>
                  </a:cubicBezTo>
                  <a:cubicBezTo>
                    <a:pt x="2569" y="4604"/>
                    <a:pt x="3570" y="5572"/>
                    <a:pt x="3803" y="6839"/>
                  </a:cubicBezTo>
                  <a:cubicBezTo>
                    <a:pt x="3870" y="7406"/>
                    <a:pt x="4004" y="7907"/>
                    <a:pt x="4070" y="8173"/>
                  </a:cubicBezTo>
                  <a:cubicBezTo>
                    <a:pt x="4170" y="7907"/>
                    <a:pt x="4270" y="7406"/>
                    <a:pt x="4370" y="6872"/>
                  </a:cubicBezTo>
                  <a:cubicBezTo>
                    <a:pt x="4571" y="5605"/>
                    <a:pt x="5571" y="4604"/>
                    <a:pt x="6839" y="4371"/>
                  </a:cubicBezTo>
                  <a:cubicBezTo>
                    <a:pt x="7406" y="4271"/>
                    <a:pt x="7906" y="4171"/>
                    <a:pt x="8140" y="4070"/>
                  </a:cubicBezTo>
                  <a:cubicBezTo>
                    <a:pt x="7906" y="4004"/>
                    <a:pt x="7406" y="3870"/>
                    <a:pt x="6839" y="3804"/>
                  </a:cubicBezTo>
                  <a:cubicBezTo>
                    <a:pt x="5571" y="3570"/>
                    <a:pt x="4571" y="2569"/>
                    <a:pt x="4370" y="1302"/>
                  </a:cubicBezTo>
                  <a:cubicBezTo>
                    <a:pt x="4270" y="768"/>
                    <a:pt x="4170" y="268"/>
                    <a:pt x="407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7" name="Title 1">
            <a:extLst>
              <a:ext uri="{FF2B5EF4-FFF2-40B4-BE49-F238E27FC236}">
                <a16:creationId xmlns:a16="http://schemas.microsoft.com/office/drawing/2014/main" id="{411A2127-A290-6F4C-B4F7-848081134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1533" y="211476"/>
            <a:ext cx="5402179" cy="660600"/>
          </a:xfrm>
        </p:spPr>
        <p:txBody>
          <a:bodyPr/>
          <a:lstStyle/>
          <a:p>
            <a:r>
              <a:rPr lang="en-US" dirty="0"/>
              <a:t>Introduction : </a:t>
            </a:r>
            <a:endParaRPr lang="x-none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FC447877-CAE7-6A5E-5E6A-81AD6DE797A0}"/>
              </a:ext>
            </a:extLst>
          </p:cNvPr>
          <p:cNvSpPr txBox="1"/>
          <p:nvPr/>
        </p:nvSpPr>
        <p:spPr>
          <a:xfrm>
            <a:off x="222738" y="4595446"/>
            <a:ext cx="257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59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411A2127-A290-6F4C-B4F7-848081134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820" y="236309"/>
            <a:ext cx="5402179" cy="660600"/>
          </a:xfrm>
        </p:spPr>
        <p:txBody>
          <a:bodyPr/>
          <a:lstStyle/>
          <a:p>
            <a:r>
              <a:rPr lang="en-GB" dirty="0"/>
              <a:t>R</a:t>
            </a:r>
            <a:r>
              <a:rPr lang="x-none" dirty="0"/>
              <a:t>isk factor of TB 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F4DC43-EB8C-9B4A-BEA4-93AC74BC834F}"/>
              </a:ext>
            </a:extLst>
          </p:cNvPr>
          <p:cNvSpPr txBox="1"/>
          <p:nvPr/>
        </p:nvSpPr>
        <p:spPr>
          <a:xfrm>
            <a:off x="383822" y="1083733"/>
            <a:ext cx="8477956" cy="6155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 </a:t>
            </a:r>
          </a:p>
          <a:p>
            <a:pPr marL="342900" indent="-342900">
              <a:buAutoNum type="arabicPeriod"/>
            </a:pPr>
            <a:r>
              <a:rPr lang="en-GB" b="1" dirty="0"/>
              <a:t>Immunosuppressive Conditions:  </a:t>
            </a:r>
          </a:p>
          <a:p>
            <a:r>
              <a:rPr lang="en-GB" dirty="0"/>
              <a:t>HIV coinfection is the most potent immunosuppressor risk factor for developing active TB disease.  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r>
              <a:rPr lang="en-GB" b="1" dirty="0"/>
              <a:t>2. Malnutrition : </a:t>
            </a:r>
          </a:p>
          <a:p>
            <a:r>
              <a:rPr lang="en-GB" dirty="0"/>
              <a:t>Studies have shown that malnutrition increases the risk of TB because of an impaired immune response.  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r>
              <a:rPr lang="en-GB" b="1" dirty="0"/>
              <a:t>3. Young Age :</a:t>
            </a:r>
          </a:p>
          <a:p>
            <a:r>
              <a:rPr lang="en-GB" dirty="0"/>
              <a:t>Children are at higher risk of contracting TB infection and disease. </a:t>
            </a:r>
          </a:p>
          <a:p>
            <a:endParaRPr lang="en-GB" dirty="0"/>
          </a:p>
          <a:p>
            <a:r>
              <a:rPr lang="en-GB" b="1" dirty="0"/>
              <a:t>4. Diabetes:</a:t>
            </a:r>
          </a:p>
          <a:p>
            <a:r>
              <a:rPr lang="en-GB" dirty="0"/>
              <a:t>Diabetes has been shown to increase the risk of active TB disease.</a:t>
            </a:r>
          </a:p>
          <a:p>
            <a:endParaRPr lang="en-GB" dirty="0"/>
          </a:p>
          <a:p>
            <a:r>
              <a:rPr lang="en-GB" b="1" dirty="0"/>
              <a:t>5. Tobacco Smoke:</a:t>
            </a:r>
            <a:endParaRPr lang="ar-SA" b="1" dirty="0"/>
          </a:p>
          <a:p>
            <a:r>
              <a:rPr lang="en-GB" dirty="0"/>
              <a:t>TB related mortality rates are significantly higher in smokers than in never smokers.</a:t>
            </a:r>
          </a:p>
          <a:p>
            <a:r>
              <a:rPr lang="en-GB" dirty="0"/>
              <a:t> 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b="1" dirty="0"/>
          </a:p>
          <a:p>
            <a:endParaRPr lang="en-GB" dirty="0"/>
          </a:p>
          <a:p>
            <a:r>
              <a:rPr lang="en-GB" dirty="0"/>
              <a:t>  </a:t>
            </a:r>
          </a:p>
          <a:p>
            <a:endParaRPr lang="en-GB" b="1" dirty="0"/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x-none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D2DF6684-8788-46D3-8153-87E3A000A689}"/>
              </a:ext>
            </a:extLst>
          </p:cNvPr>
          <p:cNvSpPr/>
          <p:nvPr/>
        </p:nvSpPr>
        <p:spPr>
          <a:xfrm>
            <a:off x="8162" y="-10633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D91E86FB-B098-1B13-4287-7041C3759E03}"/>
              </a:ext>
            </a:extLst>
          </p:cNvPr>
          <p:cNvSpPr txBox="1"/>
          <p:nvPr/>
        </p:nvSpPr>
        <p:spPr>
          <a:xfrm>
            <a:off x="180622" y="4684889"/>
            <a:ext cx="20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667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>
            <a:extLst>
              <a:ext uri="{FF2B5EF4-FFF2-40B4-BE49-F238E27FC236}">
                <a16:creationId xmlns:a16="http://schemas.microsoft.com/office/drawing/2014/main" id="{C76CE104-0098-470E-BF58-E2E37901DA4F}"/>
              </a:ext>
            </a:extLst>
          </p:cNvPr>
          <p:cNvSpPr/>
          <p:nvPr/>
        </p:nvSpPr>
        <p:spPr>
          <a:xfrm>
            <a:off x="8162" y="-22578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17" b="100000" l="0" r="896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49" y="624236"/>
            <a:ext cx="6168121" cy="403049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5" t="28539" b="12923"/>
          <a:stretch/>
        </p:blipFill>
        <p:spPr>
          <a:xfrm>
            <a:off x="5700887" y="1524000"/>
            <a:ext cx="2455965" cy="2957532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552862" y="210759"/>
            <a:ext cx="44776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b="1" dirty="0"/>
              <a:t>Risk factors of TB</a:t>
            </a:r>
            <a:endParaRPr lang="ar-LY" sz="3600" b="1" dirty="0"/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76622D7B-41A6-B790-0FE0-88FADD681E67}"/>
              </a:ext>
            </a:extLst>
          </p:cNvPr>
          <p:cNvSpPr txBox="1"/>
          <p:nvPr/>
        </p:nvSpPr>
        <p:spPr>
          <a:xfrm>
            <a:off x="237067" y="4572000"/>
            <a:ext cx="237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783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D331AED0-9D7A-7145-9D8C-B0904CFA5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381" y="-90311"/>
            <a:ext cx="4343400" cy="494297"/>
          </a:xfrm>
        </p:spPr>
        <p:txBody>
          <a:bodyPr/>
          <a:lstStyle/>
          <a:p>
            <a:r>
              <a:rPr lang="en-GB" dirty="0"/>
              <a:t>Prevalence of TB</a:t>
            </a:r>
            <a:endParaRPr lang="x-none" dirty="0"/>
          </a:p>
        </p:txBody>
      </p:sp>
      <p:sp>
        <p:nvSpPr>
          <p:cNvPr id="4" name="مستطيل 3">
            <a:extLst>
              <a:ext uri="{FF2B5EF4-FFF2-40B4-BE49-F238E27FC236}">
                <a16:creationId xmlns:a16="http://schemas.microsoft.com/office/drawing/2014/main" id="{E24E9806-3ADF-4A0E-8D19-8D2BD85D7EB1}"/>
              </a:ext>
            </a:extLst>
          </p:cNvPr>
          <p:cNvSpPr/>
          <p:nvPr/>
        </p:nvSpPr>
        <p:spPr>
          <a:xfrm>
            <a:off x="8162" y="0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C7F419-2913-173C-C320-15EEABF17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22" y="598263"/>
            <a:ext cx="8542202" cy="4496854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7CADBEAD-3A21-5DBB-7679-0570D7BDDB93}"/>
              </a:ext>
            </a:extLst>
          </p:cNvPr>
          <p:cNvSpPr txBox="1"/>
          <p:nvPr/>
        </p:nvSpPr>
        <p:spPr>
          <a:xfrm>
            <a:off x="203200" y="4605867"/>
            <a:ext cx="165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25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82C9D0F-B861-C546-B68B-326D952EEE34}"/>
              </a:ext>
            </a:extLst>
          </p:cNvPr>
          <p:cNvSpPr txBox="1"/>
          <p:nvPr/>
        </p:nvSpPr>
        <p:spPr>
          <a:xfrm>
            <a:off x="865871" y="1979937"/>
            <a:ext cx="822460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/>
              <a:t>Tobacco is a risk factor for tuberculosis and TB death. </a:t>
            </a:r>
          </a:p>
          <a:p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/>
              <a:t>TB patients have extremely high smoking rates, several studies have shown that smoking increases the rates of TB infection in both the incidence and severity.</a:t>
            </a:r>
          </a:p>
          <a:p>
            <a:r>
              <a:rPr lang="en-GB" sz="1600" dirty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/>
              <a:t>They also found a dose-response relationship between the number of cigarettes smoked daily, duration of smoking and the risk of active pulmonary TB.</a:t>
            </a:r>
          </a:p>
          <a:p>
            <a:pPr marL="285750" indent="-285750">
              <a:buFont typeface="Arial" pitchFamily="34" charset="0"/>
              <a:buChar char="•"/>
            </a:pPr>
            <a:endParaRPr lang="ar-SA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/>
              <a:t>This is consistent with the knowledge that long-term exposure to cigarette smoking has an adverse effect on the lung’s defence mechanisms.</a:t>
            </a:r>
            <a:endParaRPr lang="ar-SA" sz="1600" dirty="0"/>
          </a:p>
          <a:p>
            <a:pPr rtl="1"/>
            <a:endParaRPr lang="en-GB" dirty="0"/>
          </a:p>
          <a:p>
            <a:pPr marR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x-none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B42347AD-4739-7946-A572-4AC3662E4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832" y="683182"/>
            <a:ext cx="7372166" cy="847812"/>
          </a:xfrm>
        </p:spPr>
        <p:txBody>
          <a:bodyPr/>
          <a:lstStyle/>
          <a:p>
            <a:r>
              <a:rPr lang="en-GB" sz="4000" dirty="0"/>
              <a:t>R</a:t>
            </a:r>
            <a:r>
              <a:rPr lang="x-none" sz="4000" dirty="0"/>
              <a:t>elation between TB and smoking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:a16="http://schemas.microsoft.com/office/drawing/2014/main" id="{42351A24-BD06-4886-B845-F24DF3773753}"/>
              </a:ext>
            </a:extLst>
          </p:cNvPr>
          <p:cNvSpPr/>
          <p:nvPr/>
        </p:nvSpPr>
        <p:spPr>
          <a:xfrm>
            <a:off x="8162" y="0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oogle Shape;2463;p44"/>
          <p:cNvGrpSpPr/>
          <p:nvPr/>
        </p:nvGrpSpPr>
        <p:grpSpPr>
          <a:xfrm>
            <a:off x="99708" y="253168"/>
            <a:ext cx="1936844" cy="1611245"/>
            <a:chOff x="1130000" y="1469925"/>
            <a:chExt cx="2992400" cy="2623400"/>
          </a:xfrm>
        </p:grpSpPr>
        <p:sp>
          <p:nvSpPr>
            <p:cNvPr id="8" name="Google Shape;2464;p44"/>
            <p:cNvSpPr/>
            <p:nvPr/>
          </p:nvSpPr>
          <p:spPr>
            <a:xfrm>
              <a:off x="1281225" y="1469925"/>
              <a:ext cx="2777500" cy="2530575"/>
            </a:xfrm>
            <a:custGeom>
              <a:avLst/>
              <a:gdLst/>
              <a:ahLst/>
              <a:cxnLst/>
              <a:rect l="l" t="t" r="r" b="b"/>
              <a:pathLst>
                <a:path w="111100" h="101223" extrusionOk="0">
                  <a:moveTo>
                    <a:pt x="55569" y="0"/>
                  </a:moveTo>
                  <a:cubicBezTo>
                    <a:pt x="42620" y="0"/>
                    <a:pt x="29670" y="4939"/>
                    <a:pt x="19793" y="14816"/>
                  </a:cubicBezTo>
                  <a:cubicBezTo>
                    <a:pt x="0" y="34609"/>
                    <a:pt x="0" y="66652"/>
                    <a:pt x="19793" y="86406"/>
                  </a:cubicBezTo>
                  <a:cubicBezTo>
                    <a:pt x="29670" y="96284"/>
                    <a:pt x="42620" y="101222"/>
                    <a:pt x="55569" y="101222"/>
                  </a:cubicBezTo>
                  <a:cubicBezTo>
                    <a:pt x="68519" y="101222"/>
                    <a:pt x="81468" y="96284"/>
                    <a:pt x="91345" y="86406"/>
                  </a:cubicBezTo>
                  <a:cubicBezTo>
                    <a:pt x="111100" y="66652"/>
                    <a:pt x="111100" y="34609"/>
                    <a:pt x="91345" y="14816"/>
                  </a:cubicBezTo>
                  <a:cubicBezTo>
                    <a:pt x="81468" y="4939"/>
                    <a:pt x="68519" y="0"/>
                    <a:pt x="555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2465;p44"/>
            <p:cNvSpPr/>
            <p:nvPr/>
          </p:nvSpPr>
          <p:spPr>
            <a:xfrm>
              <a:off x="2080400" y="1814475"/>
              <a:ext cx="1180100" cy="782925"/>
            </a:xfrm>
            <a:custGeom>
              <a:avLst/>
              <a:gdLst/>
              <a:ahLst/>
              <a:cxnLst/>
              <a:rect l="l" t="t" r="r" b="b"/>
              <a:pathLst>
                <a:path w="47204" h="31317" extrusionOk="0">
                  <a:moveTo>
                    <a:pt x="0" y="0"/>
                  </a:moveTo>
                  <a:lnTo>
                    <a:pt x="0" y="31316"/>
                  </a:lnTo>
                  <a:lnTo>
                    <a:pt x="47204" y="31316"/>
                  </a:lnTo>
                  <a:lnTo>
                    <a:pt x="4720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2466;p44"/>
            <p:cNvSpPr/>
            <p:nvPr/>
          </p:nvSpPr>
          <p:spPr>
            <a:xfrm>
              <a:off x="2080400" y="1814475"/>
              <a:ext cx="192400" cy="144550"/>
            </a:xfrm>
            <a:custGeom>
              <a:avLst/>
              <a:gdLst/>
              <a:ahLst/>
              <a:cxnLst/>
              <a:rect l="l" t="t" r="r" b="b"/>
              <a:pathLst>
                <a:path w="7696" h="5782" extrusionOk="0">
                  <a:moveTo>
                    <a:pt x="0" y="0"/>
                  </a:moveTo>
                  <a:lnTo>
                    <a:pt x="0" y="5781"/>
                  </a:lnTo>
                  <a:cubicBezTo>
                    <a:pt x="3982" y="2603"/>
                    <a:pt x="7695" y="0"/>
                    <a:pt x="7695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467;p44"/>
            <p:cNvSpPr/>
            <p:nvPr/>
          </p:nvSpPr>
          <p:spPr>
            <a:xfrm>
              <a:off x="3068100" y="1814475"/>
              <a:ext cx="192400" cy="144550"/>
            </a:xfrm>
            <a:custGeom>
              <a:avLst/>
              <a:gdLst/>
              <a:ahLst/>
              <a:cxnLst/>
              <a:rect l="l" t="t" r="r" b="b"/>
              <a:pathLst>
                <a:path w="7696" h="5782" extrusionOk="0">
                  <a:moveTo>
                    <a:pt x="1" y="0"/>
                  </a:moveTo>
                  <a:cubicBezTo>
                    <a:pt x="1" y="0"/>
                    <a:pt x="3714" y="2603"/>
                    <a:pt x="7696" y="5781"/>
                  </a:cubicBezTo>
                  <a:lnTo>
                    <a:pt x="7696" y="0"/>
                  </a:ln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468;p44"/>
            <p:cNvSpPr/>
            <p:nvPr/>
          </p:nvSpPr>
          <p:spPr>
            <a:xfrm>
              <a:off x="2957100" y="2003025"/>
              <a:ext cx="142625" cy="1526575"/>
            </a:xfrm>
            <a:custGeom>
              <a:avLst/>
              <a:gdLst/>
              <a:ahLst/>
              <a:cxnLst/>
              <a:rect l="l" t="t" r="r" b="b"/>
              <a:pathLst>
                <a:path w="5705" h="61063" extrusionOk="0">
                  <a:moveTo>
                    <a:pt x="0" y="0"/>
                  </a:moveTo>
                  <a:lnTo>
                    <a:pt x="0" y="61063"/>
                  </a:lnTo>
                  <a:lnTo>
                    <a:pt x="5704" y="61063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469;p44"/>
            <p:cNvSpPr/>
            <p:nvPr/>
          </p:nvSpPr>
          <p:spPr>
            <a:xfrm>
              <a:off x="2957100" y="3529575"/>
              <a:ext cx="142625" cy="29700"/>
            </a:xfrm>
            <a:custGeom>
              <a:avLst/>
              <a:gdLst/>
              <a:ahLst/>
              <a:cxnLst/>
              <a:rect l="l" t="t" r="r" b="b"/>
              <a:pathLst>
                <a:path w="5705" h="1188" extrusionOk="0">
                  <a:moveTo>
                    <a:pt x="0" y="1"/>
                  </a:moveTo>
                  <a:lnTo>
                    <a:pt x="0" y="1187"/>
                  </a:lnTo>
                  <a:lnTo>
                    <a:pt x="5704" y="1187"/>
                  </a:lnTo>
                  <a:lnTo>
                    <a:pt x="5704" y="1"/>
                  </a:lnTo>
                  <a:close/>
                </a:path>
              </a:pathLst>
            </a:custGeom>
            <a:solidFill>
              <a:srgbClr val="3E44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470;p44"/>
            <p:cNvSpPr/>
            <p:nvPr/>
          </p:nvSpPr>
          <p:spPr>
            <a:xfrm>
              <a:off x="2957100" y="3559250"/>
              <a:ext cx="142625" cy="16300"/>
            </a:xfrm>
            <a:custGeom>
              <a:avLst/>
              <a:gdLst/>
              <a:ahLst/>
              <a:cxnLst/>
              <a:rect l="l" t="t" r="r" b="b"/>
              <a:pathLst>
                <a:path w="5705" h="652" extrusionOk="0">
                  <a:moveTo>
                    <a:pt x="0" y="0"/>
                  </a:moveTo>
                  <a:lnTo>
                    <a:pt x="0" y="230"/>
                  </a:lnTo>
                  <a:cubicBezTo>
                    <a:pt x="0" y="460"/>
                    <a:pt x="191" y="651"/>
                    <a:pt x="421" y="651"/>
                  </a:cubicBezTo>
                  <a:lnTo>
                    <a:pt x="5245" y="651"/>
                  </a:lnTo>
                  <a:cubicBezTo>
                    <a:pt x="5513" y="651"/>
                    <a:pt x="5704" y="460"/>
                    <a:pt x="5704" y="230"/>
                  </a:cubicBezTo>
                  <a:lnTo>
                    <a:pt x="5704" y="0"/>
                  </a:lnTo>
                  <a:close/>
                </a:path>
              </a:pathLst>
            </a:custGeom>
            <a:solidFill>
              <a:srgbClr val="D01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471;p44"/>
            <p:cNvSpPr/>
            <p:nvPr/>
          </p:nvSpPr>
          <p:spPr>
            <a:xfrm>
              <a:off x="2956125" y="2003025"/>
              <a:ext cx="142650" cy="436450"/>
            </a:xfrm>
            <a:custGeom>
              <a:avLst/>
              <a:gdLst/>
              <a:ahLst/>
              <a:cxnLst/>
              <a:rect l="l" t="t" r="r" b="b"/>
              <a:pathLst>
                <a:path w="5706" h="17458" extrusionOk="0">
                  <a:moveTo>
                    <a:pt x="1" y="0"/>
                  </a:moveTo>
                  <a:lnTo>
                    <a:pt x="1" y="17457"/>
                  </a:lnTo>
                  <a:lnTo>
                    <a:pt x="5705" y="17457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472;p44"/>
            <p:cNvSpPr/>
            <p:nvPr/>
          </p:nvSpPr>
          <p:spPr>
            <a:xfrm>
              <a:off x="2956125" y="2003025"/>
              <a:ext cx="142650" cy="436450"/>
            </a:xfrm>
            <a:custGeom>
              <a:avLst/>
              <a:gdLst/>
              <a:ahLst/>
              <a:cxnLst/>
              <a:rect l="l" t="t" r="r" b="b"/>
              <a:pathLst>
                <a:path w="5706" h="17458" extrusionOk="0">
                  <a:moveTo>
                    <a:pt x="1" y="0"/>
                  </a:moveTo>
                  <a:lnTo>
                    <a:pt x="1" y="17457"/>
                  </a:lnTo>
                  <a:lnTo>
                    <a:pt x="5705" y="17457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473;p44"/>
            <p:cNvSpPr/>
            <p:nvPr/>
          </p:nvSpPr>
          <p:spPr>
            <a:xfrm>
              <a:off x="2957100" y="3529575"/>
              <a:ext cx="44050" cy="29700"/>
            </a:xfrm>
            <a:custGeom>
              <a:avLst/>
              <a:gdLst/>
              <a:ahLst/>
              <a:cxnLst/>
              <a:rect l="l" t="t" r="r" b="b"/>
              <a:pathLst>
                <a:path w="1762" h="1188" extrusionOk="0">
                  <a:moveTo>
                    <a:pt x="0" y="1"/>
                  </a:moveTo>
                  <a:lnTo>
                    <a:pt x="0" y="1187"/>
                  </a:lnTo>
                  <a:lnTo>
                    <a:pt x="1761" y="1187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rgbClr val="1E26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474;p44"/>
            <p:cNvSpPr/>
            <p:nvPr/>
          </p:nvSpPr>
          <p:spPr>
            <a:xfrm>
              <a:off x="2957100" y="3559250"/>
              <a:ext cx="43075" cy="16300"/>
            </a:xfrm>
            <a:custGeom>
              <a:avLst/>
              <a:gdLst/>
              <a:ahLst/>
              <a:cxnLst/>
              <a:rect l="l" t="t" r="r" b="b"/>
              <a:pathLst>
                <a:path w="1723" h="652" extrusionOk="0">
                  <a:moveTo>
                    <a:pt x="0" y="0"/>
                  </a:moveTo>
                  <a:lnTo>
                    <a:pt x="0" y="230"/>
                  </a:lnTo>
                  <a:cubicBezTo>
                    <a:pt x="0" y="460"/>
                    <a:pt x="191" y="651"/>
                    <a:pt x="421" y="651"/>
                  </a:cubicBezTo>
                  <a:lnTo>
                    <a:pt x="1723" y="651"/>
                  </a:lnTo>
                  <a:lnTo>
                    <a:pt x="1723" y="0"/>
                  </a:lnTo>
                  <a:close/>
                </a:path>
              </a:pathLst>
            </a:custGeom>
            <a:solidFill>
              <a:srgbClr val="991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475;p44"/>
            <p:cNvSpPr/>
            <p:nvPr/>
          </p:nvSpPr>
          <p:spPr>
            <a:xfrm>
              <a:off x="2957100" y="2439450"/>
              <a:ext cx="142625" cy="58400"/>
            </a:xfrm>
            <a:custGeom>
              <a:avLst/>
              <a:gdLst/>
              <a:ahLst/>
              <a:cxnLst/>
              <a:rect l="l" t="t" r="r" b="b"/>
              <a:pathLst>
                <a:path w="5705" h="2336" extrusionOk="0">
                  <a:moveTo>
                    <a:pt x="0" y="0"/>
                  </a:moveTo>
                  <a:lnTo>
                    <a:pt x="0" y="2336"/>
                  </a:lnTo>
                  <a:lnTo>
                    <a:pt x="5704" y="2336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476;p44"/>
            <p:cNvSpPr/>
            <p:nvPr/>
          </p:nvSpPr>
          <p:spPr>
            <a:xfrm>
              <a:off x="2957100" y="2439450"/>
              <a:ext cx="44050" cy="1090150"/>
            </a:xfrm>
            <a:custGeom>
              <a:avLst/>
              <a:gdLst/>
              <a:ahLst/>
              <a:cxnLst/>
              <a:rect l="l" t="t" r="r" b="b"/>
              <a:pathLst>
                <a:path w="1762" h="43606" extrusionOk="0">
                  <a:moveTo>
                    <a:pt x="0" y="0"/>
                  </a:moveTo>
                  <a:lnTo>
                    <a:pt x="0" y="43606"/>
                  </a:lnTo>
                  <a:lnTo>
                    <a:pt x="1761" y="43606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477;p44"/>
            <p:cNvSpPr/>
            <p:nvPr/>
          </p:nvSpPr>
          <p:spPr>
            <a:xfrm>
              <a:off x="2957100" y="2383950"/>
              <a:ext cx="142625" cy="19150"/>
            </a:xfrm>
            <a:custGeom>
              <a:avLst/>
              <a:gdLst/>
              <a:ahLst/>
              <a:cxnLst/>
              <a:rect l="l" t="t" r="r" b="b"/>
              <a:pathLst>
                <a:path w="5705" h="766" extrusionOk="0">
                  <a:moveTo>
                    <a:pt x="0" y="0"/>
                  </a:moveTo>
                  <a:lnTo>
                    <a:pt x="0" y="766"/>
                  </a:lnTo>
                  <a:lnTo>
                    <a:pt x="5704" y="766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78;p44"/>
            <p:cNvSpPr/>
            <p:nvPr/>
          </p:nvSpPr>
          <p:spPr>
            <a:xfrm>
              <a:off x="2957100" y="2334175"/>
              <a:ext cx="142625" cy="19150"/>
            </a:xfrm>
            <a:custGeom>
              <a:avLst/>
              <a:gdLst/>
              <a:ahLst/>
              <a:cxnLst/>
              <a:rect l="l" t="t" r="r" b="b"/>
              <a:pathLst>
                <a:path w="5705" h="766" extrusionOk="0">
                  <a:moveTo>
                    <a:pt x="0" y="0"/>
                  </a:moveTo>
                  <a:lnTo>
                    <a:pt x="0" y="766"/>
                  </a:lnTo>
                  <a:lnTo>
                    <a:pt x="5704" y="766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479;p44"/>
            <p:cNvSpPr/>
            <p:nvPr/>
          </p:nvSpPr>
          <p:spPr>
            <a:xfrm>
              <a:off x="2957100" y="2383950"/>
              <a:ext cx="44050" cy="19150"/>
            </a:xfrm>
            <a:custGeom>
              <a:avLst/>
              <a:gdLst/>
              <a:ahLst/>
              <a:cxnLst/>
              <a:rect l="l" t="t" r="r" b="b"/>
              <a:pathLst>
                <a:path w="1762" h="766" extrusionOk="0">
                  <a:moveTo>
                    <a:pt x="0" y="0"/>
                  </a:moveTo>
                  <a:lnTo>
                    <a:pt x="0" y="766"/>
                  </a:lnTo>
                  <a:lnTo>
                    <a:pt x="1761" y="766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480;p44"/>
            <p:cNvSpPr/>
            <p:nvPr/>
          </p:nvSpPr>
          <p:spPr>
            <a:xfrm>
              <a:off x="2957100" y="2334175"/>
              <a:ext cx="44050" cy="19150"/>
            </a:xfrm>
            <a:custGeom>
              <a:avLst/>
              <a:gdLst/>
              <a:ahLst/>
              <a:cxnLst/>
              <a:rect l="l" t="t" r="r" b="b"/>
              <a:pathLst>
                <a:path w="1762" h="766" extrusionOk="0">
                  <a:moveTo>
                    <a:pt x="0" y="0"/>
                  </a:moveTo>
                  <a:lnTo>
                    <a:pt x="0" y="766"/>
                  </a:lnTo>
                  <a:lnTo>
                    <a:pt x="1761" y="766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481;p44"/>
            <p:cNvSpPr/>
            <p:nvPr/>
          </p:nvSpPr>
          <p:spPr>
            <a:xfrm>
              <a:off x="2957100" y="2003025"/>
              <a:ext cx="44050" cy="436450"/>
            </a:xfrm>
            <a:custGeom>
              <a:avLst/>
              <a:gdLst/>
              <a:ahLst/>
              <a:cxnLst/>
              <a:rect l="l" t="t" r="r" b="b"/>
              <a:pathLst>
                <a:path w="1762" h="17458" extrusionOk="0">
                  <a:moveTo>
                    <a:pt x="0" y="0"/>
                  </a:moveTo>
                  <a:lnTo>
                    <a:pt x="0" y="17457"/>
                  </a:lnTo>
                  <a:lnTo>
                    <a:pt x="1761" y="17457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482;p44"/>
            <p:cNvSpPr/>
            <p:nvPr/>
          </p:nvSpPr>
          <p:spPr>
            <a:xfrm>
              <a:off x="3099700" y="2134125"/>
              <a:ext cx="142625" cy="1527550"/>
            </a:xfrm>
            <a:custGeom>
              <a:avLst/>
              <a:gdLst/>
              <a:ahLst/>
              <a:cxnLst/>
              <a:rect l="l" t="t" r="r" b="b"/>
              <a:pathLst>
                <a:path w="5705" h="61102" extrusionOk="0">
                  <a:moveTo>
                    <a:pt x="0" y="1"/>
                  </a:moveTo>
                  <a:lnTo>
                    <a:pt x="0" y="61102"/>
                  </a:lnTo>
                  <a:lnTo>
                    <a:pt x="5705" y="61102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E5E7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483;p44"/>
            <p:cNvSpPr/>
            <p:nvPr/>
          </p:nvSpPr>
          <p:spPr>
            <a:xfrm>
              <a:off x="3099700" y="3661650"/>
              <a:ext cx="142625" cy="28750"/>
            </a:xfrm>
            <a:custGeom>
              <a:avLst/>
              <a:gdLst/>
              <a:ahLst/>
              <a:cxnLst/>
              <a:rect l="l" t="t" r="r" b="b"/>
              <a:pathLst>
                <a:path w="5705" h="1150" extrusionOk="0">
                  <a:moveTo>
                    <a:pt x="0" y="1"/>
                  </a:moveTo>
                  <a:lnTo>
                    <a:pt x="0" y="1149"/>
                  </a:lnTo>
                  <a:lnTo>
                    <a:pt x="5705" y="1149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3E44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484;p44"/>
            <p:cNvSpPr/>
            <p:nvPr/>
          </p:nvSpPr>
          <p:spPr>
            <a:xfrm>
              <a:off x="3099700" y="3691325"/>
              <a:ext cx="142625" cy="15350"/>
            </a:xfrm>
            <a:custGeom>
              <a:avLst/>
              <a:gdLst/>
              <a:ahLst/>
              <a:cxnLst/>
              <a:rect l="l" t="t" r="r" b="b"/>
              <a:pathLst>
                <a:path w="5705" h="614" extrusionOk="0">
                  <a:moveTo>
                    <a:pt x="0" y="1"/>
                  </a:moveTo>
                  <a:lnTo>
                    <a:pt x="0" y="192"/>
                  </a:lnTo>
                  <a:cubicBezTo>
                    <a:pt x="0" y="422"/>
                    <a:pt x="192" y="613"/>
                    <a:pt x="421" y="613"/>
                  </a:cubicBezTo>
                  <a:lnTo>
                    <a:pt x="5283" y="613"/>
                  </a:lnTo>
                  <a:cubicBezTo>
                    <a:pt x="5513" y="613"/>
                    <a:pt x="5705" y="422"/>
                    <a:pt x="5705" y="192"/>
                  </a:cubicBezTo>
                  <a:lnTo>
                    <a:pt x="5705" y="1"/>
                  </a:lnTo>
                  <a:close/>
                </a:path>
              </a:pathLst>
            </a:custGeom>
            <a:solidFill>
              <a:srgbClr val="D01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485;p44"/>
            <p:cNvSpPr/>
            <p:nvPr/>
          </p:nvSpPr>
          <p:spPr>
            <a:xfrm>
              <a:off x="3099700" y="2134125"/>
              <a:ext cx="142625" cy="437425"/>
            </a:xfrm>
            <a:custGeom>
              <a:avLst/>
              <a:gdLst/>
              <a:ahLst/>
              <a:cxnLst/>
              <a:rect l="l" t="t" r="r" b="b"/>
              <a:pathLst>
                <a:path w="5705" h="17497" extrusionOk="0">
                  <a:moveTo>
                    <a:pt x="0" y="1"/>
                  </a:moveTo>
                  <a:lnTo>
                    <a:pt x="0" y="17497"/>
                  </a:lnTo>
                  <a:lnTo>
                    <a:pt x="5705" y="17497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486;p44"/>
            <p:cNvSpPr/>
            <p:nvPr/>
          </p:nvSpPr>
          <p:spPr>
            <a:xfrm>
              <a:off x="3099700" y="2134125"/>
              <a:ext cx="142625" cy="437425"/>
            </a:xfrm>
            <a:custGeom>
              <a:avLst/>
              <a:gdLst/>
              <a:ahLst/>
              <a:cxnLst/>
              <a:rect l="l" t="t" r="r" b="b"/>
              <a:pathLst>
                <a:path w="5705" h="17497" extrusionOk="0">
                  <a:moveTo>
                    <a:pt x="0" y="1"/>
                  </a:moveTo>
                  <a:lnTo>
                    <a:pt x="0" y="17497"/>
                  </a:lnTo>
                  <a:lnTo>
                    <a:pt x="5705" y="17497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487;p44"/>
            <p:cNvSpPr/>
            <p:nvPr/>
          </p:nvSpPr>
          <p:spPr>
            <a:xfrm>
              <a:off x="3099700" y="3661650"/>
              <a:ext cx="44050" cy="28750"/>
            </a:xfrm>
            <a:custGeom>
              <a:avLst/>
              <a:gdLst/>
              <a:ahLst/>
              <a:cxnLst/>
              <a:rect l="l" t="t" r="r" b="b"/>
              <a:pathLst>
                <a:path w="1762" h="1150" extrusionOk="0">
                  <a:moveTo>
                    <a:pt x="0" y="1"/>
                  </a:moveTo>
                  <a:lnTo>
                    <a:pt x="0" y="1149"/>
                  </a:lnTo>
                  <a:lnTo>
                    <a:pt x="1761" y="1149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rgbClr val="1E26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488;p44"/>
            <p:cNvSpPr/>
            <p:nvPr/>
          </p:nvSpPr>
          <p:spPr>
            <a:xfrm>
              <a:off x="3099700" y="3691325"/>
              <a:ext cx="44050" cy="15350"/>
            </a:xfrm>
            <a:custGeom>
              <a:avLst/>
              <a:gdLst/>
              <a:ahLst/>
              <a:cxnLst/>
              <a:rect l="l" t="t" r="r" b="b"/>
              <a:pathLst>
                <a:path w="1762" h="614" extrusionOk="0">
                  <a:moveTo>
                    <a:pt x="0" y="1"/>
                  </a:moveTo>
                  <a:lnTo>
                    <a:pt x="0" y="192"/>
                  </a:lnTo>
                  <a:cubicBezTo>
                    <a:pt x="0" y="422"/>
                    <a:pt x="192" y="613"/>
                    <a:pt x="421" y="613"/>
                  </a:cubicBezTo>
                  <a:lnTo>
                    <a:pt x="1761" y="613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rgbClr val="991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489;p44"/>
            <p:cNvSpPr/>
            <p:nvPr/>
          </p:nvSpPr>
          <p:spPr>
            <a:xfrm>
              <a:off x="3099700" y="2571525"/>
              <a:ext cx="142625" cy="57450"/>
            </a:xfrm>
            <a:custGeom>
              <a:avLst/>
              <a:gdLst/>
              <a:ahLst/>
              <a:cxnLst/>
              <a:rect l="l" t="t" r="r" b="b"/>
              <a:pathLst>
                <a:path w="5705" h="2298" extrusionOk="0">
                  <a:moveTo>
                    <a:pt x="0" y="1"/>
                  </a:moveTo>
                  <a:lnTo>
                    <a:pt x="0" y="2298"/>
                  </a:lnTo>
                  <a:lnTo>
                    <a:pt x="5705" y="2298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F7D1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490;p44"/>
            <p:cNvSpPr/>
            <p:nvPr/>
          </p:nvSpPr>
          <p:spPr>
            <a:xfrm>
              <a:off x="3099700" y="2571525"/>
              <a:ext cx="44050" cy="1090150"/>
            </a:xfrm>
            <a:custGeom>
              <a:avLst/>
              <a:gdLst/>
              <a:ahLst/>
              <a:cxnLst/>
              <a:rect l="l" t="t" r="r" b="b"/>
              <a:pathLst>
                <a:path w="1762" h="43606" extrusionOk="0">
                  <a:moveTo>
                    <a:pt x="0" y="1"/>
                  </a:moveTo>
                  <a:lnTo>
                    <a:pt x="0" y="43606"/>
                  </a:lnTo>
                  <a:lnTo>
                    <a:pt x="1761" y="43606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rgbClr val="D1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491;p44"/>
            <p:cNvSpPr/>
            <p:nvPr/>
          </p:nvSpPr>
          <p:spPr>
            <a:xfrm>
              <a:off x="3099700" y="2515050"/>
              <a:ext cx="142625" cy="20125"/>
            </a:xfrm>
            <a:custGeom>
              <a:avLst/>
              <a:gdLst/>
              <a:ahLst/>
              <a:cxnLst/>
              <a:rect l="l" t="t" r="r" b="b"/>
              <a:pathLst>
                <a:path w="5705" h="805" extrusionOk="0">
                  <a:moveTo>
                    <a:pt x="0" y="1"/>
                  </a:moveTo>
                  <a:lnTo>
                    <a:pt x="0" y="805"/>
                  </a:lnTo>
                  <a:lnTo>
                    <a:pt x="5705" y="805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492;p44"/>
            <p:cNvSpPr/>
            <p:nvPr/>
          </p:nvSpPr>
          <p:spPr>
            <a:xfrm>
              <a:off x="3099700" y="2465300"/>
              <a:ext cx="142625" cy="20125"/>
            </a:xfrm>
            <a:custGeom>
              <a:avLst/>
              <a:gdLst/>
              <a:ahLst/>
              <a:cxnLst/>
              <a:rect l="l" t="t" r="r" b="b"/>
              <a:pathLst>
                <a:path w="5705" h="805" extrusionOk="0">
                  <a:moveTo>
                    <a:pt x="0" y="0"/>
                  </a:moveTo>
                  <a:lnTo>
                    <a:pt x="0" y="804"/>
                  </a:lnTo>
                  <a:lnTo>
                    <a:pt x="5705" y="804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493;p44"/>
            <p:cNvSpPr/>
            <p:nvPr/>
          </p:nvSpPr>
          <p:spPr>
            <a:xfrm>
              <a:off x="3099700" y="2515050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0" y="1"/>
                  </a:moveTo>
                  <a:lnTo>
                    <a:pt x="0" y="805"/>
                  </a:lnTo>
                  <a:lnTo>
                    <a:pt x="1761" y="805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494;p44"/>
            <p:cNvSpPr/>
            <p:nvPr/>
          </p:nvSpPr>
          <p:spPr>
            <a:xfrm>
              <a:off x="3099700" y="2465300"/>
              <a:ext cx="44050" cy="19150"/>
            </a:xfrm>
            <a:custGeom>
              <a:avLst/>
              <a:gdLst/>
              <a:ahLst/>
              <a:cxnLst/>
              <a:rect l="l" t="t" r="r" b="b"/>
              <a:pathLst>
                <a:path w="1762" h="766" extrusionOk="0">
                  <a:moveTo>
                    <a:pt x="0" y="0"/>
                  </a:moveTo>
                  <a:lnTo>
                    <a:pt x="0" y="766"/>
                  </a:lnTo>
                  <a:lnTo>
                    <a:pt x="1761" y="766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495;p44"/>
            <p:cNvSpPr/>
            <p:nvPr/>
          </p:nvSpPr>
          <p:spPr>
            <a:xfrm>
              <a:off x="3099700" y="2134125"/>
              <a:ext cx="44050" cy="436475"/>
            </a:xfrm>
            <a:custGeom>
              <a:avLst/>
              <a:gdLst/>
              <a:ahLst/>
              <a:cxnLst/>
              <a:rect l="l" t="t" r="r" b="b"/>
              <a:pathLst>
                <a:path w="1762" h="17459" extrusionOk="0">
                  <a:moveTo>
                    <a:pt x="0" y="1"/>
                  </a:moveTo>
                  <a:lnTo>
                    <a:pt x="0" y="17458"/>
                  </a:lnTo>
                  <a:lnTo>
                    <a:pt x="1761" y="17458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496;p44"/>
            <p:cNvSpPr/>
            <p:nvPr/>
          </p:nvSpPr>
          <p:spPr>
            <a:xfrm>
              <a:off x="2814475" y="1719725"/>
              <a:ext cx="142650" cy="1527525"/>
            </a:xfrm>
            <a:custGeom>
              <a:avLst/>
              <a:gdLst/>
              <a:ahLst/>
              <a:cxnLst/>
              <a:rect l="l" t="t" r="r" b="b"/>
              <a:pathLst>
                <a:path w="5706" h="61101" extrusionOk="0">
                  <a:moveTo>
                    <a:pt x="1" y="0"/>
                  </a:moveTo>
                  <a:lnTo>
                    <a:pt x="1" y="61101"/>
                  </a:lnTo>
                  <a:lnTo>
                    <a:pt x="5705" y="61101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497;p44"/>
            <p:cNvSpPr/>
            <p:nvPr/>
          </p:nvSpPr>
          <p:spPr>
            <a:xfrm>
              <a:off x="2814475" y="3247225"/>
              <a:ext cx="142650" cy="28750"/>
            </a:xfrm>
            <a:custGeom>
              <a:avLst/>
              <a:gdLst/>
              <a:ahLst/>
              <a:cxnLst/>
              <a:rect l="l" t="t" r="r" b="b"/>
              <a:pathLst>
                <a:path w="5706" h="1150" extrusionOk="0">
                  <a:moveTo>
                    <a:pt x="1" y="1"/>
                  </a:moveTo>
                  <a:lnTo>
                    <a:pt x="1" y="1149"/>
                  </a:lnTo>
                  <a:lnTo>
                    <a:pt x="5705" y="1149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3E44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498;p44"/>
            <p:cNvSpPr/>
            <p:nvPr/>
          </p:nvSpPr>
          <p:spPr>
            <a:xfrm>
              <a:off x="2814475" y="3276900"/>
              <a:ext cx="142650" cy="15350"/>
            </a:xfrm>
            <a:custGeom>
              <a:avLst/>
              <a:gdLst/>
              <a:ahLst/>
              <a:cxnLst/>
              <a:rect l="l" t="t" r="r" b="b"/>
              <a:pathLst>
                <a:path w="5706" h="614" extrusionOk="0">
                  <a:moveTo>
                    <a:pt x="1" y="1"/>
                  </a:moveTo>
                  <a:lnTo>
                    <a:pt x="1" y="192"/>
                  </a:lnTo>
                  <a:cubicBezTo>
                    <a:pt x="1" y="422"/>
                    <a:pt x="192" y="613"/>
                    <a:pt x="422" y="613"/>
                  </a:cubicBezTo>
                  <a:lnTo>
                    <a:pt x="5284" y="613"/>
                  </a:lnTo>
                  <a:cubicBezTo>
                    <a:pt x="5514" y="613"/>
                    <a:pt x="5705" y="422"/>
                    <a:pt x="5705" y="192"/>
                  </a:cubicBezTo>
                  <a:lnTo>
                    <a:pt x="5705" y="1"/>
                  </a:lnTo>
                  <a:close/>
                </a:path>
              </a:pathLst>
            </a:custGeom>
            <a:solidFill>
              <a:srgbClr val="D01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499;p44"/>
            <p:cNvSpPr/>
            <p:nvPr/>
          </p:nvSpPr>
          <p:spPr>
            <a:xfrm>
              <a:off x="2814475" y="1719725"/>
              <a:ext cx="142650" cy="436450"/>
            </a:xfrm>
            <a:custGeom>
              <a:avLst/>
              <a:gdLst/>
              <a:ahLst/>
              <a:cxnLst/>
              <a:rect l="l" t="t" r="r" b="b"/>
              <a:pathLst>
                <a:path w="5706" h="17458" extrusionOk="0">
                  <a:moveTo>
                    <a:pt x="1" y="0"/>
                  </a:moveTo>
                  <a:lnTo>
                    <a:pt x="1" y="17457"/>
                  </a:lnTo>
                  <a:lnTo>
                    <a:pt x="5705" y="17457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500;p44"/>
            <p:cNvSpPr/>
            <p:nvPr/>
          </p:nvSpPr>
          <p:spPr>
            <a:xfrm>
              <a:off x="2814475" y="1719725"/>
              <a:ext cx="142650" cy="436450"/>
            </a:xfrm>
            <a:custGeom>
              <a:avLst/>
              <a:gdLst/>
              <a:ahLst/>
              <a:cxnLst/>
              <a:rect l="l" t="t" r="r" b="b"/>
              <a:pathLst>
                <a:path w="5706" h="17458" extrusionOk="0">
                  <a:moveTo>
                    <a:pt x="1" y="0"/>
                  </a:moveTo>
                  <a:lnTo>
                    <a:pt x="1" y="17457"/>
                  </a:lnTo>
                  <a:lnTo>
                    <a:pt x="5705" y="17457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501;p44"/>
            <p:cNvSpPr/>
            <p:nvPr/>
          </p:nvSpPr>
          <p:spPr>
            <a:xfrm>
              <a:off x="2814475" y="3247225"/>
              <a:ext cx="44050" cy="28750"/>
            </a:xfrm>
            <a:custGeom>
              <a:avLst/>
              <a:gdLst/>
              <a:ahLst/>
              <a:cxnLst/>
              <a:rect l="l" t="t" r="r" b="b"/>
              <a:pathLst>
                <a:path w="1762" h="1150" extrusionOk="0">
                  <a:moveTo>
                    <a:pt x="1" y="1"/>
                  </a:moveTo>
                  <a:lnTo>
                    <a:pt x="1" y="1149"/>
                  </a:lnTo>
                  <a:lnTo>
                    <a:pt x="1762" y="1149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1E26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502;p44"/>
            <p:cNvSpPr/>
            <p:nvPr/>
          </p:nvSpPr>
          <p:spPr>
            <a:xfrm>
              <a:off x="2814475" y="3275950"/>
              <a:ext cx="44050" cy="16300"/>
            </a:xfrm>
            <a:custGeom>
              <a:avLst/>
              <a:gdLst/>
              <a:ahLst/>
              <a:cxnLst/>
              <a:rect l="l" t="t" r="r" b="b"/>
              <a:pathLst>
                <a:path w="1762" h="652" extrusionOk="0">
                  <a:moveTo>
                    <a:pt x="1" y="0"/>
                  </a:moveTo>
                  <a:lnTo>
                    <a:pt x="1" y="230"/>
                  </a:lnTo>
                  <a:cubicBezTo>
                    <a:pt x="1" y="460"/>
                    <a:pt x="192" y="651"/>
                    <a:pt x="422" y="651"/>
                  </a:cubicBezTo>
                  <a:lnTo>
                    <a:pt x="1762" y="651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rgbClr val="991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503;p44"/>
            <p:cNvSpPr/>
            <p:nvPr/>
          </p:nvSpPr>
          <p:spPr>
            <a:xfrm>
              <a:off x="2814475" y="2100650"/>
              <a:ext cx="142650" cy="20100"/>
            </a:xfrm>
            <a:custGeom>
              <a:avLst/>
              <a:gdLst/>
              <a:ahLst/>
              <a:cxnLst/>
              <a:rect l="l" t="t" r="r" b="b"/>
              <a:pathLst>
                <a:path w="5706" h="804" extrusionOk="0">
                  <a:moveTo>
                    <a:pt x="1" y="0"/>
                  </a:moveTo>
                  <a:lnTo>
                    <a:pt x="1" y="804"/>
                  </a:lnTo>
                  <a:lnTo>
                    <a:pt x="5705" y="804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504;p44"/>
            <p:cNvSpPr/>
            <p:nvPr/>
          </p:nvSpPr>
          <p:spPr>
            <a:xfrm>
              <a:off x="2814475" y="2050875"/>
              <a:ext cx="142650" cy="19150"/>
            </a:xfrm>
            <a:custGeom>
              <a:avLst/>
              <a:gdLst/>
              <a:ahLst/>
              <a:cxnLst/>
              <a:rect l="l" t="t" r="r" b="b"/>
              <a:pathLst>
                <a:path w="5706" h="766" extrusionOk="0">
                  <a:moveTo>
                    <a:pt x="1" y="0"/>
                  </a:moveTo>
                  <a:lnTo>
                    <a:pt x="1" y="766"/>
                  </a:lnTo>
                  <a:lnTo>
                    <a:pt x="5705" y="766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505;p44"/>
            <p:cNvSpPr/>
            <p:nvPr/>
          </p:nvSpPr>
          <p:spPr>
            <a:xfrm>
              <a:off x="2814475" y="2100650"/>
              <a:ext cx="44050" cy="19150"/>
            </a:xfrm>
            <a:custGeom>
              <a:avLst/>
              <a:gdLst/>
              <a:ahLst/>
              <a:cxnLst/>
              <a:rect l="l" t="t" r="r" b="b"/>
              <a:pathLst>
                <a:path w="1762" h="766" extrusionOk="0">
                  <a:moveTo>
                    <a:pt x="1" y="0"/>
                  </a:moveTo>
                  <a:lnTo>
                    <a:pt x="1" y="766"/>
                  </a:lnTo>
                  <a:lnTo>
                    <a:pt x="1762" y="766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506;p44"/>
            <p:cNvSpPr/>
            <p:nvPr/>
          </p:nvSpPr>
          <p:spPr>
            <a:xfrm>
              <a:off x="2814475" y="2050875"/>
              <a:ext cx="44050" cy="19150"/>
            </a:xfrm>
            <a:custGeom>
              <a:avLst/>
              <a:gdLst/>
              <a:ahLst/>
              <a:cxnLst/>
              <a:rect l="l" t="t" r="r" b="b"/>
              <a:pathLst>
                <a:path w="1762" h="766" extrusionOk="0">
                  <a:moveTo>
                    <a:pt x="1" y="0"/>
                  </a:moveTo>
                  <a:lnTo>
                    <a:pt x="1" y="766"/>
                  </a:lnTo>
                  <a:lnTo>
                    <a:pt x="1762" y="766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507;p44"/>
            <p:cNvSpPr/>
            <p:nvPr/>
          </p:nvSpPr>
          <p:spPr>
            <a:xfrm>
              <a:off x="2814475" y="1719725"/>
              <a:ext cx="44050" cy="436450"/>
            </a:xfrm>
            <a:custGeom>
              <a:avLst/>
              <a:gdLst/>
              <a:ahLst/>
              <a:cxnLst/>
              <a:rect l="l" t="t" r="r" b="b"/>
              <a:pathLst>
                <a:path w="1762" h="17458" extrusionOk="0">
                  <a:moveTo>
                    <a:pt x="1" y="0"/>
                  </a:moveTo>
                  <a:lnTo>
                    <a:pt x="1" y="17457"/>
                  </a:lnTo>
                  <a:lnTo>
                    <a:pt x="1762" y="17457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508;p44"/>
            <p:cNvSpPr/>
            <p:nvPr/>
          </p:nvSpPr>
          <p:spPr>
            <a:xfrm>
              <a:off x="2387625" y="2254725"/>
              <a:ext cx="142625" cy="1527550"/>
            </a:xfrm>
            <a:custGeom>
              <a:avLst/>
              <a:gdLst/>
              <a:ahLst/>
              <a:cxnLst/>
              <a:rect l="l" t="t" r="r" b="b"/>
              <a:pathLst>
                <a:path w="5705" h="61102" extrusionOk="0">
                  <a:moveTo>
                    <a:pt x="0" y="1"/>
                  </a:moveTo>
                  <a:lnTo>
                    <a:pt x="0" y="61102"/>
                  </a:lnTo>
                  <a:lnTo>
                    <a:pt x="5704" y="61102"/>
                  </a:lnTo>
                  <a:lnTo>
                    <a:pt x="5704" y="1"/>
                  </a:lnTo>
                  <a:close/>
                </a:path>
              </a:pathLst>
            </a:custGeom>
            <a:solidFill>
              <a:srgbClr val="E5E7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509;p44"/>
            <p:cNvSpPr/>
            <p:nvPr/>
          </p:nvSpPr>
          <p:spPr>
            <a:xfrm>
              <a:off x="2387625" y="3782250"/>
              <a:ext cx="142625" cy="29700"/>
            </a:xfrm>
            <a:custGeom>
              <a:avLst/>
              <a:gdLst/>
              <a:ahLst/>
              <a:cxnLst/>
              <a:rect l="l" t="t" r="r" b="b"/>
              <a:pathLst>
                <a:path w="5705" h="1188" extrusionOk="0">
                  <a:moveTo>
                    <a:pt x="0" y="1"/>
                  </a:moveTo>
                  <a:lnTo>
                    <a:pt x="0" y="1187"/>
                  </a:lnTo>
                  <a:lnTo>
                    <a:pt x="5704" y="1187"/>
                  </a:lnTo>
                  <a:lnTo>
                    <a:pt x="5704" y="1"/>
                  </a:lnTo>
                  <a:close/>
                </a:path>
              </a:pathLst>
            </a:custGeom>
            <a:solidFill>
              <a:srgbClr val="3E44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510;p44"/>
            <p:cNvSpPr/>
            <p:nvPr/>
          </p:nvSpPr>
          <p:spPr>
            <a:xfrm>
              <a:off x="2387625" y="3811925"/>
              <a:ext cx="142625" cy="15325"/>
            </a:xfrm>
            <a:custGeom>
              <a:avLst/>
              <a:gdLst/>
              <a:ahLst/>
              <a:cxnLst/>
              <a:rect l="l" t="t" r="r" b="b"/>
              <a:pathLst>
                <a:path w="5705" h="613" extrusionOk="0">
                  <a:moveTo>
                    <a:pt x="0" y="0"/>
                  </a:moveTo>
                  <a:lnTo>
                    <a:pt x="0" y="192"/>
                  </a:lnTo>
                  <a:cubicBezTo>
                    <a:pt x="0" y="421"/>
                    <a:pt x="192" y="613"/>
                    <a:pt x="421" y="613"/>
                  </a:cubicBezTo>
                  <a:lnTo>
                    <a:pt x="5245" y="613"/>
                  </a:lnTo>
                  <a:cubicBezTo>
                    <a:pt x="5513" y="613"/>
                    <a:pt x="5704" y="421"/>
                    <a:pt x="5704" y="192"/>
                  </a:cubicBezTo>
                  <a:lnTo>
                    <a:pt x="5704" y="0"/>
                  </a:lnTo>
                  <a:close/>
                </a:path>
              </a:pathLst>
            </a:custGeom>
            <a:solidFill>
              <a:srgbClr val="D01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511;p44"/>
            <p:cNvSpPr/>
            <p:nvPr/>
          </p:nvSpPr>
          <p:spPr>
            <a:xfrm>
              <a:off x="2387625" y="2254725"/>
              <a:ext cx="142625" cy="437425"/>
            </a:xfrm>
            <a:custGeom>
              <a:avLst/>
              <a:gdLst/>
              <a:ahLst/>
              <a:cxnLst/>
              <a:rect l="l" t="t" r="r" b="b"/>
              <a:pathLst>
                <a:path w="5705" h="17497" extrusionOk="0">
                  <a:moveTo>
                    <a:pt x="0" y="1"/>
                  </a:moveTo>
                  <a:lnTo>
                    <a:pt x="0" y="17496"/>
                  </a:lnTo>
                  <a:lnTo>
                    <a:pt x="5704" y="17496"/>
                  </a:lnTo>
                  <a:lnTo>
                    <a:pt x="5704" y="1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512;p44"/>
            <p:cNvSpPr/>
            <p:nvPr/>
          </p:nvSpPr>
          <p:spPr>
            <a:xfrm>
              <a:off x="2387625" y="2254725"/>
              <a:ext cx="142625" cy="437425"/>
            </a:xfrm>
            <a:custGeom>
              <a:avLst/>
              <a:gdLst/>
              <a:ahLst/>
              <a:cxnLst/>
              <a:rect l="l" t="t" r="r" b="b"/>
              <a:pathLst>
                <a:path w="5705" h="17497" extrusionOk="0">
                  <a:moveTo>
                    <a:pt x="0" y="1"/>
                  </a:moveTo>
                  <a:lnTo>
                    <a:pt x="0" y="17496"/>
                  </a:lnTo>
                  <a:lnTo>
                    <a:pt x="5704" y="17496"/>
                  </a:lnTo>
                  <a:lnTo>
                    <a:pt x="5704" y="1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513;p44"/>
            <p:cNvSpPr/>
            <p:nvPr/>
          </p:nvSpPr>
          <p:spPr>
            <a:xfrm>
              <a:off x="2387625" y="3782250"/>
              <a:ext cx="44050" cy="29700"/>
            </a:xfrm>
            <a:custGeom>
              <a:avLst/>
              <a:gdLst/>
              <a:ahLst/>
              <a:cxnLst/>
              <a:rect l="l" t="t" r="r" b="b"/>
              <a:pathLst>
                <a:path w="1762" h="1188" extrusionOk="0">
                  <a:moveTo>
                    <a:pt x="0" y="1"/>
                  </a:moveTo>
                  <a:lnTo>
                    <a:pt x="0" y="1187"/>
                  </a:lnTo>
                  <a:lnTo>
                    <a:pt x="1761" y="1187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rgbClr val="1E26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514;p44"/>
            <p:cNvSpPr/>
            <p:nvPr/>
          </p:nvSpPr>
          <p:spPr>
            <a:xfrm>
              <a:off x="2387625" y="3811925"/>
              <a:ext cx="43075" cy="15325"/>
            </a:xfrm>
            <a:custGeom>
              <a:avLst/>
              <a:gdLst/>
              <a:ahLst/>
              <a:cxnLst/>
              <a:rect l="l" t="t" r="r" b="b"/>
              <a:pathLst>
                <a:path w="1723" h="613" extrusionOk="0">
                  <a:moveTo>
                    <a:pt x="0" y="0"/>
                  </a:moveTo>
                  <a:lnTo>
                    <a:pt x="0" y="192"/>
                  </a:lnTo>
                  <a:cubicBezTo>
                    <a:pt x="0" y="421"/>
                    <a:pt x="192" y="613"/>
                    <a:pt x="421" y="613"/>
                  </a:cubicBezTo>
                  <a:lnTo>
                    <a:pt x="1723" y="613"/>
                  </a:lnTo>
                  <a:lnTo>
                    <a:pt x="1723" y="0"/>
                  </a:lnTo>
                  <a:close/>
                </a:path>
              </a:pathLst>
            </a:custGeom>
            <a:solidFill>
              <a:srgbClr val="991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515;p44"/>
            <p:cNvSpPr/>
            <p:nvPr/>
          </p:nvSpPr>
          <p:spPr>
            <a:xfrm>
              <a:off x="2387625" y="2692125"/>
              <a:ext cx="142625" cy="57450"/>
            </a:xfrm>
            <a:custGeom>
              <a:avLst/>
              <a:gdLst/>
              <a:ahLst/>
              <a:cxnLst/>
              <a:rect l="l" t="t" r="r" b="b"/>
              <a:pathLst>
                <a:path w="5705" h="2298" extrusionOk="0">
                  <a:moveTo>
                    <a:pt x="0" y="0"/>
                  </a:moveTo>
                  <a:lnTo>
                    <a:pt x="0" y="2297"/>
                  </a:lnTo>
                  <a:lnTo>
                    <a:pt x="5704" y="2297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rgbClr val="F7D1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516;p44"/>
            <p:cNvSpPr/>
            <p:nvPr/>
          </p:nvSpPr>
          <p:spPr>
            <a:xfrm>
              <a:off x="2387625" y="2692125"/>
              <a:ext cx="44050" cy="1090150"/>
            </a:xfrm>
            <a:custGeom>
              <a:avLst/>
              <a:gdLst/>
              <a:ahLst/>
              <a:cxnLst/>
              <a:rect l="l" t="t" r="r" b="b"/>
              <a:pathLst>
                <a:path w="1762" h="43606" extrusionOk="0">
                  <a:moveTo>
                    <a:pt x="0" y="0"/>
                  </a:moveTo>
                  <a:lnTo>
                    <a:pt x="0" y="43606"/>
                  </a:lnTo>
                  <a:lnTo>
                    <a:pt x="1761" y="43606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rgbClr val="D1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517;p44"/>
            <p:cNvSpPr/>
            <p:nvPr/>
          </p:nvSpPr>
          <p:spPr>
            <a:xfrm>
              <a:off x="2387625" y="2635650"/>
              <a:ext cx="142625" cy="20125"/>
            </a:xfrm>
            <a:custGeom>
              <a:avLst/>
              <a:gdLst/>
              <a:ahLst/>
              <a:cxnLst/>
              <a:rect l="l" t="t" r="r" b="b"/>
              <a:pathLst>
                <a:path w="5705" h="805" extrusionOk="0">
                  <a:moveTo>
                    <a:pt x="0" y="1"/>
                  </a:moveTo>
                  <a:lnTo>
                    <a:pt x="0" y="805"/>
                  </a:lnTo>
                  <a:lnTo>
                    <a:pt x="5704" y="805"/>
                  </a:lnTo>
                  <a:lnTo>
                    <a:pt x="5704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518;p44"/>
            <p:cNvSpPr/>
            <p:nvPr/>
          </p:nvSpPr>
          <p:spPr>
            <a:xfrm>
              <a:off x="2387625" y="2585875"/>
              <a:ext cx="142625" cy="20125"/>
            </a:xfrm>
            <a:custGeom>
              <a:avLst/>
              <a:gdLst/>
              <a:ahLst/>
              <a:cxnLst/>
              <a:rect l="l" t="t" r="r" b="b"/>
              <a:pathLst>
                <a:path w="5705" h="805" extrusionOk="0">
                  <a:moveTo>
                    <a:pt x="0" y="1"/>
                  </a:moveTo>
                  <a:lnTo>
                    <a:pt x="0" y="805"/>
                  </a:lnTo>
                  <a:lnTo>
                    <a:pt x="5704" y="805"/>
                  </a:lnTo>
                  <a:lnTo>
                    <a:pt x="5704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519;p44"/>
            <p:cNvSpPr/>
            <p:nvPr/>
          </p:nvSpPr>
          <p:spPr>
            <a:xfrm>
              <a:off x="2387625" y="2635650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0" y="1"/>
                  </a:moveTo>
                  <a:lnTo>
                    <a:pt x="0" y="805"/>
                  </a:lnTo>
                  <a:lnTo>
                    <a:pt x="1761" y="805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520;p44"/>
            <p:cNvSpPr/>
            <p:nvPr/>
          </p:nvSpPr>
          <p:spPr>
            <a:xfrm>
              <a:off x="2387625" y="2585875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0" y="1"/>
                  </a:moveTo>
                  <a:lnTo>
                    <a:pt x="0" y="805"/>
                  </a:lnTo>
                  <a:lnTo>
                    <a:pt x="1761" y="805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521;p44"/>
            <p:cNvSpPr/>
            <p:nvPr/>
          </p:nvSpPr>
          <p:spPr>
            <a:xfrm>
              <a:off x="2387625" y="2254725"/>
              <a:ext cx="44050" cy="437425"/>
            </a:xfrm>
            <a:custGeom>
              <a:avLst/>
              <a:gdLst/>
              <a:ahLst/>
              <a:cxnLst/>
              <a:rect l="l" t="t" r="r" b="b"/>
              <a:pathLst>
                <a:path w="1762" h="17497" extrusionOk="0">
                  <a:moveTo>
                    <a:pt x="0" y="1"/>
                  </a:moveTo>
                  <a:lnTo>
                    <a:pt x="0" y="17496"/>
                  </a:lnTo>
                  <a:lnTo>
                    <a:pt x="1761" y="17496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522;p44"/>
            <p:cNvSpPr/>
            <p:nvPr/>
          </p:nvSpPr>
          <p:spPr>
            <a:xfrm>
              <a:off x="2671875" y="1966650"/>
              <a:ext cx="142625" cy="1527550"/>
            </a:xfrm>
            <a:custGeom>
              <a:avLst/>
              <a:gdLst/>
              <a:ahLst/>
              <a:cxnLst/>
              <a:rect l="l" t="t" r="r" b="b"/>
              <a:pathLst>
                <a:path w="5705" h="61102" extrusionOk="0">
                  <a:moveTo>
                    <a:pt x="0" y="0"/>
                  </a:moveTo>
                  <a:lnTo>
                    <a:pt x="0" y="61101"/>
                  </a:lnTo>
                  <a:lnTo>
                    <a:pt x="5705" y="61101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523;p44"/>
            <p:cNvSpPr/>
            <p:nvPr/>
          </p:nvSpPr>
          <p:spPr>
            <a:xfrm>
              <a:off x="2671875" y="3494175"/>
              <a:ext cx="142625" cy="29675"/>
            </a:xfrm>
            <a:custGeom>
              <a:avLst/>
              <a:gdLst/>
              <a:ahLst/>
              <a:cxnLst/>
              <a:rect l="l" t="t" r="r" b="b"/>
              <a:pathLst>
                <a:path w="5705" h="1187" extrusionOk="0">
                  <a:moveTo>
                    <a:pt x="0" y="0"/>
                  </a:moveTo>
                  <a:lnTo>
                    <a:pt x="0" y="1187"/>
                  </a:lnTo>
                  <a:lnTo>
                    <a:pt x="5705" y="1187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3E44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524;p44"/>
            <p:cNvSpPr/>
            <p:nvPr/>
          </p:nvSpPr>
          <p:spPr>
            <a:xfrm>
              <a:off x="2671875" y="3523825"/>
              <a:ext cx="142625" cy="15350"/>
            </a:xfrm>
            <a:custGeom>
              <a:avLst/>
              <a:gdLst/>
              <a:ahLst/>
              <a:cxnLst/>
              <a:rect l="l" t="t" r="r" b="b"/>
              <a:pathLst>
                <a:path w="5705" h="614" extrusionOk="0">
                  <a:moveTo>
                    <a:pt x="0" y="1"/>
                  </a:moveTo>
                  <a:lnTo>
                    <a:pt x="0" y="192"/>
                  </a:lnTo>
                  <a:cubicBezTo>
                    <a:pt x="0" y="422"/>
                    <a:pt x="192" y="613"/>
                    <a:pt x="422" y="613"/>
                  </a:cubicBezTo>
                  <a:lnTo>
                    <a:pt x="5284" y="613"/>
                  </a:lnTo>
                  <a:cubicBezTo>
                    <a:pt x="5513" y="613"/>
                    <a:pt x="5705" y="422"/>
                    <a:pt x="5705" y="192"/>
                  </a:cubicBezTo>
                  <a:lnTo>
                    <a:pt x="5705" y="1"/>
                  </a:lnTo>
                  <a:close/>
                </a:path>
              </a:pathLst>
            </a:custGeom>
            <a:solidFill>
              <a:srgbClr val="D01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525;p44"/>
            <p:cNvSpPr/>
            <p:nvPr/>
          </p:nvSpPr>
          <p:spPr>
            <a:xfrm>
              <a:off x="2671875" y="1966650"/>
              <a:ext cx="142625" cy="437400"/>
            </a:xfrm>
            <a:custGeom>
              <a:avLst/>
              <a:gdLst/>
              <a:ahLst/>
              <a:cxnLst/>
              <a:rect l="l" t="t" r="r" b="b"/>
              <a:pathLst>
                <a:path w="5705" h="17496" extrusionOk="0">
                  <a:moveTo>
                    <a:pt x="0" y="0"/>
                  </a:moveTo>
                  <a:lnTo>
                    <a:pt x="0" y="17496"/>
                  </a:lnTo>
                  <a:lnTo>
                    <a:pt x="5705" y="17496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2526;p44"/>
            <p:cNvSpPr/>
            <p:nvPr/>
          </p:nvSpPr>
          <p:spPr>
            <a:xfrm>
              <a:off x="2671875" y="1966650"/>
              <a:ext cx="142625" cy="437400"/>
            </a:xfrm>
            <a:custGeom>
              <a:avLst/>
              <a:gdLst/>
              <a:ahLst/>
              <a:cxnLst/>
              <a:rect l="l" t="t" r="r" b="b"/>
              <a:pathLst>
                <a:path w="5705" h="17496" extrusionOk="0">
                  <a:moveTo>
                    <a:pt x="0" y="0"/>
                  </a:moveTo>
                  <a:lnTo>
                    <a:pt x="0" y="17496"/>
                  </a:lnTo>
                  <a:lnTo>
                    <a:pt x="5705" y="17496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527;p44"/>
            <p:cNvSpPr/>
            <p:nvPr/>
          </p:nvSpPr>
          <p:spPr>
            <a:xfrm>
              <a:off x="2671875" y="3494175"/>
              <a:ext cx="44050" cy="29675"/>
            </a:xfrm>
            <a:custGeom>
              <a:avLst/>
              <a:gdLst/>
              <a:ahLst/>
              <a:cxnLst/>
              <a:rect l="l" t="t" r="r" b="b"/>
              <a:pathLst>
                <a:path w="1762" h="1187" extrusionOk="0">
                  <a:moveTo>
                    <a:pt x="0" y="0"/>
                  </a:moveTo>
                  <a:lnTo>
                    <a:pt x="0" y="1187"/>
                  </a:lnTo>
                  <a:lnTo>
                    <a:pt x="1762" y="1187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rgbClr val="1E26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528;p44"/>
            <p:cNvSpPr/>
            <p:nvPr/>
          </p:nvSpPr>
          <p:spPr>
            <a:xfrm>
              <a:off x="2671875" y="3523825"/>
              <a:ext cx="43100" cy="15350"/>
            </a:xfrm>
            <a:custGeom>
              <a:avLst/>
              <a:gdLst/>
              <a:ahLst/>
              <a:cxnLst/>
              <a:rect l="l" t="t" r="r" b="b"/>
              <a:pathLst>
                <a:path w="1724" h="614" extrusionOk="0">
                  <a:moveTo>
                    <a:pt x="0" y="1"/>
                  </a:moveTo>
                  <a:lnTo>
                    <a:pt x="0" y="192"/>
                  </a:lnTo>
                  <a:cubicBezTo>
                    <a:pt x="0" y="422"/>
                    <a:pt x="192" y="613"/>
                    <a:pt x="422" y="613"/>
                  </a:cubicBezTo>
                  <a:lnTo>
                    <a:pt x="1723" y="613"/>
                  </a:lnTo>
                  <a:lnTo>
                    <a:pt x="1723" y="1"/>
                  </a:lnTo>
                  <a:close/>
                </a:path>
              </a:pathLst>
            </a:custGeom>
            <a:solidFill>
              <a:srgbClr val="991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2529;p44"/>
            <p:cNvSpPr/>
            <p:nvPr/>
          </p:nvSpPr>
          <p:spPr>
            <a:xfrm>
              <a:off x="2671875" y="2404025"/>
              <a:ext cx="142625" cy="57475"/>
            </a:xfrm>
            <a:custGeom>
              <a:avLst/>
              <a:gdLst/>
              <a:ahLst/>
              <a:cxnLst/>
              <a:rect l="l" t="t" r="r" b="b"/>
              <a:pathLst>
                <a:path w="5705" h="2299" extrusionOk="0">
                  <a:moveTo>
                    <a:pt x="0" y="1"/>
                  </a:moveTo>
                  <a:lnTo>
                    <a:pt x="0" y="2298"/>
                  </a:lnTo>
                  <a:lnTo>
                    <a:pt x="5705" y="2298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2530;p44"/>
            <p:cNvSpPr/>
            <p:nvPr/>
          </p:nvSpPr>
          <p:spPr>
            <a:xfrm>
              <a:off x="2671875" y="2404025"/>
              <a:ext cx="44050" cy="1090175"/>
            </a:xfrm>
            <a:custGeom>
              <a:avLst/>
              <a:gdLst/>
              <a:ahLst/>
              <a:cxnLst/>
              <a:rect l="l" t="t" r="r" b="b"/>
              <a:pathLst>
                <a:path w="1762" h="43607" extrusionOk="0">
                  <a:moveTo>
                    <a:pt x="0" y="1"/>
                  </a:moveTo>
                  <a:lnTo>
                    <a:pt x="0" y="43606"/>
                  </a:lnTo>
                  <a:lnTo>
                    <a:pt x="1762" y="43606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2531;p44"/>
            <p:cNvSpPr/>
            <p:nvPr/>
          </p:nvSpPr>
          <p:spPr>
            <a:xfrm>
              <a:off x="2671875" y="2347575"/>
              <a:ext cx="142625" cy="20125"/>
            </a:xfrm>
            <a:custGeom>
              <a:avLst/>
              <a:gdLst/>
              <a:ahLst/>
              <a:cxnLst/>
              <a:rect l="l" t="t" r="r" b="b"/>
              <a:pathLst>
                <a:path w="5705" h="805" extrusionOk="0">
                  <a:moveTo>
                    <a:pt x="0" y="0"/>
                  </a:moveTo>
                  <a:lnTo>
                    <a:pt x="0" y="804"/>
                  </a:lnTo>
                  <a:lnTo>
                    <a:pt x="5705" y="804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2532;p44"/>
            <p:cNvSpPr/>
            <p:nvPr/>
          </p:nvSpPr>
          <p:spPr>
            <a:xfrm>
              <a:off x="2671875" y="2297800"/>
              <a:ext cx="142625" cy="20125"/>
            </a:xfrm>
            <a:custGeom>
              <a:avLst/>
              <a:gdLst/>
              <a:ahLst/>
              <a:cxnLst/>
              <a:rect l="l" t="t" r="r" b="b"/>
              <a:pathLst>
                <a:path w="5705" h="805" extrusionOk="0">
                  <a:moveTo>
                    <a:pt x="0" y="0"/>
                  </a:moveTo>
                  <a:lnTo>
                    <a:pt x="0" y="804"/>
                  </a:lnTo>
                  <a:lnTo>
                    <a:pt x="5705" y="804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2533;p44"/>
            <p:cNvSpPr/>
            <p:nvPr/>
          </p:nvSpPr>
          <p:spPr>
            <a:xfrm>
              <a:off x="2671875" y="2347575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0" y="0"/>
                  </a:moveTo>
                  <a:lnTo>
                    <a:pt x="0" y="804"/>
                  </a:lnTo>
                  <a:lnTo>
                    <a:pt x="1762" y="804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2534;p44"/>
            <p:cNvSpPr/>
            <p:nvPr/>
          </p:nvSpPr>
          <p:spPr>
            <a:xfrm>
              <a:off x="2671875" y="2297800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0" y="0"/>
                  </a:moveTo>
                  <a:lnTo>
                    <a:pt x="0" y="804"/>
                  </a:lnTo>
                  <a:lnTo>
                    <a:pt x="1762" y="804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2535;p44"/>
            <p:cNvSpPr/>
            <p:nvPr/>
          </p:nvSpPr>
          <p:spPr>
            <a:xfrm>
              <a:off x="2671875" y="1966650"/>
              <a:ext cx="44050" cy="437400"/>
            </a:xfrm>
            <a:custGeom>
              <a:avLst/>
              <a:gdLst/>
              <a:ahLst/>
              <a:cxnLst/>
              <a:rect l="l" t="t" r="r" b="b"/>
              <a:pathLst>
                <a:path w="1762" h="17496" extrusionOk="0">
                  <a:moveTo>
                    <a:pt x="0" y="0"/>
                  </a:moveTo>
                  <a:lnTo>
                    <a:pt x="0" y="17496"/>
                  </a:lnTo>
                  <a:lnTo>
                    <a:pt x="1762" y="17496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2536;p44"/>
            <p:cNvSpPr/>
            <p:nvPr/>
          </p:nvSpPr>
          <p:spPr>
            <a:xfrm>
              <a:off x="2245000" y="3405150"/>
              <a:ext cx="142650" cy="28750"/>
            </a:xfrm>
            <a:custGeom>
              <a:avLst/>
              <a:gdLst/>
              <a:ahLst/>
              <a:cxnLst/>
              <a:rect l="l" t="t" r="r" b="b"/>
              <a:pathLst>
                <a:path w="5706" h="1150" extrusionOk="0">
                  <a:moveTo>
                    <a:pt x="1" y="1"/>
                  </a:moveTo>
                  <a:lnTo>
                    <a:pt x="1" y="1149"/>
                  </a:lnTo>
                  <a:lnTo>
                    <a:pt x="5705" y="1149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3E44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537;p44"/>
            <p:cNvSpPr/>
            <p:nvPr/>
          </p:nvSpPr>
          <p:spPr>
            <a:xfrm>
              <a:off x="2245000" y="3434825"/>
              <a:ext cx="142650" cy="15350"/>
            </a:xfrm>
            <a:custGeom>
              <a:avLst/>
              <a:gdLst/>
              <a:ahLst/>
              <a:cxnLst/>
              <a:rect l="l" t="t" r="r" b="b"/>
              <a:pathLst>
                <a:path w="5706" h="614" extrusionOk="0">
                  <a:moveTo>
                    <a:pt x="1" y="1"/>
                  </a:moveTo>
                  <a:lnTo>
                    <a:pt x="1" y="192"/>
                  </a:lnTo>
                  <a:cubicBezTo>
                    <a:pt x="1" y="422"/>
                    <a:pt x="192" y="613"/>
                    <a:pt x="422" y="613"/>
                  </a:cubicBezTo>
                  <a:lnTo>
                    <a:pt x="5284" y="613"/>
                  </a:lnTo>
                  <a:cubicBezTo>
                    <a:pt x="5514" y="613"/>
                    <a:pt x="5705" y="422"/>
                    <a:pt x="5705" y="192"/>
                  </a:cubicBezTo>
                  <a:lnTo>
                    <a:pt x="5705" y="1"/>
                  </a:lnTo>
                  <a:close/>
                </a:path>
              </a:pathLst>
            </a:custGeom>
            <a:solidFill>
              <a:srgbClr val="D01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538;p44"/>
            <p:cNvSpPr/>
            <p:nvPr/>
          </p:nvSpPr>
          <p:spPr>
            <a:xfrm>
              <a:off x="2245000" y="1877625"/>
              <a:ext cx="142650" cy="437425"/>
            </a:xfrm>
            <a:custGeom>
              <a:avLst/>
              <a:gdLst/>
              <a:ahLst/>
              <a:cxnLst/>
              <a:rect l="l" t="t" r="r" b="b"/>
              <a:pathLst>
                <a:path w="5706" h="17497" extrusionOk="0">
                  <a:moveTo>
                    <a:pt x="1" y="1"/>
                  </a:moveTo>
                  <a:lnTo>
                    <a:pt x="1" y="17497"/>
                  </a:lnTo>
                  <a:lnTo>
                    <a:pt x="5705" y="17497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539;p44"/>
            <p:cNvSpPr/>
            <p:nvPr/>
          </p:nvSpPr>
          <p:spPr>
            <a:xfrm>
              <a:off x="2245000" y="1877625"/>
              <a:ext cx="142650" cy="437425"/>
            </a:xfrm>
            <a:custGeom>
              <a:avLst/>
              <a:gdLst/>
              <a:ahLst/>
              <a:cxnLst/>
              <a:rect l="l" t="t" r="r" b="b"/>
              <a:pathLst>
                <a:path w="5706" h="17497" extrusionOk="0">
                  <a:moveTo>
                    <a:pt x="1" y="1"/>
                  </a:moveTo>
                  <a:lnTo>
                    <a:pt x="1" y="17497"/>
                  </a:lnTo>
                  <a:lnTo>
                    <a:pt x="5705" y="17497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540;p44"/>
            <p:cNvSpPr/>
            <p:nvPr/>
          </p:nvSpPr>
          <p:spPr>
            <a:xfrm>
              <a:off x="2245000" y="3405150"/>
              <a:ext cx="44050" cy="28750"/>
            </a:xfrm>
            <a:custGeom>
              <a:avLst/>
              <a:gdLst/>
              <a:ahLst/>
              <a:cxnLst/>
              <a:rect l="l" t="t" r="r" b="b"/>
              <a:pathLst>
                <a:path w="1762" h="1150" extrusionOk="0">
                  <a:moveTo>
                    <a:pt x="1" y="1"/>
                  </a:moveTo>
                  <a:lnTo>
                    <a:pt x="1" y="1149"/>
                  </a:lnTo>
                  <a:lnTo>
                    <a:pt x="1762" y="1149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1E26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541;p44"/>
            <p:cNvSpPr/>
            <p:nvPr/>
          </p:nvSpPr>
          <p:spPr>
            <a:xfrm>
              <a:off x="2245000" y="3434825"/>
              <a:ext cx="44050" cy="15350"/>
            </a:xfrm>
            <a:custGeom>
              <a:avLst/>
              <a:gdLst/>
              <a:ahLst/>
              <a:cxnLst/>
              <a:rect l="l" t="t" r="r" b="b"/>
              <a:pathLst>
                <a:path w="1762" h="614" extrusionOk="0">
                  <a:moveTo>
                    <a:pt x="1" y="1"/>
                  </a:moveTo>
                  <a:lnTo>
                    <a:pt x="1" y="192"/>
                  </a:lnTo>
                  <a:cubicBezTo>
                    <a:pt x="1" y="422"/>
                    <a:pt x="192" y="613"/>
                    <a:pt x="422" y="613"/>
                  </a:cubicBezTo>
                  <a:lnTo>
                    <a:pt x="1762" y="613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991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542;p44"/>
            <p:cNvSpPr/>
            <p:nvPr/>
          </p:nvSpPr>
          <p:spPr>
            <a:xfrm>
              <a:off x="2245000" y="2315025"/>
              <a:ext cx="142650" cy="57450"/>
            </a:xfrm>
            <a:custGeom>
              <a:avLst/>
              <a:gdLst/>
              <a:ahLst/>
              <a:cxnLst/>
              <a:rect l="l" t="t" r="r" b="b"/>
              <a:pathLst>
                <a:path w="5706" h="2298" extrusionOk="0">
                  <a:moveTo>
                    <a:pt x="1" y="1"/>
                  </a:moveTo>
                  <a:lnTo>
                    <a:pt x="1" y="2298"/>
                  </a:lnTo>
                  <a:lnTo>
                    <a:pt x="5705" y="2298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543;p44"/>
            <p:cNvSpPr/>
            <p:nvPr/>
          </p:nvSpPr>
          <p:spPr>
            <a:xfrm>
              <a:off x="2245000" y="2315025"/>
              <a:ext cx="44050" cy="1090150"/>
            </a:xfrm>
            <a:custGeom>
              <a:avLst/>
              <a:gdLst/>
              <a:ahLst/>
              <a:cxnLst/>
              <a:rect l="l" t="t" r="r" b="b"/>
              <a:pathLst>
                <a:path w="1762" h="43606" extrusionOk="0">
                  <a:moveTo>
                    <a:pt x="1" y="1"/>
                  </a:moveTo>
                  <a:lnTo>
                    <a:pt x="1" y="43606"/>
                  </a:lnTo>
                  <a:lnTo>
                    <a:pt x="1762" y="43606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544;p44"/>
            <p:cNvSpPr/>
            <p:nvPr/>
          </p:nvSpPr>
          <p:spPr>
            <a:xfrm>
              <a:off x="2245000" y="2258550"/>
              <a:ext cx="142650" cy="20125"/>
            </a:xfrm>
            <a:custGeom>
              <a:avLst/>
              <a:gdLst/>
              <a:ahLst/>
              <a:cxnLst/>
              <a:rect l="l" t="t" r="r" b="b"/>
              <a:pathLst>
                <a:path w="5706" h="805" extrusionOk="0">
                  <a:moveTo>
                    <a:pt x="1" y="1"/>
                  </a:moveTo>
                  <a:lnTo>
                    <a:pt x="1" y="805"/>
                  </a:lnTo>
                  <a:lnTo>
                    <a:pt x="5705" y="805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545;p44"/>
            <p:cNvSpPr/>
            <p:nvPr/>
          </p:nvSpPr>
          <p:spPr>
            <a:xfrm>
              <a:off x="2245000" y="2208800"/>
              <a:ext cx="142650" cy="20125"/>
            </a:xfrm>
            <a:custGeom>
              <a:avLst/>
              <a:gdLst/>
              <a:ahLst/>
              <a:cxnLst/>
              <a:rect l="l" t="t" r="r" b="b"/>
              <a:pathLst>
                <a:path w="5706" h="805" extrusionOk="0">
                  <a:moveTo>
                    <a:pt x="1" y="0"/>
                  </a:moveTo>
                  <a:lnTo>
                    <a:pt x="1" y="804"/>
                  </a:lnTo>
                  <a:lnTo>
                    <a:pt x="5705" y="804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546;p44"/>
            <p:cNvSpPr/>
            <p:nvPr/>
          </p:nvSpPr>
          <p:spPr>
            <a:xfrm>
              <a:off x="2245000" y="2258550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1" y="1"/>
                  </a:moveTo>
                  <a:lnTo>
                    <a:pt x="1" y="805"/>
                  </a:lnTo>
                  <a:lnTo>
                    <a:pt x="1762" y="805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547;p44"/>
            <p:cNvSpPr/>
            <p:nvPr/>
          </p:nvSpPr>
          <p:spPr>
            <a:xfrm>
              <a:off x="2245000" y="2208800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1" y="0"/>
                  </a:moveTo>
                  <a:lnTo>
                    <a:pt x="1" y="804"/>
                  </a:lnTo>
                  <a:lnTo>
                    <a:pt x="1762" y="804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548;p44"/>
            <p:cNvSpPr/>
            <p:nvPr/>
          </p:nvSpPr>
          <p:spPr>
            <a:xfrm>
              <a:off x="2245000" y="1877625"/>
              <a:ext cx="44050" cy="437425"/>
            </a:xfrm>
            <a:custGeom>
              <a:avLst/>
              <a:gdLst/>
              <a:ahLst/>
              <a:cxnLst/>
              <a:rect l="l" t="t" r="r" b="b"/>
              <a:pathLst>
                <a:path w="1762" h="17497" extrusionOk="0">
                  <a:moveTo>
                    <a:pt x="1" y="1"/>
                  </a:moveTo>
                  <a:lnTo>
                    <a:pt x="1" y="17497"/>
                  </a:lnTo>
                  <a:lnTo>
                    <a:pt x="1762" y="17497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549;p44"/>
            <p:cNvSpPr/>
            <p:nvPr/>
          </p:nvSpPr>
          <p:spPr>
            <a:xfrm>
              <a:off x="2102400" y="2134125"/>
              <a:ext cx="142625" cy="1527550"/>
            </a:xfrm>
            <a:custGeom>
              <a:avLst/>
              <a:gdLst/>
              <a:ahLst/>
              <a:cxnLst/>
              <a:rect l="l" t="t" r="r" b="b"/>
              <a:pathLst>
                <a:path w="5705" h="61102" extrusionOk="0">
                  <a:moveTo>
                    <a:pt x="1" y="1"/>
                  </a:moveTo>
                  <a:lnTo>
                    <a:pt x="1" y="61102"/>
                  </a:lnTo>
                  <a:lnTo>
                    <a:pt x="5705" y="61102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E5E7E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550;p44"/>
            <p:cNvSpPr/>
            <p:nvPr/>
          </p:nvSpPr>
          <p:spPr>
            <a:xfrm>
              <a:off x="2102400" y="3661650"/>
              <a:ext cx="142625" cy="28750"/>
            </a:xfrm>
            <a:custGeom>
              <a:avLst/>
              <a:gdLst/>
              <a:ahLst/>
              <a:cxnLst/>
              <a:rect l="l" t="t" r="r" b="b"/>
              <a:pathLst>
                <a:path w="5705" h="1150" extrusionOk="0">
                  <a:moveTo>
                    <a:pt x="1" y="1"/>
                  </a:moveTo>
                  <a:lnTo>
                    <a:pt x="1" y="1149"/>
                  </a:lnTo>
                  <a:lnTo>
                    <a:pt x="5705" y="1149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3E44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551;p44"/>
            <p:cNvSpPr/>
            <p:nvPr/>
          </p:nvSpPr>
          <p:spPr>
            <a:xfrm>
              <a:off x="2102400" y="3691325"/>
              <a:ext cx="142625" cy="15350"/>
            </a:xfrm>
            <a:custGeom>
              <a:avLst/>
              <a:gdLst/>
              <a:ahLst/>
              <a:cxnLst/>
              <a:rect l="l" t="t" r="r" b="b"/>
              <a:pathLst>
                <a:path w="5705" h="614" extrusionOk="0">
                  <a:moveTo>
                    <a:pt x="1" y="1"/>
                  </a:moveTo>
                  <a:lnTo>
                    <a:pt x="1" y="192"/>
                  </a:lnTo>
                  <a:cubicBezTo>
                    <a:pt x="1" y="422"/>
                    <a:pt x="192" y="613"/>
                    <a:pt x="422" y="613"/>
                  </a:cubicBezTo>
                  <a:lnTo>
                    <a:pt x="5284" y="613"/>
                  </a:lnTo>
                  <a:cubicBezTo>
                    <a:pt x="5513" y="613"/>
                    <a:pt x="5705" y="422"/>
                    <a:pt x="5705" y="192"/>
                  </a:cubicBezTo>
                  <a:lnTo>
                    <a:pt x="5705" y="1"/>
                  </a:lnTo>
                  <a:close/>
                </a:path>
              </a:pathLst>
            </a:custGeom>
            <a:solidFill>
              <a:srgbClr val="D01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552;p44"/>
            <p:cNvSpPr/>
            <p:nvPr/>
          </p:nvSpPr>
          <p:spPr>
            <a:xfrm>
              <a:off x="2102400" y="2134125"/>
              <a:ext cx="142625" cy="436475"/>
            </a:xfrm>
            <a:custGeom>
              <a:avLst/>
              <a:gdLst/>
              <a:ahLst/>
              <a:cxnLst/>
              <a:rect l="l" t="t" r="r" b="b"/>
              <a:pathLst>
                <a:path w="5705" h="17459" extrusionOk="0">
                  <a:moveTo>
                    <a:pt x="1" y="1"/>
                  </a:moveTo>
                  <a:lnTo>
                    <a:pt x="1" y="17458"/>
                  </a:lnTo>
                  <a:lnTo>
                    <a:pt x="5705" y="17458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553;p44"/>
            <p:cNvSpPr/>
            <p:nvPr/>
          </p:nvSpPr>
          <p:spPr>
            <a:xfrm>
              <a:off x="2102400" y="2134125"/>
              <a:ext cx="142625" cy="436475"/>
            </a:xfrm>
            <a:custGeom>
              <a:avLst/>
              <a:gdLst/>
              <a:ahLst/>
              <a:cxnLst/>
              <a:rect l="l" t="t" r="r" b="b"/>
              <a:pathLst>
                <a:path w="5705" h="17459" extrusionOk="0">
                  <a:moveTo>
                    <a:pt x="1" y="1"/>
                  </a:moveTo>
                  <a:lnTo>
                    <a:pt x="1" y="17458"/>
                  </a:lnTo>
                  <a:lnTo>
                    <a:pt x="5705" y="17458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554;p44"/>
            <p:cNvSpPr/>
            <p:nvPr/>
          </p:nvSpPr>
          <p:spPr>
            <a:xfrm>
              <a:off x="2102400" y="3661650"/>
              <a:ext cx="44050" cy="28750"/>
            </a:xfrm>
            <a:custGeom>
              <a:avLst/>
              <a:gdLst/>
              <a:ahLst/>
              <a:cxnLst/>
              <a:rect l="l" t="t" r="r" b="b"/>
              <a:pathLst>
                <a:path w="1762" h="1150" extrusionOk="0">
                  <a:moveTo>
                    <a:pt x="1" y="1"/>
                  </a:moveTo>
                  <a:lnTo>
                    <a:pt x="1" y="1149"/>
                  </a:lnTo>
                  <a:lnTo>
                    <a:pt x="1762" y="1149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1E26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555;p44"/>
            <p:cNvSpPr/>
            <p:nvPr/>
          </p:nvSpPr>
          <p:spPr>
            <a:xfrm>
              <a:off x="2102400" y="3691325"/>
              <a:ext cx="44050" cy="15350"/>
            </a:xfrm>
            <a:custGeom>
              <a:avLst/>
              <a:gdLst/>
              <a:ahLst/>
              <a:cxnLst/>
              <a:rect l="l" t="t" r="r" b="b"/>
              <a:pathLst>
                <a:path w="1762" h="614" extrusionOk="0">
                  <a:moveTo>
                    <a:pt x="1" y="1"/>
                  </a:moveTo>
                  <a:lnTo>
                    <a:pt x="1" y="192"/>
                  </a:lnTo>
                  <a:cubicBezTo>
                    <a:pt x="1" y="422"/>
                    <a:pt x="192" y="613"/>
                    <a:pt x="422" y="613"/>
                  </a:cubicBezTo>
                  <a:lnTo>
                    <a:pt x="1762" y="613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991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556;p44"/>
            <p:cNvSpPr/>
            <p:nvPr/>
          </p:nvSpPr>
          <p:spPr>
            <a:xfrm>
              <a:off x="2102400" y="2571525"/>
              <a:ext cx="142625" cy="57450"/>
            </a:xfrm>
            <a:custGeom>
              <a:avLst/>
              <a:gdLst/>
              <a:ahLst/>
              <a:cxnLst/>
              <a:rect l="l" t="t" r="r" b="b"/>
              <a:pathLst>
                <a:path w="5705" h="2298" extrusionOk="0">
                  <a:moveTo>
                    <a:pt x="1" y="1"/>
                  </a:moveTo>
                  <a:lnTo>
                    <a:pt x="1" y="2298"/>
                  </a:lnTo>
                  <a:lnTo>
                    <a:pt x="5705" y="2298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F7D1C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557;p44"/>
            <p:cNvSpPr/>
            <p:nvPr/>
          </p:nvSpPr>
          <p:spPr>
            <a:xfrm>
              <a:off x="2102400" y="2571525"/>
              <a:ext cx="44050" cy="1090150"/>
            </a:xfrm>
            <a:custGeom>
              <a:avLst/>
              <a:gdLst/>
              <a:ahLst/>
              <a:cxnLst/>
              <a:rect l="l" t="t" r="r" b="b"/>
              <a:pathLst>
                <a:path w="1762" h="43606" extrusionOk="0">
                  <a:moveTo>
                    <a:pt x="1" y="1"/>
                  </a:moveTo>
                  <a:lnTo>
                    <a:pt x="1" y="43606"/>
                  </a:lnTo>
                  <a:lnTo>
                    <a:pt x="1762" y="43606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D1D5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558;p44"/>
            <p:cNvSpPr/>
            <p:nvPr/>
          </p:nvSpPr>
          <p:spPr>
            <a:xfrm>
              <a:off x="2102400" y="2515050"/>
              <a:ext cx="142625" cy="20125"/>
            </a:xfrm>
            <a:custGeom>
              <a:avLst/>
              <a:gdLst/>
              <a:ahLst/>
              <a:cxnLst/>
              <a:rect l="l" t="t" r="r" b="b"/>
              <a:pathLst>
                <a:path w="5705" h="805" extrusionOk="0">
                  <a:moveTo>
                    <a:pt x="1" y="1"/>
                  </a:moveTo>
                  <a:lnTo>
                    <a:pt x="1" y="805"/>
                  </a:lnTo>
                  <a:lnTo>
                    <a:pt x="5705" y="805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559;p44"/>
            <p:cNvSpPr/>
            <p:nvPr/>
          </p:nvSpPr>
          <p:spPr>
            <a:xfrm>
              <a:off x="2102400" y="2465300"/>
              <a:ext cx="142625" cy="19150"/>
            </a:xfrm>
            <a:custGeom>
              <a:avLst/>
              <a:gdLst/>
              <a:ahLst/>
              <a:cxnLst/>
              <a:rect l="l" t="t" r="r" b="b"/>
              <a:pathLst>
                <a:path w="5705" h="766" extrusionOk="0">
                  <a:moveTo>
                    <a:pt x="1" y="0"/>
                  </a:moveTo>
                  <a:lnTo>
                    <a:pt x="1" y="766"/>
                  </a:lnTo>
                  <a:lnTo>
                    <a:pt x="5705" y="766"/>
                  </a:lnTo>
                  <a:lnTo>
                    <a:pt x="5705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560;p44"/>
            <p:cNvSpPr/>
            <p:nvPr/>
          </p:nvSpPr>
          <p:spPr>
            <a:xfrm>
              <a:off x="2102400" y="2515050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1" y="1"/>
                  </a:moveTo>
                  <a:lnTo>
                    <a:pt x="1" y="805"/>
                  </a:lnTo>
                  <a:lnTo>
                    <a:pt x="1762" y="805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561;p44"/>
            <p:cNvSpPr/>
            <p:nvPr/>
          </p:nvSpPr>
          <p:spPr>
            <a:xfrm>
              <a:off x="2102400" y="2465300"/>
              <a:ext cx="44050" cy="19150"/>
            </a:xfrm>
            <a:custGeom>
              <a:avLst/>
              <a:gdLst/>
              <a:ahLst/>
              <a:cxnLst/>
              <a:rect l="l" t="t" r="r" b="b"/>
              <a:pathLst>
                <a:path w="1762" h="766" extrusionOk="0">
                  <a:moveTo>
                    <a:pt x="1" y="0"/>
                  </a:moveTo>
                  <a:lnTo>
                    <a:pt x="1" y="766"/>
                  </a:lnTo>
                  <a:lnTo>
                    <a:pt x="1762" y="766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562;p44"/>
            <p:cNvSpPr/>
            <p:nvPr/>
          </p:nvSpPr>
          <p:spPr>
            <a:xfrm>
              <a:off x="2102400" y="2134125"/>
              <a:ext cx="44050" cy="436475"/>
            </a:xfrm>
            <a:custGeom>
              <a:avLst/>
              <a:gdLst/>
              <a:ahLst/>
              <a:cxnLst/>
              <a:rect l="l" t="t" r="r" b="b"/>
              <a:pathLst>
                <a:path w="1762" h="17459" extrusionOk="0">
                  <a:moveTo>
                    <a:pt x="1" y="1"/>
                  </a:moveTo>
                  <a:lnTo>
                    <a:pt x="1" y="17458"/>
                  </a:lnTo>
                  <a:lnTo>
                    <a:pt x="1762" y="17458"/>
                  </a:lnTo>
                  <a:lnTo>
                    <a:pt x="176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563;p44"/>
            <p:cNvSpPr/>
            <p:nvPr/>
          </p:nvSpPr>
          <p:spPr>
            <a:xfrm>
              <a:off x="2529275" y="1680475"/>
              <a:ext cx="142625" cy="1527550"/>
            </a:xfrm>
            <a:custGeom>
              <a:avLst/>
              <a:gdLst/>
              <a:ahLst/>
              <a:cxnLst/>
              <a:rect l="l" t="t" r="r" b="b"/>
              <a:pathLst>
                <a:path w="5705" h="61102" extrusionOk="0">
                  <a:moveTo>
                    <a:pt x="0" y="0"/>
                  </a:moveTo>
                  <a:lnTo>
                    <a:pt x="0" y="61101"/>
                  </a:lnTo>
                  <a:lnTo>
                    <a:pt x="5704" y="61101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564;p44"/>
            <p:cNvSpPr/>
            <p:nvPr/>
          </p:nvSpPr>
          <p:spPr>
            <a:xfrm>
              <a:off x="2529275" y="3208000"/>
              <a:ext cx="142625" cy="29700"/>
            </a:xfrm>
            <a:custGeom>
              <a:avLst/>
              <a:gdLst/>
              <a:ahLst/>
              <a:cxnLst/>
              <a:rect l="l" t="t" r="r" b="b"/>
              <a:pathLst>
                <a:path w="5705" h="1188" extrusionOk="0">
                  <a:moveTo>
                    <a:pt x="0" y="0"/>
                  </a:moveTo>
                  <a:lnTo>
                    <a:pt x="0" y="1187"/>
                  </a:lnTo>
                  <a:lnTo>
                    <a:pt x="5704" y="1187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rgbClr val="3E44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565;p44"/>
            <p:cNvSpPr/>
            <p:nvPr/>
          </p:nvSpPr>
          <p:spPr>
            <a:xfrm>
              <a:off x="2529275" y="3237675"/>
              <a:ext cx="142625" cy="15325"/>
            </a:xfrm>
            <a:custGeom>
              <a:avLst/>
              <a:gdLst/>
              <a:ahLst/>
              <a:cxnLst/>
              <a:rect l="l" t="t" r="r" b="b"/>
              <a:pathLst>
                <a:path w="5705" h="613" extrusionOk="0">
                  <a:moveTo>
                    <a:pt x="0" y="0"/>
                  </a:moveTo>
                  <a:lnTo>
                    <a:pt x="0" y="192"/>
                  </a:lnTo>
                  <a:cubicBezTo>
                    <a:pt x="0" y="421"/>
                    <a:pt x="192" y="613"/>
                    <a:pt x="421" y="613"/>
                  </a:cubicBezTo>
                  <a:lnTo>
                    <a:pt x="5283" y="613"/>
                  </a:lnTo>
                  <a:cubicBezTo>
                    <a:pt x="5513" y="613"/>
                    <a:pt x="5704" y="421"/>
                    <a:pt x="5704" y="192"/>
                  </a:cubicBezTo>
                  <a:lnTo>
                    <a:pt x="5704" y="0"/>
                  </a:lnTo>
                  <a:close/>
                </a:path>
              </a:pathLst>
            </a:custGeom>
            <a:solidFill>
              <a:srgbClr val="D0122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566;p44"/>
            <p:cNvSpPr/>
            <p:nvPr/>
          </p:nvSpPr>
          <p:spPr>
            <a:xfrm>
              <a:off x="2529275" y="1680475"/>
              <a:ext cx="142625" cy="437425"/>
            </a:xfrm>
            <a:custGeom>
              <a:avLst/>
              <a:gdLst/>
              <a:ahLst/>
              <a:cxnLst/>
              <a:rect l="l" t="t" r="r" b="b"/>
              <a:pathLst>
                <a:path w="5705" h="17497" extrusionOk="0">
                  <a:moveTo>
                    <a:pt x="0" y="0"/>
                  </a:moveTo>
                  <a:lnTo>
                    <a:pt x="0" y="17496"/>
                  </a:lnTo>
                  <a:lnTo>
                    <a:pt x="5704" y="17496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567;p44"/>
            <p:cNvSpPr/>
            <p:nvPr/>
          </p:nvSpPr>
          <p:spPr>
            <a:xfrm>
              <a:off x="2529275" y="1680475"/>
              <a:ext cx="142625" cy="437425"/>
            </a:xfrm>
            <a:custGeom>
              <a:avLst/>
              <a:gdLst/>
              <a:ahLst/>
              <a:cxnLst/>
              <a:rect l="l" t="t" r="r" b="b"/>
              <a:pathLst>
                <a:path w="5705" h="17497" extrusionOk="0">
                  <a:moveTo>
                    <a:pt x="0" y="0"/>
                  </a:moveTo>
                  <a:lnTo>
                    <a:pt x="0" y="17496"/>
                  </a:lnTo>
                  <a:lnTo>
                    <a:pt x="5704" y="17496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rgbClr val="9D51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568;p44"/>
            <p:cNvSpPr/>
            <p:nvPr/>
          </p:nvSpPr>
          <p:spPr>
            <a:xfrm>
              <a:off x="2529275" y="3208000"/>
              <a:ext cx="44050" cy="29700"/>
            </a:xfrm>
            <a:custGeom>
              <a:avLst/>
              <a:gdLst/>
              <a:ahLst/>
              <a:cxnLst/>
              <a:rect l="l" t="t" r="r" b="b"/>
              <a:pathLst>
                <a:path w="1762" h="1188" extrusionOk="0">
                  <a:moveTo>
                    <a:pt x="0" y="0"/>
                  </a:moveTo>
                  <a:lnTo>
                    <a:pt x="0" y="1187"/>
                  </a:lnTo>
                  <a:lnTo>
                    <a:pt x="1761" y="1187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rgbClr val="1E26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569;p44"/>
            <p:cNvSpPr/>
            <p:nvPr/>
          </p:nvSpPr>
          <p:spPr>
            <a:xfrm>
              <a:off x="2529275" y="3237675"/>
              <a:ext cx="44050" cy="15325"/>
            </a:xfrm>
            <a:custGeom>
              <a:avLst/>
              <a:gdLst/>
              <a:ahLst/>
              <a:cxnLst/>
              <a:rect l="l" t="t" r="r" b="b"/>
              <a:pathLst>
                <a:path w="1762" h="613" extrusionOk="0">
                  <a:moveTo>
                    <a:pt x="0" y="0"/>
                  </a:moveTo>
                  <a:lnTo>
                    <a:pt x="0" y="192"/>
                  </a:lnTo>
                  <a:cubicBezTo>
                    <a:pt x="0" y="421"/>
                    <a:pt x="192" y="613"/>
                    <a:pt x="421" y="613"/>
                  </a:cubicBezTo>
                  <a:lnTo>
                    <a:pt x="1761" y="613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rgbClr val="9917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2570;p44"/>
            <p:cNvSpPr/>
            <p:nvPr/>
          </p:nvSpPr>
          <p:spPr>
            <a:xfrm>
              <a:off x="2529275" y="2117875"/>
              <a:ext cx="142625" cy="57450"/>
            </a:xfrm>
            <a:custGeom>
              <a:avLst/>
              <a:gdLst/>
              <a:ahLst/>
              <a:cxnLst/>
              <a:rect l="l" t="t" r="r" b="b"/>
              <a:pathLst>
                <a:path w="5705" h="2298" extrusionOk="0">
                  <a:moveTo>
                    <a:pt x="0" y="0"/>
                  </a:moveTo>
                  <a:lnTo>
                    <a:pt x="0" y="2297"/>
                  </a:lnTo>
                  <a:lnTo>
                    <a:pt x="5704" y="2297"/>
                  </a:lnTo>
                  <a:lnTo>
                    <a:pt x="570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2571;p44"/>
            <p:cNvSpPr/>
            <p:nvPr/>
          </p:nvSpPr>
          <p:spPr>
            <a:xfrm>
              <a:off x="2529275" y="2117875"/>
              <a:ext cx="44050" cy="1090150"/>
            </a:xfrm>
            <a:custGeom>
              <a:avLst/>
              <a:gdLst/>
              <a:ahLst/>
              <a:cxnLst/>
              <a:rect l="l" t="t" r="r" b="b"/>
              <a:pathLst>
                <a:path w="1762" h="43606" extrusionOk="0">
                  <a:moveTo>
                    <a:pt x="0" y="0"/>
                  </a:moveTo>
                  <a:lnTo>
                    <a:pt x="0" y="43605"/>
                  </a:lnTo>
                  <a:lnTo>
                    <a:pt x="1761" y="43605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2572;p44"/>
            <p:cNvSpPr/>
            <p:nvPr/>
          </p:nvSpPr>
          <p:spPr>
            <a:xfrm>
              <a:off x="2529275" y="1680475"/>
              <a:ext cx="44050" cy="437425"/>
            </a:xfrm>
            <a:custGeom>
              <a:avLst/>
              <a:gdLst/>
              <a:ahLst/>
              <a:cxnLst/>
              <a:rect l="l" t="t" r="r" b="b"/>
              <a:pathLst>
                <a:path w="1762" h="17497" extrusionOk="0">
                  <a:moveTo>
                    <a:pt x="0" y="0"/>
                  </a:moveTo>
                  <a:lnTo>
                    <a:pt x="0" y="17496"/>
                  </a:lnTo>
                  <a:lnTo>
                    <a:pt x="1761" y="17496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2573;p44"/>
            <p:cNvSpPr/>
            <p:nvPr/>
          </p:nvSpPr>
          <p:spPr>
            <a:xfrm>
              <a:off x="2080400" y="2780175"/>
              <a:ext cx="1180100" cy="44050"/>
            </a:xfrm>
            <a:custGeom>
              <a:avLst/>
              <a:gdLst/>
              <a:ahLst/>
              <a:cxnLst/>
              <a:rect l="l" t="t" r="r" b="b"/>
              <a:pathLst>
                <a:path w="47204" h="1762" extrusionOk="0">
                  <a:moveTo>
                    <a:pt x="0" y="0"/>
                  </a:moveTo>
                  <a:lnTo>
                    <a:pt x="0" y="1762"/>
                  </a:lnTo>
                  <a:lnTo>
                    <a:pt x="47204" y="1762"/>
                  </a:lnTo>
                  <a:lnTo>
                    <a:pt x="47204" y="0"/>
                  </a:ln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2574;p44"/>
            <p:cNvSpPr/>
            <p:nvPr/>
          </p:nvSpPr>
          <p:spPr>
            <a:xfrm>
              <a:off x="1130000" y="2015850"/>
              <a:ext cx="572375" cy="558725"/>
            </a:xfrm>
            <a:custGeom>
              <a:avLst/>
              <a:gdLst/>
              <a:ahLst/>
              <a:cxnLst/>
              <a:rect l="l" t="t" r="r" b="b"/>
              <a:pathLst>
                <a:path w="22895" h="22349" extrusionOk="0">
                  <a:moveTo>
                    <a:pt x="10958" y="1"/>
                  </a:moveTo>
                  <a:cubicBezTo>
                    <a:pt x="9458" y="1"/>
                    <a:pt x="7934" y="353"/>
                    <a:pt x="6509" y="1095"/>
                  </a:cubicBezTo>
                  <a:cubicBezTo>
                    <a:pt x="1838" y="3583"/>
                    <a:pt x="0" y="9364"/>
                    <a:pt x="2489" y="14073"/>
                  </a:cubicBezTo>
                  <a:cubicBezTo>
                    <a:pt x="3484" y="15987"/>
                    <a:pt x="5092" y="17442"/>
                    <a:pt x="6930" y="18323"/>
                  </a:cubicBezTo>
                  <a:cubicBezTo>
                    <a:pt x="6585" y="19050"/>
                    <a:pt x="6547" y="19816"/>
                    <a:pt x="6891" y="20467"/>
                  </a:cubicBezTo>
                  <a:cubicBezTo>
                    <a:pt x="7322" y="21280"/>
                    <a:pt x="8232" y="21720"/>
                    <a:pt x="9275" y="21720"/>
                  </a:cubicBezTo>
                  <a:cubicBezTo>
                    <a:pt x="9899" y="21720"/>
                    <a:pt x="10572" y="21562"/>
                    <a:pt x="11217" y="21232"/>
                  </a:cubicBezTo>
                  <a:cubicBezTo>
                    <a:pt x="11371" y="21117"/>
                    <a:pt x="11524" y="21041"/>
                    <a:pt x="11677" y="20926"/>
                  </a:cubicBezTo>
                  <a:lnTo>
                    <a:pt x="12060" y="21653"/>
                  </a:lnTo>
                  <a:cubicBezTo>
                    <a:pt x="12296" y="22100"/>
                    <a:pt x="12750" y="22349"/>
                    <a:pt x="13209" y="22349"/>
                  </a:cubicBezTo>
                  <a:cubicBezTo>
                    <a:pt x="13418" y="22349"/>
                    <a:pt x="13629" y="22297"/>
                    <a:pt x="13821" y="22189"/>
                  </a:cubicBezTo>
                  <a:cubicBezTo>
                    <a:pt x="13974" y="22151"/>
                    <a:pt x="14012" y="21960"/>
                    <a:pt x="13936" y="21845"/>
                  </a:cubicBezTo>
                  <a:lnTo>
                    <a:pt x="13361" y="20735"/>
                  </a:lnTo>
                  <a:cubicBezTo>
                    <a:pt x="13208" y="20390"/>
                    <a:pt x="13323" y="20007"/>
                    <a:pt x="13629" y="19854"/>
                  </a:cubicBezTo>
                  <a:cubicBezTo>
                    <a:pt x="13722" y="19796"/>
                    <a:pt x="13826" y="19770"/>
                    <a:pt x="13929" y="19770"/>
                  </a:cubicBezTo>
                  <a:cubicBezTo>
                    <a:pt x="14166" y="19770"/>
                    <a:pt x="14403" y="19909"/>
                    <a:pt x="14510" y="20122"/>
                  </a:cubicBezTo>
                  <a:lnTo>
                    <a:pt x="14969" y="21003"/>
                  </a:lnTo>
                  <a:cubicBezTo>
                    <a:pt x="15076" y="21189"/>
                    <a:pt x="15256" y="21301"/>
                    <a:pt x="15446" y="21301"/>
                  </a:cubicBezTo>
                  <a:cubicBezTo>
                    <a:pt x="15529" y="21301"/>
                    <a:pt x="15615" y="21279"/>
                    <a:pt x="15697" y="21232"/>
                  </a:cubicBezTo>
                  <a:lnTo>
                    <a:pt x="15812" y="21156"/>
                  </a:lnTo>
                  <a:cubicBezTo>
                    <a:pt x="16079" y="21041"/>
                    <a:pt x="16156" y="20696"/>
                    <a:pt x="16041" y="20467"/>
                  </a:cubicBezTo>
                  <a:lnTo>
                    <a:pt x="15544" y="19548"/>
                  </a:lnTo>
                  <a:cubicBezTo>
                    <a:pt x="15390" y="19242"/>
                    <a:pt x="15505" y="18859"/>
                    <a:pt x="15812" y="18667"/>
                  </a:cubicBezTo>
                  <a:cubicBezTo>
                    <a:pt x="15914" y="18622"/>
                    <a:pt x="16021" y="18600"/>
                    <a:pt x="16123" y="18600"/>
                  </a:cubicBezTo>
                  <a:cubicBezTo>
                    <a:pt x="16364" y="18600"/>
                    <a:pt x="16585" y="18720"/>
                    <a:pt x="16692" y="18935"/>
                  </a:cubicBezTo>
                  <a:lnTo>
                    <a:pt x="17190" y="19854"/>
                  </a:lnTo>
                  <a:cubicBezTo>
                    <a:pt x="17270" y="20042"/>
                    <a:pt x="17444" y="20135"/>
                    <a:pt x="17634" y="20135"/>
                  </a:cubicBezTo>
                  <a:cubicBezTo>
                    <a:pt x="17715" y="20135"/>
                    <a:pt x="17798" y="20118"/>
                    <a:pt x="17879" y="20084"/>
                  </a:cubicBezTo>
                  <a:cubicBezTo>
                    <a:pt x="18147" y="19931"/>
                    <a:pt x="18223" y="19624"/>
                    <a:pt x="18109" y="19395"/>
                  </a:cubicBezTo>
                  <a:lnTo>
                    <a:pt x="17611" y="18476"/>
                  </a:lnTo>
                  <a:cubicBezTo>
                    <a:pt x="17458" y="18170"/>
                    <a:pt x="17573" y="17748"/>
                    <a:pt x="17879" y="17595"/>
                  </a:cubicBezTo>
                  <a:cubicBezTo>
                    <a:pt x="17982" y="17550"/>
                    <a:pt x="18088" y="17528"/>
                    <a:pt x="18190" y="17528"/>
                  </a:cubicBezTo>
                  <a:cubicBezTo>
                    <a:pt x="18431" y="17528"/>
                    <a:pt x="18652" y="17648"/>
                    <a:pt x="18759" y="17863"/>
                  </a:cubicBezTo>
                  <a:lnTo>
                    <a:pt x="19372" y="18974"/>
                  </a:lnTo>
                  <a:cubicBezTo>
                    <a:pt x="19397" y="19076"/>
                    <a:pt x="19491" y="19127"/>
                    <a:pt x="19585" y="19127"/>
                  </a:cubicBezTo>
                  <a:cubicBezTo>
                    <a:pt x="19631" y="19127"/>
                    <a:pt x="19678" y="19114"/>
                    <a:pt x="19716" y="19088"/>
                  </a:cubicBezTo>
                  <a:cubicBezTo>
                    <a:pt x="20367" y="18782"/>
                    <a:pt x="20597" y="17978"/>
                    <a:pt x="20252" y="17327"/>
                  </a:cubicBezTo>
                  <a:lnTo>
                    <a:pt x="19870" y="16600"/>
                  </a:lnTo>
                  <a:cubicBezTo>
                    <a:pt x="20061" y="16562"/>
                    <a:pt x="20214" y="16485"/>
                    <a:pt x="20406" y="16370"/>
                  </a:cubicBezTo>
                  <a:cubicBezTo>
                    <a:pt x="22090" y="15490"/>
                    <a:pt x="22894" y="13729"/>
                    <a:pt x="22205" y="12427"/>
                  </a:cubicBezTo>
                  <a:cubicBezTo>
                    <a:pt x="21899" y="11776"/>
                    <a:pt x="21210" y="11355"/>
                    <a:pt x="20406" y="11240"/>
                  </a:cubicBezTo>
                  <a:cubicBezTo>
                    <a:pt x="20788" y="9211"/>
                    <a:pt x="20482" y="7106"/>
                    <a:pt x="19448" y="5153"/>
                  </a:cubicBezTo>
                  <a:cubicBezTo>
                    <a:pt x="17740" y="1870"/>
                    <a:pt x="14412" y="1"/>
                    <a:pt x="10958" y="1"/>
                  </a:cubicBezTo>
                  <a:close/>
                </a:path>
              </a:pathLst>
            </a:custGeom>
            <a:solidFill>
              <a:srgbClr val="FB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2575;p44"/>
            <p:cNvSpPr/>
            <p:nvPr/>
          </p:nvSpPr>
          <p:spPr>
            <a:xfrm>
              <a:off x="1227625" y="2230025"/>
              <a:ext cx="178050" cy="155350"/>
            </a:xfrm>
            <a:custGeom>
              <a:avLst/>
              <a:gdLst/>
              <a:ahLst/>
              <a:cxnLst/>
              <a:rect l="l" t="t" r="r" b="b"/>
              <a:pathLst>
                <a:path w="7122" h="6214" extrusionOk="0">
                  <a:moveTo>
                    <a:pt x="3545" y="0"/>
                  </a:moveTo>
                  <a:cubicBezTo>
                    <a:pt x="3069" y="0"/>
                    <a:pt x="2590" y="109"/>
                    <a:pt x="2144" y="338"/>
                  </a:cubicBezTo>
                  <a:cubicBezTo>
                    <a:pt x="613" y="1142"/>
                    <a:pt x="0" y="3018"/>
                    <a:pt x="804" y="4549"/>
                  </a:cubicBezTo>
                  <a:cubicBezTo>
                    <a:pt x="1362" y="5612"/>
                    <a:pt x="2436" y="6214"/>
                    <a:pt x="3554" y="6214"/>
                  </a:cubicBezTo>
                  <a:cubicBezTo>
                    <a:pt x="4046" y="6214"/>
                    <a:pt x="4547" y="6097"/>
                    <a:pt x="5015" y="5851"/>
                  </a:cubicBezTo>
                  <a:cubicBezTo>
                    <a:pt x="6547" y="5085"/>
                    <a:pt x="7121" y="3171"/>
                    <a:pt x="6317" y="1678"/>
                  </a:cubicBezTo>
                  <a:cubicBezTo>
                    <a:pt x="5753" y="603"/>
                    <a:pt x="4661" y="0"/>
                    <a:pt x="3545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2576;p44"/>
            <p:cNvSpPr/>
            <p:nvPr/>
          </p:nvSpPr>
          <p:spPr>
            <a:xfrm>
              <a:off x="1407550" y="2135600"/>
              <a:ext cx="178050" cy="155350"/>
            </a:xfrm>
            <a:custGeom>
              <a:avLst/>
              <a:gdLst/>
              <a:ahLst/>
              <a:cxnLst/>
              <a:rect l="l" t="t" r="r" b="b"/>
              <a:pathLst>
                <a:path w="7122" h="6214" extrusionOk="0">
                  <a:moveTo>
                    <a:pt x="3568" y="0"/>
                  </a:moveTo>
                  <a:cubicBezTo>
                    <a:pt x="3076" y="0"/>
                    <a:pt x="2575" y="117"/>
                    <a:pt x="2106" y="363"/>
                  </a:cubicBezTo>
                  <a:cubicBezTo>
                    <a:pt x="613" y="1167"/>
                    <a:pt x="1" y="3043"/>
                    <a:pt x="805" y="4536"/>
                  </a:cubicBezTo>
                  <a:cubicBezTo>
                    <a:pt x="1369" y="5610"/>
                    <a:pt x="2460" y="6214"/>
                    <a:pt x="3590" y="6214"/>
                  </a:cubicBezTo>
                  <a:cubicBezTo>
                    <a:pt x="4071" y="6214"/>
                    <a:pt x="4559" y="6104"/>
                    <a:pt x="5016" y="5876"/>
                  </a:cubicBezTo>
                  <a:cubicBezTo>
                    <a:pt x="6547" y="5072"/>
                    <a:pt x="7121" y="3196"/>
                    <a:pt x="6317" y="1665"/>
                  </a:cubicBezTo>
                  <a:cubicBezTo>
                    <a:pt x="5759" y="602"/>
                    <a:pt x="4685" y="0"/>
                    <a:pt x="3568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2577;p44"/>
            <p:cNvSpPr/>
            <p:nvPr/>
          </p:nvSpPr>
          <p:spPr>
            <a:xfrm>
              <a:off x="1423825" y="2338925"/>
              <a:ext cx="112950" cy="94250"/>
            </a:xfrm>
            <a:custGeom>
              <a:avLst/>
              <a:gdLst/>
              <a:ahLst/>
              <a:cxnLst/>
              <a:rect l="l" t="t" r="r" b="b"/>
              <a:pathLst>
                <a:path w="4518" h="3770" extrusionOk="0">
                  <a:moveTo>
                    <a:pt x="1982" y="0"/>
                  </a:moveTo>
                  <a:cubicBezTo>
                    <a:pt x="1710" y="0"/>
                    <a:pt x="1439" y="62"/>
                    <a:pt x="1187" y="193"/>
                  </a:cubicBezTo>
                  <a:cubicBezTo>
                    <a:pt x="268" y="653"/>
                    <a:pt x="0" y="1954"/>
                    <a:pt x="575" y="3064"/>
                  </a:cubicBezTo>
                  <a:cubicBezTo>
                    <a:pt x="845" y="3587"/>
                    <a:pt x="1157" y="3770"/>
                    <a:pt x="1508" y="3770"/>
                  </a:cubicBezTo>
                  <a:cubicBezTo>
                    <a:pt x="1903" y="3770"/>
                    <a:pt x="2347" y="3537"/>
                    <a:pt x="2833" y="3294"/>
                  </a:cubicBezTo>
                  <a:cubicBezTo>
                    <a:pt x="3752" y="2796"/>
                    <a:pt x="4518" y="2414"/>
                    <a:pt x="3944" y="1303"/>
                  </a:cubicBezTo>
                  <a:cubicBezTo>
                    <a:pt x="3521" y="485"/>
                    <a:pt x="2744" y="0"/>
                    <a:pt x="1982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2578;p44"/>
            <p:cNvSpPr/>
            <p:nvPr/>
          </p:nvSpPr>
          <p:spPr>
            <a:xfrm>
              <a:off x="1294625" y="2367475"/>
              <a:ext cx="607775" cy="516850"/>
            </a:xfrm>
            <a:custGeom>
              <a:avLst/>
              <a:gdLst/>
              <a:ahLst/>
              <a:cxnLst/>
              <a:rect l="l" t="t" r="r" b="b"/>
              <a:pathLst>
                <a:path w="24311" h="20674" extrusionOk="0">
                  <a:moveTo>
                    <a:pt x="18300" y="2688"/>
                  </a:moveTo>
                  <a:cubicBezTo>
                    <a:pt x="18300" y="2765"/>
                    <a:pt x="18338" y="2841"/>
                    <a:pt x="18338" y="2879"/>
                  </a:cubicBezTo>
                  <a:lnTo>
                    <a:pt x="18108" y="2726"/>
                  </a:lnTo>
                  <a:cubicBezTo>
                    <a:pt x="18185" y="2726"/>
                    <a:pt x="18261" y="2688"/>
                    <a:pt x="18300" y="2688"/>
                  </a:cubicBezTo>
                  <a:close/>
                  <a:moveTo>
                    <a:pt x="2489" y="10919"/>
                  </a:moveTo>
                  <a:lnTo>
                    <a:pt x="2527" y="11187"/>
                  </a:lnTo>
                  <a:cubicBezTo>
                    <a:pt x="2450" y="11149"/>
                    <a:pt x="2412" y="11110"/>
                    <a:pt x="2335" y="11072"/>
                  </a:cubicBezTo>
                  <a:cubicBezTo>
                    <a:pt x="2412" y="11034"/>
                    <a:pt x="2450" y="10957"/>
                    <a:pt x="2489" y="10919"/>
                  </a:cubicBezTo>
                  <a:close/>
                  <a:moveTo>
                    <a:pt x="18045" y="0"/>
                  </a:moveTo>
                  <a:cubicBezTo>
                    <a:pt x="17647" y="0"/>
                    <a:pt x="17260" y="178"/>
                    <a:pt x="16998" y="506"/>
                  </a:cubicBezTo>
                  <a:cubicBezTo>
                    <a:pt x="16539" y="1080"/>
                    <a:pt x="16615" y="1961"/>
                    <a:pt x="17190" y="2420"/>
                  </a:cubicBezTo>
                  <a:cubicBezTo>
                    <a:pt x="17304" y="2497"/>
                    <a:pt x="17381" y="2535"/>
                    <a:pt x="17496" y="2611"/>
                  </a:cubicBezTo>
                  <a:lnTo>
                    <a:pt x="11792" y="9656"/>
                  </a:lnTo>
                  <a:lnTo>
                    <a:pt x="2757" y="10345"/>
                  </a:lnTo>
                  <a:cubicBezTo>
                    <a:pt x="2757" y="10230"/>
                    <a:pt x="2795" y="10115"/>
                    <a:pt x="2757" y="10000"/>
                  </a:cubicBezTo>
                  <a:cubicBezTo>
                    <a:pt x="2721" y="9281"/>
                    <a:pt x="2143" y="8730"/>
                    <a:pt x="1438" y="8730"/>
                  </a:cubicBezTo>
                  <a:cubicBezTo>
                    <a:pt x="1393" y="8730"/>
                    <a:pt x="1348" y="8732"/>
                    <a:pt x="1302" y="8737"/>
                  </a:cubicBezTo>
                  <a:cubicBezTo>
                    <a:pt x="574" y="8775"/>
                    <a:pt x="0" y="9426"/>
                    <a:pt x="38" y="10192"/>
                  </a:cubicBezTo>
                  <a:cubicBezTo>
                    <a:pt x="77" y="10613"/>
                    <a:pt x="306" y="10957"/>
                    <a:pt x="613" y="11187"/>
                  </a:cubicBezTo>
                  <a:cubicBezTo>
                    <a:pt x="345" y="11455"/>
                    <a:pt x="192" y="11838"/>
                    <a:pt x="192" y="12259"/>
                  </a:cubicBezTo>
                  <a:cubicBezTo>
                    <a:pt x="266" y="12999"/>
                    <a:pt x="876" y="13524"/>
                    <a:pt x="1573" y="13524"/>
                  </a:cubicBezTo>
                  <a:cubicBezTo>
                    <a:pt x="1597" y="13524"/>
                    <a:pt x="1622" y="13524"/>
                    <a:pt x="1646" y="13522"/>
                  </a:cubicBezTo>
                  <a:cubicBezTo>
                    <a:pt x="2412" y="13484"/>
                    <a:pt x="2986" y="12833"/>
                    <a:pt x="2910" y="12068"/>
                  </a:cubicBezTo>
                  <a:cubicBezTo>
                    <a:pt x="2910" y="11953"/>
                    <a:pt x="2871" y="11800"/>
                    <a:pt x="2833" y="11685"/>
                  </a:cubicBezTo>
                  <a:lnTo>
                    <a:pt x="10643" y="11110"/>
                  </a:lnTo>
                  <a:lnTo>
                    <a:pt x="5704" y="17198"/>
                  </a:lnTo>
                  <a:cubicBezTo>
                    <a:pt x="5666" y="17121"/>
                    <a:pt x="5590" y="17044"/>
                    <a:pt x="5475" y="16968"/>
                  </a:cubicBezTo>
                  <a:cubicBezTo>
                    <a:pt x="5225" y="16768"/>
                    <a:pt x="4924" y="16669"/>
                    <a:pt x="4623" y="16669"/>
                  </a:cubicBezTo>
                  <a:cubicBezTo>
                    <a:pt x="4232" y="16669"/>
                    <a:pt x="3842" y="16835"/>
                    <a:pt x="3561" y="17159"/>
                  </a:cubicBezTo>
                  <a:cubicBezTo>
                    <a:pt x="3101" y="17772"/>
                    <a:pt x="3178" y="18614"/>
                    <a:pt x="3790" y="19074"/>
                  </a:cubicBezTo>
                  <a:cubicBezTo>
                    <a:pt x="4022" y="19276"/>
                    <a:pt x="4320" y="19370"/>
                    <a:pt x="4617" y="19370"/>
                  </a:cubicBezTo>
                  <a:cubicBezTo>
                    <a:pt x="4712" y="19370"/>
                    <a:pt x="4808" y="19360"/>
                    <a:pt x="4900" y="19341"/>
                  </a:cubicBezTo>
                  <a:cubicBezTo>
                    <a:pt x="4900" y="19724"/>
                    <a:pt x="5092" y="20107"/>
                    <a:pt x="5398" y="20375"/>
                  </a:cubicBezTo>
                  <a:cubicBezTo>
                    <a:pt x="5648" y="20575"/>
                    <a:pt x="5956" y="20674"/>
                    <a:pt x="6262" y="20674"/>
                  </a:cubicBezTo>
                  <a:cubicBezTo>
                    <a:pt x="6659" y="20674"/>
                    <a:pt x="7053" y="20508"/>
                    <a:pt x="7312" y="20184"/>
                  </a:cubicBezTo>
                  <a:cubicBezTo>
                    <a:pt x="7772" y="19609"/>
                    <a:pt x="7695" y="18729"/>
                    <a:pt x="7121" y="18270"/>
                  </a:cubicBezTo>
                  <a:cubicBezTo>
                    <a:pt x="7006" y="18193"/>
                    <a:pt x="6891" y="18116"/>
                    <a:pt x="6776" y="18078"/>
                  </a:cubicBezTo>
                  <a:lnTo>
                    <a:pt x="12481" y="10957"/>
                  </a:lnTo>
                  <a:lnTo>
                    <a:pt x="21592" y="10307"/>
                  </a:lnTo>
                  <a:lnTo>
                    <a:pt x="21592" y="10307"/>
                  </a:lnTo>
                  <a:cubicBezTo>
                    <a:pt x="21554" y="10421"/>
                    <a:pt x="21554" y="10575"/>
                    <a:pt x="21554" y="10689"/>
                  </a:cubicBezTo>
                  <a:cubicBezTo>
                    <a:pt x="21591" y="11429"/>
                    <a:pt x="22200" y="11955"/>
                    <a:pt x="22932" y="11955"/>
                  </a:cubicBezTo>
                  <a:cubicBezTo>
                    <a:pt x="22957" y="11955"/>
                    <a:pt x="22983" y="11954"/>
                    <a:pt x="23009" y="11953"/>
                  </a:cubicBezTo>
                  <a:cubicBezTo>
                    <a:pt x="23736" y="11914"/>
                    <a:pt x="24310" y="11264"/>
                    <a:pt x="24272" y="10498"/>
                  </a:cubicBezTo>
                  <a:cubicBezTo>
                    <a:pt x="24234" y="10077"/>
                    <a:pt x="24004" y="9732"/>
                    <a:pt x="23698" y="9503"/>
                  </a:cubicBezTo>
                  <a:cubicBezTo>
                    <a:pt x="23966" y="9235"/>
                    <a:pt x="24157" y="8852"/>
                    <a:pt x="24119" y="8431"/>
                  </a:cubicBezTo>
                  <a:cubicBezTo>
                    <a:pt x="24045" y="7691"/>
                    <a:pt x="23435" y="7165"/>
                    <a:pt x="22737" y="7165"/>
                  </a:cubicBezTo>
                  <a:cubicBezTo>
                    <a:pt x="22713" y="7165"/>
                    <a:pt x="22689" y="7166"/>
                    <a:pt x="22664" y="7167"/>
                  </a:cubicBezTo>
                  <a:cubicBezTo>
                    <a:pt x="21898" y="7206"/>
                    <a:pt x="21324" y="7856"/>
                    <a:pt x="21401" y="8622"/>
                  </a:cubicBezTo>
                  <a:cubicBezTo>
                    <a:pt x="21401" y="8737"/>
                    <a:pt x="21439" y="8852"/>
                    <a:pt x="21477" y="8967"/>
                  </a:cubicBezTo>
                  <a:lnTo>
                    <a:pt x="13667" y="9541"/>
                  </a:lnTo>
                  <a:lnTo>
                    <a:pt x="18568" y="3454"/>
                  </a:lnTo>
                  <a:cubicBezTo>
                    <a:pt x="18644" y="3530"/>
                    <a:pt x="18721" y="3645"/>
                    <a:pt x="18836" y="3722"/>
                  </a:cubicBezTo>
                  <a:cubicBezTo>
                    <a:pt x="19086" y="3922"/>
                    <a:pt x="19387" y="4020"/>
                    <a:pt x="19688" y="4020"/>
                  </a:cubicBezTo>
                  <a:cubicBezTo>
                    <a:pt x="20078" y="4020"/>
                    <a:pt x="20469" y="3855"/>
                    <a:pt x="20750" y="3530"/>
                  </a:cubicBezTo>
                  <a:cubicBezTo>
                    <a:pt x="21209" y="2918"/>
                    <a:pt x="21094" y="2076"/>
                    <a:pt x="20520" y="1616"/>
                  </a:cubicBezTo>
                  <a:cubicBezTo>
                    <a:pt x="20288" y="1413"/>
                    <a:pt x="19990" y="1320"/>
                    <a:pt x="19693" y="1320"/>
                  </a:cubicBezTo>
                  <a:cubicBezTo>
                    <a:pt x="19598" y="1320"/>
                    <a:pt x="19503" y="1330"/>
                    <a:pt x="19410" y="1348"/>
                  </a:cubicBezTo>
                  <a:cubicBezTo>
                    <a:pt x="19410" y="965"/>
                    <a:pt x="19219" y="582"/>
                    <a:pt x="18912" y="314"/>
                  </a:cubicBezTo>
                  <a:cubicBezTo>
                    <a:pt x="18649" y="101"/>
                    <a:pt x="18344" y="0"/>
                    <a:pt x="18045" y="0"/>
                  </a:cubicBezTo>
                  <a:close/>
                </a:path>
              </a:pathLst>
            </a:custGeom>
            <a:solidFill>
              <a:srgbClr val="FB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2579;p44"/>
            <p:cNvSpPr/>
            <p:nvPr/>
          </p:nvSpPr>
          <p:spPr>
            <a:xfrm>
              <a:off x="3545250" y="2851150"/>
              <a:ext cx="577150" cy="555700"/>
            </a:xfrm>
            <a:custGeom>
              <a:avLst/>
              <a:gdLst/>
              <a:ahLst/>
              <a:cxnLst/>
              <a:rect l="l" t="t" r="r" b="b"/>
              <a:pathLst>
                <a:path w="23086" h="22228" extrusionOk="0">
                  <a:moveTo>
                    <a:pt x="12132" y="0"/>
                  </a:moveTo>
                  <a:cubicBezTo>
                    <a:pt x="8848" y="0"/>
                    <a:pt x="5648" y="1684"/>
                    <a:pt x="3867" y="4736"/>
                  </a:cubicBezTo>
                  <a:cubicBezTo>
                    <a:pt x="2757" y="6612"/>
                    <a:pt x="2374" y="8756"/>
                    <a:pt x="2604" y="10747"/>
                  </a:cubicBezTo>
                  <a:cubicBezTo>
                    <a:pt x="1800" y="10862"/>
                    <a:pt x="1111" y="11244"/>
                    <a:pt x="766" y="11857"/>
                  </a:cubicBezTo>
                  <a:cubicBezTo>
                    <a:pt x="0" y="13120"/>
                    <a:pt x="728" y="14958"/>
                    <a:pt x="2374" y="15915"/>
                  </a:cubicBezTo>
                  <a:cubicBezTo>
                    <a:pt x="2527" y="15992"/>
                    <a:pt x="2719" y="16106"/>
                    <a:pt x="2872" y="16183"/>
                  </a:cubicBezTo>
                  <a:lnTo>
                    <a:pt x="2451" y="16872"/>
                  </a:lnTo>
                  <a:cubicBezTo>
                    <a:pt x="2106" y="17485"/>
                    <a:pt x="2297" y="18289"/>
                    <a:pt x="2910" y="18672"/>
                  </a:cubicBezTo>
                  <a:cubicBezTo>
                    <a:pt x="2961" y="18697"/>
                    <a:pt x="3012" y="18710"/>
                    <a:pt x="3060" y="18710"/>
                  </a:cubicBezTo>
                  <a:cubicBezTo>
                    <a:pt x="3157" y="18710"/>
                    <a:pt x="3242" y="18659"/>
                    <a:pt x="3293" y="18557"/>
                  </a:cubicBezTo>
                  <a:lnTo>
                    <a:pt x="3944" y="17485"/>
                  </a:lnTo>
                  <a:cubicBezTo>
                    <a:pt x="4071" y="17281"/>
                    <a:pt x="4284" y="17161"/>
                    <a:pt x="4502" y="17161"/>
                  </a:cubicBezTo>
                  <a:cubicBezTo>
                    <a:pt x="4611" y="17161"/>
                    <a:pt x="4722" y="17191"/>
                    <a:pt x="4824" y="17255"/>
                  </a:cubicBezTo>
                  <a:cubicBezTo>
                    <a:pt x="5130" y="17446"/>
                    <a:pt x="5245" y="17829"/>
                    <a:pt x="5054" y="18136"/>
                  </a:cubicBezTo>
                  <a:lnTo>
                    <a:pt x="4556" y="19016"/>
                  </a:lnTo>
                  <a:cubicBezTo>
                    <a:pt x="4403" y="19284"/>
                    <a:pt x="4480" y="19590"/>
                    <a:pt x="4709" y="19743"/>
                  </a:cubicBezTo>
                  <a:lnTo>
                    <a:pt x="4862" y="19820"/>
                  </a:lnTo>
                  <a:cubicBezTo>
                    <a:pt x="4934" y="19856"/>
                    <a:pt x="5012" y="19873"/>
                    <a:pt x="5091" y="19873"/>
                  </a:cubicBezTo>
                  <a:cubicBezTo>
                    <a:pt x="5267" y="19873"/>
                    <a:pt x="5446" y="19787"/>
                    <a:pt x="5552" y="19629"/>
                  </a:cubicBezTo>
                  <a:lnTo>
                    <a:pt x="6087" y="18748"/>
                  </a:lnTo>
                  <a:cubicBezTo>
                    <a:pt x="6215" y="18544"/>
                    <a:pt x="6428" y="18425"/>
                    <a:pt x="6646" y="18425"/>
                  </a:cubicBezTo>
                  <a:cubicBezTo>
                    <a:pt x="6755" y="18425"/>
                    <a:pt x="6866" y="18455"/>
                    <a:pt x="6968" y="18518"/>
                  </a:cubicBezTo>
                  <a:cubicBezTo>
                    <a:pt x="7274" y="18710"/>
                    <a:pt x="7389" y="19093"/>
                    <a:pt x="7198" y="19399"/>
                  </a:cubicBezTo>
                  <a:lnTo>
                    <a:pt x="6700" y="20279"/>
                  </a:lnTo>
                  <a:cubicBezTo>
                    <a:pt x="6547" y="20547"/>
                    <a:pt x="6623" y="20854"/>
                    <a:pt x="6853" y="21007"/>
                  </a:cubicBezTo>
                  <a:cubicBezTo>
                    <a:pt x="6936" y="21042"/>
                    <a:pt x="7023" y="21060"/>
                    <a:pt x="7107" y="21060"/>
                  </a:cubicBezTo>
                  <a:cubicBezTo>
                    <a:pt x="7296" y="21060"/>
                    <a:pt x="7475" y="20974"/>
                    <a:pt x="7581" y="20815"/>
                  </a:cubicBezTo>
                  <a:lnTo>
                    <a:pt x="8078" y="19935"/>
                  </a:lnTo>
                  <a:cubicBezTo>
                    <a:pt x="8206" y="19731"/>
                    <a:pt x="8419" y="19612"/>
                    <a:pt x="8648" y="19612"/>
                  </a:cubicBezTo>
                  <a:cubicBezTo>
                    <a:pt x="8763" y="19612"/>
                    <a:pt x="8882" y="19641"/>
                    <a:pt x="8997" y="19705"/>
                  </a:cubicBezTo>
                  <a:cubicBezTo>
                    <a:pt x="9303" y="19897"/>
                    <a:pt x="9380" y="20279"/>
                    <a:pt x="9227" y="20586"/>
                  </a:cubicBezTo>
                  <a:lnTo>
                    <a:pt x="8576" y="21696"/>
                  </a:lnTo>
                  <a:cubicBezTo>
                    <a:pt x="8499" y="21811"/>
                    <a:pt x="8538" y="21964"/>
                    <a:pt x="8652" y="22040"/>
                  </a:cubicBezTo>
                  <a:cubicBezTo>
                    <a:pt x="8857" y="22168"/>
                    <a:pt x="9082" y="22228"/>
                    <a:pt x="9306" y="22228"/>
                  </a:cubicBezTo>
                  <a:cubicBezTo>
                    <a:pt x="9754" y="22228"/>
                    <a:pt x="10197" y="21989"/>
                    <a:pt x="10452" y="21581"/>
                  </a:cubicBezTo>
                  <a:lnTo>
                    <a:pt x="10873" y="20892"/>
                  </a:lnTo>
                  <a:cubicBezTo>
                    <a:pt x="11026" y="21007"/>
                    <a:pt x="11179" y="21083"/>
                    <a:pt x="11332" y="21198"/>
                  </a:cubicBezTo>
                  <a:cubicBezTo>
                    <a:pt x="12014" y="21595"/>
                    <a:pt x="12742" y="21788"/>
                    <a:pt x="13416" y="21788"/>
                  </a:cubicBezTo>
                  <a:cubicBezTo>
                    <a:pt x="14368" y="21788"/>
                    <a:pt x="15210" y="21402"/>
                    <a:pt x="15658" y="20662"/>
                  </a:cubicBezTo>
                  <a:cubicBezTo>
                    <a:pt x="16041" y="20011"/>
                    <a:pt x="16041" y="19246"/>
                    <a:pt x="15735" y="18480"/>
                  </a:cubicBezTo>
                  <a:cubicBezTo>
                    <a:pt x="17611" y="17714"/>
                    <a:pt x="19295" y="16374"/>
                    <a:pt x="20406" y="14460"/>
                  </a:cubicBezTo>
                  <a:cubicBezTo>
                    <a:pt x="23085" y="9905"/>
                    <a:pt x="21554" y="4009"/>
                    <a:pt x="16998" y="1329"/>
                  </a:cubicBezTo>
                  <a:cubicBezTo>
                    <a:pt x="15470" y="430"/>
                    <a:pt x="13790" y="0"/>
                    <a:pt x="12132" y="0"/>
                  </a:cubicBezTo>
                  <a:close/>
                </a:path>
              </a:pathLst>
            </a:custGeom>
            <a:solidFill>
              <a:srgbClr val="FB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2580;p44"/>
            <p:cNvSpPr/>
            <p:nvPr/>
          </p:nvSpPr>
          <p:spPr>
            <a:xfrm>
              <a:off x="3669675" y="2966325"/>
              <a:ext cx="177075" cy="155775"/>
            </a:xfrm>
            <a:custGeom>
              <a:avLst/>
              <a:gdLst/>
              <a:ahLst/>
              <a:cxnLst/>
              <a:rect l="l" t="t" r="r" b="b"/>
              <a:pathLst>
                <a:path w="7083" h="6231" extrusionOk="0">
                  <a:moveTo>
                    <a:pt x="3544" y="0"/>
                  </a:moveTo>
                  <a:cubicBezTo>
                    <a:pt x="2475" y="0"/>
                    <a:pt x="1441" y="553"/>
                    <a:pt x="881" y="1546"/>
                  </a:cubicBezTo>
                  <a:cubicBezTo>
                    <a:pt x="0" y="3001"/>
                    <a:pt x="498" y="4915"/>
                    <a:pt x="1953" y="5795"/>
                  </a:cubicBezTo>
                  <a:cubicBezTo>
                    <a:pt x="2453" y="6090"/>
                    <a:pt x="3000" y="6231"/>
                    <a:pt x="3541" y="6231"/>
                  </a:cubicBezTo>
                  <a:cubicBezTo>
                    <a:pt x="4612" y="6231"/>
                    <a:pt x="5655" y="5678"/>
                    <a:pt x="6241" y="4685"/>
                  </a:cubicBezTo>
                  <a:cubicBezTo>
                    <a:pt x="7083" y="3192"/>
                    <a:pt x="6623" y="1316"/>
                    <a:pt x="5130" y="435"/>
                  </a:cubicBezTo>
                  <a:cubicBezTo>
                    <a:pt x="4630" y="140"/>
                    <a:pt x="4083" y="0"/>
                    <a:pt x="3544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2581;p44"/>
            <p:cNvSpPr/>
            <p:nvPr/>
          </p:nvSpPr>
          <p:spPr>
            <a:xfrm>
              <a:off x="3844825" y="3069650"/>
              <a:ext cx="177075" cy="155400"/>
            </a:xfrm>
            <a:custGeom>
              <a:avLst/>
              <a:gdLst/>
              <a:ahLst/>
              <a:cxnLst/>
              <a:rect l="l" t="t" r="r" b="b"/>
              <a:pathLst>
                <a:path w="7083" h="6216" extrusionOk="0">
                  <a:moveTo>
                    <a:pt x="3534" y="0"/>
                  </a:moveTo>
                  <a:cubicBezTo>
                    <a:pt x="2465" y="0"/>
                    <a:pt x="1426" y="544"/>
                    <a:pt x="842" y="1509"/>
                  </a:cubicBezTo>
                  <a:cubicBezTo>
                    <a:pt x="0" y="3002"/>
                    <a:pt x="498" y="4916"/>
                    <a:pt x="1953" y="5797"/>
                  </a:cubicBezTo>
                  <a:cubicBezTo>
                    <a:pt x="2453" y="6079"/>
                    <a:pt x="3001" y="6215"/>
                    <a:pt x="3539" y="6215"/>
                  </a:cubicBezTo>
                  <a:cubicBezTo>
                    <a:pt x="4608" y="6215"/>
                    <a:pt x="5642" y="5679"/>
                    <a:pt x="6202" y="4687"/>
                  </a:cubicBezTo>
                  <a:cubicBezTo>
                    <a:pt x="7083" y="3194"/>
                    <a:pt x="6585" y="1279"/>
                    <a:pt x="5130" y="437"/>
                  </a:cubicBezTo>
                  <a:cubicBezTo>
                    <a:pt x="4627" y="141"/>
                    <a:pt x="4077" y="0"/>
                    <a:pt x="3534" y="0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2582;p44"/>
            <p:cNvSpPr/>
            <p:nvPr/>
          </p:nvSpPr>
          <p:spPr>
            <a:xfrm>
              <a:off x="3714650" y="3173525"/>
              <a:ext cx="113925" cy="95425"/>
            </a:xfrm>
            <a:custGeom>
              <a:avLst/>
              <a:gdLst/>
              <a:ahLst/>
              <a:cxnLst/>
              <a:rect l="l" t="t" r="r" b="b"/>
              <a:pathLst>
                <a:path w="4557" h="3817" extrusionOk="0">
                  <a:moveTo>
                    <a:pt x="2586" y="1"/>
                  </a:moveTo>
                  <a:cubicBezTo>
                    <a:pt x="1860" y="1"/>
                    <a:pt x="1089" y="454"/>
                    <a:pt x="651" y="1221"/>
                  </a:cubicBezTo>
                  <a:cubicBezTo>
                    <a:pt x="1" y="2293"/>
                    <a:pt x="728" y="2714"/>
                    <a:pt x="1647" y="3250"/>
                  </a:cubicBezTo>
                  <a:cubicBezTo>
                    <a:pt x="2152" y="3545"/>
                    <a:pt x="2588" y="3816"/>
                    <a:pt x="2986" y="3816"/>
                  </a:cubicBezTo>
                  <a:cubicBezTo>
                    <a:pt x="3312" y="3816"/>
                    <a:pt x="3613" y="3634"/>
                    <a:pt x="3906" y="3135"/>
                  </a:cubicBezTo>
                  <a:cubicBezTo>
                    <a:pt x="4556" y="2063"/>
                    <a:pt x="4327" y="761"/>
                    <a:pt x="3408" y="225"/>
                  </a:cubicBezTo>
                  <a:cubicBezTo>
                    <a:pt x="3157" y="73"/>
                    <a:pt x="2875" y="1"/>
                    <a:pt x="2586" y="1"/>
                  </a:cubicBezTo>
                  <a:close/>
                </a:path>
              </a:pathLst>
            </a:custGeom>
            <a:solidFill>
              <a:srgbClr val="1422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2583;p44"/>
            <p:cNvSpPr/>
            <p:nvPr/>
          </p:nvSpPr>
          <p:spPr>
            <a:xfrm>
              <a:off x="3331825" y="3185325"/>
              <a:ext cx="608725" cy="531700"/>
            </a:xfrm>
            <a:custGeom>
              <a:avLst/>
              <a:gdLst/>
              <a:ahLst/>
              <a:cxnLst/>
              <a:rect l="l" t="t" r="r" b="b"/>
              <a:pathLst>
                <a:path w="24349" h="21268" extrusionOk="0">
                  <a:moveTo>
                    <a:pt x="6623" y="2701"/>
                  </a:moveTo>
                  <a:lnTo>
                    <a:pt x="6355" y="2893"/>
                  </a:lnTo>
                  <a:cubicBezTo>
                    <a:pt x="6393" y="2816"/>
                    <a:pt x="6393" y="2739"/>
                    <a:pt x="6393" y="2701"/>
                  </a:cubicBezTo>
                  <a:close/>
                  <a:moveTo>
                    <a:pt x="21822" y="11660"/>
                  </a:moveTo>
                  <a:cubicBezTo>
                    <a:pt x="21822" y="11736"/>
                    <a:pt x="21898" y="11774"/>
                    <a:pt x="21937" y="11851"/>
                  </a:cubicBezTo>
                  <a:cubicBezTo>
                    <a:pt x="21860" y="11889"/>
                    <a:pt x="21822" y="11928"/>
                    <a:pt x="21784" y="11966"/>
                  </a:cubicBezTo>
                  <a:lnTo>
                    <a:pt x="21822" y="11660"/>
                  </a:lnTo>
                  <a:close/>
                  <a:moveTo>
                    <a:pt x="6737" y="1"/>
                  </a:moveTo>
                  <a:cubicBezTo>
                    <a:pt x="6459" y="1"/>
                    <a:pt x="6178" y="83"/>
                    <a:pt x="5934" y="251"/>
                  </a:cubicBezTo>
                  <a:cubicBezTo>
                    <a:pt x="5590" y="519"/>
                    <a:pt x="5398" y="864"/>
                    <a:pt x="5360" y="1246"/>
                  </a:cubicBezTo>
                  <a:cubicBezTo>
                    <a:pt x="5274" y="1227"/>
                    <a:pt x="5183" y="1218"/>
                    <a:pt x="5089" y="1218"/>
                  </a:cubicBezTo>
                  <a:cubicBezTo>
                    <a:pt x="4809" y="1218"/>
                    <a:pt x="4508" y="1304"/>
                    <a:pt x="4250" y="1476"/>
                  </a:cubicBezTo>
                  <a:cubicBezTo>
                    <a:pt x="3637" y="1936"/>
                    <a:pt x="3522" y="2778"/>
                    <a:pt x="3943" y="3390"/>
                  </a:cubicBezTo>
                  <a:cubicBezTo>
                    <a:pt x="4220" y="3759"/>
                    <a:pt x="4634" y="3947"/>
                    <a:pt x="5054" y="3947"/>
                  </a:cubicBezTo>
                  <a:cubicBezTo>
                    <a:pt x="5333" y="3947"/>
                    <a:pt x="5613" y="3864"/>
                    <a:pt x="5858" y="3697"/>
                  </a:cubicBezTo>
                  <a:cubicBezTo>
                    <a:pt x="5972" y="3620"/>
                    <a:pt x="6049" y="3505"/>
                    <a:pt x="6125" y="3429"/>
                  </a:cubicBezTo>
                  <a:lnTo>
                    <a:pt x="10720" y="9745"/>
                  </a:lnTo>
                  <a:lnTo>
                    <a:pt x="2948" y="8788"/>
                  </a:lnTo>
                  <a:cubicBezTo>
                    <a:pt x="2986" y="8673"/>
                    <a:pt x="3025" y="8559"/>
                    <a:pt x="3025" y="8444"/>
                  </a:cubicBezTo>
                  <a:cubicBezTo>
                    <a:pt x="3139" y="7716"/>
                    <a:pt x="2603" y="7027"/>
                    <a:pt x="1838" y="6951"/>
                  </a:cubicBezTo>
                  <a:cubicBezTo>
                    <a:pt x="1771" y="6940"/>
                    <a:pt x="1705" y="6935"/>
                    <a:pt x="1640" y="6935"/>
                  </a:cubicBezTo>
                  <a:cubicBezTo>
                    <a:pt x="990" y="6935"/>
                    <a:pt x="414" y="7438"/>
                    <a:pt x="345" y="8099"/>
                  </a:cubicBezTo>
                  <a:cubicBezTo>
                    <a:pt x="268" y="8520"/>
                    <a:pt x="421" y="8941"/>
                    <a:pt x="689" y="9209"/>
                  </a:cubicBezTo>
                  <a:cubicBezTo>
                    <a:pt x="383" y="9439"/>
                    <a:pt x="115" y="9784"/>
                    <a:pt x="77" y="10205"/>
                  </a:cubicBezTo>
                  <a:cubicBezTo>
                    <a:pt x="0" y="10932"/>
                    <a:pt x="498" y="11621"/>
                    <a:pt x="1263" y="11698"/>
                  </a:cubicBezTo>
                  <a:cubicBezTo>
                    <a:pt x="1333" y="11708"/>
                    <a:pt x="1402" y="11713"/>
                    <a:pt x="1469" y="11713"/>
                  </a:cubicBezTo>
                  <a:cubicBezTo>
                    <a:pt x="2143" y="11713"/>
                    <a:pt x="2690" y="11207"/>
                    <a:pt x="2795" y="10511"/>
                  </a:cubicBezTo>
                  <a:cubicBezTo>
                    <a:pt x="2795" y="10396"/>
                    <a:pt x="2795" y="10243"/>
                    <a:pt x="2757" y="10128"/>
                  </a:cubicBezTo>
                  <a:lnTo>
                    <a:pt x="2757" y="10128"/>
                  </a:lnTo>
                  <a:lnTo>
                    <a:pt x="11830" y="11238"/>
                  </a:lnTo>
                  <a:lnTo>
                    <a:pt x="17151" y="18627"/>
                  </a:lnTo>
                  <a:cubicBezTo>
                    <a:pt x="17036" y="18666"/>
                    <a:pt x="16922" y="18704"/>
                    <a:pt x="16807" y="18819"/>
                  </a:cubicBezTo>
                  <a:cubicBezTo>
                    <a:pt x="16232" y="19240"/>
                    <a:pt x="16079" y="20082"/>
                    <a:pt x="16500" y="20695"/>
                  </a:cubicBezTo>
                  <a:cubicBezTo>
                    <a:pt x="16779" y="21065"/>
                    <a:pt x="17197" y="21268"/>
                    <a:pt x="17620" y="21268"/>
                  </a:cubicBezTo>
                  <a:cubicBezTo>
                    <a:pt x="17896" y="21268"/>
                    <a:pt x="18173" y="21182"/>
                    <a:pt x="18415" y="21001"/>
                  </a:cubicBezTo>
                  <a:cubicBezTo>
                    <a:pt x="18759" y="20771"/>
                    <a:pt x="18951" y="20388"/>
                    <a:pt x="18989" y="20005"/>
                  </a:cubicBezTo>
                  <a:cubicBezTo>
                    <a:pt x="19100" y="20028"/>
                    <a:pt x="19212" y="20040"/>
                    <a:pt x="19322" y="20040"/>
                  </a:cubicBezTo>
                  <a:cubicBezTo>
                    <a:pt x="19591" y="20040"/>
                    <a:pt x="19855" y="19966"/>
                    <a:pt x="20099" y="19776"/>
                  </a:cubicBezTo>
                  <a:cubicBezTo>
                    <a:pt x="20712" y="19355"/>
                    <a:pt x="20865" y="18474"/>
                    <a:pt x="20405" y="17862"/>
                  </a:cubicBezTo>
                  <a:cubicBezTo>
                    <a:pt x="20153" y="17517"/>
                    <a:pt x="19735" y="17324"/>
                    <a:pt x="19308" y="17324"/>
                  </a:cubicBezTo>
                  <a:cubicBezTo>
                    <a:pt x="19024" y="17324"/>
                    <a:pt x="18736" y="17410"/>
                    <a:pt x="18491" y="17594"/>
                  </a:cubicBezTo>
                  <a:cubicBezTo>
                    <a:pt x="18415" y="17632"/>
                    <a:pt x="18338" y="17708"/>
                    <a:pt x="18261" y="17823"/>
                  </a:cubicBezTo>
                  <a:lnTo>
                    <a:pt x="13667" y="11468"/>
                  </a:lnTo>
                  <a:lnTo>
                    <a:pt x="13667" y="11468"/>
                  </a:lnTo>
                  <a:lnTo>
                    <a:pt x="21439" y="12425"/>
                  </a:lnTo>
                  <a:cubicBezTo>
                    <a:pt x="21362" y="12540"/>
                    <a:pt x="21324" y="12693"/>
                    <a:pt x="21324" y="12808"/>
                  </a:cubicBezTo>
                  <a:cubicBezTo>
                    <a:pt x="21209" y="13536"/>
                    <a:pt x="21745" y="14225"/>
                    <a:pt x="22511" y="14339"/>
                  </a:cubicBezTo>
                  <a:cubicBezTo>
                    <a:pt x="22557" y="14344"/>
                    <a:pt x="22604" y="14347"/>
                    <a:pt x="22650" y="14347"/>
                  </a:cubicBezTo>
                  <a:cubicBezTo>
                    <a:pt x="23324" y="14347"/>
                    <a:pt x="23932" y="13834"/>
                    <a:pt x="24004" y="13153"/>
                  </a:cubicBezTo>
                  <a:cubicBezTo>
                    <a:pt x="24081" y="12732"/>
                    <a:pt x="23927" y="12349"/>
                    <a:pt x="23659" y="12042"/>
                  </a:cubicBezTo>
                  <a:cubicBezTo>
                    <a:pt x="24004" y="11851"/>
                    <a:pt x="24234" y="11468"/>
                    <a:pt x="24272" y="11085"/>
                  </a:cubicBezTo>
                  <a:cubicBezTo>
                    <a:pt x="24349" y="10320"/>
                    <a:pt x="23851" y="9631"/>
                    <a:pt x="23085" y="9554"/>
                  </a:cubicBezTo>
                  <a:cubicBezTo>
                    <a:pt x="23036" y="9549"/>
                    <a:pt x="22987" y="9546"/>
                    <a:pt x="22938" y="9546"/>
                  </a:cubicBezTo>
                  <a:cubicBezTo>
                    <a:pt x="22267" y="9546"/>
                    <a:pt x="21661" y="10027"/>
                    <a:pt x="21554" y="10741"/>
                  </a:cubicBezTo>
                  <a:cubicBezTo>
                    <a:pt x="21554" y="10856"/>
                    <a:pt x="21554" y="10970"/>
                    <a:pt x="21592" y="11085"/>
                  </a:cubicBezTo>
                  <a:lnTo>
                    <a:pt x="12557" y="9975"/>
                  </a:lnTo>
                  <a:lnTo>
                    <a:pt x="7236" y="2625"/>
                  </a:lnTo>
                  <a:cubicBezTo>
                    <a:pt x="7351" y="2586"/>
                    <a:pt x="7427" y="2510"/>
                    <a:pt x="7542" y="2472"/>
                  </a:cubicBezTo>
                  <a:cubicBezTo>
                    <a:pt x="8155" y="2012"/>
                    <a:pt x="8269" y="1170"/>
                    <a:pt x="7848" y="557"/>
                  </a:cubicBezTo>
                  <a:cubicBezTo>
                    <a:pt x="7572" y="189"/>
                    <a:pt x="7157" y="1"/>
                    <a:pt x="6737" y="1"/>
                  </a:cubicBezTo>
                  <a:close/>
                </a:path>
              </a:pathLst>
            </a:custGeom>
            <a:solidFill>
              <a:srgbClr val="FBEC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2584;p44"/>
            <p:cNvSpPr/>
            <p:nvPr/>
          </p:nvSpPr>
          <p:spPr>
            <a:xfrm>
              <a:off x="2529275" y="2062350"/>
              <a:ext cx="142625" cy="19175"/>
            </a:xfrm>
            <a:custGeom>
              <a:avLst/>
              <a:gdLst/>
              <a:ahLst/>
              <a:cxnLst/>
              <a:rect l="l" t="t" r="r" b="b"/>
              <a:pathLst>
                <a:path w="5705" h="767" extrusionOk="0">
                  <a:moveTo>
                    <a:pt x="0" y="1"/>
                  </a:moveTo>
                  <a:lnTo>
                    <a:pt x="0" y="766"/>
                  </a:lnTo>
                  <a:lnTo>
                    <a:pt x="5704" y="766"/>
                  </a:lnTo>
                  <a:lnTo>
                    <a:pt x="5704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2585;p44"/>
            <p:cNvSpPr/>
            <p:nvPr/>
          </p:nvSpPr>
          <p:spPr>
            <a:xfrm>
              <a:off x="2529275" y="2011625"/>
              <a:ext cx="142625" cy="20125"/>
            </a:xfrm>
            <a:custGeom>
              <a:avLst/>
              <a:gdLst/>
              <a:ahLst/>
              <a:cxnLst/>
              <a:rect l="l" t="t" r="r" b="b"/>
              <a:pathLst>
                <a:path w="5705" h="805" extrusionOk="0">
                  <a:moveTo>
                    <a:pt x="0" y="1"/>
                  </a:moveTo>
                  <a:lnTo>
                    <a:pt x="0" y="805"/>
                  </a:lnTo>
                  <a:lnTo>
                    <a:pt x="5704" y="805"/>
                  </a:lnTo>
                  <a:lnTo>
                    <a:pt x="5704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2586;p44"/>
            <p:cNvSpPr/>
            <p:nvPr/>
          </p:nvSpPr>
          <p:spPr>
            <a:xfrm>
              <a:off x="2529275" y="2061400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0" y="0"/>
                  </a:moveTo>
                  <a:lnTo>
                    <a:pt x="0" y="804"/>
                  </a:lnTo>
                  <a:lnTo>
                    <a:pt x="1761" y="804"/>
                  </a:lnTo>
                  <a:lnTo>
                    <a:pt x="1761" y="0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2587;p44"/>
            <p:cNvSpPr/>
            <p:nvPr/>
          </p:nvSpPr>
          <p:spPr>
            <a:xfrm>
              <a:off x="2529275" y="2011625"/>
              <a:ext cx="44050" cy="20125"/>
            </a:xfrm>
            <a:custGeom>
              <a:avLst/>
              <a:gdLst/>
              <a:ahLst/>
              <a:cxnLst/>
              <a:rect l="l" t="t" r="r" b="b"/>
              <a:pathLst>
                <a:path w="1762" h="805" extrusionOk="0">
                  <a:moveTo>
                    <a:pt x="0" y="1"/>
                  </a:moveTo>
                  <a:lnTo>
                    <a:pt x="0" y="805"/>
                  </a:lnTo>
                  <a:lnTo>
                    <a:pt x="1761" y="805"/>
                  </a:lnTo>
                  <a:lnTo>
                    <a:pt x="1761" y="1"/>
                  </a:lnTo>
                  <a:close/>
                </a:path>
              </a:pathLst>
            </a:custGeom>
            <a:solidFill>
              <a:srgbClr val="FBCB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2588;p44"/>
            <p:cNvSpPr/>
            <p:nvPr/>
          </p:nvSpPr>
          <p:spPr>
            <a:xfrm>
              <a:off x="2814475" y="2156150"/>
              <a:ext cx="44050" cy="1090150"/>
            </a:xfrm>
            <a:custGeom>
              <a:avLst/>
              <a:gdLst/>
              <a:ahLst/>
              <a:cxnLst/>
              <a:rect l="l" t="t" r="r" b="b"/>
              <a:pathLst>
                <a:path w="1762" h="43606" extrusionOk="0">
                  <a:moveTo>
                    <a:pt x="1" y="0"/>
                  </a:moveTo>
                  <a:lnTo>
                    <a:pt x="1" y="43606"/>
                  </a:lnTo>
                  <a:lnTo>
                    <a:pt x="1762" y="43606"/>
                  </a:lnTo>
                  <a:lnTo>
                    <a:pt x="176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2589;p44"/>
            <p:cNvSpPr/>
            <p:nvPr/>
          </p:nvSpPr>
          <p:spPr>
            <a:xfrm>
              <a:off x="2814475" y="2157100"/>
              <a:ext cx="142650" cy="57450"/>
            </a:xfrm>
            <a:custGeom>
              <a:avLst/>
              <a:gdLst/>
              <a:ahLst/>
              <a:cxnLst/>
              <a:rect l="l" t="t" r="r" b="b"/>
              <a:pathLst>
                <a:path w="5706" h="2298" extrusionOk="0">
                  <a:moveTo>
                    <a:pt x="1" y="1"/>
                  </a:moveTo>
                  <a:lnTo>
                    <a:pt x="1" y="2298"/>
                  </a:lnTo>
                  <a:lnTo>
                    <a:pt x="5705" y="2298"/>
                  </a:lnTo>
                  <a:lnTo>
                    <a:pt x="570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2590;p44"/>
            <p:cNvSpPr/>
            <p:nvPr/>
          </p:nvSpPr>
          <p:spPr>
            <a:xfrm>
              <a:off x="2080400" y="2824200"/>
              <a:ext cx="1180100" cy="1269125"/>
            </a:xfrm>
            <a:custGeom>
              <a:avLst/>
              <a:gdLst/>
              <a:ahLst/>
              <a:cxnLst/>
              <a:rect l="l" t="t" r="r" b="b"/>
              <a:pathLst>
                <a:path w="47204" h="50765" extrusionOk="0">
                  <a:moveTo>
                    <a:pt x="0" y="1"/>
                  </a:moveTo>
                  <a:lnTo>
                    <a:pt x="0" y="50765"/>
                  </a:lnTo>
                  <a:lnTo>
                    <a:pt x="47204" y="50765"/>
                  </a:lnTo>
                  <a:lnTo>
                    <a:pt x="4720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2591;p44"/>
            <p:cNvSpPr/>
            <p:nvPr/>
          </p:nvSpPr>
          <p:spPr>
            <a:xfrm>
              <a:off x="2079925" y="2331300"/>
              <a:ext cx="1180100" cy="492904"/>
            </a:xfrm>
            <a:custGeom>
              <a:avLst/>
              <a:gdLst/>
              <a:ahLst/>
              <a:cxnLst/>
              <a:rect l="l" t="t" r="r" b="b"/>
              <a:pathLst>
                <a:path w="47204" h="19181" extrusionOk="0">
                  <a:moveTo>
                    <a:pt x="0" y="0"/>
                  </a:moveTo>
                  <a:lnTo>
                    <a:pt x="0" y="19181"/>
                  </a:lnTo>
                  <a:lnTo>
                    <a:pt x="47204" y="19181"/>
                  </a:lnTo>
                  <a:lnTo>
                    <a:pt x="47204" y="0"/>
                  </a:lnTo>
                  <a:lnTo>
                    <a:pt x="42954" y="0"/>
                  </a:lnTo>
                  <a:cubicBezTo>
                    <a:pt x="41538" y="0"/>
                    <a:pt x="40275" y="996"/>
                    <a:pt x="39968" y="2374"/>
                  </a:cubicBezTo>
                  <a:lnTo>
                    <a:pt x="38628" y="7963"/>
                  </a:lnTo>
                  <a:cubicBezTo>
                    <a:pt x="38246" y="9495"/>
                    <a:pt x="36867" y="10567"/>
                    <a:pt x="35298" y="10567"/>
                  </a:cubicBezTo>
                  <a:lnTo>
                    <a:pt x="11906" y="10567"/>
                  </a:lnTo>
                  <a:cubicBezTo>
                    <a:pt x="10337" y="10567"/>
                    <a:pt x="8958" y="9495"/>
                    <a:pt x="8576" y="7963"/>
                  </a:cubicBezTo>
                  <a:lnTo>
                    <a:pt x="7236" y="2374"/>
                  </a:lnTo>
                  <a:cubicBezTo>
                    <a:pt x="6891" y="996"/>
                    <a:pt x="5666" y="0"/>
                    <a:pt x="42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2592;p44"/>
            <p:cNvSpPr/>
            <p:nvPr/>
          </p:nvSpPr>
          <p:spPr>
            <a:xfrm>
              <a:off x="2394325" y="3295575"/>
              <a:ext cx="551300" cy="536950"/>
            </a:xfrm>
            <a:custGeom>
              <a:avLst/>
              <a:gdLst/>
              <a:ahLst/>
              <a:cxnLst/>
              <a:rect l="l" t="t" r="r" b="b"/>
              <a:pathLst>
                <a:path w="22052" h="21478" extrusionOk="0">
                  <a:moveTo>
                    <a:pt x="11026" y="7121"/>
                  </a:moveTo>
                  <a:cubicBezTo>
                    <a:pt x="11275" y="7121"/>
                    <a:pt x="11524" y="7217"/>
                    <a:pt x="11715" y="7408"/>
                  </a:cubicBezTo>
                  <a:lnTo>
                    <a:pt x="14357" y="10050"/>
                  </a:lnTo>
                  <a:cubicBezTo>
                    <a:pt x="14739" y="10433"/>
                    <a:pt x="14739" y="11045"/>
                    <a:pt x="14357" y="11428"/>
                  </a:cubicBezTo>
                  <a:lnTo>
                    <a:pt x="11715" y="14070"/>
                  </a:lnTo>
                  <a:cubicBezTo>
                    <a:pt x="11524" y="14261"/>
                    <a:pt x="11275" y="14357"/>
                    <a:pt x="11026" y="14357"/>
                  </a:cubicBezTo>
                  <a:cubicBezTo>
                    <a:pt x="10777" y="14357"/>
                    <a:pt x="10528" y="14261"/>
                    <a:pt x="10337" y="14070"/>
                  </a:cubicBezTo>
                  <a:lnTo>
                    <a:pt x="7733" y="11428"/>
                  </a:lnTo>
                  <a:cubicBezTo>
                    <a:pt x="7351" y="11045"/>
                    <a:pt x="7351" y="10433"/>
                    <a:pt x="7733" y="10050"/>
                  </a:cubicBezTo>
                  <a:lnTo>
                    <a:pt x="10337" y="7408"/>
                  </a:lnTo>
                  <a:cubicBezTo>
                    <a:pt x="10528" y="7217"/>
                    <a:pt x="10777" y="7121"/>
                    <a:pt x="11026" y="7121"/>
                  </a:cubicBezTo>
                  <a:close/>
                  <a:moveTo>
                    <a:pt x="11031" y="0"/>
                  </a:moveTo>
                  <a:cubicBezTo>
                    <a:pt x="10289" y="0"/>
                    <a:pt x="9552" y="287"/>
                    <a:pt x="8997" y="862"/>
                  </a:cubicBezTo>
                  <a:lnTo>
                    <a:pt x="1149" y="8672"/>
                  </a:lnTo>
                  <a:cubicBezTo>
                    <a:pt x="0" y="9820"/>
                    <a:pt x="0" y="11658"/>
                    <a:pt x="1149" y="12806"/>
                  </a:cubicBezTo>
                  <a:lnTo>
                    <a:pt x="8997" y="20616"/>
                  </a:lnTo>
                  <a:cubicBezTo>
                    <a:pt x="9552" y="21190"/>
                    <a:pt x="10299" y="21477"/>
                    <a:pt x="11045" y="21477"/>
                  </a:cubicBezTo>
                  <a:cubicBezTo>
                    <a:pt x="11792" y="21477"/>
                    <a:pt x="12538" y="21190"/>
                    <a:pt x="13093" y="20616"/>
                  </a:cubicBezTo>
                  <a:lnTo>
                    <a:pt x="20941" y="12806"/>
                  </a:lnTo>
                  <a:cubicBezTo>
                    <a:pt x="22052" y="11658"/>
                    <a:pt x="22052" y="9820"/>
                    <a:pt x="20941" y="8672"/>
                  </a:cubicBezTo>
                  <a:lnTo>
                    <a:pt x="13093" y="862"/>
                  </a:lnTo>
                  <a:cubicBezTo>
                    <a:pt x="12519" y="287"/>
                    <a:pt x="11772" y="0"/>
                    <a:pt x="11031" y="0"/>
                  </a:cubicBezTo>
                  <a:close/>
                </a:path>
              </a:pathLst>
            </a:custGeom>
            <a:solidFill>
              <a:srgbClr val="F0878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2593;p44"/>
            <p:cNvSpPr/>
            <p:nvPr/>
          </p:nvSpPr>
          <p:spPr>
            <a:xfrm>
              <a:off x="2080400" y="2824200"/>
              <a:ext cx="1180100" cy="708275"/>
            </a:xfrm>
            <a:custGeom>
              <a:avLst/>
              <a:gdLst/>
              <a:ahLst/>
              <a:cxnLst/>
              <a:rect l="l" t="t" r="r" b="b"/>
              <a:pathLst>
                <a:path w="47204" h="28331" extrusionOk="0">
                  <a:moveTo>
                    <a:pt x="0" y="1"/>
                  </a:moveTo>
                  <a:lnTo>
                    <a:pt x="0" y="28331"/>
                  </a:lnTo>
                  <a:lnTo>
                    <a:pt x="20673" y="7657"/>
                  </a:lnTo>
                  <a:cubicBezTo>
                    <a:pt x="21477" y="6853"/>
                    <a:pt x="22540" y="6451"/>
                    <a:pt x="23602" y="6451"/>
                  </a:cubicBezTo>
                  <a:cubicBezTo>
                    <a:pt x="24664" y="6451"/>
                    <a:pt x="25727" y="6853"/>
                    <a:pt x="26531" y="7657"/>
                  </a:cubicBezTo>
                  <a:lnTo>
                    <a:pt x="47204" y="28331"/>
                  </a:lnTo>
                  <a:lnTo>
                    <a:pt x="472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F97B26F1-3741-B565-B7C2-82147DED3744}"/>
              </a:ext>
            </a:extLst>
          </p:cNvPr>
          <p:cNvSpPr txBox="1"/>
          <p:nvPr/>
        </p:nvSpPr>
        <p:spPr>
          <a:xfrm>
            <a:off x="162896" y="4639733"/>
            <a:ext cx="231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34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>
            <a:extLst>
              <a:ext uri="{FF2B5EF4-FFF2-40B4-BE49-F238E27FC236}">
                <a16:creationId xmlns:a16="http://schemas.microsoft.com/office/drawing/2014/main" id="{150A5792-3ABC-4B7C-B245-0DD1378DF8F6}"/>
              </a:ext>
            </a:extLst>
          </p:cNvPr>
          <p:cNvSpPr txBox="1"/>
          <p:nvPr/>
        </p:nvSpPr>
        <p:spPr>
          <a:xfrm>
            <a:off x="481013" y="527077"/>
            <a:ext cx="818197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1"/>
            <a:r>
              <a:rPr lang="en-US" sz="2400" dirty="0"/>
              <a:t>I</a:t>
            </a:r>
            <a:r>
              <a:rPr lang="en-GB" sz="2400" dirty="0"/>
              <a:t>n Doll's study, which investigated the impact of tobacco on total and cause specific mortality, the ratio of death for tuberculous smokers to non-smokers was </a:t>
            </a:r>
            <a:r>
              <a:rPr lang="en-GB" sz="2400" dirty="0">
                <a:solidFill>
                  <a:srgbClr val="FF0000"/>
                </a:solidFill>
              </a:rPr>
              <a:t>2.8</a:t>
            </a:r>
            <a:r>
              <a:rPr lang="en-GB" sz="2400" dirty="0"/>
              <a:t>, compared with the ratio of </a:t>
            </a:r>
            <a:r>
              <a:rPr lang="en-GB" sz="2400" dirty="0">
                <a:solidFill>
                  <a:srgbClr val="FF0000"/>
                </a:solidFill>
              </a:rPr>
              <a:t>2</a:t>
            </a:r>
            <a:r>
              <a:rPr lang="en-GB" sz="2400" dirty="0"/>
              <a:t> for tuberculous ex-smokers.</a:t>
            </a:r>
          </a:p>
        </p:txBody>
      </p:sp>
      <p:sp>
        <p:nvSpPr>
          <p:cNvPr id="6" name="مستطيل 5">
            <a:extLst>
              <a:ext uri="{FF2B5EF4-FFF2-40B4-BE49-F238E27FC236}">
                <a16:creationId xmlns:a16="http://schemas.microsoft.com/office/drawing/2014/main" id="{133CF4CC-2098-4B92-A33B-88A8A0E4BA73}"/>
              </a:ext>
            </a:extLst>
          </p:cNvPr>
          <p:cNvSpPr/>
          <p:nvPr/>
        </p:nvSpPr>
        <p:spPr>
          <a:xfrm>
            <a:off x="8162" y="0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oogle Shape;3438;p71"/>
          <p:cNvGrpSpPr/>
          <p:nvPr/>
        </p:nvGrpSpPr>
        <p:grpSpPr>
          <a:xfrm>
            <a:off x="713518" y="2412844"/>
            <a:ext cx="2464203" cy="2560126"/>
            <a:chOff x="2079150" y="1096675"/>
            <a:chExt cx="3364100" cy="3494575"/>
          </a:xfrm>
        </p:grpSpPr>
        <p:sp>
          <p:nvSpPr>
            <p:cNvPr id="8" name="Google Shape;3439;p71"/>
            <p:cNvSpPr/>
            <p:nvPr/>
          </p:nvSpPr>
          <p:spPr>
            <a:xfrm>
              <a:off x="3144925" y="4442800"/>
              <a:ext cx="1727925" cy="148450"/>
            </a:xfrm>
            <a:custGeom>
              <a:avLst/>
              <a:gdLst/>
              <a:ahLst/>
              <a:cxnLst/>
              <a:rect l="l" t="t" r="r" b="b"/>
              <a:pathLst>
                <a:path w="69117" h="5938" extrusionOk="0">
                  <a:moveTo>
                    <a:pt x="34558" y="0"/>
                  </a:moveTo>
                  <a:cubicBezTo>
                    <a:pt x="15478" y="0"/>
                    <a:pt x="0" y="1334"/>
                    <a:pt x="0" y="2969"/>
                  </a:cubicBezTo>
                  <a:cubicBezTo>
                    <a:pt x="0" y="4603"/>
                    <a:pt x="15478" y="5938"/>
                    <a:pt x="34558" y="5938"/>
                  </a:cubicBezTo>
                  <a:cubicBezTo>
                    <a:pt x="53638" y="5938"/>
                    <a:pt x="69116" y="4603"/>
                    <a:pt x="69116" y="2969"/>
                  </a:cubicBezTo>
                  <a:cubicBezTo>
                    <a:pt x="69116" y="1334"/>
                    <a:pt x="53638" y="0"/>
                    <a:pt x="34558" y="0"/>
                  </a:cubicBezTo>
                  <a:close/>
                </a:path>
              </a:pathLst>
            </a:custGeom>
            <a:solidFill>
              <a:srgbClr val="E5D4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3440;p71"/>
            <p:cNvSpPr/>
            <p:nvPr/>
          </p:nvSpPr>
          <p:spPr>
            <a:xfrm>
              <a:off x="2546150" y="1613250"/>
              <a:ext cx="2886250" cy="2705975"/>
            </a:xfrm>
            <a:custGeom>
              <a:avLst/>
              <a:gdLst/>
              <a:ahLst/>
              <a:cxnLst/>
              <a:rect l="l" t="t" r="r" b="b"/>
              <a:pathLst>
                <a:path w="115450" h="108239" extrusionOk="0">
                  <a:moveTo>
                    <a:pt x="57682" y="10219"/>
                  </a:moveTo>
                  <a:cubicBezTo>
                    <a:pt x="65443" y="10219"/>
                    <a:pt x="73112" y="12278"/>
                    <a:pt x="79858" y="16246"/>
                  </a:cubicBezTo>
                  <a:lnTo>
                    <a:pt x="27420" y="85863"/>
                  </a:lnTo>
                  <a:cubicBezTo>
                    <a:pt x="20282" y="79058"/>
                    <a:pt x="15612" y="69984"/>
                    <a:pt x="14244" y="60211"/>
                  </a:cubicBezTo>
                  <a:cubicBezTo>
                    <a:pt x="10875" y="36260"/>
                    <a:pt x="27654" y="14011"/>
                    <a:pt x="51604" y="10642"/>
                  </a:cubicBezTo>
                  <a:cubicBezTo>
                    <a:pt x="53627" y="10359"/>
                    <a:pt x="55658" y="10219"/>
                    <a:pt x="57682" y="10219"/>
                  </a:cubicBezTo>
                  <a:close/>
                  <a:moveTo>
                    <a:pt x="88030" y="22384"/>
                  </a:moveTo>
                  <a:cubicBezTo>
                    <a:pt x="95169" y="29189"/>
                    <a:pt x="99805" y="38228"/>
                    <a:pt x="101206" y="48002"/>
                  </a:cubicBezTo>
                  <a:cubicBezTo>
                    <a:pt x="104575" y="71986"/>
                    <a:pt x="87797" y="94202"/>
                    <a:pt x="63813" y="97571"/>
                  </a:cubicBezTo>
                  <a:cubicBezTo>
                    <a:pt x="61781" y="97863"/>
                    <a:pt x="59737" y="98007"/>
                    <a:pt x="57697" y="98007"/>
                  </a:cubicBezTo>
                  <a:cubicBezTo>
                    <a:pt x="49962" y="98007"/>
                    <a:pt x="42291" y="95933"/>
                    <a:pt x="35559" y="92000"/>
                  </a:cubicBezTo>
                  <a:lnTo>
                    <a:pt x="88030" y="22384"/>
                  </a:lnTo>
                  <a:close/>
                  <a:moveTo>
                    <a:pt x="57785" y="0"/>
                  </a:moveTo>
                  <a:cubicBezTo>
                    <a:pt x="55282" y="0"/>
                    <a:pt x="52751" y="175"/>
                    <a:pt x="50203" y="535"/>
                  </a:cubicBezTo>
                  <a:cubicBezTo>
                    <a:pt x="20649" y="4671"/>
                    <a:pt x="1" y="32091"/>
                    <a:pt x="4137" y="61645"/>
                  </a:cubicBezTo>
                  <a:cubicBezTo>
                    <a:pt x="7949" y="88664"/>
                    <a:pt x="31164" y="108239"/>
                    <a:pt x="57701" y="108239"/>
                  </a:cubicBezTo>
                  <a:cubicBezTo>
                    <a:pt x="60192" y="108239"/>
                    <a:pt x="62711" y="108066"/>
                    <a:pt x="65247" y="107711"/>
                  </a:cubicBezTo>
                  <a:cubicBezTo>
                    <a:pt x="94802" y="103542"/>
                    <a:pt x="115450" y="76122"/>
                    <a:pt x="111314" y="46601"/>
                  </a:cubicBezTo>
                  <a:cubicBezTo>
                    <a:pt x="107504" y="19597"/>
                    <a:pt x="84283" y="0"/>
                    <a:pt x="577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3441;p71"/>
            <p:cNvSpPr/>
            <p:nvPr/>
          </p:nvSpPr>
          <p:spPr>
            <a:xfrm>
              <a:off x="2612875" y="2422175"/>
              <a:ext cx="2551850" cy="1897050"/>
            </a:xfrm>
            <a:custGeom>
              <a:avLst/>
              <a:gdLst/>
              <a:ahLst/>
              <a:cxnLst/>
              <a:rect l="l" t="t" r="r" b="b"/>
              <a:pathLst>
                <a:path w="102074" h="75882" extrusionOk="0">
                  <a:moveTo>
                    <a:pt x="5538" y="1"/>
                  </a:moveTo>
                  <a:cubicBezTo>
                    <a:pt x="1601" y="8907"/>
                    <a:pt x="0" y="18981"/>
                    <a:pt x="1468" y="29288"/>
                  </a:cubicBezTo>
                  <a:cubicBezTo>
                    <a:pt x="5280" y="56307"/>
                    <a:pt x="28495" y="75882"/>
                    <a:pt x="55032" y="75882"/>
                  </a:cubicBezTo>
                  <a:cubicBezTo>
                    <a:pt x="57523" y="75882"/>
                    <a:pt x="60042" y="75709"/>
                    <a:pt x="62578" y="75354"/>
                  </a:cubicBezTo>
                  <a:cubicBezTo>
                    <a:pt x="79824" y="72919"/>
                    <a:pt x="94067" y="62579"/>
                    <a:pt x="102073" y="48469"/>
                  </a:cubicBezTo>
                  <a:lnTo>
                    <a:pt x="102073" y="48469"/>
                  </a:lnTo>
                  <a:cubicBezTo>
                    <a:pt x="97637" y="49336"/>
                    <a:pt x="93167" y="50003"/>
                    <a:pt x="88664" y="50403"/>
                  </a:cubicBezTo>
                  <a:lnTo>
                    <a:pt x="88263" y="50403"/>
                  </a:lnTo>
                  <a:cubicBezTo>
                    <a:pt x="81559" y="58209"/>
                    <a:pt x="72118" y="63679"/>
                    <a:pt x="61144" y="65214"/>
                  </a:cubicBezTo>
                  <a:cubicBezTo>
                    <a:pt x="59126" y="65497"/>
                    <a:pt x="57097" y="65637"/>
                    <a:pt x="55072" y="65637"/>
                  </a:cubicBezTo>
                  <a:cubicBezTo>
                    <a:pt x="47322" y="65637"/>
                    <a:pt x="39635" y="63584"/>
                    <a:pt x="32890" y="59643"/>
                  </a:cubicBezTo>
                  <a:lnTo>
                    <a:pt x="46567" y="41497"/>
                  </a:lnTo>
                  <a:cubicBezTo>
                    <a:pt x="43698" y="39662"/>
                    <a:pt x="40963" y="37627"/>
                    <a:pt x="38328" y="35459"/>
                  </a:cubicBezTo>
                  <a:lnTo>
                    <a:pt x="24751" y="53472"/>
                  </a:lnTo>
                  <a:cubicBezTo>
                    <a:pt x="17613" y="46667"/>
                    <a:pt x="12943" y="37627"/>
                    <a:pt x="11575" y="27854"/>
                  </a:cubicBezTo>
                  <a:cubicBezTo>
                    <a:pt x="10675" y="21483"/>
                    <a:pt x="11242" y="15245"/>
                    <a:pt x="12943" y="9441"/>
                  </a:cubicBezTo>
                  <a:cubicBezTo>
                    <a:pt x="10374" y="6372"/>
                    <a:pt x="7906" y="3203"/>
                    <a:pt x="553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3442;p71"/>
            <p:cNvSpPr/>
            <p:nvPr/>
          </p:nvSpPr>
          <p:spPr>
            <a:xfrm>
              <a:off x="2657075" y="2771600"/>
              <a:ext cx="2786175" cy="514550"/>
            </a:xfrm>
            <a:custGeom>
              <a:avLst/>
              <a:gdLst/>
              <a:ahLst/>
              <a:cxnLst/>
              <a:rect l="l" t="t" r="r" b="b"/>
              <a:pathLst>
                <a:path w="111447" h="20582" extrusionOk="0">
                  <a:moveTo>
                    <a:pt x="767" y="0"/>
                  </a:moveTo>
                  <a:lnTo>
                    <a:pt x="0" y="14777"/>
                  </a:lnTo>
                  <a:lnTo>
                    <a:pt x="108845" y="20582"/>
                  </a:lnTo>
                  <a:cubicBezTo>
                    <a:pt x="108850" y="20582"/>
                    <a:pt x="108856" y="20582"/>
                    <a:pt x="108861" y="20582"/>
                  </a:cubicBezTo>
                  <a:cubicBezTo>
                    <a:pt x="109956" y="20582"/>
                    <a:pt x="111014" y="17325"/>
                    <a:pt x="111246" y="13276"/>
                  </a:cubicBezTo>
                  <a:cubicBezTo>
                    <a:pt x="111446" y="9207"/>
                    <a:pt x="110746" y="5838"/>
                    <a:pt x="109612" y="5771"/>
                  </a:cubicBezTo>
                  <a:lnTo>
                    <a:pt x="767" y="0"/>
                  </a:lnTo>
                  <a:close/>
                </a:path>
              </a:pathLst>
            </a:custGeom>
            <a:solidFill>
              <a:srgbClr val="F4EE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3443;p71"/>
            <p:cNvSpPr/>
            <p:nvPr/>
          </p:nvSpPr>
          <p:spPr>
            <a:xfrm>
              <a:off x="4071400" y="2896475"/>
              <a:ext cx="546250" cy="111650"/>
            </a:xfrm>
            <a:custGeom>
              <a:avLst/>
              <a:gdLst/>
              <a:ahLst/>
              <a:cxnLst/>
              <a:rect l="l" t="t" r="r" b="b"/>
              <a:pathLst>
                <a:path w="21850" h="4466" extrusionOk="0">
                  <a:moveTo>
                    <a:pt x="4019" y="0"/>
                  </a:moveTo>
                  <a:cubicBezTo>
                    <a:pt x="3644" y="0"/>
                    <a:pt x="3271" y="29"/>
                    <a:pt x="2903" y="109"/>
                  </a:cubicBezTo>
                  <a:cubicBezTo>
                    <a:pt x="1602" y="409"/>
                    <a:pt x="168" y="1443"/>
                    <a:pt x="101" y="2344"/>
                  </a:cubicBezTo>
                  <a:cubicBezTo>
                    <a:pt x="1" y="3378"/>
                    <a:pt x="1535" y="3812"/>
                    <a:pt x="2803" y="3978"/>
                  </a:cubicBezTo>
                  <a:cubicBezTo>
                    <a:pt x="2970" y="4012"/>
                    <a:pt x="3137" y="4012"/>
                    <a:pt x="3337" y="4045"/>
                  </a:cubicBezTo>
                  <a:cubicBezTo>
                    <a:pt x="5884" y="4322"/>
                    <a:pt x="8503" y="4466"/>
                    <a:pt x="11159" y="4466"/>
                  </a:cubicBezTo>
                  <a:cubicBezTo>
                    <a:pt x="13303" y="4466"/>
                    <a:pt x="15472" y="4372"/>
                    <a:pt x="17647" y="4178"/>
                  </a:cubicBezTo>
                  <a:cubicBezTo>
                    <a:pt x="18447" y="4112"/>
                    <a:pt x="19281" y="4045"/>
                    <a:pt x="20015" y="3778"/>
                  </a:cubicBezTo>
                  <a:cubicBezTo>
                    <a:pt x="20782" y="3511"/>
                    <a:pt x="21483" y="3044"/>
                    <a:pt x="21650" y="2477"/>
                  </a:cubicBezTo>
                  <a:cubicBezTo>
                    <a:pt x="21850" y="1877"/>
                    <a:pt x="21350" y="1343"/>
                    <a:pt x="20616" y="1076"/>
                  </a:cubicBezTo>
                  <a:cubicBezTo>
                    <a:pt x="19915" y="843"/>
                    <a:pt x="19015" y="776"/>
                    <a:pt x="18147" y="743"/>
                  </a:cubicBezTo>
                  <a:cubicBezTo>
                    <a:pt x="16213" y="676"/>
                    <a:pt x="14278" y="576"/>
                    <a:pt x="12343" y="476"/>
                  </a:cubicBezTo>
                  <a:cubicBezTo>
                    <a:pt x="10442" y="409"/>
                    <a:pt x="8507" y="342"/>
                    <a:pt x="6606" y="209"/>
                  </a:cubicBezTo>
                  <a:cubicBezTo>
                    <a:pt x="5786" y="162"/>
                    <a:pt x="4901" y="0"/>
                    <a:pt x="4019" y="0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3444;p71"/>
            <p:cNvSpPr/>
            <p:nvPr/>
          </p:nvSpPr>
          <p:spPr>
            <a:xfrm>
              <a:off x="4642650" y="2933425"/>
              <a:ext cx="331100" cy="72725"/>
            </a:xfrm>
            <a:custGeom>
              <a:avLst/>
              <a:gdLst/>
              <a:ahLst/>
              <a:cxnLst/>
              <a:rect l="l" t="t" r="r" b="b"/>
              <a:pathLst>
                <a:path w="13244" h="2909" extrusionOk="0">
                  <a:moveTo>
                    <a:pt x="2366" y="0"/>
                  </a:moveTo>
                  <a:cubicBezTo>
                    <a:pt x="2153" y="0"/>
                    <a:pt x="1942" y="18"/>
                    <a:pt x="1735" y="65"/>
                  </a:cubicBezTo>
                  <a:cubicBezTo>
                    <a:pt x="935" y="265"/>
                    <a:pt x="67" y="933"/>
                    <a:pt x="34" y="1500"/>
                  </a:cubicBezTo>
                  <a:cubicBezTo>
                    <a:pt x="1" y="2167"/>
                    <a:pt x="968" y="2467"/>
                    <a:pt x="1735" y="2567"/>
                  </a:cubicBezTo>
                  <a:cubicBezTo>
                    <a:pt x="1835" y="2600"/>
                    <a:pt x="1935" y="2600"/>
                    <a:pt x="2035" y="2600"/>
                  </a:cubicBezTo>
                  <a:cubicBezTo>
                    <a:pt x="3621" y="2808"/>
                    <a:pt x="5250" y="2909"/>
                    <a:pt x="6903" y="2909"/>
                  </a:cubicBezTo>
                  <a:cubicBezTo>
                    <a:pt x="8171" y="2909"/>
                    <a:pt x="9453" y="2850"/>
                    <a:pt x="10742" y="2734"/>
                  </a:cubicBezTo>
                  <a:cubicBezTo>
                    <a:pt x="11209" y="2700"/>
                    <a:pt x="11709" y="2634"/>
                    <a:pt x="12176" y="2467"/>
                  </a:cubicBezTo>
                  <a:cubicBezTo>
                    <a:pt x="12610" y="2300"/>
                    <a:pt x="13043" y="2000"/>
                    <a:pt x="13143" y="1666"/>
                  </a:cubicBezTo>
                  <a:cubicBezTo>
                    <a:pt x="13243" y="1266"/>
                    <a:pt x="12910" y="933"/>
                    <a:pt x="12476" y="732"/>
                  </a:cubicBezTo>
                  <a:cubicBezTo>
                    <a:pt x="12043" y="566"/>
                    <a:pt x="11509" y="532"/>
                    <a:pt x="10975" y="532"/>
                  </a:cubicBezTo>
                  <a:cubicBezTo>
                    <a:pt x="9808" y="466"/>
                    <a:pt x="8640" y="399"/>
                    <a:pt x="7473" y="332"/>
                  </a:cubicBezTo>
                  <a:cubicBezTo>
                    <a:pt x="6305" y="265"/>
                    <a:pt x="5104" y="232"/>
                    <a:pt x="3970" y="165"/>
                  </a:cubicBezTo>
                  <a:cubicBezTo>
                    <a:pt x="3467" y="117"/>
                    <a:pt x="2911" y="0"/>
                    <a:pt x="2366" y="0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3445;p71"/>
            <p:cNvSpPr/>
            <p:nvPr/>
          </p:nvSpPr>
          <p:spPr>
            <a:xfrm>
              <a:off x="2657075" y="2909200"/>
              <a:ext cx="2782000" cy="376950"/>
            </a:xfrm>
            <a:custGeom>
              <a:avLst/>
              <a:gdLst/>
              <a:ahLst/>
              <a:cxnLst/>
              <a:rect l="l" t="t" r="r" b="b"/>
              <a:pathLst>
                <a:path w="111280" h="15078" extrusionOk="0">
                  <a:moveTo>
                    <a:pt x="467" y="0"/>
                  </a:moveTo>
                  <a:lnTo>
                    <a:pt x="0" y="9273"/>
                  </a:lnTo>
                  <a:lnTo>
                    <a:pt x="108845" y="15078"/>
                  </a:lnTo>
                  <a:cubicBezTo>
                    <a:pt x="108850" y="15078"/>
                    <a:pt x="108856" y="15078"/>
                    <a:pt x="108861" y="15078"/>
                  </a:cubicBezTo>
                  <a:cubicBezTo>
                    <a:pt x="109956" y="15078"/>
                    <a:pt x="111014" y="11821"/>
                    <a:pt x="111246" y="7772"/>
                  </a:cubicBezTo>
                  <a:cubicBezTo>
                    <a:pt x="111246" y="7305"/>
                    <a:pt x="111280" y="6872"/>
                    <a:pt x="111280" y="6438"/>
                  </a:cubicBezTo>
                  <a:lnTo>
                    <a:pt x="111280" y="6438"/>
                  </a:lnTo>
                  <a:cubicBezTo>
                    <a:pt x="98495" y="8126"/>
                    <a:pt x="85598" y="8968"/>
                    <a:pt x="72699" y="8968"/>
                  </a:cubicBezTo>
                  <a:cubicBezTo>
                    <a:pt x="48378" y="8968"/>
                    <a:pt x="24052" y="5973"/>
                    <a:pt x="467" y="0"/>
                  </a:cubicBezTo>
                  <a:close/>
                </a:path>
              </a:pathLst>
            </a:custGeom>
            <a:solidFill>
              <a:srgbClr val="E5D9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3446;p71"/>
            <p:cNvSpPr/>
            <p:nvPr/>
          </p:nvSpPr>
          <p:spPr>
            <a:xfrm>
              <a:off x="4531750" y="2870825"/>
              <a:ext cx="124275" cy="372825"/>
            </a:xfrm>
            <a:custGeom>
              <a:avLst/>
              <a:gdLst/>
              <a:ahLst/>
              <a:cxnLst/>
              <a:rect l="l" t="t" r="r" b="b"/>
              <a:pathLst>
                <a:path w="4971" h="14913" extrusionOk="0">
                  <a:moveTo>
                    <a:pt x="0" y="14778"/>
                  </a:moveTo>
                  <a:lnTo>
                    <a:pt x="0" y="14778"/>
                  </a:lnTo>
                  <a:cubicBezTo>
                    <a:pt x="2" y="14778"/>
                    <a:pt x="3" y="14778"/>
                    <a:pt x="5" y="14778"/>
                  </a:cubicBezTo>
                  <a:lnTo>
                    <a:pt x="5" y="14778"/>
                  </a:lnTo>
                  <a:lnTo>
                    <a:pt x="0" y="14778"/>
                  </a:lnTo>
                  <a:close/>
                  <a:moveTo>
                    <a:pt x="801" y="1"/>
                  </a:moveTo>
                  <a:cubicBezTo>
                    <a:pt x="1901" y="67"/>
                    <a:pt x="2602" y="3437"/>
                    <a:pt x="2402" y="7506"/>
                  </a:cubicBezTo>
                  <a:cubicBezTo>
                    <a:pt x="2171" y="11535"/>
                    <a:pt x="1122" y="14779"/>
                    <a:pt x="33" y="14779"/>
                  </a:cubicBezTo>
                  <a:cubicBezTo>
                    <a:pt x="24" y="14779"/>
                    <a:pt x="14" y="14779"/>
                    <a:pt x="5" y="14778"/>
                  </a:cubicBezTo>
                  <a:lnTo>
                    <a:pt x="5" y="14778"/>
                  </a:lnTo>
                  <a:lnTo>
                    <a:pt x="2368" y="14911"/>
                  </a:lnTo>
                  <a:cubicBezTo>
                    <a:pt x="2380" y="14912"/>
                    <a:pt x="2391" y="14912"/>
                    <a:pt x="2402" y="14912"/>
                  </a:cubicBezTo>
                  <a:cubicBezTo>
                    <a:pt x="3491" y="14912"/>
                    <a:pt x="4539" y="11668"/>
                    <a:pt x="4770" y="7640"/>
                  </a:cubicBezTo>
                  <a:cubicBezTo>
                    <a:pt x="4970" y="3537"/>
                    <a:pt x="4270" y="201"/>
                    <a:pt x="3169" y="134"/>
                  </a:cubicBezTo>
                  <a:lnTo>
                    <a:pt x="8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3447;p71"/>
            <p:cNvSpPr/>
            <p:nvPr/>
          </p:nvSpPr>
          <p:spPr>
            <a:xfrm>
              <a:off x="4582600" y="2922525"/>
              <a:ext cx="35050" cy="59250"/>
            </a:xfrm>
            <a:custGeom>
              <a:avLst/>
              <a:gdLst/>
              <a:ahLst/>
              <a:cxnLst/>
              <a:rect l="l" t="t" r="r" b="b"/>
              <a:pathLst>
                <a:path w="1402" h="2370" extrusionOk="0">
                  <a:moveTo>
                    <a:pt x="1" y="1"/>
                  </a:moveTo>
                  <a:cubicBezTo>
                    <a:pt x="168" y="668"/>
                    <a:pt x="301" y="1469"/>
                    <a:pt x="334" y="2369"/>
                  </a:cubicBezTo>
                  <a:cubicBezTo>
                    <a:pt x="768" y="2102"/>
                    <a:pt x="1102" y="1802"/>
                    <a:pt x="1202" y="1435"/>
                  </a:cubicBezTo>
                  <a:cubicBezTo>
                    <a:pt x="1402" y="835"/>
                    <a:pt x="902" y="301"/>
                    <a:pt x="168" y="34"/>
                  </a:cubicBezTo>
                  <a:cubicBezTo>
                    <a:pt x="134" y="34"/>
                    <a:pt x="68" y="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3448;p71"/>
            <p:cNvSpPr/>
            <p:nvPr/>
          </p:nvSpPr>
          <p:spPr>
            <a:xfrm>
              <a:off x="4531750" y="3131850"/>
              <a:ext cx="111750" cy="111825"/>
            </a:xfrm>
            <a:custGeom>
              <a:avLst/>
              <a:gdLst/>
              <a:ahLst/>
              <a:cxnLst/>
              <a:rect l="l" t="t" r="r" b="b"/>
              <a:pathLst>
                <a:path w="4470" h="4473" extrusionOk="0">
                  <a:moveTo>
                    <a:pt x="4470" y="1"/>
                  </a:moveTo>
                  <a:cubicBezTo>
                    <a:pt x="3669" y="1"/>
                    <a:pt x="2869" y="34"/>
                    <a:pt x="2068" y="34"/>
                  </a:cubicBezTo>
                  <a:cubicBezTo>
                    <a:pt x="1639" y="2579"/>
                    <a:pt x="849" y="4371"/>
                    <a:pt x="23" y="4371"/>
                  </a:cubicBezTo>
                  <a:cubicBezTo>
                    <a:pt x="15" y="4371"/>
                    <a:pt x="8" y="4371"/>
                    <a:pt x="0" y="4370"/>
                  </a:cubicBezTo>
                  <a:lnTo>
                    <a:pt x="0" y="4370"/>
                  </a:lnTo>
                  <a:lnTo>
                    <a:pt x="2368" y="4470"/>
                  </a:lnTo>
                  <a:cubicBezTo>
                    <a:pt x="2383" y="4472"/>
                    <a:pt x="2397" y="4472"/>
                    <a:pt x="2412" y="4472"/>
                  </a:cubicBezTo>
                  <a:cubicBezTo>
                    <a:pt x="3231" y="4472"/>
                    <a:pt x="4044" y="2623"/>
                    <a:pt x="447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3449;p71"/>
            <p:cNvSpPr/>
            <p:nvPr/>
          </p:nvSpPr>
          <p:spPr>
            <a:xfrm>
              <a:off x="2770475" y="2777425"/>
              <a:ext cx="124300" cy="372825"/>
            </a:xfrm>
            <a:custGeom>
              <a:avLst/>
              <a:gdLst/>
              <a:ahLst/>
              <a:cxnLst/>
              <a:rect l="l" t="t" r="r" b="b"/>
              <a:pathLst>
                <a:path w="4972" h="14913" extrusionOk="0">
                  <a:moveTo>
                    <a:pt x="1" y="14778"/>
                  </a:moveTo>
                  <a:lnTo>
                    <a:pt x="1" y="14778"/>
                  </a:lnTo>
                  <a:cubicBezTo>
                    <a:pt x="2" y="14778"/>
                    <a:pt x="4" y="14778"/>
                    <a:pt x="5" y="14778"/>
                  </a:cubicBezTo>
                  <a:lnTo>
                    <a:pt x="5" y="14778"/>
                  </a:lnTo>
                  <a:lnTo>
                    <a:pt x="1" y="14778"/>
                  </a:lnTo>
                  <a:close/>
                  <a:moveTo>
                    <a:pt x="768" y="1"/>
                  </a:moveTo>
                  <a:lnTo>
                    <a:pt x="768" y="1"/>
                  </a:lnTo>
                  <a:cubicBezTo>
                    <a:pt x="1869" y="67"/>
                    <a:pt x="2603" y="3403"/>
                    <a:pt x="2369" y="7506"/>
                  </a:cubicBezTo>
                  <a:cubicBezTo>
                    <a:pt x="2171" y="11535"/>
                    <a:pt x="1123" y="14779"/>
                    <a:pt x="34" y="14779"/>
                  </a:cubicBezTo>
                  <a:cubicBezTo>
                    <a:pt x="24" y="14779"/>
                    <a:pt x="15" y="14779"/>
                    <a:pt x="5" y="14778"/>
                  </a:cubicBezTo>
                  <a:lnTo>
                    <a:pt x="5" y="14778"/>
                  </a:lnTo>
                  <a:lnTo>
                    <a:pt x="2369" y="14911"/>
                  </a:lnTo>
                  <a:cubicBezTo>
                    <a:pt x="2380" y="14912"/>
                    <a:pt x="2391" y="14912"/>
                    <a:pt x="2402" y="14912"/>
                  </a:cubicBezTo>
                  <a:cubicBezTo>
                    <a:pt x="3491" y="14912"/>
                    <a:pt x="4539" y="11668"/>
                    <a:pt x="4738" y="7640"/>
                  </a:cubicBezTo>
                  <a:cubicBezTo>
                    <a:pt x="4971" y="3537"/>
                    <a:pt x="4237" y="167"/>
                    <a:pt x="3136" y="134"/>
                  </a:cubicBezTo>
                  <a:lnTo>
                    <a:pt x="7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3450;p71"/>
            <p:cNvSpPr/>
            <p:nvPr/>
          </p:nvSpPr>
          <p:spPr>
            <a:xfrm>
              <a:off x="2769650" y="2948375"/>
              <a:ext cx="120100" cy="201875"/>
            </a:xfrm>
            <a:custGeom>
              <a:avLst/>
              <a:gdLst/>
              <a:ahLst/>
              <a:cxnLst/>
              <a:rect l="l" t="t" r="r" b="b"/>
              <a:pathLst>
                <a:path w="4804" h="8075" extrusionOk="0">
                  <a:moveTo>
                    <a:pt x="0" y="7940"/>
                  </a:moveTo>
                  <a:cubicBezTo>
                    <a:pt x="1" y="7940"/>
                    <a:pt x="2" y="7940"/>
                    <a:pt x="3" y="7940"/>
                  </a:cubicBezTo>
                  <a:lnTo>
                    <a:pt x="3" y="7940"/>
                  </a:lnTo>
                  <a:lnTo>
                    <a:pt x="0" y="7940"/>
                  </a:lnTo>
                  <a:close/>
                  <a:moveTo>
                    <a:pt x="2436" y="1"/>
                  </a:moveTo>
                  <a:cubicBezTo>
                    <a:pt x="2436" y="234"/>
                    <a:pt x="2436" y="435"/>
                    <a:pt x="2402" y="668"/>
                  </a:cubicBezTo>
                  <a:cubicBezTo>
                    <a:pt x="2204" y="4697"/>
                    <a:pt x="1156" y="7941"/>
                    <a:pt x="35" y="7941"/>
                  </a:cubicBezTo>
                  <a:cubicBezTo>
                    <a:pt x="24" y="7941"/>
                    <a:pt x="14" y="7941"/>
                    <a:pt x="3" y="7940"/>
                  </a:cubicBezTo>
                  <a:lnTo>
                    <a:pt x="3" y="7940"/>
                  </a:lnTo>
                  <a:lnTo>
                    <a:pt x="2369" y="8073"/>
                  </a:lnTo>
                  <a:cubicBezTo>
                    <a:pt x="2380" y="8074"/>
                    <a:pt x="2392" y="8074"/>
                    <a:pt x="2403" y="8074"/>
                  </a:cubicBezTo>
                  <a:cubicBezTo>
                    <a:pt x="3524" y="8074"/>
                    <a:pt x="4572" y="4830"/>
                    <a:pt x="4771" y="802"/>
                  </a:cubicBezTo>
                  <a:cubicBezTo>
                    <a:pt x="4804" y="701"/>
                    <a:pt x="4804" y="601"/>
                    <a:pt x="4804" y="535"/>
                  </a:cubicBezTo>
                  <a:cubicBezTo>
                    <a:pt x="4003" y="368"/>
                    <a:pt x="3236" y="168"/>
                    <a:pt x="243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451;p71"/>
            <p:cNvSpPr/>
            <p:nvPr/>
          </p:nvSpPr>
          <p:spPr>
            <a:xfrm>
              <a:off x="4706025" y="2880000"/>
              <a:ext cx="737225" cy="405350"/>
            </a:xfrm>
            <a:custGeom>
              <a:avLst/>
              <a:gdLst/>
              <a:ahLst/>
              <a:cxnLst/>
              <a:rect l="l" t="t" r="r" b="b"/>
              <a:pathLst>
                <a:path w="29489" h="16214" extrusionOk="0">
                  <a:moveTo>
                    <a:pt x="768" y="1"/>
                  </a:moveTo>
                  <a:lnTo>
                    <a:pt x="768" y="1"/>
                  </a:lnTo>
                  <a:cubicBezTo>
                    <a:pt x="1869" y="67"/>
                    <a:pt x="2603" y="3436"/>
                    <a:pt x="2369" y="7506"/>
                  </a:cubicBezTo>
                  <a:cubicBezTo>
                    <a:pt x="2170" y="11588"/>
                    <a:pt x="1112" y="14812"/>
                    <a:pt x="18" y="14812"/>
                  </a:cubicBezTo>
                  <a:cubicBezTo>
                    <a:pt x="12" y="14812"/>
                    <a:pt x="6" y="14811"/>
                    <a:pt x="1" y="14811"/>
                  </a:cubicBezTo>
                  <a:lnTo>
                    <a:pt x="1" y="14811"/>
                  </a:lnTo>
                  <a:lnTo>
                    <a:pt x="26887" y="16212"/>
                  </a:lnTo>
                  <a:cubicBezTo>
                    <a:pt x="26898" y="16213"/>
                    <a:pt x="26909" y="16213"/>
                    <a:pt x="26920" y="16213"/>
                  </a:cubicBezTo>
                  <a:cubicBezTo>
                    <a:pt x="28009" y="16213"/>
                    <a:pt x="29057" y="12969"/>
                    <a:pt x="29288" y="8940"/>
                  </a:cubicBezTo>
                  <a:cubicBezTo>
                    <a:pt x="29488" y="4837"/>
                    <a:pt x="28788" y="1502"/>
                    <a:pt x="27654" y="1435"/>
                  </a:cubicBezTo>
                  <a:lnTo>
                    <a:pt x="76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452;p71"/>
            <p:cNvSpPr/>
            <p:nvPr/>
          </p:nvSpPr>
          <p:spPr>
            <a:xfrm>
              <a:off x="4758575" y="2938375"/>
              <a:ext cx="215175" cy="67325"/>
            </a:xfrm>
            <a:custGeom>
              <a:avLst/>
              <a:gdLst/>
              <a:ahLst/>
              <a:cxnLst/>
              <a:rect l="l" t="t" r="r" b="b"/>
              <a:pathLst>
                <a:path w="8607" h="2693" extrusionOk="0">
                  <a:moveTo>
                    <a:pt x="0" y="1"/>
                  </a:moveTo>
                  <a:cubicBezTo>
                    <a:pt x="134" y="735"/>
                    <a:pt x="267" y="1669"/>
                    <a:pt x="300" y="2636"/>
                  </a:cubicBezTo>
                  <a:cubicBezTo>
                    <a:pt x="1013" y="2673"/>
                    <a:pt x="1731" y="2692"/>
                    <a:pt x="2454" y="2692"/>
                  </a:cubicBezTo>
                  <a:cubicBezTo>
                    <a:pt x="3658" y="2692"/>
                    <a:pt x="4875" y="2640"/>
                    <a:pt x="6105" y="2536"/>
                  </a:cubicBezTo>
                  <a:cubicBezTo>
                    <a:pt x="6572" y="2502"/>
                    <a:pt x="7072" y="2436"/>
                    <a:pt x="7539" y="2269"/>
                  </a:cubicBezTo>
                  <a:cubicBezTo>
                    <a:pt x="8006" y="2102"/>
                    <a:pt x="8406" y="1802"/>
                    <a:pt x="8506" y="1468"/>
                  </a:cubicBezTo>
                  <a:cubicBezTo>
                    <a:pt x="8606" y="1068"/>
                    <a:pt x="8273" y="735"/>
                    <a:pt x="7839" y="568"/>
                  </a:cubicBezTo>
                  <a:cubicBezTo>
                    <a:pt x="7406" y="368"/>
                    <a:pt x="6872" y="368"/>
                    <a:pt x="6338" y="334"/>
                  </a:cubicBezTo>
                  <a:cubicBezTo>
                    <a:pt x="5171" y="268"/>
                    <a:pt x="4003" y="201"/>
                    <a:pt x="2836" y="134"/>
                  </a:cubicBezTo>
                  <a:cubicBezTo>
                    <a:pt x="1868" y="101"/>
                    <a:pt x="934" y="34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453;p71"/>
            <p:cNvSpPr/>
            <p:nvPr/>
          </p:nvSpPr>
          <p:spPr>
            <a:xfrm>
              <a:off x="4706025" y="3070150"/>
              <a:ext cx="733050" cy="216000"/>
            </a:xfrm>
            <a:custGeom>
              <a:avLst/>
              <a:gdLst/>
              <a:ahLst/>
              <a:cxnLst/>
              <a:rect l="l" t="t" r="r" b="b"/>
              <a:pathLst>
                <a:path w="29322" h="8640" extrusionOk="0">
                  <a:moveTo>
                    <a:pt x="29322" y="0"/>
                  </a:moveTo>
                  <a:lnTo>
                    <a:pt x="29322" y="0"/>
                  </a:lnTo>
                  <a:cubicBezTo>
                    <a:pt x="20315" y="1168"/>
                    <a:pt x="11242" y="1968"/>
                    <a:pt x="2136" y="2302"/>
                  </a:cubicBezTo>
                  <a:cubicBezTo>
                    <a:pt x="1739" y="5180"/>
                    <a:pt x="882" y="7206"/>
                    <a:pt x="22" y="7206"/>
                  </a:cubicBezTo>
                  <a:cubicBezTo>
                    <a:pt x="15" y="7206"/>
                    <a:pt x="8" y="7206"/>
                    <a:pt x="1" y="7205"/>
                  </a:cubicBezTo>
                  <a:lnTo>
                    <a:pt x="1" y="7205"/>
                  </a:lnTo>
                  <a:lnTo>
                    <a:pt x="26887" y="8640"/>
                  </a:lnTo>
                  <a:cubicBezTo>
                    <a:pt x="26892" y="8640"/>
                    <a:pt x="26898" y="8640"/>
                    <a:pt x="26903" y="8640"/>
                  </a:cubicBezTo>
                  <a:cubicBezTo>
                    <a:pt x="27998" y="8640"/>
                    <a:pt x="29056" y="5383"/>
                    <a:pt x="29288" y="1334"/>
                  </a:cubicBezTo>
                  <a:cubicBezTo>
                    <a:pt x="29288" y="867"/>
                    <a:pt x="29322" y="434"/>
                    <a:pt x="293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454;p71"/>
            <p:cNvSpPr/>
            <p:nvPr/>
          </p:nvSpPr>
          <p:spPr>
            <a:xfrm>
              <a:off x="2575350" y="2771475"/>
              <a:ext cx="146800" cy="369600"/>
            </a:xfrm>
            <a:custGeom>
              <a:avLst/>
              <a:gdLst/>
              <a:ahLst/>
              <a:cxnLst/>
              <a:rect l="l" t="t" r="r" b="b"/>
              <a:pathLst>
                <a:path w="5872" h="14784" extrusionOk="0">
                  <a:moveTo>
                    <a:pt x="3874" y="0"/>
                  </a:moveTo>
                  <a:cubicBezTo>
                    <a:pt x="1387" y="0"/>
                    <a:pt x="1832" y="3774"/>
                    <a:pt x="1701" y="5309"/>
                  </a:cubicBezTo>
                  <a:cubicBezTo>
                    <a:pt x="1568" y="6910"/>
                    <a:pt x="0" y="7344"/>
                    <a:pt x="467" y="9312"/>
                  </a:cubicBezTo>
                  <a:cubicBezTo>
                    <a:pt x="901" y="11313"/>
                    <a:pt x="1401" y="10713"/>
                    <a:pt x="1168" y="12181"/>
                  </a:cubicBezTo>
                  <a:cubicBezTo>
                    <a:pt x="901" y="13682"/>
                    <a:pt x="2002" y="14716"/>
                    <a:pt x="3269" y="14782"/>
                  </a:cubicBezTo>
                  <a:cubicBezTo>
                    <a:pt x="3280" y="14783"/>
                    <a:pt x="3291" y="14783"/>
                    <a:pt x="3302" y="14783"/>
                  </a:cubicBezTo>
                  <a:cubicBezTo>
                    <a:pt x="4391" y="14783"/>
                    <a:pt x="5440" y="11539"/>
                    <a:pt x="5671" y="7511"/>
                  </a:cubicBezTo>
                  <a:cubicBezTo>
                    <a:pt x="5871" y="3408"/>
                    <a:pt x="5137" y="72"/>
                    <a:pt x="4036" y="5"/>
                  </a:cubicBezTo>
                  <a:cubicBezTo>
                    <a:pt x="3981" y="2"/>
                    <a:pt x="3927" y="0"/>
                    <a:pt x="3874" y="0"/>
                  </a:cubicBezTo>
                  <a:close/>
                </a:path>
              </a:pathLst>
            </a:custGeom>
            <a:solidFill>
              <a:srgbClr val="1F27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455;p71"/>
            <p:cNvSpPr/>
            <p:nvPr/>
          </p:nvSpPr>
          <p:spPr>
            <a:xfrm>
              <a:off x="2575350" y="2896675"/>
              <a:ext cx="142625" cy="244400"/>
            </a:xfrm>
            <a:custGeom>
              <a:avLst/>
              <a:gdLst/>
              <a:ahLst/>
              <a:cxnLst/>
              <a:rect l="l" t="t" r="r" b="b"/>
              <a:pathLst>
                <a:path w="5705" h="9776" extrusionOk="0">
                  <a:moveTo>
                    <a:pt x="1701" y="1"/>
                  </a:moveTo>
                  <a:cubicBezTo>
                    <a:pt x="1701" y="101"/>
                    <a:pt x="1701" y="201"/>
                    <a:pt x="1701" y="301"/>
                  </a:cubicBezTo>
                  <a:cubicBezTo>
                    <a:pt x="1568" y="1902"/>
                    <a:pt x="0" y="2336"/>
                    <a:pt x="467" y="4304"/>
                  </a:cubicBezTo>
                  <a:cubicBezTo>
                    <a:pt x="901" y="6305"/>
                    <a:pt x="1401" y="5705"/>
                    <a:pt x="1168" y="7173"/>
                  </a:cubicBezTo>
                  <a:cubicBezTo>
                    <a:pt x="901" y="8674"/>
                    <a:pt x="2002" y="9708"/>
                    <a:pt x="3269" y="9774"/>
                  </a:cubicBezTo>
                  <a:cubicBezTo>
                    <a:pt x="3280" y="9775"/>
                    <a:pt x="3291" y="9775"/>
                    <a:pt x="3302" y="9775"/>
                  </a:cubicBezTo>
                  <a:cubicBezTo>
                    <a:pt x="4391" y="9775"/>
                    <a:pt x="5440" y="6531"/>
                    <a:pt x="5671" y="2503"/>
                  </a:cubicBezTo>
                  <a:cubicBezTo>
                    <a:pt x="5671" y="1969"/>
                    <a:pt x="5704" y="1469"/>
                    <a:pt x="5704" y="1002"/>
                  </a:cubicBezTo>
                  <a:cubicBezTo>
                    <a:pt x="4370" y="668"/>
                    <a:pt x="3036" y="334"/>
                    <a:pt x="1701" y="1"/>
                  </a:cubicBezTo>
                  <a:close/>
                </a:path>
              </a:pathLst>
            </a:custGeom>
            <a:solidFill>
              <a:srgbClr val="1F27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456;p71"/>
            <p:cNvSpPr/>
            <p:nvPr/>
          </p:nvSpPr>
          <p:spPr>
            <a:xfrm>
              <a:off x="3827075" y="2548125"/>
              <a:ext cx="937350" cy="1464825"/>
            </a:xfrm>
            <a:custGeom>
              <a:avLst/>
              <a:gdLst/>
              <a:ahLst/>
              <a:cxnLst/>
              <a:rect l="l" t="t" r="r" b="b"/>
              <a:pathLst>
                <a:path w="37494" h="58593" extrusionOk="0">
                  <a:moveTo>
                    <a:pt x="2540" y="1"/>
                  </a:moveTo>
                  <a:cubicBezTo>
                    <a:pt x="2314" y="1"/>
                    <a:pt x="2097" y="139"/>
                    <a:pt x="2035" y="366"/>
                  </a:cubicBezTo>
                  <a:lnTo>
                    <a:pt x="0" y="6471"/>
                  </a:lnTo>
                  <a:lnTo>
                    <a:pt x="23584" y="58074"/>
                  </a:lnTo>
                  <a:cubicBezTo>
                    <a:pt x="23731" y="58426"/>
                    <a:pt x="24221" y="58592"/>
                    <a:pt x="24951" y="58592"/>
                  </a:cubicBezTo>
                  <a:cubicBezTo>
                    <a:pt x="26368" y="58592"/>
                    <a:pt x="28689" y="57963"/>
                    <a:pt x="31156" y="56840"/>
                  </a:cubicBezTo>
                  <a:cubicBezTo>
                    <a:pt x="34859" y="55139"/>
                    <a:pt x="37494" y="52937"/>
                    <a:pt x="37060" y="51937"/>
                  </a:cubicBezTo>
                  <a:lnTo>
                    <a:pt x="14277" y="2068"/>
                  </a:lnTo>
                  <a:lnTo>
                    <a:pt x="8273" y="133"/>
                  </a:lnTo>
                  <a:cubicBezTo>
                    <a:pt x="8220" y="115"/>
                    <a:pt x="8166" y="107"/>
                    <a:pt x="8112" y="107"/>
                  </a:cubicBezTo>
                  <a:cubicBezTo>
                    <a:pt x="7863" y="107"/>
                    <a:pt x="7627" y="286"/>
                    <a:pt x="7572" y="533"/>
                  </a:cubicBezTo>
                  <a:lnTo>
                    <a:pt x="7039" y="3002"/>
                  </a:lnTo>
                  <a:cubicBezTo>
                    <a:pt x="6975" y="3276"/>
                    <a:pt x="6752" y="3430"/>
                    <a:pt x="6520" y="3430"/>
                  </a:cubicBezTo>
                  <a:cubicBezTo>
                    <a:pt x="6385" y="3430"/>
                    <a:pt x="6248" y="3379"/>
                    <a:pt x="6138" y="3268"/>
                  </a:cubicBezTo>
                  <a:lnTo>
                    <a:pt x="2936" y="166"/>
                  </a:lnTo>
                  <a:cubicBezTo>
                    <a:pt x="2822" y="52"/>
                    <a:pt x="2679" y="1"/>
                    <a:pt x="2540" y="1"/>
                  </a:cubicBezTo>
                  <a:close/>
                </a:path>
              </a:pathLst>
            </a:custGeom>
            <a:solidFill>
              <a:srgbClr val="F4EE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457;p71"/>
            <p:cNvSpPr/>
            <p:nvPr/>
          </p:nvSpPr>
          <p:spPr>
            <a:xfrm>
              <a:off x="4081425" y="2688775"/>
              <a:ext cx="291900" cy="482475"/>
            </a:xfrm>
            <a:custGeom>
              <a:avLst/>
              <a:gdLst/>
              <a:ahLst/>
              <a:cxnLst/>
              <a:rect l="l" t="t" r="r" b="b"/>
              <a:pathLst>
                <a:path w="11676" h="19299" extrusionOk="0">
                  <a:moveTo>
                    <a:pt x="1412" y="1"/>
                  </a:moveTo>
                  <a:cubicBezTo>
                    <a:pt x="1249" y="1"/>
                    <a:pt x="1099" y="25"/>
                    <a:pt x="968" y="78"/>
                  </a:cubicBezTo>
                  <a:cubicBezTo>
                    <a:pt x="0" y="511"/>
                    <a:pt x="334" y="2046"/>
                    <a:pt x="767" y="3280"/>
                  </a:cubicBezTo>
                  <a:cubicBezTo>
                    <a:pt x="834" y="3413"/>
                    <a:pt x="901" y="3580"/>
                    <a:pt x="934" y="3747"/>
                  </a:cubicBezTo>
                  <a:cubicBezTo>
                    <a:pt x="2635" y="8050"/>
                    <a:pt x="4837" y="12386"/>
                    <a:pt x="7472" y="16523"/>
                  </a:cubicBezTo>
                  <a:cubicBezTo>
                    <a:pt x="7873" y="17190"/>
                    <a:pt x="8340" y="17857"/>
                    <a:pt x="8940" y="18424"/>
                  </a:cubicBezTo>
                  <a:cubicBezTo>
                    <a:pt x="9465" y="18919"/>
                    <a:pt x="10163" y="19299"/>
                    <a:pt x="10687" y="19299"/>
                  </a:cubicBezTo>
                  <a:cubicBezTo>
                    <a:pt x="10728" y="19299"/>
                    <a:pt x="10769" y="19296"/>
                    <a:pt x="10808" y="19291"/>
                  </a:cubicBezTo>
                  <a:cubicBezTo>
                    <a:pt x="11442" y="19158"/>
                    <a:pt x="11675" y="18457"/>
                    <a:pt x="11575" y="17724"/>
                  </a:cubicBezTo>
                  <a:cubicBezTo>
                    <a:pt x="11475" y="16956"/>
                    <a:pt x="11108" y="16156"/>
                    <a:pt x="10741" y="15355"/>
                  </a:cubicBezTo>
                  <a:cubicBezTo>
                    <a:pt x="9941" y="13621"/>
                    <a:pt x="9107" y="11853"/>
                    <a:pt x="8306" y="10118"/>
                  </a:cubicBezTo>
                  <a:cubicBezTo>
                    <a:pt x="7472" y="8384"/>
                    <a:pt x="6638" y="6616"/>
                    <a:pt x="5871" y="4881"/>
                  </a:cubicBezTo>
                  <a:cubicBezTo>
                    <a:pt x="5404" y="3814"/>
                    <a:pt x="5071" y="2546"/>
                    <a:pt x="4237" y="1545"/>
                  </a:cubicBezTo>
                  <a:cubicBezTo>
                    <a:pt x="3534" y="702"/>
                    <a:pt x="2286" y="1"/>
                    <a:pt x="1412" y="1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458;p71"/>
            <p:cNvSpPr/>
            <p:nvPr/>
          </p:nvSpPr>
          <p:spPr>
            <a:xfrm>
              <a:off x="4339925" y="3202475"/>
              <a:ext cx="176825" cy="293575"/>
            </a:xfrm>
            <a:custGeom>
              <a:avLst/>
              <a:gdLst/>
              <a:ahLst/>
              <a:cxnLst/>
              <a:rect l="l" t="t" r="r" b="b"/>
              <a:pathLst>
                <a:path w="7073" h="11743" extrusionOk="0">
                  <a:moveTo>
                    <a:pt x="983" y="1"/>
                  </a:moveTo>
                  <a:cubicBezTo>
                    <a:pt x="852" y="1"/>
                    <a:pt x="734" y="25"/>
                    <a:pt x="635" y="78"/>
                  </a:cubicBezTo>
                  <a:cubicBezTo>
                    <a:pt x="1" y="344"/>
                    <a:pt x="201" y="1312"/>
                    <a:pt x="435" y="2046"/>
                  </a:cubicBezTo>
                  <a:cubicBezTo>
                    <a:pt x="468" y="2146"/>
                    <a:pt x="501" y="2246"/>
                    <a:pt x="535" y="2346"/>
                  </a:cubicBezTo>
                  <a:cubicBezTo>
                    <a:pt x="1535" y="4981"/>
                    <a:pt x="2870" y="7616"/>
                    <a:pt x="4471" y="10118"/>
                  </a:cubicBezTo>
                  <a:cubicBezTo>
                    <a:pt x="4738" y="10518"/>
                    <a:pt x="5005" y="10919"/>
                    <a:pt x="5371" y="11252"/>
                  </a:cubicBezTo>
                  <a:cubicBezTo>
                    <a:pt x="5680" y="11533"/>
                    <a:pt x="6060" y="11743"/>
                    <a:pt x="6371" y="11743"/>
                  </a:cubicBezTo>
                  <a:cubicBezTo>
                    <a:pt x="6430" y="11743"/>
                    <a:pt x="6486" y="11735"/>
                    <a:pt x="6539" y="11719"/>
                  </a:cubicBezTo>
                  <a:cubicBezTo>
                    <a:pt x="6939" y="11653"/>
                    <a:pt x="7073" y="11219"/>
                    <a:pt x="7039" y="10752"/>
                  </a:cubicBezTo>
                  <a:cubicBezTo>
                    <a:pt x="6973" y="10285"/>
                    <a:pt x="6772" y="9785"/>
                    <a:pt x="6539" y="9318"/>
                  </a:cubicBezTo>
                  <a:cubicBezTo>
                    <a:pt x="6072" y="8250"/>
                    <a:pt x="5572" y="7149"/>
                    <a:pt x="5071" y="6082"/>
                  </a:cubicBezTo>
                  <a:cubicBezTo>
                    <a:pt x="4604" y="5048"/>
                    <a:pt x="4071" y="3980"/>
                    <a:pt x="3637" y="2913"/>
                  </a:cubicBezTo>
                  <a:cubicBezTo>
                    <a:pt x="3337" y="2279"/>
                    <a:pt x="3137" y="1479"/>
                    <a:pt x="2636" y="878"/>
                  </a:cubicBezTo>
                  <a:cubicBezTo>
                    <a:pt x="2235" y="397"/>
                    <a:pt x="1511" y="1"/>
                    <a:pt x="983" y="1"/>
                  </a:cubicBez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459;p71"/>
            <p:cNvSpPr/>
            <p:nvPr/>
          </p:nvSpPr>
          <p:spPr>
            <a:xfrm>
              <a:off x="3827075" y="2574775"/>
              <a:ext cx="808925" cy="1438400"/>
            </a:xfrm>
            <a:custGeom>
              <a:avLst/>
              <a:gdLst/>
              <a:ahLst/>
              <a:cxnLst/>
              <a:rect l="l" t="t" r="r" b="b"/>
              <a:pathLst>
                <a:path w="32357" h="57536" extrusionOk="0">
                  <a:moveTo>
                    <a:pt x="1802" y="1"/>
                  </a:moveTo>
                  <a:lnTo>
                    <a:pt x="0" y="5405"/>
                  </a:lnTo>
                  <a:lnTo>
                    <a:pt x="23584" y="57042"/>
                  </a:lnTo>
                  <a:cubicBezTo>
                    <a:pt x="23729" y="57377"/>
                    <a:pt x="24207" y="57536"/>
                    <a:pt x="24918" y="57536"/>
                  </a:cubicBezTo>
                  <a:cubicBezTo>
                    <a:pt x="26332" y="57536"/>
                    <a:pt x="28670" y="56906"/>
                    <a:pt x="31156" y="55774"/>
                  </a:cubicBezTo>
                  <a:cubicBezTo>
                    <a:pt x="31556" y="55574"/>
                    <a:pt x="31956" y="55374"/>
                    <a:pt x="32357" y="55174"/>
                  </a:cubicBezTo>
                  <a:cubicBezTo>
                    <a:pt x="20215" y="37961"/>
                    <a:pt x="9974" y="19415"/>
                    <a:pt x="1802" y="1"/>
                  </a:cubicBezTo>
                  <a:close/>
                </a:path>
              </a:pathLst>
            </a:custGeom>
            <a:solidFill>
              <a:srgbClr val="E5D9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460;p71"/>
            <p:cNvSpPr/>
            <p:nvPr/>
          </p:nvSpPr>
          <p:spPr>
            <a:xfrm>
              <a:off x="4063900" y="3075975"/>
              <a:ext cx="373625" cy="220025"/>
            </a:xfrm>
            <a:custGeom>
              <a:avLst/>
              <a:gdLst/>
              <a:ahLst/>
              <a:cxnLst/>
              <a:rect l="l" t="t" r="r" b="b"/>
              <a:pathLst>
                <a:path w="14945" h="8801" extrusionOk="0">
                  <a:moveTo>
                    <a:pt x="13510" y="1"/>
                  </a:moveTo>
                  <a:cubicBezTo>
                    <a:pt x="13944" y="1001"/>
                    <a:pt x="11309" y="3203"/>
                    <a:pt x="7606" y="4871"/>
                  </a:cubicBezTo>
                  <a:cubicBezTo>
                    <a:pt x="5120" y="6003"/>
                    <a:pt x="2782" y="6633"/>
                    <a:pt x="1358" y="6633"/>
                  </a:cubicBezTo>
                  <a:cubicBezTo>
                    <a:pt x="642" y="6633"/>
                    <a:pt x="157" y="6473"/>
                    <a:pt x="1" y="6138"/>
                  </a:cubicBezTo>
                  <a:lnTo>
                    <a:pt x="1" y="6138"/>
                  </a:lnTo>
                  <a:lnTo>
                    <a:pt x="1001" y="8307"/>
                  </a:lnTo>
                  <a:cubicBezTo>
                    <a:pt x="1158" y="8641"/>
                    <a:pt x="1643" y="8801"/>
                    <a:pt x="2358" y="8801"/>
                  </a:cubicBezTo>
                  <a:cubicBezTo>
                    <a:pt x="3779" y="8801"/>
                    <a:pt x="6110" y="8171"/>
                    <a:pt x="8574" y="7039"/>
                  </a:cubicBezTo>
                  <a:cubicBezTo>
                    <a:pt x="12310" y="5338"/>
                    <a:pt x="14945" y="3170"/>
                    <a:pt x="14478" y="2135"/>
                  </a:cubicBezTo>
                  <a:lnTo>
                    <a:pt x="135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461;p71"/>
            <p:cNvSpPr/>
            <p:nvPr/>
          </p:nvSpPr>
          <p:spPr>
            <a:xfrm>
              <a:off x="4321600" y="3127675"/>
              <a:ext cx="51725" cy="43525"/>
            </a:xfrm>
            <a:custGeom>
              <a:avLst/>
              <a:gdLst/>
              <a:ahLst/>
              <a:cxnLst/>
              <a:rect l="l" t="t" r="r" b="b"/>
              <a:pathLst>
                <a:path w="2069" h="1741" extrusionOk="0">
                  <a:moveTo>
                    <a:pt x="1935" y="1"/>
                  </a:moveTo>
                  <a:cubicBezTo>
                    <a:pt x="1434" y="434"/>
                    <a:pt x="767" y="901"/>
                    <a:pt x="0" y="1402"/>
                  </a:cubicBezTo>
                  <a:cubicBezTo>
                    <a:pt x="360" y="1611"/>
                    <a:pt x="773" y="1740"/>
                    <a:pt x="1095" y="1740"/>
                  </a:cubicBezTo>
                  <a:cubicBezTo>
                    <a:pt x="1131" y="1740"/>
                    <a:pt x="1167" y="1739"/>
                    <a:pt x="1201" y="1735"/>
                  </a:cubicBezTo>
                  <a:cubicBezTo>
                    <a:pt x="1835" y="1602"/>
                    <a:pt x="2068" y="901"/>
                    <a:pt x="1968" y="168"/>
                  </a:cubicBezTo>
                  <a:cubicBezTo>
                    <a:pt x="1968" y="101"/>
                    <a:pt x="1935" y="34"/>
                    <a:pt x="193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462;p71"/>
            <p:cNvSpPr/>
            <p:nvPr/>
          </p:nvSpPr>
          <p:spPr>
            <a:xfrm>
              <a:off x="4063900" y="3225250"/>
              <a:ext cx="148475" cy="71000"/>
            </a:xfrm>
            <a:custGeom>
              <a:avLst/>
              <a:gdLst/>
              <a:ahLst/>
              <a:cxnLst/>
              <a:rect l="l" t="t" r="r" b="b"/>
              <a:pathLst>
                <a:path w="5939" h="2840" extrusionOk="0">
                  <a:moveTo>
                    <a:pt x="4804" y="1"/>
                  </a:moveTo>
                  <a:cubicBezTo>
                    <a:pt x="3445" y="435"/>
                    <a:pt x="2253" y="664"/>
                    <a:pt x="1389" y="664"/>
                  </a:cubicBezTo>
                  <a:cubicBezTo>
                    <a:pt x="663" y="664"/>
                    <a:pt x="168" y="502"/>
                    <a:pt x="1" y="167"/>
                  </a:cubicBezTo>
                  <a:lnTo>
                    <a:pt x="1" y="167"/>
                  </a:lnTo>
                  <a:lnTo>
                    <a:pt x="1001" y="2336"/>
                  </a:lnTo>
                  <a:cubicBezTo>
                    <a:pt x="1150" y="2676"/>
                    <a:pt x="1633" y="2839"/>
                    <a:pt x="2351" y="2839"/>
                  </a:cubicBezTo>
                  <a:cubicBezTo>
                    <a:pt x="3248" y="2839"/>
                    <a:pt x="4511" y="2584"/>
                    <a:pt x="5938" y="2102"/>
                  </a:cubicBezTo>
                  <a:cubicBezTo>
                    <a:pt x="5571" y="1402"/>
                    <a:pt x="5204" y="701"/>
                    <a:pt x="48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463;p71"/>
            <p:cNvSpPr/>
            <p:nvPr/>
          </p:nvSpPr>
          <p:spPr>
            <a:xfrm>
              <a:off x="4136450" y="3234425"/>
              <a:ext cx="627975" cy="778750"/>
            </a:xfrm>
            <a:custGeom>
              <a:avLst/>
              <a:gdLst/>
              <a:ahLst/>
              <a:cxnLst/>
              <a:rect l="l" t="t" r="r" b="b"/>
              <a:pathLst>
                <a:path w="25119" h="31150" extrusionOk="0">
                  <a:moveTo>
                    <a:pt x="13477" y="0"/>
                  </a:moveTo>
                  <a:lnTo>
                    <a:pt x="13480" y="8"/>
                  </a:lnTo>
                  <a:lnTo>
                    <a:pt x="13480" y="8"/>
                  </a:lnTo>
                  <a:cubicBezTo>
                    <a:pt x="13479" y="5"/>
                    <a:pt x="13478" y="3"/>
                    <a:pt x="13477" y="0"/>
                  </a:cubicBezTo>
                  <a:close/>
                  <a:moveTo>
                    <a:pt x="13480" y="8"/>
                  </a:moveTo>
                  <a:lnTo>
                    <a:pt x="13480" y="8"/>
                  </a:lnTo>
                  <a:cubicBezTo>
                    <a:pt x="13931" y="1012"/>
                    <a:pt x="11300" y="3207"/>
                    <a:pt x="7573" y="4904"/>
                  </a:cubicBezTo>
                  <a:cubicBezTo>
                    <a:pt x="5114" y="6012"/>
                    <a:pt x="2788" y="6634"/>
                    <a:pt x="1366" y="6634"/>
                  </a:cubicBezTo>
                  <a:cubicBezTo>
                    <a:pt x="646" y="6634"/>
                    <a:pt x="158" y="6474"/>
                    <a:pt x="1" y="6138"/>
                  </a:cubicBezTo>
                  <a:lnTo>
                    <a:pt x="1" y="6138"/>
                  </a:lnTo>
                  <a:lnTo>
                    <a:pt x="11209" y="30656"/>
                  </a:lnTo>
                  <a:cubicBezTo>
                    <a:pt x="11354" y="30991"/>
                    <a:pt x="11832" y="31150"/>
                    <a:pt x="12543" y="31150"/>
                  </a:cubicBezTo>
                  <a:cubicBezTo>
                    <a:pt x="13957" y="31150"/>
                    <a:pt x="16295" y="30520"/>
                    <a:pt x="18781" y="29388"/>
                  </a:cubicBezTo>
                  <a:cubicBezTo>
                    <a:pt x="22484" y="27687"/>
                    <a:pt x="25119" y="25485"/>
                    <a:pt x="24685" y="24485"/>
                  </a:cubicBezTo>
                  <a:lnTo>
                    <a:pt x="13480" y="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64;p71"/>
            <p:cNvSpPr/>
            <p:nvPr/>
          </p:nvSpPr>
          <p:spPr>
            <a:xfrm>
              <a:off x="4381625" y="3290300"/>
              <a:ext cx="135975" cy="205750"/>
            </a:xfrm>
            <a:custGeom>
              <a:avLst/>
              <a:gdLst/>
              <a:ahLst/>
              <a:cxnLst/>
              <a:rect l="l" t="t" r="r" b="b"/>
              <a:pathLst>
                <a:path w="5439" h="8230" extrusionOk="0">
                  <a:moveTo>
                    <a:pt x="2236" y="0"/>
                  </a:moveTo>
                  <a:cubicBezTo>
                    <a:pt x="1635" y="501"/>
                    <a:pt x="868" y="1001"/>
                    <a:pt x="1" y="1501"/>
                  </a:cubicBezTo>
                  <a:cubicBezTo>
                    <a:pt x="801" y="3236"/>
                    <a:pt x="1735" y="4937"/>
                    <a:pt x="2803" y="6605"/>
                  </a:cubicBezTo>
                  <a:cubicBezTo>
                    <a:pt x="3070" y="7005"/>
                    <a:pt x="3337" y="7406"/>
                    <a:pt x="3703" y="7739"/>
                  </a:cubicBezTo>
                  <a:cubicBezTo>
                    <a:pt x="4012" y="8020"/>
                    <a:pt x="4392" y="8230"/>
                    <a:pt x="4703" y="8230"/>
                  </a:cubicBezTo>
                  <a:cubicBezTo>
                    <a:pt x="4762" y="8230"/>
                    <a:pt x="4818" y="8222"/>
                    <a:pt x="4871" y="8206"/>
                  </a:cubicBezTo>
                  <a:cubicBezTo>
                    <a:pt x="5271" y="8140"/>
                    <a:pt x="5438" y="7706"/>
                    <a:pt x="5371" y="7239"/>
                  </a:cubicBezTo>
                  <a:cubicBezTo>
                    <a:pt x="5338" y="6772"/>
                    <a:pt x="5104" y="6272"/>
                    <a:pt x="4871" y="5805"/>
                  </a:cubicBezTo>
                  <a:cubicBezTo>
                    <a:pt x="4404" y="4737"/>
                    <a:pt x="3904" y="3636"/>
                    <a:pt x="3403" y="2569"/>
                  </a:cubicBezTo>
                  <a:cubicBezTo>
                    <a:pt x="3003" y="1735"/>
                    <a:pt x="2603" y="868"/>
                    <a:pt x="22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465;p71"/>
            <p:cNvSpPr/>
            <p:nvPr/>
          </p:nvSpPr>
          <p:spPr>
            <a:xfrm>
              <a:off x="4136450" y="3379525"/>
              <a:ext cx="499550" cy="633425"/>
            </a:xfrm>
            <a:custGeom>
              <a:avLst/>
              <a:gdLst/>
              <a:ahLst/>
              <a:cxnLst/>
              <a:rect l="l" t="t" r="r" b="b"/>
              <a:pathLst>
                <a:path w="19982" h="25337" extrusionOk="0">
                  <a:moveTo>
                    <a:pt x="5338" y="1"/>
                  </a:moveTo>
                  <a:cubicBezTo>
                    <a:pt x="3743" y="539"/>
                    <a:pt x="2336" y="833"/>
                    <a:pt x="1360" y="833"/>
                  </a:cubicBezTo>
                  <a:cubicBezTo>
                    <a:pt x="642" y="833"/>
                    <a:pt x="156" y="674"/>
                    <a:pt x="1" y="334"/>
                  </a:cubicBezTo>
                  <a:lnTo>
                    <a:pt x="1" y="334"/>
                  </a:lnTo>
                  <a:lnTo>
                    <a:pt x="11209" y="24818"/>
                  </a:lnTo>
                  <a:cubicBezTo>
                    <a:pt x="11356" y="25170"/>
                    <a:pt x="11846" y="25336"/>
                    <a:pt x="12576" y="25336"/>
                  </a:cubicBezTo>
                  <a:cubicBezTo>
                    <a:pt x="13993" y="25336"/>
                    <a:pt x="16314" y="24707"/>
                    <a:pt x="18781" y="23584"/>
                  </a:cubicBezTo>
                  <a:cubicBezTo>
                    <a:pt x="19181" y="23384"/>
                    <a:pt x="19581" y="23184"/>
                    <a:pt x="19982" y="22984"/>
                  </a:cubicBezTo>
                  <a:cubicBezTo>
                    <a:pt x="14745" y="15545"/>
                    <a:pt x="9841" y="7873"/>
                    <a:pt x="53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466;p71"/>
            <p:cNvSpPr/>
            <p:nvPr/>
          </p:nvSpPr>
          <p:spPr>
            <a:xfrm>
              <a:off x="2647050" y="1674150"/>
              <a:ext cx="1370175" cy="939025"/>
            </a:xfrm>
            <a:custGeom>
              <a:avLst/>
              <a:gdLst/>
              <a:ahLst/>
              <a:cxnLst/>
              <a:rect l="l" t="t" r="r" b="b"/>
              <a:pathLst>
                <a:path w="54807" h="37561" extrusionOk="0">
                  <a:moveTo>
                    <a:pt x="6939" y="0"/>
                  </a:moveTo>
                  <a:lnTo>
                    <a:pt x="1" y="13110"/>
                  </a:lnTo>
                  <a:lnTo>
                    <a:pt x="46167" y="37560"/>
                  </a:lnTo>
                  <a:lnTo>
                    <a:pt x="44066" y="31523"/>
                  </a:lnTo>
                  <a:cubicBezTo>
                    <a:pt x="43942" y="31152"/>
                    <a:pt x="44190" y="30781"/>
                    <a:pt x="44546" y="30781"/>
                  </a:cubicBezTo>
                  <a:cubicBezTo>
                    <a:pt x="44574" y="30781"/>
                    <a:pt x="44603" y="30784"/>
                    <a:pt x="44633" y="30789"/>
                  </a:cubicBezTo>
                  <a:lnTo>
                    <a:pt x="49069" y="31323"/>
                  </a:lnTo>
                  <a:cubicBezTo>
                    <a:pt x="49085" y="31324"/>
                    <a:pt x="49101" y="31324"/>
                    <a:pt x="49116" y="31324"/>
                  </a:cubicBezTo>
                  <a:cubicBezTo>
                    <a:pt x="49524" y="31324"/>
                    <a:pt x="49797" y="30908"/>
                    <a:pt x="49636" y="30522"/>
                  </a:cubicBezTo>
                  <a:lnTo>
                    <a:pt x="48569" y="28254"/>
                  </a:lnTo>
                  <a:cubicBezTo>
                    <a:pt x="48436" y="27953"/>
                    <a:pt x="48569" y="27620"/>
                    <a:pt x="48869" y="27520"/>
                  </a:cubicBezTo>
                  <a:lnTo>
                    <a:pt x="54807" y="25385"/>
                  </a:lnTo>
                  <a:lnTo>
                    <a:pt x="6939" y="0"/>
                  </a:lnTo>
                  <a:close/>
                </a:path>
              </a:pathLst>
            </a:custGeom>
            <a:solidFill>
              <a:srgbClr val="F4EEE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467;p71"/>
            <p:cNvSpPr/>
            <p:nvPr/>
          </p:nvSpPr>
          <p:spPr>
            <a:xfrm>
              <a:off x="2647050" y="1796725"/>
              <a:ext cx="1154200" cy="816450"/>
            </a:xfrm>
            <a:custGeom>
              <a:avLst/>
              <a:gdLst/>
              <a:ahLst/>
              <a:cxnLst/>
              <a:rect l="l" t="t" r="r" b="b"/>
              <a:pathLst>
                <a:path w="46168" h="32658" extrusionOk="0">
                  <a:moveTo>
                    <a:pt x="4337" y="1"/>
                  </a:moveTo>
                  <a:lnTo>
                    <a:pt x="1" y="8207"/>
                  </a:lnTo>
                  <a:lnTo>
                    <a:pt x="46167" y="32657"/>
                  </a:lnTo>
                  <a:lnTo>
                    <a:pt x="44299" y="27287"/>
                  </a:lnTo>
                  <a:cubicBezTo>
                    <a:pt x="30256" y="19314"/>
                    <a:pt x="16880" y="10175"/>
                    <a:pt x="4337" y="1"/>
                  </a:cubicBezTo>
                  <a:close/>
                </a:path>
              </a:pathLst>
            </a:custGeom>
            <a:solidFill>
              <a:srgbClr val="E5D9D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468;p71"/>
            <p:cNvSpPr/>
            <p:nvPr/>
          </p:nvSpPr>
          <p:spPr>
            <a:xfrm>
              <a:off x="2747125" y="1727500"/>
              <a:ext cx="250200" cy="356875"/>
            </a:xfrm>
            <a:custGeom>
              <a:avLst/>
              <a:gdLst/>
              <a:ahLst/>
              <a:cxnLst/>
              <a:rect l="l" t="t" r="r" b="b"/>
              <a:pathLst>
                <a:path w="10008" h="14275" extrusionOk="0">
                  <a:moveTo>
                    <a:pt x="1" y="13077"/>
                  </a:moveTo>
                  <a:cubicBezTo>
                    <a:pt x="4" y="13079"/>
                    <a:pt x="7" y="13080"/>
                    <a:pt x="10" y="13082"/>
                  </a:cubicBezTo>
                  <a:lnTo>
                    <a:pt x="10" y="13082"/>
                  </a:lnTo>
                  <a:lnTo>
                    <a:pt x="1" y="13077"/>
                  </a:lnTo>
                  <a:close/>
                  <a:moveTo>
                    <a:pt x="6939" y="1"/>
                  </a:moveTo>
                  <a:cubicBezTo>
                    <a:pt x="7906" y="535"/>
                    <a:pt x="7173" y="3870"/>
                    <a:pt x="5238" y="7473"/>
                  </a:cubicBezTo>
                  <a:cubicBezTo>
                    <a:pt x="3509" y="10780"/>
                    <a:pt x="1393" y="13149"/>
                    <a:pt x="296" y="13149"/>
                  </a:cubicBezTo>
                  <a:cubicBezTo>
                    <a:pt x="191" y="13149"/>
                    <a:pt x="95" y="13127"/>
                    <a:pt x="10" y="13082"/>
                  </a:cubicBezTo>
                  <a:lnTo>
                    <a:pt x="10" y="13082"/>
                  </a:lnTo>
                  <a:lnTo>
                    <a:pt x="2102" y="14211"/>
                  </a:lnTo>
                  <a:cubicBezTo>
                    <a:pt x="2185" y="14254"/>
                    <a:pt x="2278" y="14275"/>
                    <a:pt x="2380" y="14275"/>
                  </a:cubicBezTo>
                  <a:cubicBezTo>
                    <a:pt x="3467" y="14275"/>
                    <a:pt x="5570" y="11901"/>
                    <a:pt x="7339" y="8607"/>
                  </a:cubicBezTo>
                  <a:cubicBezTo>
                    <a:pt x="9241" y="4971"/>
                    <a:pt x="10008" y="1635"/>
                    <a:pt x="9041" y="1102"/>
                  </a:cubicBezTo>
                  <a:lnTo>
                    <a:pt x="693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469;p71"/>
            <p:cNvSpPr/>
            <p:nvPr/>
          </p:nvSpPr>
          <p:spPr>
            <a:xfrm>
              <a:off x="2747125" y="1900125"/>
              <a:ext cx="186000" cy="184250"/>
            </a:xfrm>
            <a:custGeom>
              <a:avLst/>
              <a:gdLst/>
              <a:ahLst/>
              <a:cxnLst/>
              <a:rect l="l" t="t" r="r" b="b"/>
              <a:pathLst>
                <a:path w="7440" h="7370" extrusionOk="0">
                  <a:moveTo>
                    <a:pt x="1" y="6172"/>
                  </a:moveTo>
                  <a:cubicBezTo>
                    <a:pt x="4" y="6174"/>
                    <a:pt x="7" y="6175"/>
                    <a:pt x="10" y="6177"/>
                  </a:cubicBezTo>
                  <a:lnTo>
                    <a:pt x="10" y="6177"/>
                  </a:lnTo>
                  <a:lnTo>
                    <a:pt x="1" y="6172"/>
                  </a:lnTo>
                  <a:close/>
                  <a:moveTo>
                    <a:pt x="5538" y="1"/>
                  </a:moveTo>
                  <a:cubicBezTo>
                    <a:pt x="5438" y="201"/>
                    <a:pt x="5338" y="368"/>
                    <a:pt x="5238" y="568"/>
                  </a:cubicBezTo>
                  <a:cubicBezTo>
                    <a:pt x="3509" y="3875"/>
                    <a:pt x="1393" y="6244"/>
                    <a:pt x="296" y="6244"/>
                  </a:cubicBezTo>
                  <a:cubicBezTo>
                    <a:pt x="191" y="6244"/>
                    <a:pt x="95" y="6222"/>
                    <a:pt x="10" y="6177"/>
                  </a:cubicBezTo>
                  <a:lnTo>
                    <a:pt x="10" y="6177"/>
                  </a:lnTo>
                  <a:lnTo>
                    <a:pt x="2102" y="7306"/>
                  </a:lnTo>
                  <a:cubicBezTo>
                    <a:pt x="2185" y="7349"/>
                    <a:pt x="2278" y="7370"/>
                    <a:pt x="2381" y="7370"/>
                  </a:cubicBezTo>
                  <a:cubicBezTo>
                    <a:pt x="3472" y="7370"/>
                    <a:pt x="5601" y="4996"/>
                    <a:pt x="7339" y="1702"/>
                  </a:cubicBezTo>
                  <a:cubicBezTo>
                    <a:pt x="7373" y="1602"/>
                    <a:pt x="7406" y="1535"/>
                    <a:pt x="7439" y="1469"/>
                  </a:cubicBezTo>
                  <a:cubicBezTo>
                    <a:pt x="6806" y="968"/>
                    <a:pt x="6172" y="501"/>
                    <a:pt x="55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470;p71"/>
            <p:cNvSpPr/>
            <p:nvPr/>
          </p:nvSpPr>
          <p:spPr>
            <a:xfrm>
              <a:off x="2605375" y="1667950"/>
              <a:ext cx="239350" cy="335550"/>
            </a:xfrm>
            <a:custGeom>
              <a:avLst/>
              <a:gdLst/>
              <a:ahLst/>
              <a:cxnLst/>
              <a:rect l="l" t="t" r="r" b="b"/>
              <a:pathLst>
                <a:path w="9574" h="13422" extrusionOk="0">
                  <a:moveTo>
                    <a:pt x="7681" y="0"/>
                  </a:moveTo>
                  <a:cubicBezTo>
                    <a:pt x="5903" y="0"/>
                    <a:pt x="4897" y="2907"/>
                    <a:pt x="4236" y="4084"/>
                  </a:cubicBezTo>
                  <a:cubicBezTo>
                    <a:pt x="3436" y="5485"/>
                    <a:pt x="1835" y="5218"/>
                    <a:pt x="1401" y="7220"/>
                  </a:cubicBezTo>
                  <a:cubicBezTo>
                    <a:pt x="1001" y="9188"/>
                    <a:pt x="1701" y="8854"/>
                    <a:pt x="834" y="10122"/>
                  </a:cubicBezTo>
                  <a:cubicBezTo>
                    <a:pt x="0" y="11356"/>
                    <a:pt x="534" y="12757"/>
                    <a:pt x="1668" y="13358"/>
                  </a:cubicBezTo>
                  <a:cubicBezTo>
                    <a:pt x="1751" y="13400"/>
                    <a:pt x="1844" y="13421"/>
                    <a:pt x="1946" y="13421"/>
                  </a:cubicBezTo>
                  <a:cubicBezTo>
                    <a:pt x="3038" y="13421"/>
                    <a:pt x="5167" y="11047"/>
                    <a:pt x="6905" y="7753"/>
                  </a:cubicBezTo>
                  <a:cubicBezTo>
                    <a:pt x="8806" y="4118"/>
                    <a:pt x="9574" y="782"/>
                    <a:pt x="8606" y="248"/>
                  </a:cubicBezTo>
                  <a:cubicBezTo>
                    <a:pt x="8276" y="76"/>
                    <a:pt x="7968" y="0"/>
                    <a:pt x="7681" y="0"/>
                  </a:cubicBezTo>
                  <a:close/>
                </a:path>
              </a:pathLst>
            </a:custGeom>
            <a:solidFill>
              <a:srgbClr val="1F27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471;p71"/>
            <p:cNvSpPr/>
            <p:nvPr/>
          </p:nvSpPr>
          <p:spPr>
            <a:xfrm>
              <a:off x="2605375" y="1763375"/>
              <a:ext cx="189325" cy="240125"/>
            </a:xfrm>
            <a:custGeom>
              <a:avLst/>
              <a:gdLst/>
              <a:ahLst/>
              <a:cxnLst/>
              <a:rect l="l" t="t" r="r" b="b"/>
              <a:pathLst>
                <a:path w="7573" h="9605" extrusionOk="0">
                  <a:moveTo>
                    <a:pt x="4370" y="0"/>
                  </a:moveTo>
                  <a:cubicBezTo>
                    <a:pt x="4337" y="100"/>
                    <a:pt x="4270" y="200"/>
                    <a:pt x="4236" y="267"/>
                  </a:cubicBezTo>
                  <a:cubicBezTo>
                    <a:pt x="3436" y="1668"/>
                    <a:pt x="1835" y="1401"/>
                    <a:pt x="1401" y="3403"/>
                  </a:cubicBezTo>
                  <a:cubicBezTo>
                    <a:pt x="1001" y="5371"/>
                    <a:pt x="1701" y="5037"/>
                    <a:pt x="834" y="6305"/>
                  </a:cubicBezTo>
                  <a:cubicBezTo>
                    <a:pt x="0" y="7539"/>
                    <a:pt x="534" y="8940"/>
                    <a:pt x="1668" y="9541"/>
                  </a:cubicBezTo>
                  <a:cubicBezTo>
                    <a:pt x="1751" y="9583"/>
                    <a:pt x="1844" y="9604"/>
                    <a:pt x="1946" y="9604"/>
                  </a:cubicBezTo>
                  <a:cubicBezTo>
                    <a:pt x="3038" y="9604"/>
                    <a:pt x="5167" y="7230"/>
                    <a:pt x="6905" y="3936"/>
                  </a:cubicBezTo>
                  <a:cubicBezTo>
                    <a:pt x="7139" y="3469"/>
                    <a:pt x="7372" y="3036"/>
                    <a:pt x="7572" y="2602"/>
                  </a:cubicBezTo>
                  <a:cubicBezTo>
                    <a:pt x="6505" y="1735"/>
                    <a:pt x="5437" y="868"/>
                    <a:pt x="4370" y="0"/>
                  </a:cubicBezTo>
                  <a:close/>
                </a:path>
              </a:pathLst>
            </a:custGeom>
            <a:solidFill>
              <a:srgbClr val="1F273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472;p71"/>
            <p:cNvSpPr/>
            <p:nvPr/>
          </p:nvSpPr>
          <p:spPr>
            <a:xfrm>
              <a:off x="2079150" y="2314450"/>
              <a:ext cx="433675" cy="641475"/>
            </a:xfrm>
            <a:custGeom>
              <a:avLst/>
              <a:gdLst/>
              <a:ahLst/>
              <a:cxnLst/>
              <a:rect l="l" t="t" r="r" b="b"/>
              <a:pathLst>
                <a:path w="17347" h="25659" extrusionOk="0">
                  <a:moveTo>
                    <a:pt x="879" y="0"/>
                  </a:moveTo>
                  <a:cubicBezTo>
                    <a:pt x="585" y="0"/>
                    <a:pt x="292" y="13"/>
                    <a:pt x="1" y="40"/>
                  </a:cubicBezTo>
                  <a:cubicBezTo>
                    <a:pt x="2736" y="640"/>
                    <a:pt x="4971" y="2775"/>
                    <a:pt x="6505" y="4810"/>
                  </a:cubicBezTo>
                  <a:cubicBezTo>
                    <a:pt x="7273" y="5811"/>
                    <a:pt x="7840" y="6911"/>
                    <a:pt x="8173" y="8079"/>
                  </a:cubicBezTo>
                  <a:cubicBezTo>
                    <a:pt x="8507" y="9213"/>
                    <a:pt x="8607" y="10314"/>
                    <a:pt x="8540" y="11581"/>
                  </a:cubicBezTo>
                  <a:cubicBezTo>
                    <a:pt x="8507" y="12816"/>
                    <a:pt x="8207" y="14183"/>
                    <a:pt x="8006" y="15684"/>
                  </a:cubicBezTo>
                  <a:cubicBezTo>
                    <a:pt x="7806" y="17185"/>
                    <a:pt x="7873" y="18887"/>
                    <a:pt x="8507" y="20621"/>
                  </a:cubicBezTo>
                  <a:cubicBezTo>
                    <a:pt x="8674" y="21055"/>
                    <a:pt x="8840" y="21455"/>
                    <a:pt x="9074" y="21889"/>
                  </a:cubicBezTo>
                  <a:cubicBezTo>
                    <a:pt x="9307" y="22289"/>
                    <a:pt x="9541" y="22689"/>
                    <a:pt x="9841" y="23090"/>
                  </a:cubicBezTo>
                  <a:cubicBezTo>
                    <a:pt x="10475" y="23890"/>
                    <a:pt x="11242" y="24524"/>
                    <a:pt x="12076" y="24958"/>
                  </a:cubicBezTo>
                  <a:cubicBezTo>
                    <a:pt x="12943" y="25391"/>
                    <a:pt x="13877" y="25658"/>
                    <a:pt x="14811" y="25658"/>
                  </a:cubicBezTo>
                  <a:cubicBezTo>
                    <a:pt x="15745" y="25658"/>
                    <a:pt x="16679" y="25358"/>
                    <a:pt x="17346" y="24791"/>
                  </a:cubicBezTo>
                  <a:cubicBezTo>
                    <a:pt x="16079" y="24457"/>
                    <a:pt x="14811" y="22489"/>
                    <a:pt x="14544" y="21956"/>
                  </a:cubicBezTo>
                  <a:cubicBezTo>
                    <a:pt x="14311" y="21489"/>
                    <a:pt x="14144" y="21055"/>
                    <a:pt x="14044" y="20621"/>
                  </a:cubicBezTo>
                  <a:cubicBezTo>
                    <a:pt x="13944" y="20154"/>
                    <a:pt x="13844" y="19687"/>
                    <a:pt x="13811" y="19187"/>
                  </a:cubicBezTo>
                  <a:cubicBezTo>
                    <a:pt x="13711" y="18153"/>
                    <a:pt x="13610" y="17019"/>
                    <a:pt x="13444" y="15718"/>
                  </a:cubicBezTo>
                  <a:lnTo>
                    <a:pt x="12943" y="11348"/>
                  </a:lnTo>
                  <a:cubicBezTo>
                    <a:pt x="12777" y="9780"/>
                    <a:pt x="12310" y="8079"/>
                    <a:pt x="11509" y="6611"/>
                  </a:cubicBezTo>
                  <a:cubicBezTo>
                    <a:pt x="10742" y="5143"/>
                    <a:pt x="9674" y="3909"/>
                    <a:pt x="8473" y="2875"/>
                  </a:cubicBezTo>
                  <a:cubicBezTo>
                    <a:pt x="6280" y="1072"/>
                    <a:pt x="3545" y="0"/>
                    <a:pt x="879" y="0"/>
                  </a:cubicBezTo>
                  <a:close/>
                </a:path>
              </a:pathLst>
            </a:custGeom>
            <a:solidFill>
              <a:srgbClr val="F6EB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473;p71"/>
            <p:cNvSpPr/>
            <p:nvPr/>
          </p:nvSpPr>
          <p:spPr>
            <a:xfrm>
              <a:off x="2079150" y="2314525"/>
              <a:ext cx="412825" cy="641450"/>
            </a:xfrm>
            <a:custGeom>
              <a:avLst/>
              <a:gdLst/>
              <a:ahLst/>
              <a:cxnLst/>
              <a:rect l="l" t="t" r="r" b="b"/>
              <a:pathLst>
                <a:path w="16513" h="25658" extrusionOk="0">
                  <a:moveTo>
                    <a:pt x="877" y="0"/>
                  </a:moveTo>
                  <a:cubicBezTo>
                    <a:pt x="584" y="0"/>
                    <a:pt x="292" y="13"/>
                    <a:pt x="1" y="37"/>
                  </a:cubicBezTo>
                  <a:cubicBezTo>
                    <a:pt x="2703" y="637"/>
                    <a:pt x="4971" y="2772"/>
                    <a:pt x="6505" y="4807"/>
                  </a:cubicBezTo>
                  <a:cubicBezTo>
                    <a:pt x="7273" y="5808"/>
                    <a:pt x="7840" y="6908"/>
                    <a:pt x="8173" y="8076"/>
                  </a:cubicBezTo>
                  <a:cubicBezTo>
                    <a:pt x="8507" y="9210"/>
                    <a:pt x="8607" y="10311"/>
                    <a:pt x="8540" y="11578"/>
                  </a:cubicBezTo>
                  <a:cubicBezTo>
                    <a:pt x="8507" y="12813"/>
                    <a:pt x="8173" y="14180"/>
                    <a:pt x="8006" y="15681"/>
                  </a:cubicBezTo>
                  <a:cubicBezTo>
                    <a:pt x="7806" y="17182"/>
                    <a:pt x="7873" y="18884"/>
                    <a:pt x="8507" y="20618"/>
                  </a:cubicBezTo>
                  <a:cubicBezTo>
                    <a:pt x="8674" y="21052"/>
                    <a:pt x="8840" y="21452"/>
                    <a:pt x="9074" y="21886"/>
                  </a:cubicBezTo>
                  <a:cubicBezTo>
                    <a:pt x="9307" y="22286"/>
                    <a:pt x="9541" y="22686"/>
                    <a:pt x="9841" y="23087"/>
                  </a:cubicBezTo>
                  <a:cubicBezTo>
                    <a:pt x="10475" y="23887"/>
                    <a:pt x="11242" y="24521"/>
                    <a:pt x="12076" y="24955"/>
                  </a:cubicBezTo>
                  <a:cubicBezTo>
                    <a:pt x="12899" y="25366"/>
                    <a:pt x="13783" y="25658"/>
                    <a:pt x="14669" y="25658"/>
                  </a:cubicBezTo>
                  <a:cubicBezTo>
                    <a:pt x="14716" y="25658"/>
                    <a:pt x="14764" y="25657"/>
                    <a:pt x="14811" y="25655"/>
                  </a:cubicBezTo>
                  <a:cubicBezTo>
                    <a:pt x="15412" y="25655"/>
                    <a:pt x="15979" y="25522"/>
                    <a:pt x="16513" y="25322"/>
                  </a:cubicBezTo>
                  <a:cubicBezTo>
                    <a:pt x="15779" y="25222"/>
                    <a:pt x="15045" y="24988"/>
                    <a:pt x="14378" y="24654"/>
                  </a:cubicBezTo>
                  <a:cubicBezTo>
                    <a:pt x="13544" y="24187"/>
                    <a:pt x="12777" y="23554"/>
                    <a:pt x="12143" y="22753"/>
                  </a:cubicBezTo>
                  <a:cubicBezTo>
                    <a:pt x="11843" y="22386"/>
                    <a:pt x="11609" y="21986"/>
                    <a:pt x="11376" y="21552"/>
                  </a:cubicBezTo>
                  <a:cubicBezTo>
                    <a:pt x="11142" y="21152"/>
                    <a:pt x="10942" y="20718"/>
                    <a:pt x="10808" y="20285"/>
                  </a:cubicBezTo>
                  <a:cubicBezTo>
                    <a:pt x="10175" y="18583"/>
                    <a:pt x="10108" y="16882"/>
                    <a:pt x="10308" y="15348"/>
                  </a:cubicBezTo>
                  <a:cubicBezTo>
                    <a:pt x="10475" y="13847"/>
                    <a:pt x="10808" y="12512"/>
                    <a:pt x="10842" y="11245"/>
                  </a:cubicBezTo>
                  <a:cubicBezTo>
                    <a:pt x="10909" y="9977"/>
                    <a:pt x="10808" y="8876"/>
                    <a:pt x="10442" y="7742"/>
                  </a:cubicBezTo>
                  <a:cubicBezTo>
                    <a:pt x="10141" y="6608"/>
                    <a:pt x="9574" y="5474"/>
                    <a:pt x="8807" y="4473"/>
                  </a:cubicBezTo>
                  <a:cubicBezTo>
                    <a:pt x="7773" y="3106"/>
                    <a:pt x="6405" y="1705"/>
                    <a:pt x="4804" y="737"/>
                  </a:cubicBezTo>
                  <a:cubicBezTo>
                    <a:pt x="3521" y="246"/>
                    <a:pt x="2194" y="0"/>
                    <a:pt x="877" y="0"/>
                  </a:cubicBezTo>
                  <a:close/>
                </a:path>
              </a:pathLst>
            </a:custGeom>
            <a:solidFill>
              <a:srgbClr val="F6EB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474;p71"/>
            <p:cNvSpPr/>
            <p:nvPr/>
          </p:nvSpPr>
          <p:spPr>
            <a:xfrm>
              <a:off x="2120850" y="1096900"/>
              <a:ext cx="435350" cy="641475"/>
            </a:xfrm>
            <a:custGeom>
              <a:avLst/>
              <a:gdLst/>
              <a:ahLst/>
              <a:cxnLst/>
              <a:rect l="l" t="t" r="r" b="b"/>
              <a:pathLst>
                <a:path w="17414" h="25659" extrusionOk="0">
                  <a:moveTo>
                    <a:pt x="888" y="1"/>
                  </a:moveTo>
                  <a:cubicBezTo>
                    <a:pt x="591" y="1"/>
                    <a:pt x="295" y="14"/>
                    <a:pt x="1" y="40"/>
                  </a:cubicBezTo>
                  <a:cubicBezTo>
                    <a:pt x="2736" y="641"/>
                    <a:pt x="5004" y="2776"/>
                    <a:pt x="6539" y="4777"/>
                  </a:cubicBezTo>
                  <a:cubicBezTo>
                    <a:pt x="7306" y="5778"/>
                    <a:pt x="7873" y="6912"/>
                    <a:pt x="8206" y="8046"/>
                  </a:cubicBezTo>
                  <a:cubicBezTo>
                    <a:pt x="8540" y="9180"/>
                    <a:pt x="8640" y="10281"/>
                    <a:pt x="8607" y="11549"/>
                  </a:cubicBezTo>
                  <a:cubicBezTo>
                    <a:pt x="8540" y="12816"/>
                    <a:pt x="8240" y="14150"/>
                    <a:pt x="8040" y="15651"/>
                  </a:cubicBezTo>
                  <a:cubicBezTo>
                    <a:pt x="7873" y="17186"/>
                    <a:pt x="7940" y="18887"/>
                    <a:pt x="8573" y="20588"/>
                  </a:cubicBezTo>
                  <a:cubicBezTo>
                    <a:pt x="8707" y="21022"/>
                    <a:pt x="8907" y="21456"/>
                    <a:pt x="9140" y="21856"/>
                  </a:cubicBezTo>
                  <a:cubicBezTo>
                    <a:pt x="9374" y="22290"/>
                    <a:pt x="9607" y="22690"/>
                    <a:pt x="9908" y="23057"/>
                  </a:cubicBezTo>
                  <a:cubicBezTo>
                    <a:pt x="10541" y="23857"/>
                    <a:pt x="11309" y="24491"/>
                    <a:pt x="12143" y="24958"/>
                  </a:cubicBezTo>
                  <a:cubicBezTo>
                    <a:pt x="13010" y="25392"/>
                    <a:pt x="13944" y="25659"/>
                    <a:pt x="14878" y="25659"/>
                  </a:cubicBezTo>
                  <a:cubicBezTo>
                    <a:pt x="15812" y="25659"/>
                    <a:pt x="16779" y="25358"/>
                    <a:pt x="17413" y="24758"/>
                  </a:cubicBezTo>
                  <a:cubicBezTo>
                    <a:pt x="16145" y="24424"/>
                    <a:pt x="14878" y="22490"/>
                    <a:pt x="14611" y="21923"/>
                  </a:cubicBezTo>
                  <a:cubicBezTo>
                    <a:pt x="14378" y="21489"/>
                    <a:pt x="14211" y="21055"/>
                    <a:pt x="14111" y="20622"/>
                  </a:cubicBezTo>
                  <a:cubicBezTo>
                    <a:pt x="14011" y="20155"/>
                    <a:pt x="13911" y="19688"/>
                    <a:pt x="13877" y="19154"/>
                  </a:cubicBezTo>
                  <a:cubicBezTo>
                    <a:pt x="13777" y="18153"/>
                    <a:pt x="13677" y="16986"/>
                    <a:pt x="13510" y="15685"/>
                  </a:cubicBezTo>
                  <a:lnTo>
                    <a:pt x="13010" y="11315"/>
                  </a:lnTo>
                  <a:cubicBezTo>
                    <a:pt x="12810" y="9781"/>
                    <a:pt x="12343" y="8046"/>
                    <a:pt x="11542" y="6578"/>
                  </a:cubicBezTo>
                  <a:cubicBezTo>
                    <a:pt x="10742" y="5144"/>
                    <a:pt x="9708" y="3876"/>
                    <a:pt x="8507" y="2876"/>
                  </a:cubicBezTo>
                  <a:cubicBezTo>
                    <a:pt x="6313" y="1073"/>
                    <a:pt x="3579" y="1"/>
                    <a:pt x="888" y="1"/>
                  </a:cubicBezTo>
                  <a:close/>
                </a:path>
              </a:pathLst>
            </a:custGeom>
            <a:solidFill>
              <a:srgbClr val="F6EB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475;p71"/>
            <p:cNvSpPr/>
            <p:nvPr/>
          </p:nvSpPr>
          <p:spPr>
            <a:xfrm>
              <a:off x="2120850" y="1096675"/>
              <a:ext cx="414500" cy="641700"/>
            </a:xfrm>
            <a:custGeom>
              <a:avLst/>
              <a:gdLst/>
              <a:ahLst/>
              <a:cxnLst/>
              <a:rect l="l" t="t" r="r" b="b"/>
              <a:pathLst>
                <a:path w="16580" h="25668" extrusionOk="0">
                  <a:moveTo>
                    <a:pt x="949" y="0"/>
                  </a:moveTo>
                  <a:cubicBezTo>
                    <a:pt x="632" y="0"/>
                    <a:pt x="316" y="16"/>
                    <a:pt x="1" y="49"/>
                  </a:cubicBezTo>
                  <a:cubicBezTo>
                    <a:pt x="2736" y="650"/>
                    <a:pt x="5004" y="2785"/>
                    <a:pt x="6505" y="4786"/>
                  </a:cubicBezTo>
                  <a:cubicBezTo>
                    <a:pt x="7272" y="5787"/>
                    <a:pt x="7840" y="6921"/>
                    <a:pt x="8173" y="8055"/>
                  </a:cubicBezTo>
                  <a:cubicBezTo>
                    <a:pt x="8540" y="9189"/>
                    <a:pt x="8640" y="10290"/>
                    <a:pt x="8573" y="11558"/>
                  </a:cubicBezTo>
                  <a:cubicBezTo>
                    <a:pt x="8540" y="12825"/>
                    <a:pt x="8240" y="14159"/>
                    <a:pt x="8040" y="15660"/>
                  </a:cubicBezTo>
                  <a:cubicBezTo>
                    <a:pt x="7840" y="17195"/>
                    <a:pt x="7906" y="18896"/>
                    <a:pt x="8540" y="20597"/>
                  </a:cubicBezTo>
                  <a:cubicBezTo>
                    <a:pt x="8707" y="21031"/>
                    <a:pt x="8907" y="21465"/>
                    <a:pt x="9107" y="21865"/>
                  </a:cubicBezTo>
                  <a:cubicBezTo>
                    <a:pt x="9341" y="22299"/>
                    <a:pt x="9607" y="22699"/>
                    <a:pt x="9908" y="23066"/>
                  </a:cubicBezTo>
                  <a:cubicBezTo>
                    <a:pt x="10541" y="23866"/>
                    <a:pt x="11309" y="24533"/>
                    <a:pt x="12143" y="24967"/>
                  </a:cubicBezTo>
                  <a:cubicBezTo>
                    <a:pt x="13010" y="25401"/>
                    <a:pt x="13944" y="25668"/>
                    <a:pt x="14878" y="25668"/>
                  </a:cubicBezTo>
                  <a:cubicBezTo>
                    <a:pt x="15478" y="25668"/>
                    <a:pt x="16045" y="25534"/>
                    <a:pt x="16579" y="25301"/>
                  </a:cubicBezTo>
                  <a:cubicBezTo>
                    <a:pt x="15845" y="25201"/>
                    <a:pt x="15111" y="24967"/>
                    <a:pt x="14444" y="24634"/>
                  </a:cubicBezTo>
                  <a:cubicBezTo>
                    <a:pt x="13577" y="24200"/>
                    <a:pt x="12810" y="23533"/>
                    <a:pt x="12209" y="22732"/>
                  </a:cubicBezTo>
                  <a:cubicBezTo>
                    <a:pt x="11909" y="22365"/>
                    <a:pt x="11642" y="21965"/>
                    <a:pt x="11409" y="21565"/>
                  </a:cubicBezTo>
                  <a:cubicBezTo>
                    <a:pt x="11209" y="21131"/>
                    <a:pt x="11008" y="20697"/>
                    <a:pt x="10842" y="20297"/>
                  </a:cubicBezTo>
                  <a:cubicBezTo>
                    <a:pt x="10208" y="18563"/>
                    <a:pt x="10141" y="16861"/>
                    <a:pt x="10341" y="15360"/>
                  </a:cubicBezTo>
                  <a:cubicBezTo>
                    <a:pt x="10508" y="13826"/>
                    <a:pt x="10842" y="12492"/>
                    <a:pt x="10875" y="11224"/>
                  </a:cubicBezTo>
                  <a:cubicBezTo>
                    <a:pt x="10942" y="9956"/>
                    <a:pt x="10842" y="8856"/>
                    <a:pt x="10475" y="7721"/>
                  </a:cubicBezTo>
                  <a:cubicBezTo>
                    <a:pt x="10141" y="6587"/>
                    <a:pt x="9574" y="5487"/>
                    <a:pt x="8807" y="4452"/>
                  </a:cubicBezTo>
                  <a:cubicBezTo>
                    <a:pt x="7773" y="3118"/>
                    <a:pt x="6405" y="1684"/>
                    <a:pt x="4804" y="750"/>
                  </a:cubicBezTo>
                  <a:cubicBezTo>
                    <a:pt x="3545" y="268"/>
                    <a:pt x="2242" y="0"/>
                    <a:pt x="949" y="0"/>
                  </a:cubicBezTo>
                  <a:close/>
                </a:path>
              </a:pathLst>
            </a:custGeom>
            <a:solidFill>
              <a:srgbClr val="F6EB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476;p71"/>
            <p:cNvSpPr/>
            <p:nvPr/>
          </p:nvSpPr>
          <p:spPr>
            <a:xfrm>
              <a:off x="3231650" y="2019400"/>
              <a:ext cx="1515275" cy="1893875"/>
            </a:xfrm>
            <a:custGeom>
              <a:avLst/>
              <a:gdLst/>
              <a:ahLst/>
              <a:cxnLst/>
              <a:rect l="l" t="t" r="r" b="b"/>
              <a:pathLst>
                <a:path w="60611" h="75755" extrusionOk="0">
                  <a:moveTo>
                    <a:pt x="52438" y="0"/>
                  </a:moveTo>
                  <a:lnTo>
                    <a:pt x="0" y="69583"/>
                  </a:lnTo>
                  <a:lnTo>
                    <a:pt x="8139" y="75754"/>
                  </a:lnTo>
                  <a:lnTo>
                    <a:pt x="60610" y="6138"/>
                  </a:lnTo>
                  <a:lnTo>
                    <a:pt x="5243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477;p71"/>
            <p:cNvSpPr/>
            <p:nvPr/>
          </p:nvSpPr>
          <p:spPr>
            <a:xfrm>
              <a:off x="3231650" y="3308650"/>
              <a:ext cx="545400" cy="604625"/>
            </a:xfrm>
            <a:custGeom>
              <a:avLst/>
              <a:gdLst/>
              <a:ahLst/>
              <a:cxnLst/>
              <a:rect l="l" t="t" r="r" b="b"/>
              <a:pathLst>
                <a:path w="21816" h="24185" extrusionOk="0">
                  <a:moveTo>
                    <a:pt x="13577" y="0"/>
                  </a:moveTo>
                  <a:lnTo>
                    <a:pt x="0" y="18047"/>
                  </a:lnTo>
                  <a:lnTo>
                    <a:pt x="8139" y="24184"/>
                  </a:lnTo>
                  <a:lnTo>
                    <a:pt x="21816" y="6038"/>
                  </a:lnTo>
                  <a:cubicBezTo>
                    <a:pt x="18947" y="4203"/>
                    <a:pt x="16212" y="2168"/>
                    <a:pt x="135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" name="Google Shape;3535;p71"/>
          <p:cNvGrpSpPr/>
          <p:nvPr/>
        </p:nvGrpSpPr>
        <p:grpSpPr>
          <a:xfrm>
            <a:off x="6482357" y="2763746"/>
            <a:ext cx="2022881" cy="2022881"/>
            <a:chOff x="6275848" y="1555288"/>
            <a:chExt cx="2150400" cy="2150400"/>
          </a:xfrm>
        </p:grpSpPr>
        <p:sp>
          <p:nvSpPr>
            <p:cNvPr id="49" name="Google Shape;3536;p71"/>
            <p:cNvSpPr/>
            <p:nvPr/>
          </p:nvSpPr>
          <p:spPr>
            <a:xfrm>
              <a:off x="6275848" y="1555288"/>
              <a:ext cx="2150400" cy="2150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0" name="Google Shape;3537;p71"/>
            <p:cNvGrpSpPr/>
            <p:nvPr/>
          </p:nvGrpSpPr>
          <p:grpSpPr>
            <a:xfrm>
              <a:off x="6448297" y="2183978"/>
              <a:ext cx="1805737" cy="893077"/>
              <a:chOff x="6283200" y="2260138"/>
              <a:chExt cx="2143054" cy="1059906"/>
            </a:xfrm>
          </p:grpSpPr>
          <p:sp>
            <p:nvSpPr>
              <p:cNvPr id="51" name="Google Shape;3538;p71"/>
              <p:cNvSpPr/>
              <p:nvPr/>
            </p:nvSpPr>
            <p:spPr>
              <a:xfrm>
                <a:off x="6284277" y="2260138"/>
                <a:ext cx="515608" cy="1059906"/>
              </a:xfrm>
              <a:custGeom>
                <a:avLst/>
                <a:gdLst/>
                <a:ahLst/>
                <a:cxnLst/>
                <a:rect l="l" t="t" r="r" b="b"/>
                <a:pathLst>
                  <a:path w="29671" h="60993" extrusionOk="0">
                    <a:moveTo>
                      <a:pt x="14689" y="0"/>
                    </a:moveTo>
                    <a:cubicBezTo>
                      <a:pt x="11383" y="0"/>
                      <a:pt x="8580" y="837"/>
                      <a:pt x="6341" y="2511"/>
                    </a:cubicBezTo>
                    <a:cubicBezTo>
                      <a:pt x="2700" y="5315"/>
                      <a:pt x="880" y="9416"/>
                      <a:pt x="880" y="14835"/>
                    </a:cubicBezTo>
                    <a:cubicBezTo>
                      <a:pt x="880" y="17848"/>
                      <a:pt x="1549" y="20631"/>
                      <a:pt x="2867" y="23205"/>
                    </a:cubicBezTo>
                    <a:cubicBezTo>
                      <a:pt x="4102" y="25485"/>
                      <a:pt x="6215" y="28059"/>
                      <a:pt x="9186" y="30947"/>
                    </a:cubicBezTo>
                    <a:cubicBezTo>
                      <a:pt x="12743" y="34294"/>
                      <a:pt x="15401" y="36826"/>
                      <a:pt x="17179" y="38500"/>
                    </a:cubicBezTo>
                    <a:cubicBezTo>
                      <a:pt x="19418" y="40948"/>
                      <a:pt x="20548" y="43396"/>
                      <a:pt x="20548" y="45865"/>
                    </a:cubicBezTo>
                    <a:cubicBezTo>
                      <a:pt x="20548" y="47581"/>
                      <a:pt x="20234" y="48899"/>
                      <a:pt x="19648" y="49820"/>
                    </a:cubicBezTo>
                    <a:cubicBezTo>
                      <a:pt x="18477" y="51682"/>
                      <a:pt x="16907" y="52644"/>
                      <a:pt x="14940" y="52707"/>
                    </a:cubicBezTo>
                    <a:cubicBezTo>
                      <a:pt x="14868" y="52710"/>
                      <a:pt x="14796" y="52712"/>
                      <a:pt x="14724" y="52712"/>
                    </a:cubicBezTo>
                    <a:cubicBezTo>
                      <a:pt x="13411" y="52712"/>
                      <a:pt x="12249" y="52165"/>
                      <a:pt x="11237" y="51054"/>
                    </a:cubicBezTo>
                    <a:cubicBezTo>
                      <a:pt x="9877" y="49610"/>
                      <a:pt x="8998" y="47330"/>
                      <a:pt x="8580" y="44254"/>
                    </a:cubicBezTo>
                    <a:cubicBezTo>
                      <a:pt x="8329" y="44275"/>
                      <a:pt x="8077" y="44296"/>
                      <a:pt x="7826" y="44317"/>
                    </a:cubicBezTo>
                    <a:cubicBezTo>
                      <a:pt x="5820" y="44847"/>
                      <a:pt x="3695" y="45128"/>
                      <a:pt x="1619" y="45128"/>
                    </a:cubicBezTo>
                    <a:cubicBezTo>
                      <a:pt x="1075" y="45128"/>
                      <a:pt x="535" y="45109"/>
                      <a:pt x="1" y="45070"/>
                    </a:cubicBezTo>
                    <a:lnTo>
                      <a:pt x="1" y="45070"/>
                    </a:lnTo>
                    <a:cubicBezTo>
                      <a:pt x="273" y="47853"/>
                      <a:pt x="901" y="50343"/>
                      <a:pt x="1905" y="52561"/>
                    </a:cubicBezTo>
                    <a:cubicBezTo>
                      <a:pt x="3035" y="55009"/>
                      <a:pt x="4562" y="56955"/>
                      <a:pt x="6487" y="58377"/>
                    </a:cubicBezTo>
                    <a:cubicBezTo>
                      <a:pt x="8789" y="60114"/>
                      <a:pt x="11718" y="60993"/>
                      <a:pt x="15233" y="60993"/>
                    </a:cubicBezTo>
                    <a:cubicBezTo>
                      <a:pt x="17116" y="60993"/>
                      <a:pt x="18790" y="60763"/>
                      <a:pt x="20213" y="60323"/>
                    </a:cubicBezTo>
                    <a:cubicBezTo>
                      <a:pt x="22870" y="59486"/>
                      <a:pt x="24921" y="58084"/>
                      <a:pt x="26386" y="56097"/>
                    </a:cubicBezTo>
                    <a:cubicBezTo>
                      <a:pt x="28604" y="53146"/>
                      <a:pt x="29671" y="49610"/>
                      <a:pt x="29608" y="45447"/>
                    </a:cubicBezTo>
                    <a:cubicBezTo>
                      <a:pt x="29587" y="43773"/>
                      <a:pt x="29148" y="41869"/>
                      <a:pt x="28290" y="39755"/>
                    </a:cubicBezTo>
                    <a:cubicBezTo>
                      <a:pt x="27934" y="38897"/>
                      <a:pt x="27474" y="37956"/>
                      <a:pt x="26909" y="36952"/>
                    </a:cubicBezTo>
                    <a:cubicBezTo>
                      <a:pt x="25695" y="34796"/>
                      <a:pt x="24000" y="32620"/>
                      <a:pt x="21782" y="30403"/>
                    </a:cubicBezTo>
                    <a:cubicBezTo>
                      <a:pt x="21113" y="29691"/>
                      <a:pt x="19732" y="28478"/>
                      <a:pt x="17640" y="26741"/>
                    </a:cubicBezTo>
                    <a:cubicBezTo>
                      <a:pt x="15882" y="25276"/>
                      <a:pt x="14543" y="24021"/>
                      <a:pt x="13664" y="22933"/>
                    </a:cubicBezTo>
                    <a:cubicBezTo>
                      <a:pt x="11321" y="20129"/>
                      <a:pt x="10149" y="17346"/>
                      <a:pt x="10149" y="14626"/>
                    </a:cubicBezTo>
                    <a:cubicBezTo>
                      <a:pt x="10149" y="12889"/>
                      <a:pt x="10484" y="11425"/>
                      <a:pt x="11195" y="10253"/>
                    </a:cubicBezTo>
                    <a:cubicBezTo>
                      <a:pt x="12032" y="8809"/>
                      <a:pt x="13287" y="8077"/>
                      <a:pt x="14940" y="8077"/>
                    </a:cubicBezTo>
                    <a:cubicBezTo>
                      <a:pt x="16489" y="8077"/>
                      <a:pt x="17681" y="8558"/>
                      <a:pt x="18497" y="9542"/>
                    </a:cubicBezTo>
                    <a:cubicBezTo>
                      <a:pt x="19648" y="10902"/>
                      <a:pt x="20339" y="12806"/>
                      <a:pt x="20590" y="15254"/>
                    </a:cubicBezTo>
                    <a:lnTo>
                      <a:pt x="29189" y="13685"/>
                    </a:lnTo>
                    <a:cubicBezTo>
                      <a:pt x="28959" y="11069"/>
                      <a:pt x="28311" y="8788"/>
                      <a:pt x="27223" y="6801"/>
                    </a:cubicBezTo>
                    <a:cubicBezTo>
                      <a:pt x="26114" y="4792"/>
                      <a:pt x="24691" y="3244"/>
                      <a:pt x="22912" y="2135"/>
                    </a:cubicBezTo>
                    <a:cubicBezTo>
                      <a:pt x="20632" y="712"/>
                      <a:pt x="17891" y="0"/>
                      <a:pt x="1468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3539;p71"/>
              <p:cNvSpPr/>
              <p:nvPr/>
            </p:nvSpPr>
            <p:spPr>
              <a:xfrm>
                <a:off x="6284277" y="2260138"/>
                <a:ext cx="515608" cy="1059906"/>
              </a:xfrm>
              <a:custGeom>
                <a:avLst/>
                <a:gdLst/>
                <a:ahLst/>
                <a:cxnLst/>
                <a:rect l="l" t="t" r="r" b="b"/>
                <a:pathLst>
                  <a:path w="29671" h="60993" extrusionOk="0">
                    <a:moveTo>
                      <a:pt x="14689" y="0"/>
                    </a:moveTo>
                    <a:cubicBezTo>
                      <a:pt x="11383" y="0"/>
                      <a:pt x="8580" y="837"/>
                      <a:pt x="6341" y="2511"/>
                    </a:cubicBezTo>
                    <a:cubicBezTo>
                      <a:pt x="2700" y="5315"/>
                      <a:pt x="880" y="9416"/>
                      <a:pt x="880" y="14835"/>
                    </a:cubicBezTo>
                    <a:cubicBezTo>
                      <a:pt x="880" y="17848"/>
                      <a:pt x="1549" y="20631"/>
                      <a:pt x="2867" y="23205"/>
                    </a:cubicBezTo>
                    <a:cubicBezTo>
                      <a:pt x="4102" y="25485"/>
                      <a:pt x="6215" y="28059"/>
                      <a:pt x="9186" y="30947"/>
                    </a:cubicBezTo>
                    <a:cubicBezTo>
                      <a:pt x="12743" y="34294"/>
                      <a:pt x="15401" y="36826"/>
                      <a:pt x="17179" y="38500"/>
                    </a:cubicBezTo>
                    <a:cubicBezTo>
                      <a:pt x="19418" y="40948"/>
                      <a:pt x="20548" y="43396"/>
                      <a:pt x="20548" y="45865"/>
                    </a:cubicBezTo>
                    <a:cubicBezTo>
                      <a:pt x="20548" y="47581"/>
                      <a:pt x="20234" y="48899"/>
                      <a:pt x="19648" y="49820"/>
                    </a:cubicBezTo>
                    <a:cubicBezTo>
                      <a:pt x="18477" y="51682"/>
                      <a:pt x="16907" y="52644"/>
                      <a:pt x="14940" y="52707"/>
                    </a:cubicBezTo>
                    <a:cubicBezTo>
                      <a:pt x="14868" y="52710"/>
                      <a:pt x="14796" y="52712"/>
                      <a:pt x="14724" y="52712"/>
                    </a:cubicBezTo>
                    <a:cubicBezTo>
                      <a:pt x="13411" y="52712"/>
                      <a:pt x="12249" y="52165"/>
                      <a:pt x="11237" y="51054"/>
                    </a:cubicBezTo>
                    <a:cubicBezTo>
                      <a:pt x="9877" y="49610"/>
                      <a:pt x="8998" y="47330"/>
                      <a:pt x="8580" y="44254"/>
                    </a:cubicBezTo>
                    <a:cubicBezTo>
                      <a:pt x="8329" y="44275"/>
                      <a:pt x="8077" y="44296"/>
                      <a:pt x="7826" y="44317"/>
                    </a:cubicBezTo>
                    <a:cubicBezTo>
                      <a:pt x="5820" y="44847"/>
                      <a:pt x="3695" y="45128"/>
                      <a:pt x="1619" y="45128"/>
                    </a:cubicBezTo>
                    <a:cubicBezTo>
                      <a:pt x="1075" y="45128"/>
                      <a:pt x="535" y="45109"/>
                      <a:pt x="1" y="45070"/>
                    </a:cubicBezTo>
                    <a:lnTo>
                      <a:pt x="1" y="45070"/>
                    </a:lnTo>
                    <a:cubicBezTo>
                      <a:pt x="273" y="47853"/>
                      <a:pt x="901" y="50343"/>
                      <a:pt x="1905" y="52561"/>
                    </a:cubicBezTo>
                    <a:cubicBezTo>
                      <a:pt x="3035" y="55009"/>
                      <a:pt x="4562" y="56955"/>
                      <a:pt x="6487" y="58377"/>
                    </a:cubicBezTo>
                    <a:cubicBezTo>
                      <a:pt x="8789" y="60114"/>
                      <a:pt x="11718" y="60993"/>
                      <a:pt x="15233" y="60993"/>
                    </a:cubicBezTo>
                    <a:cubicBezTo>
                      <a:pt x="17116" y="60993"/>
                      <a:pt x="18790" y="60763"/>
                      <a:pt x="20213" y="60323"/>
                    </a:cubicBezTo>
                    <a:cubicBezTo>
                      <a:pt x="22870" y="59486"/>
                      <a:pt x="24921" y="58084"/>
                      <a:pt x="26386" y="56097"/>
                    </a:cubicBezTo>
                    <a:cubicBezTo>
                      <a:pt x="28604" y="53146"/>
                      <a:pt x="29671" y="49610"/>
                      <a:pt x="29608" y="45447"/>
                    </a:cubicBezTo>
                    <a:cubicBezTo>
                      <a:pt x="29587" y="43773"/>
                      <a:pt x="29148" y="41869"/>
                      <a:pt x="28290" y="39755"/>
                    </a:cubicBezTo>
                    <a:cubicBezTo>
                      <a:pt x="27934" y="38897"/>
                      <a:pt x="27474" y="37956"/>
                      <a:pt x="26909" y="36952"/>
                    </a:cubicBezTo>
                    <a:cubicBezTo>
                      <a:pt x="25695" y="34796"/>
                      <a:pt x="24000" y="32620"/>
                      <a:pt x="21782" y="30403"/>
                    </a:cubicBezTo>
                    <a:cubicBezTo>
                      <a:pt x="21113" y="29691"/>
                      <a:pt x="19732" y="28478"/>
                      <a:pt x="17640" y="26741"/>
                    </a:cubicBezTo>
                    <a:cubicBezTo>
                      <a:pt x="15882" y="25276"/>
                      <a:pt x="14543" y="24021"/>
                      <a:pt x="13664" y="22933"/>
                    </a:cubicBezTo>
                    <a:cubicBezTo>
                      <a:pt x="11321" y="20129"/>
                      <a:pt x="10149" y="17346"/>
                      <a:pt x="10149" y="14626"/>
                    </a:cubicBezTo>
                    <a:cubicBezTo>
                      <a:pt x="10149" y="12889"/>
                      <a:pt x="10484" y="11425"/>
                      <a:pt x="11195" y="10253"/>
                    </a:cubicBezTo>
                    <a:cubicBezTo>
                      <a:pt x="12032" y="8809"/>
                      <a:pt x="13287" y="8077"/>
                      <a:pt x="14940" y="8077"/>
                    </a:cubicBezTo>
                    <a:cubicBezTo>
                      <a:pt x="16489" y="8077"/>
                      <a:pt x="17681" y="8558"/>
                      <a:pt x="18497" y="9542"/>
                    </a:cubicBezTo>
                    <a:cubicBezTo>
                      <a:pt x="19648" y="10902"/>
                      <a:pt x="20339" y="12806"/>
                      <a:pt x="20590" y="15254"/>
                    </a:cubicBezTo>
                    <a:lnTo>
                      <a:pt x="29189" y="13685"/>
                    </a:lnTo>
                    <a:cubicBezTo>
                      <a:pt x="28959" y="11069"/>
                      <a:pt x="28311" y="8788"/>
                      <a:pt x="27223" y="6801"/>
                    </a:cubicBezTo>
                    <a:cubicBezTo>
                      <a:pt x="26114" y="4792"/>
                      <a:pt x="24691" y="3244"/>
                      <a:pt x="22912" y="2135"/>
                    </a:cubicBezTo>
                    <a:cubicBezTo>
                      <a:pt x="20632" y="712"/>
                      <a:pt x="17891" y="0"/>
                      <a:pt x="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3540;p71"/>
              <p:cNvSpPr/>
              <p:nvPr/>
            </p:nvSpPr>
            <p:spPr>
              <a:xfrm>
                <a:off x="6283200" y="3016055"/>
                <a:ext cx="263252" cy="303620"/>
              </a:xfrm>
              <a:custGeom>
                <a:avLst/>
                <a:gdLst/>
                <a:ahLst/>
                <a:cxnLst/>
                <a:rect l="l" t="t" r="r" b="b"/>
                <a:pathLst>
                  <a:path w="15149" h="17472" extrusionOk="0">
                    <a:moveTo>
                      <a:pt x="8537" y="1"/>
                    </a:moveTo>
                    <a:lnTo>
                      <a:pt x="0" y="628"/>
                    </a:lnTo>
                    <a:cubicBezTo>
                      <a:pt x="188" y="3788"/>
                      <a:pt x="837" y="6592"/>
                      <a:pt x="1967" y="9061"/>
                    </a:cubicBezTo>
                    <a:cubicBezTo>
                      <a:pt x="3097" y="11509"/>
                      <a:pt x="4624" y="13455"/>
                      <a:pt x="6549" y="14877"/>
                    </a:cubicBezTo>
                    <a:cubicBezTo>
                      <a:pt x="8830" y="16593"/>
                      <a:pt x="11696" y="17451"/>
                      <a:pt x="15149" y="17472"/>
                    </a:cubicBezTo>
                    <a:lnTo>
                      <a:pt x="15149" y="9207"/>
                    </a:lnTo>
                    <a:cubicBezTo>
                      <a:pt x="15107" y="9207"/>
                      <a:pt x="15044" y="9207"/>
                      <a:pt x="15002" y="9228"/>
                    </a:cubicBezTo>
                    <a:cubicBezTo>
                      <a:pt x="14932" y="9231"/>
                      <a:pt x="14863" y="9233"/>
                      <a:pt x="14793" y="9233"/>
                    </a:cubicBezTo>
                    <a:cubicBezTo>
                      <a:pt x="13477" y="9233"/>
                      <a:pt x="12313" y="8667"/>
                      <a:pt x="11299" y="7554"/>
                    </a:cubicBezTo>
                    <a:cubicBezTo>
                      <a:pt x="9834" y="5985"/>
                      <a:pt x="8914" y="3474"/>
                      <a:pt x="8537" y="1"/>
                    </a:cubicBezTo>
                    <a:close/>
                  </a:path>
                </a:pathLst>
              </a:custGeom>
              <a:solidFill>
                <a:srgbClr val="EEAA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3541;p71"/>
              <p:cNvSpPr/>
              <p:nvPr/>
            </p:nvSpPr>
            <p:spPr>
              <a:xfrm>
                <a:off x="6283200" y="3016055"/>
                <a:ext cx="263252" cy="303620"/>
              </a:xfrm>
              <a:custGeom>
                <a:avLst/>
                <a:gdLst/>
                <a:ahLst/>
                <a:cxnLst/>
                <a:rect l="l" t="t" r="r" b="b"/>
                <a:pathLst>
                  <a:path w="15149" h="17472" extrusionOk="0">
                    <a:moveTo>
                      <a:pt x="8537" y="1"/>
                    </a:moveTo>
                    <a:lnTo>
                      <a:pt x="0" y="628"/>
                    </a:lnTo>
                    <a:cubicBezTo>
                      <a:pt x="188" y="3788"/>
                      <a:pt x="837" y="6592"/>
                      <a:pt x="1967" y="9061"/>
                    </a:cubicBezTo>
                    <a:cubicBezTo>
                      <a:pt x="3097" y="11509"/>
                      <a:pt x="4624" y="13455"/>
                      <a:pt x="6549" y="14877"/>
                    </a:cubicBezTo>
                    <a:cubicBezTo>
                      <a:pt x="8830" y="16593"/>
                      <a:pt x="11696" y="17451"/>
                      <a:pt x="15149" y="17472"/>
                    </a:cubicBezTo>
                    <a:lnTo>
                      <a:pt x="15149" y="9207"/>
                    </a:lnTo>
                    <a:cubicBezTo>
                      <a:pt x="15107" y="9207"/>
                      <a:pt x="15044" y="9207"/>
                      <a:pt x="15002" y="9228"/>
                    </a:cubicBezTo>
                    <a:cubicBezTo>
                      <a:pt x="14932" y="9231"/>
                      <a:pt x="14863" y="9233"/>
                      <a:pt x="14793" y="9233"/>
                    </a:cubicBezTo>
                    <a:cubicBezTo>
                      <a:pt x="13477" y="9233"/>
                      <a:pt x="12313" y="8667"/>
                      <a:pt x="11299" y="7554"/>
                    </a:cubicBezTo>
                    <a:cubicBezTo>
                      <a:pt x="9834" y="5985"/>
                      <a:pt x="8914" y="3474"/>
                      <a:pt x="8537" y="1"/>
                    </a:cubicBezTo>
                    <a:close/>
                  </a:path>
                </a:pathLst>
              </a:custGeom>
              <a:solidFill>
                <a:srgbClr val="6D3E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3542;p71"/>
              <p:cNvSpPr/>
              <p:nvPr/>
            </p:nvSpPr>
            <p:spPr>
              <a:xfrm>
                <a:off x="6286467" y="3044050"/>
                <a:ext cx="259985" cy="275989"/>
              </a:xfrm>
              <a:custGeom>
                <a:avLst/>
                <a:gdLst/>
                <a:ahLst/>
                <a:cxnLst/>
                <a:rect l="l" t="t" r="r" b="b"/>
                <a:pathLst>
                  <a:path w="14961" h="15882" extrusionOk="0">
                    <a:moveTo>
                      <a:pt x="8579" y="1"/>
                    </a:moveTo>
                    <a:cubicBezTo>
                      <a:pt x="7073" y="126"/>
                      <a:pt x="5545" y="398"/>
                      <a:pt x="4018" y="503"/>
                    </a:cubicBezTo>
                    <a:cubicBezTo>
                      <a:pt x="3327" y="566"/>
                      <a:pt x="2532" y="524"/>
                      <a:pt x="1674" y="629"/>
                    </a:cubicBezTo>
                    <a:cubicBezTo>
                      <a:pt x="1156" y="686"/>
                      <a:pt x="602" y="885"/>
                      <a:pt x="127" y="885"/>
                    </a:cubicBezTo>
                    <a:cubicBezTo>
                      <a:pt x="84" y="885"/>
                      <a:pt x="42" y="883"/>
                      <a:pt x="0" y="880"/>
                    </a:cubicBezTo>
                    <a:lnTo>
                      <a:pt x="0" y="880"/>
                    </a:lnTo>
                    <a:cubicBezTo>
                      <a:pt x="293" y="3286"/>
                      <a:pt x="879" y="5483"/>
                      <a:pt x="1779" y="7450"/>
                    </a:cubicBezTo>
                    <a:cubicBezTo>
                      <a:pt x="2909" y="9898"/>
                      <a:pt x="4436" y="11844"/>
                      <a:pt x="6361" y="13266"/>
                    </a:cubicBezTo>
                    <a:cubicBezTo>
                      <a:pt x="8642" y="14982"/>
                      <a:pt x="11508" y="15861"/>
                      <a:pt x="14961" y="15882"/>
                    </a:cubicBezTo>
                    <a:lnTo>
                      <a:pt x="14961" y="7596"/>
                    </a:lnTo>
                    <a:cubicBezTo>
                      <a:pt x="14919" y="7596"/>
                      <a:pt x="14856" y="7596"/>
                      <a:pt x="14814" y="7617"/>
                    </a:cubicBezTo>
                    <a:cubicBezTo>
                      <a:pt x="14744" y="7620"/>
                      <a:pt x="14675" y="7622"/>
                      <a:pt x="14605" y="7622"/>
                    </a:cubicBezTo>
                    <a:cubicBezTo>
                      <a:pt x="13289" y="7622"/>
                      <a:pt x="12125" y="7056"/>
                      <a:pt x="11111" y="5943"/>
                    </a:cubicBezTo>
                    <a:cubicBezTo>
                      <a:pt x="9897" y="4625"/>
                      <a:pt x="9039" y="2658"/>
                      <a:pt x="8579" y="1"/>
                    </a:cubicBezTo>
                    <a:close/>
                  </a:path>
                </a:pathLst>
              </a:custGeom>
              <a:solidFill>
                <a:srgbClr val="EEAA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3543;p71"/>
              <p:cNvSpPr/>
              <p:nvPr/>
            </p:nvSpPr>
            <p:spPr>
              <a:xfrm>
                <a:off x="6286467" y="3044050"/>
                <a:ext cx="259985" cy="275989"/>
              </a:xfrm>
              <a:custGeom>
                <a:avLst/>
                <a:gdLst/>
                <a:ahLst/>
                <a:cxnLst/>
                <a:rect l="l" t="t" r="r" b="b"/>
                <a:pathLst>
                  <a:path w="14961" h="15882" extrusionOk="0">
                    <a:moveTo>
                      <a:pt x="8579" y="1"/>
                    </a:moveTo>
                    <a:cubicBezTo>
                      <a:pt x="7073" y="126"/>
                      <a:pt x="5545" y="398"/>
                      <a:pt x="4018" y="503"/>
                    </a:cubicBezTo>
                    <a:cubicBezTo>
                      <a:pt x="3327" y="566"/>
                      <a:pt x="2532" y="524"/>
                      <a:pt x="1674" y="629"/>
                    </a:cubicBezTo>
                    <a:cubicBezTo>
                      <a:pt x="1156" y="686"/>
                      <a:pt x="602" y="885"/>
                      <a:pt x="127" y="885"/>
                    </a:cubicBezTo>
                    <a:cubicBezTo>
                      <a:pt x="84" y="885"/>
                      <a:pt x="42" y="883"/>
                      <a:pt x="0" y="880"/>
                    </a:cubicBezTo>
                    <a:lnTo>
                      <a:pt x="0" y="880"/>
                    </a:lnTo>
                    <a:cubicBezTo>
                      <a:pt x="293" y="3286"/>
                      <a:pt x="879" y="5483"/>
                      <a:pt x="1779" y="7450"/>
                    </a:cubicBezTo>
                    <a:cubicBezTo>
                      <a:pt x="2909" y="9898"/>
                      <a:pt x="4436" y="11844"/>
                      <a:pt x="6361" y="13266"/>
                    </a:cubicBezTo>
                    <a:cubicBezTo>
                      <a:pt x="8642" y="14982"/>
                      <a:pt x="11508" y="15861"/>
                      <a:pt x="14961" y="15882"/>
                    </a:cubicBezTo>
                    <a:lnTo>
                      <a:pt x="14961" y="7596"/>
                    </a:lnTo>
                    <a:cubicBezTo>
                      <a:pt x="14919" y="7596"/>
                      <a:pt x="14856" y="7596"/>
                      <a:pt x="14814" y="7617"/>
                    </a:cubicBezTo>
                    <a:cubicBezTo>
                      <a:pt x="14744" y="7620"/>
                      <a:pt x="14675" y="7622"/>
                      <a:pt x="14605" y="7622"/>
                    </a:cubicBezTo>
                    <a:cubicBezTo>
                      <a:pt x="13289" y="7622"/>
                      <a:pt x="12125" y="7056"/>
                      <a:pt x="11111" y="5943"/>
                    </a:cubicBezTo>
                    <a:cubicBezTo>
                      <a:pt x="9897" y="4625"/>
                      <a:pt x="9039" y="2658"/>
                      <a:pt x="857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3544;p71"/>
              <p:cNvSpPr/>
              <p:nvPr/>
            </p:nvSpPr>
            <p:spPr>
              <a:xfrm>
                <a:off x="6283200" y="3016055"/>
                <a:ext cx="152731" cy="44017"/>
              </a:xfrm>
              <a:custGeom>
                <a:avLst/>
                <a:gdLst/>
                <a:ahLst/>
                <a:cxnLst/>
                <a:rect l="l" t="t" r="r" b="b"/>
                <a:pathLst>
                  <a:path w="8789" h="2533" extrusionOk="0">
                    <a:moveTo>
                      <a:pt x="8537" y="1"/>
                    </a:moveTo>
                    <a:lnTo>
                      <a:pt x="0" y="628"/>
                    </a:lnTo>
                    <a:cubicBezTo>
                      <a:pt x="21" y="1277"/>
                      <a:pt x="105" y="1905"/>
                      <a:pt x="168" y="2532"/>
                    </a:cubicBezTo>
                    <a:cubicBezTo>
                      <a:pt x="2176" y="2344"/>
                      <a:pt x="7930" y="1842"/>
                      <a:pt x="8788" y="1716"/>
                    </a:cubicBezTo>
                    <a:cubicBezTo>
                      <a:pt x="8683" y="1172"/>
                      <a:pt x="8600" y="607"/>
                      <a:pt x="85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3545;p71"/>
              <p:cNvSpPr/>
              <p:nvPr/>
            </p:nvSpPr>
            <p:spPr>
              <a:xfrm>
                <a:off x="6510079" y="3169862"/>
                <a:ext cx="36371" cy="149811"/>
              </a:xfrm>
              <a:custGeom>
                <a:avLst/>
                <a:gdLst/>
                <a:ahLst/>
                <a:cxnLst/>
                <a:rect l="l" t="t" r="r" b="b"/>
                <a:pathLst>
                  <a:path w="2093" h="8621" extrusionOk="0">
                    <a:moveTo>
                      <a:pt x="1" y="0"/>
                    </a:moveTo>
                    <a:lnTo>
                      <a:pt x="1" y="8495"/>
                    </a:lnTo>
                    <a:cubicBezTo>
                      <a:pt x="670" y="8579"/>
                      <a:pt x="1381" y="8621"/>
                      <a:pt x="2093" y="8621"/>
                    </a:cubicBezTo>
                    <a:lnTo>
                      <a:pt x="2093" y="356"/>
                    </a:lnTo>
                    <a:cubicBezTo>
                      <a:pt x="2051" y="356"/>
                      <a:pt x="1988" y="356"/>
                      <a:pt x="1946" y="377"/>
                    </a:cubicBezTo>
                    <a:cubicBezTo>
                      <a:pt x="1897" y="379"/>
                      <a:pt x="1848" y="379"/>
                      <a:pt x="1799" y="379"/>
                    </a:cubicBezTo>
                    <a:cubicBezTo>
                      <a:pt x="1163" y="379"/>
                      <a:pt x="564" y="253"/>
                      <a:pt x="1" y="0"/>
                    </a:cubicBezTo>
                    <a:close/>
                  </a:path>
                </a:pathLst>
              </a:custGeom>
              <a:solidFill>
                <a:srgbClr val="FFDC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3546;p71"/>
              <p:cNvSpPr/>
              <p:nvPr/>
            </p:nvSpPr>
            <p:spPr>
              <a:xfrm>
                <a:off x="6510079" y="3169862"/>
                <a:ext cx="36371" cy="149811"/>
              </a:xfrm>
              <a:custGeom>
                <a:avLst/>
                <a:gdLst/>
                <a:ahLst/>
                <a:cxnLst/>
                <a:rect l="l" t="t" r="r" b="b"/>
                <a:pathLst>
                  <a:path w="2093" h="8621" extrusionOk="0">
                    <a:moveTo>
                      <a:pt x="1" y="0"/>
                    </a:moveTo>
                    <a:lnTo>
                      <a:pt x="1" y="8495"/>
                    </a:lnTo>
                    <a:cubicBezTo>
                      <a:pt x="670" y="8579"/>
                      <a:pt x="1381" y="8621"/>
                      <a:pt x="2093" y="8621"/>
                    </a:cubicBezTo>
                    <a:lnTo>
                      <a:pt x="2093" y="356"/>
                    </a:lnTo>
                    <a:cubicBezTo>
                      <a:pt x="2051" y="356"/>
                      <a:pt x="1988" y="356"/>
                      <a:pt x="1946" y="377"/>
                    </a:cubicBezTo>
                    <a:cubicBezTo>
                      <a:pt x="1897" y="379"/>
                      <a:pt x="1848" y="379"/>
                      <a:pt x="1799" y="379"/>
                    </a:cubicBezTo>
                    <a:cubicBezTo>
                      <a:pt x="1163" y="379"/>
                      <a:pt x="564" y="253"/>
                      <a:pt x="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3547;p71"/>
              <p:cNvSpPr/>
              <p:nvPr/>
            </p:nvSpPr>
            <p:spPr>
              <a:xfrm>
                <a:off x="6827860" y="2273223"/>
                <a:ext cx="486883" cy="1034465"/>
              </a:xfrm>
              <a:custGeom>
                <a:avLst/>
                <a:gdLst/>
                <a:ahLst/>
                <a:cxnLst/>
                <a:rect l="l" t="t" r="r" b="b"/>
                <a:pathLst>
                  <a:path w="28018" h="59529" extrusionOk="0">
                    <a:moveTo>
                      <a:pt x="1" y="1"/>
                    </a:moveTo>
                    <a:lnTo>
                      <a:pt x="1" y="9040"/>
                    </a:lnTo>
                    <a:lnTo>
                      <a:pt x="9542" y="9040"/>
                    </a:lnTo>
                    <a:lnTo>
                      <a:pt x="9542" y="59528"/>
                    </a:lnTo>
                    <a:lnTo>
                      <a:pt x="18518" y="59528"/>
                    </a:lnTo>
                    <a:lnTo>
                      <a:pt x="18518" y="9040"/>
                    </a:lnTo>
                    <a:lnTo>
                      <a:pt x="28017" y="9040"/>
                    </a:lnTo>
                    <a:lnTo>
                      <a:pt x="2801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3548;p71"/>
              <p:cNvSpPr/>
              <p:nvPr/>
            </p:nvSpPr>
            <p:spPr>
              <a:xfrm>
                <a:off x="6827860" y="2273223"/>
                <a:ext cx="486883" cy="1034465"/>
              </a:xfrm>
              <a:custGeom>
                <a:avLst/>
                <a:gdLst/>
                <a:ahLst/>
                <a:cxnLst/>
                <a:rect l="l" t="t" r="r" b="b"/>
                <a:pathLst>
                  <a:path w="28018" h="59529" extrusionOk="0">
                    <a:moveTo>
                      <a:pt x="1" y="1"/>
                    </a:moveTo>
                    <a:lnTo>
                      <a:pt x="1" y="9040"/>
                    </a:lnTo>
                    <a:lnTo>
                      <a:pt x="9542" y="9040"/>
                    </a:lnTo>
                    <a:lnTo>
                      <a:pt x="9542" y="59528"/>
                    </a:lnTo>
                    <a:lnTo>
                      <a:pt x="18518" y="59528"/>
                    </a:lnTo>
                    <a:lnTo>
                      <a:pt x="18518" y="9040"/>
                    </a:lnTo>
                    <a:lnTo>
                      <a:pt x="28017" y="9040"/>
                    </a:lnTo>
                    <a:lnTo>
                      <a:pt x="2801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3549;p71"/>
              <p:cNvSpPr/>
              <p:nvPr/>
            </p:nvSpPr>
            <p:spPr>
              <a:xfrm>
                <a:off x="6993658" y="2948422"/>
                <a:ext cx="156015" cy="358898"/>
              </a:xfrm>
              <a:custGeom>
                <a:avLst/>
                <a:gdLst/>
                <a:ahLst/>
                <a:cxnLst/>
                <a:rect l="l" t="t" r="r" b="b"/>
                <a:pathLst>
                  <a:path w="8978" h="20653" extrusionOk="0">
                    <a:moveTo>
                      <a:pt x="1" y="1"/>
                    </a:moveTo>
                    <a:lnTo>
                      <a:pt x="1" y="20653"/>
                    </a:lnTo>
                    <a:lnTo>
                      <a:pt x="8977" y="20653"/>
                    </a:lnTo>
                    <a:lnTo>
                      <a:pt x="8977" y="1"/>
                    </a:lnTo>
                    <a:close/>
                  </a:path>
                </a:pathLst>
              </a:custGeom>
              <a:solidFill>
                <a:srgbClr val="EEAA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3550;p71"/>
              <p:cNvSpPr/>
              <p:nvPr/>
            </p:nvSpPr>
            <p:spPr>
              <a:xfrm>
                <a:off x="6993658" y="2948422"/>
                <a:ext cx="156015" cy="358898"/>
              </a:xfrm>
              <a:custGeom>
                <a:avLst/>
                <a:gdLst/>
                <a:ahLst/>
                <a:cxnLst/>
                <a:rect l="l" t="t" r="r" b="b"/>
                <a:pathLst>
                  <a:path w="8978" h="20653" extrusionOk="0">
                    <a:moveTo>
                      <a:pt x="1" y="1"/>
                    </a:moveTo>
                    <a:lnTo>
                      <a:pt x="1" y="20653"/>
                    </a:lnTo>
                    <a:lnTo>
                      <a:pt x="8977" y="20653"/>
                    </a:lnTo>
                    <a:lnTo>
                      <a:pt x="897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3551;p71"/>
              <p:cNvSpPr/>
              <p:nvPr/>
            </p:nvSpPr>
            <p:spPr>
              <a:xfrm>
                <a:off x="6993658" y="3272754"/>
                <a:ext cx="156015" cy="34564"/>
              </a:xfrm>
              <a:custGeom>
                <a:avLst/>
                <a:gdLst/>
                <a:ahLst/>
                <a:cxnLst/>
                <a:rect l="l" t="t" r="r" b="b"/>
                <a:pathLst>
                  <a:path w="8978" h="1989" extrusionOk="0">
                    <a:moveTo>
                      <a:pt x="1" y="1"/>
                    </a:moveTo>
                    <a:lnTo>
                      <a:pt x="1" y="1989"/>
                    </a:lnTo>
                    <a:lnTo>
                      <a:pt x="8977" y="1989"/>
                    </a:lnTo>
                    <a:lnTo>
                      <a:pt x="897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3552;p71"/>
              <p:cNvSpPr/>
              <p:nvPr/>
            </p:nvSpPr>
            <p:spPr>
              <a:xfrm>
                <a:off x="6993658" y="2948422"/>
                <a:ext cx="156015" cy="33469"/>
              </a:xfrm>
              <a:custGeom>
                <a:avLst/>
                <a:gdLst/>
                <a:ahLst/>
                <a:cxnLst/>
                <a:rect l="l" t="t" r="r" b="b"/>
                <a:pathLst>
                  <a:path w="8978" h="1926" extrusionOk="0">
                    <a:moveTo>
                      <a:pt x="1" y="1"/>
                    </a:moveTo>
                    <a:lnTo>
                      <a:pt x="1" y="1926"/>
                    </a:lnTo>
                    <a:lnTo>
                      <a:pt x="8977" y="1926"/>
                    </a:lnTo>
                    <a:lnTo>
                      <a:pt x="8977" y="1"/>
                    </a:lnTo>
                    <a:close/>
                  </a:path>
                </a:pathLst>
              </a:custGeom>
              <a:solidFill>
                <a:srgbClr val="FFDC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3553;p71"/>
              <p:cNvSpPr/>
              <p:nvPr/>
            </p:nvSpPr>
            <p:spPr>
              <a:xfrm>
                <a:off x="6993658" y="2948422"/>
                <a:ext cx="156015" cy="33469"/>
              </a:xfrm>
              <a:custGeom>
                <a:avLst/>
                <a:gdLst/>
                <a:ahLst/>
                <a:cxnLst/>
                <a:rect l="l" t="t" r="r" b="b"/>
                <a:pathLst>
                  <a:path w="8978" h="1926" extrusionOk="0">
                    <a:moveTo>
                      <a:pt x="1" y="1"/>
                    </a:moveTo>
                    <a:lnTo>
                      <a:pt x="1" y="1926"/>
                    </a:lnTo>
                    <a:lnTo>
                      <a:pt x="8977" y="1926"/>
                    </a:lnTo>
                    <a:lnTo>
                      <a:pt x="897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3554;p71"/>
              <p:cNvSpPr/>
              <p:nvPr/>
            </p:nvSpPr>
            <p:spPr>
              <a:xfrm>
                <a:off x="6827860" y="2273223"/>
                <a:ext cx="486883" cy="157093"/>
              </a:xfrm>
              <a:custGeom>
                <a:avLst/>
                <a:gdLst/>
                <a:ahLst/>
                <a:cxnLst/>
                <a:rect l="l" t="t" r="r" b="b"/>
                <a:pathLst>
                  <a:path w="28018" h="9040" extrusionOk="0">
                    <a:moveTo>
                      <a:pt x="1" y="1"/>
                    </a:moveTo>
                    <a:lnTo>
                      <a:pt x="1" y="9040"/>
                    </a:lnTo>
                    <a:lnTo>
                      <a:pt x="28017" y="9040"/>
                    </a:lnTo>
                    <a:lnTo>
                      <a:pt x="2801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3555;p71"/>
              <p:cNvSpPr/>
              <p:nvPr/>
            </p:nvSpPr>
            <p:spPr>
              <a:xfrm>
                <a:off x="6827860" y="2273223"/>
                <a:ext cx="486883" cy="157093"/>
              </a:xfrm>
              <a:custGeom>
                <a:avLst/>
                <a:gdLst/>
                <a:ahLst/>
                <a:cxnLst/>
                <a:rect l="l" t="t" r="r" b="b"/>
                <a:pathLst>
                  <a:path w="28018" h="9040" extrusionOk="0">
                    <a:moveTo>
                      <a:pt x="1" y="1"/>
                    </a:moveTo>
                    <a:lnTo>
                      <a:pt x="1" y="9040"/>
                    </a:lnTo>
                    <a:lnTo>
                      <a:pt x="28017" y="9040"/>
                    </a:lnTo>
                    <a:lnTo>
                      <a:pt x="2801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3556;p71"/>
              <p:cNvSpPr/>
              <p:nvPr/>
            </p:nvSpPr>
            <p:spPr>
              <a:xfrm>
                <a:off x="7353996" y="2260138"/>
                <a:ext cx="494512" cy="1059906"/>
              </a:xfrm>
              <a:custGeom>
                <a:avLst/>
                <a:gdLst/>
                <a:ahLst/>
                <a:cxnLst/>
                <a:rect l="l" t="t" r="r" b="b"/>
                <a:pathLst>
                  <a:path w="28457" h="60993" extrusionOk="0">
                    <a:moveTo>
                      <a:pt x="13956" y="8935"/>
                    </a:moveTo>
                    <a:cubicBezTo>
                      <a:pt x="15379" y="8935"/>
                      <a:pt x="16593" y="9437"/>
                      <a:pt x="17597" y="10420"/>
                    </a:cubicBezTo>
                    <a:cubicBezTo>
                      <a:pt x="18580" y="11425"/>
                      <a:pt x="19083" y="12638"/>
                      <a:pt x="19083" y="14061"/>
                    </a:cubicBezTo>
                    <a:lnTo>
                      <a:pt x="19083" y="46639"/>
                    </a:lnTo>
                    <a:cubicBezTo>
                      <a:pt x="19083" y="48062"/>
                      <a:pt x="18580" y="49276"/>
                      <a:pt x="17597" y="50259"/>
                    </a:cubicBezTo>
                    <a:cubicBezTo>
                      <a:pt x="16593" y="51263"/>
                      <a:pt x="15379" y="51766"/>
                      <a:pt x="13956" y="51766"/>
                    </a:cubicBezTo>
                    <a:cubicBezTo>
                      <a:pt x="12533" y="51766"/>
                      <a:pt x="11320" y="51263"/>
                      <a:pt x="10295" y="50259"/>
                    </a:cubicBezTo>
                    <a:cubicBezTo>
                      <a:pt x="9290" y="49276"/>
                      <a:pt x="8788" y="48062"/>
                      <a:pt x="8788" y="46639"/>
                    </a:cubicBezTo>
                    <a:lnTo>
                      <a:pt x="8788" y="14061"/>
                    </a:lnTo>
                    <a:cubicBezTo>
                      <a:pt x="8788" y="12638"/>
                      <a:pt x="9290" y="11425"/>
                      <a:pt x="10295" y="10420"/>
                    </a:cubicBezTo>
                    <a:cubicBezTo>
                      <a:pt x="11320" y="9437"/>
                      <a:pt x="12533" y="8935"/>
                      <a:pt x="13956" y="8935"/>
                    </a:cubicBezTo>
                    <a:close/>
                    <a:moveTo>
                      <a:pt x="14207" y="0"/>
                    </a:moveTo>
                    <a:cubicBezTo>
                      <a:pt x="10295" y="0"/>
                      <a:pt x="6968" y="1381"/>
                      <a:pt x="4185" y="4164"/>
                    </a:cubicBezTo>
                    <a:cubicBezTo>
                      <a:pt x="1381" y="6926"/>
                      <a:pt x="0" y="10295"/>
                      <a:pt x="0" y="14249"/>
                    </a:cubicBezTo>
                    <a:lnTo>
                      <a:pt x="0" y="46744"/>
                    </a:lnTo>
                    <a:cubicBezTo>
                      <a:pt x="0" y="50657"/>
                      <a:pt x="1381" y="54025"/>
                      <a:pt x="4122" y="56808"/>
                    </a:cubicBezTo>
                    <a:cubicBezTo>
                      <a:pt x="6884" y="59591"/>
                      <a:pt x="10232" y="60993"/>
                      <a:pt x="14207" y="60993"/>
                    </a:cubicBezTo>
                    <a:cubicBezTo>
                      <a:pt x="18120" y="60993"/>
                      <a:pt x="21489" y="59591"/>
                      <a:pt x="24272" y="56829"/>
                    </a:cubicBezTo>
                    <a:cubicBezTo>
                      <a:pt x="27054" y="54067"/>
                      <a:pt x="28456" y="50698"/>
                      <a:pt x="28456" y="46744"/>
                    </a:cubicBezTo>
                    <a:lnTo>
                      <a:pt x="28456" y="14249"/>
                    </a:lnTo>
                    <a:cubicBezTo>
                      <a:pt x="28456" y="10316"/>
                      <a:pt x="27054" y="6968"/>
                      <a:pt x="24293" y="4185"/>
                    </a:cubicBezTo>
                    <a:cubicBezTo>
                      <a:pt x="21510" y="1381"/>
                      <a:pt x="18162" y="0"/>
                      <a:pt x="1420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3557;p71"/>
              <p:cNvSpPr/>
              <p:nvPr/>
            </p:nvSpPr>
            <p:spPr>
              <a:xfrm>
                <a:off x="7353996" y="2260138"/>
                <a:ext cx="494512" cy="1059906"/>
              </a:xfrm>
              <a:custGeom>
                <a:avLst/>
                <a:gdLst/>
                <a:ahLst/>
                <a:cxnLst/>
                <a:rect l="l" t="t" r="r" b="b"/>
                <a:pathLst>
                  <a:path w="28457" h="60993" extrusionOk="0">
                    <a:moveTo>
                      <a:pt x="13956" y="8935"/>
                    </a:moveTo>
                    <a:cubicBezTo>
                      <a:pt x="15379" y="8935"/>
                      <a:pt x="16593" y="9437"/>
                      <a:pt x="17597" y="10420"/>
                    </a:cubicBezTo>
                    <a:cubicBezTo>
                      <a:pt x="18580" y="11425"/>
                      <a:pt x="19083" y="12638"/>
                      <a:pt x="19083" y="14061"/>
                    </a:cubicBezTo>
                    <a:lnTo>
                      <a:pt x="19083" y="46639"/>
                    </a:lnTo>
                    <a:cubicBezTo>
                      <a:pt x="19083" y="48062"/>
                      <a:pt x="18580" y="49276"/>
                      <a:pt x="17597" y="50259"/>
                    </a:cubicBezTo>
                    <a:cubicBezTo>
                      <a:pt x="16593" y="51263"/>
                      <a:pt x="15379" y="51766"/>
                      <a:pt x="13956" y="51766"/>
                    </a:cubicBezTo>
                    <a:cubicBezTo>
                      <a:pt x="12533" y="51766"/>
                      <a:pt x="11320" y="51263"/>
                      <a:pt x="10295" y="50259"/>
                    </a:cubicBezTo>
                    <a:cubicBezTo>
                      <a:pt x="9290" y="49276"/>
                      <a:pt x="8788" y="48062"/>
                      <a:pt x="8788" y="46639"/>
                    </a:cubicBezTo>
                    <a:lnTo>
                      <a:pt x="8788" y="14061"/>
                    </a:lnTo>
                    <a:cubicBezTo>
                      <a:pt x="8788" y="12638"/>
                      <a:pt x="9290" y="11425"/>
                      <a:pt x="10295" y="10420"/>
                    </a:cubicBezTo>
                    <a:cubicBezTo>
                      <a:pt x="11320" y="9437"/>
                      <a:pt x="12533" y="8935"/>
                      <a:pt x="13956" y="8935"/>
                    </a:cubicBezTo>
                    <a:close/>
                    <a:moveTo>
                      <a:pt x="14207" y="0"/>
                    </a:moveTo>
                    <a:cubicBezTo>
                      <a:pt x="10295" y="0"/>
                      <a:pt x="6968" y="1381"/>
                      <a:pt x="4185" y="4164"/>
                    </a:cubicBezTo>
                    <a:cubicBezTo>
                      <a:pt x="1381" y="6926"/>
                      <a:pt x="0" y="10295"/>
                      <a:pt x="0" y="14249"/>
                    </a:cubicBezTo>
                    <a:lnTo>
                      <a:pt x="0" y="46744"/>
                    </a:lnTo>
                    <a:cubicBezTo>
                      <a:pt x="0" y="50657"/>
                      <a:pt x="1381" y="54025"/>
                      <a:pt x="4122" y="56808"/>
                    </a:cubicBezTo>
                    <a:cubicBezTo>
                      <a:pt x="6884" y="59591"/>
                      <a:pt x="10232" y="60993"/>
                      <a:pt x="14207" y="60993"/>
                    </a:cubicBezTo>
                    <a:cubicBezTo>
                      <a:pt x="18120" y="60993"/>
                      <a:pt x="21489" y="59591"/>
                      <a:pt x="24272" y="56829"/>
                    </a:cubicBezTo>
                    <a:cubicBezTo>
                      <a:pt x="27054" y="54067"/>
                      <a:pt x="28456" y="50698"/>
                      <a:pt x="28456" y="46744"/>
                    </a:cubicBezTo>
                    <a:lnTo>
                      <a:pt x="28456" y="14249"/>
                    </a:lnTo>
                    <a:cubicBezTo>
                      <a:pt x="28456" y="10316"/>
                      <a:pt x="27054" y="6968"/>
                      <a:pt x="24293" y="4185"/>
                    </a:cubicBezTo>
                    <a:cubicBezTo>
                      <a:pt x="21510" y="1381"/>
                      <a:pt x="18162" y="0"/>
                      <a:pt x="142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3558;p71"/>
              <p:cNvSpPr/>
              <p:nvPr/>
            </p:nvSpPr>
            <p:spPr>
              <a:xfrm>
                <a:off x="7353996" y="2505559"/>
                <a:ext cx="152731" cy="37118"/>
              </a:xfrm>
              <a:custGeom>
                <a:avLst/>
                <a:gdLst/>
                <a:ahLst/>
                <a:cxnLst/>
                <a:rect l="l" t="t" r="r" b="b"/>
                <a:pathLst>
                  <a:path w="8789" h="2136" extrusionOk="0">
                    <a:moveTo>
                      <a:pt x="0" y="1"/>
                    </a:moveTo>
                    <a:cubicBezTo>
                      <a:pt x="0" y="43"/>
                      <a:pt x="0" y="85"/>
                      <a:pt x="0" y="126"/>
                    </a:cubicBezTo>
                    <a:lnTo>
                      <a:pt x="0" y="2135"/>
                    </a:lnTo>
                    <a:lnTo>
                      <a:pt x="8788" y="2135"/>
                    </a:lnTo>
                    <a:lnTo>
                      <a:pt x="8788" y="1"/>
                    </a:lnTo>
                    <a:close/>
                  </a:path>
                </a:pathLst>
              </a:custGeom>
              <a:solidFill>
                <a:srgbClr val="FFDC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3559;p71"/>
              <p:cNvSpPr/>
              <p:nvPr/>
            </p:nvSpPr>
            <p:spPr>
              <a:xfrm>
                <a:off x="7353996" y="2505559"/>
                <a:ext cx="152731" cy="37118"/>
              </a:xfrm>
              <a:custGeom>
                <a:avLst/>
                <a:gdLst/>
                <a:ahLst/>
                <a:cxnLst/>
                <a:rect l="l" t="t" r="r" b="b"/>
                <a:pathLst>
                  <a:path w="8789" h="2136" extrusionOk="0">
                    <a:moveTo>
                      <a:pt x="0" y="1"/>
                    </a:moveTo>
                    <a:cubicBezTo>
                      <a:pt x="0" y="43"/>
                      <a:pt x="0" y="85"/>
                      <a:pt x="0" y="126"/>
                    </a:cubicBezTo>
                    <a:lnTo>
                      <a:pt x="0" y="2135"/>
                    </a:lnTo>
                    <a:lnTo>
                      <a:pt x="8788" y="2135"/>
                    </a:lnTo>
                    <a:lnTo>
                      <a:pt x="878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3560;p71"/>
              <p:cNvSpPr/>
              <p:nvPr/>
            </p:nvSpPr>
            <p:spPr>
              <a:xfrm>
                <a:off x="7353996" y="2260138"/>
                <a:ext cx="243980" cy="249089"/>
              </a:xfrm>
              <a:custGeom>
                <a:avLst/>
                <a:gdLst/>
                <a:ahLst/>
                <a:cxnLst/>
                <a:rect l="l" t="t" r="r" b="b"/>
                <a:pathLst>
                  <a:path w="14040" h="14334" extrusionOk="0">
                    <a:moveTo>
                      <a:pt x="14040" y="0"/>
                    </a:moveTo>
                    <a:cubicBezTo>
                      <a:pt x="10211" y="42"/>
                      <a:pt x="6926" y="1423"/>
                      <a:pt x="4185" y="4164"/>
                    </a:cubicBezTo>
                    <a:cubicBezTo>
                      <a:pt x="1402" y="6926"/>
                      <a:pt x="0" y="10295"/>
                      <a:pt x="0" y="14249"/>
                    </a:cubicBezTo>
                    <a:lnTo>
                      <a:pt x="0" y="14333"/>
                    </a:lnTo>
                    <a:lnTo>
                      <a:pt x="8788" y="14333"/>
                    </a:lnTo>
                    <a:lnTo>
                      <a:pt x="8788" y="14061"/>
                    </a:lnTo>
                    <a:cubicBezTo>
                      <a:pt x="8788" y="12638"/>
                      <a:pt x="9290" y="11425"/>
                      <a:pt x="10316" y="10420"/>
                    </a:cubicBezTo>
                    <a:cubicBezTo>
                      <a:pt x="11320" y="9437"/>
                      <a:pt x="12533" y="8935"/>
                      <a:pt x="13956" y="8935"/>
                    </a:cubicBezTo>
                    <a:lnTo>
                      <a:pt x="14040" y="8935"/>
                    </a:lnTo>
                    <a:lnTo>
                      <a:pt x="14040" y="0"/>
                    </a:lnTo>
                    <a:close/>
                  </a:path>
                </a:pathLst>
              </a:custGeom>
              <a:solidFill>
                <a:srgbClr val="EEAA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3561;p71"/>
              <p:cNvSpPr/>
              <p:nvPr/>
            </p:nvSpPr>
            <p:spPr>
              <a:xfrm>
                <a:off x="7353996" y="2260138"/>
                <a:ext cx="243980" cy="249089"/>
              </a:xfrm>
              <a:custGeom>
                <a:avLst/>
                <a:gdLst/>
                <a:ahLst/>
                <a:cxnLst/>
                <a:rect l="l" t="t" r="r" b="b"/>
                <a:pathLst>
                  <a:path w="14040" h="14334" extrusionOk="0">
                    <a:moveTo>
                      <a:pt x="14040" y="0"/>
                    </a:moveTo>
                    <a:cubicBezTo>
                      <a:pt x="10211" y="42"/>
                      <a:pt x="6926" y="1423"/>
                      <a:pt x="4185" y="4164"/>
                    </a:cubicBezTo>
                    <a:cubicBezTo>
                      <a:pt x="1402" y="6926"/>
                      <a:pt x="0" y="10295"/>
                      <a:pt x="0" y="14249"/>
                    </a:cubicBezTo>
                    <a:lnTo>
                      <a:pt x="0" y="14333"/>
                    </a:lnTo>
                    <a:lnTo>
                      <a:pt x="8788" y="14333"/>
                    </a:lnTo>
                    <a:lnTo>
                      <a:pt x="8788" y="14061"/>
                    </a:lnTo>
                    <a:cubicBezTo>
                      <a:pt x="8788" y="12638"/>
                      <a:pt x="9290" y="11425"/>
                      <a:pt x="10316" y="10420"/>
                    </a:cubicBezTo>
                    <a:cubicBezTo>
                      <a:pt x="11320" y="9437"/>
                      <a:pt x="12533" y="8935"/>
                      <a:pt x="13956" y="8935"/>
                    </a:cubicBezTo>
                    <a:lnTo>
                      <a:pt x="14040" y="8935"/>
                    </a:lnTo>
                    <a:lnTo>
                      <a:pt x="1404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3562;p71"/>
              <p:cNvSpPr/>
              <p:nvPr/>
            </p:nvSpPr>
            <p:spPr>
              <a:xfrm>
                <a:off x="7554340" y="2260138"/>
                <a:ext cx="43635" cy="158917"/>
              </a:xfrm>
              <a:custGeom>
                <a:avLst/>
                <a:gdLst/>
                <a:ahLst/>
                <a:cxnLst/>
                <a:rect l="l" t="t" r="r" b="b"/>
                <a:pathLst>
                  <a:path w="2511" h="9145" extrusionOk="0">
                    <a:moveTo>
                      <a:pt x="2511" y="0"/>
                    </a:moveTo>
                    <a:cubicBezTo>
                      <a:pt x="1632" y="0"/>
                      <a:pt x="795" y="84"/>
                      <a:pt x="0" y="231"/>
                    </a:cubicBezTo>
                    <a:cubicBezTo>
                      <a:pt x="251" y="3265"/>
                      <a:pt x="502" y="4918"/>
                      <a:pt x="921" y="9144"/>
                    </a:cubicBezTo>
                    <a:cubicBezTo>
                      <a:pt x="1402" y="8998"/>
                      <a:pt x="1904" y="8935"/>
                      <a:pt x="2427" y="8935"/>
                    </a:cubicBezTo>
                    <a:lnTo>
                      <a:pt x="2511" y="8935"/>
                    </a:lnTo>
                    <a:lnTo>
                      <a:pt x="25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3563;p71"/>
              <p:cNvSpPr/>
              <p:nvPr/>
            </p:nvSpPr>
            <p:spPr>
              <a:xfrm>
                <a:off x="7936104" y="2273223"/>
                <a:ext cx="490150" cy="1034100"/>
              </a:xfrm>
              <a:custGeom>
                <a:avLst/>
                <a:gdLst/>
                <a:ahLst/>
                <a:cxnLst/>
                <a:rect l="l" t="t" r="r" b="b"/>
                <a:pathLst>
                  <a:path w="28206" h="59508" extrusionOk="0">
                    <a:moveTo>
                      <a:pt x="14396" y="9165"/>
                    </a:moveTo>
                    <a:cubicBezTo>
                      <a:pt x="15945" y="9165"/>
                      <a:pt x="17179" y="9647"/>
                      <a:pt x="18121" y="10588"/>
                    </a:cubicBezTo>
                    <a:cubicBezTo>
                      <a:pt x="19062" y="11551"/>
                      <a:pt x="19523" y="12785"/>
                      <a:pt x="19523" y="14354"/>
                    </a:cubicBezTo>
                    <a:lnTo>
                      <a:pt x="19523" y="23038"/>
                    </a:lnTo>
                    <a:cubicBezTo>
                      <a:pt x="19523" y="24460"/>
                      <a:pt x="19021" y="25674"/>
                      <a:pt x="18016" y="26699"/>
                    </a:cubicBezTo>
                    <a:cubicBezTo>
                      <a:pt x="17033" y="27704"/>
                      <a:pt x="15819" y="28206"/>
                      <a:pt x="14396" y="28206"/>
                    </a:cubicBezTo>
                    <a:lnTo>
                      <a:pt x="8977" y="28206"/>
                    </a:lnTo>
                    <a:lnTo>
                      <a:pt x="8977" y="9165"/>
                    </a:lnTo>
                    <a:close/>
                    <a:moveTo>
                      <a:pt x="1" y="1"/>
                    </a:moveTo>
                    <a:lnTo>
                      <a:pt x="1" y="59508"/>
                    </a:lnTo>
                    <a:lnTo>
                      <a:pt x="8977" y="59508"/>
                    </a:lnTo>
                    <a:lnTo>
                      <a:pt x="8977" y="37098"/>
                    </a:lnTo>
                    <a:lnTo>
                      <a:pt x="14166" y="37098"/>
                    </a:lnTo>
                    <a:cubicBezTo>
                      <a:pt x="18058" y="37098"/>
                      <a:pt x="21364" y="35696"/>
                      <a:pt x="24105" y="32914"/>
                    </a:cubicBezTo>
                    <a:cubicBezTo>
                      <a:pt x="26846" y="30131"/>
                      <a:pt x="28206" y="26783"/>
                      <a:pt x="28206" y="22849"/>
                    </a:cubicBezTo>
                    <a:lnTo>
                      <a:pt x="28206" y="14208"/>
                    </a:lnTo>
                    <a:cubicBezTo>
                      <a:pt x="28206" y="10128"/>
                      <a:pt x="27013" y="6759"/>
                      <a:pt x="24607" y="4144"/>
                    </a:cubicBezTo>
                    <a:cubicBezTo>
                      <a:pt x="22013" y="1382"/>
                      <a:pt x="18518" y="1"/>
                      <a:pt x="1416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3564;p71"/>
              <p:cNvSpPr/>
              <p:nvPr/>
            </p:nvSpPr>
            <p:spPr>
              <a:xfrm>
                <a:off x="7936104" y="2273223"/>
                <a:ext cx="490150" cy="1034100"/>
              </a:xfrm>
              <a:custGeom>
                <a:avLst/>
                <a:gdLst/>
                <a:ahLst/>
                <a:cxnLst/>
                <a:rect l="l" t="t" r="r" b="b"/>
                <a:pathLst>
                  <a:path w="28206" h="59508" extrusionOk="0">
                    <a:moveTo>
                      <a:pt x="14396" y="9165"/>
                    </a:moveTo>
                    <a:cubicBezTo>
                      <a:pt x="15945" y="9165"/>
                      <a:pt x="17179" y="9647"/>
                      <a:pt x="18121" y="10588"/>
                    </a:cubicBezTo>
                    <a:cubicBezTo>
                      <a:pt x="19062" y="11551"/>
                      <a:pt x="19523" y="12785"/>
                      <a:pt x="19523" y="14354"/>
                    </a:cubicBezTo>
                    <a:lnTo>
                      <a:pt x="19523" y="23038"/>
                    </a:lnTo>
                    <a:cubicBezTo>
                      <a:pt x="19523" y="24460"/>
                      <a:pt x="19021" y="25674"/>
                      <a:pt x="18016" y="26699"/>
                    </a:cubicBezTo>
                    <a:cubicBezTo>
                      <a:pt x="17033" y="27704"/>
                      <a:pt x="15819" y="28206"/>
                      <a:pt x="14396" y="28206"/>
                    </a:cubicBezTo>
                    <a:lnTo>
                      <a:pt x="8977" y="28206"/>
                    </a:lnTo>
                    <a:lnTo>
                      <a:pt x="8977" y="9165"/>
                    </a:lnTo>
                    <a:close/>
                    <a:moveTo>
                      <a:pt x="1" y="1"/>
                    </a:moveTo>
                    <a:lnTo>
                      <a:pt x="1" y="59508"/>
                    </a:lnTo>
                    <a:lnTo>
                      <a:pt x="8977" y="59508"/>
                    </a:lnTo>
                    <a:lnTo>
                      <a:pt x="8977" y="37098"/>
                    </a:lnTo>
                    <a:lnTo>
                      <a:pt x="14166" y="37098"/>
                    </a:lnTo>
                    <a:cubicBezTo>
                      <a:pt x="18058" y="37098"/>
                      <a:pt x="21364" y="35696"/>
                      <a:pt x="24105" y="32914"/>
                    </a:cubicBezTo>
                    <a:cubicBezTo>
                      <a:pt x="26846" y="30131"/>
                      <a:pt x="28206" y="26783"/>
                      <a:pt x="28206" y="22849"/>
                    </a:cubicBezTo>
                    <a:lnTo>
                      <a:pt x="28206" y="14208"/>
                    </a:lnTo>
                    <a:cubicBezTo>
                      <a:pt x="28206" y="10128"/>
                      <a:pt x="27013" y="6759"/>
                      <a:pt x="24607" y="4144"/>
                    </a:cubicBezTo>
                    <a:cubicBezTo>
                      <a:pt x="22013" y="1382"/>
                      <a:pt x="18518" y="1"/>
                      <a:pt x="1416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3565;p71"/>
              <p:cNvSpPr/>
              <p:nvPr/>
            </p:nvSpPr>
            <p:spPr>
              <a:xfrm>
                <a:off x="8092101" y="2650643"/>
                <a:ext cx="334152" cy="267266"/>
              </a:xfrm>
              <a:custGeom>
                <a:avLst/>
                <a:gdLst/>
                <a:ahLst/>
                <a:cxnLst/>
                <a:rect l="l" t="t" r="r" b="b"/>
                <a:pathLst>
                  <a:path w="19229" h="15380" extrusionOk="0">
                    <a:moveTo>
                      <a:pt x="10546" y="0"/>
                    </a:moveTo>
                    <a:lnTo>
                      <a:pt x="10546" y="1319"/>
                    </a:lnTo>
                    <a:cubicBezTo>
                      <a:pt x="10546" y="2741"/>
                      <a:pt x="10044" y="3976"/>
                      <a:pt x="9039" y="4980"/>
                    </a:cubicBezTo>
                    <a:cubicBezTo>
                      <a:pt x="8056" y="5985"/>
                      <a:pt x="6842" y="6508"/>
                      <a:pt x="5419" y="6508"/>
                    </a:cubicBezTo>
                    <a:lnTo>
                      <a:pt x="0" y="6508"/>
                    </a:lnTo>
                    <a:lnTo>
                      <a:pt x="0" y="15379"/>
                    </a:lnTo>
                    <a:lnTo>
                      <a:pt x="5189" y="15379"/>
                    </a:lnTo>
                    <a:cubicBezTo>
                      <a:pt x="9081" y="15379"/>
                      <a:pt x="12387" y="13977"/>
                      <a:pt x="15128" y="11195"/>
                    </a:cubicBezTo>
                    <a:cubicBezTo>
                      <a:pt x="17869" y="8412"/>
                      <a:pt x="19229" y="5064"/>
                      <a:pt x="19229" y="1130"/>
                    </a:cubicBezTo>
                    <a:lnTo>
                      <a:pt x="19229" y="0"/>
                    </a:lnTo>
                    <a:close/>
                  </a:path>
                </a:pathLst>
              </a:custGeom>
              <a:solidFill>
                <a:srgbClr val="EEAA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3566;p71"/>
              <p:cNvSpPr/>
              <p:nvPr/>
            </p:nvSpPr>
            <p:spPr>
              <a:xfrm>
                <a:off x="8092101" y="2650643"/>
                <a:ext cx="334152" cy="267266"/>
              </a:xfrm>
              <a:custGeom>
                <a:avLst/>
                <a:gdLst/>
                <a:ahLst/>
                <a:cxnLst/>
                <a:rect l="l" t="t" r="r" b="b"/>
                <a:pathLst>
                  <a:path w="19229" h="15380" extrusionOk="0">
                    <a:moveTo>
                      <a:pt x="10546" y="0"/>
                    </a:moveTo>
                    <a:lnTo>
                      <a:pt x="10546" y="1319"/>
                    </a:lnTo>
                    <a:cubicBezTo>
                      <a:pt x="10546" y="2741"/>
                      <a:pt x="10044" y="3976"/>
                      <a:pt x="9039" y="4980"/>
                    </a:cubicBezTo>
                    <a:cubicBezTo>
                      <a:pt x="8056" y="5985"/>
                      <a:pt x="6842" y="6508"/>
                      <a:pt x="5419" y="6508"/>
                    </a:cubicBezTo>
                    <a:lnTo>
                      <a:pt x="0" y="6508"/>
                    </a:lnTo>
                    <a:lnTo>
                      <a:pt x="0" y="15379"/>
                    </a:lnTo>
                    <a:lnTo>
                      <a:pt x="5189" y="15379"/>
                    </a:lnTo>
                    <a:cubicBezTo>
                      <a:pt x="9081" y="15379"/>
                      <a:pt x="12387" y="13977"/>
                      <a:pt x="15128" y="11195"/>
                    </a:cubicBezTo>
                    <a:cubicBezTo>
                      <a:pt x="17869" y="8412"/>
                      <a:pt x="19229" y="5064"/>
                      <a:pt x="19229" y="1130"/>
                    </a:cubicBezTo>
                    <a:lnTo>
                      <a:pt x="1922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3567;p71"/>
              <p:cNvSpPr/>
              <p:nvPr/>
            </p:nvSpPr>
            <p:spPr>
              <a:xfrm>
                <a:off x="8092101" y="2763352"/>
                <a:ext cx="33104" cy="154555"/>
              </a:xfrm>
              <a:custGeom>
                <a:avLst/>
                <a:gdLst/>
                <a:ahLst/>
                <a:cxnLst/>
                <a:rect l="l" t="t" r="r" b="b"/>
                <a:pathLst>
                  <a:path w="1905" h="8894" extrusionOk="0">
                    <a:moveTo>
                      <a:pt x="0" y="1"/>
                    </a:moveTo>
                    <a:lnTo>
                      <a:pt x="0" y="8893"/>
                    </a:lnTo>
                    <a:lnTo>
                      <a:pt x="1904" y="8893"/>
                    </a:lnTo>
                    <a:lnTo>
                      <a:pt x="190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3568;p71"/>
              <p:cNvSpPr/>
              <p:nvPr/>
            </p:nvSpPr>
            <p:spPr>
              <a:xfrm>
                <a:off x="8275346" y="2639365"/>
                <a:ext cx="150906" cy="33469"/>
              </a:xfrm>
              <a:custGeom>
                <a:avLst/>
                <a:gdLst/>
                <a:ahLst/>
                <a:cxnLst/>
                <a:rect l="l" t="t" r="r" b="b"/>
                <a:pathLst>
                  <a:path w="8684" h="1926" extrusionOk="0">
                    <a:moveTo>
                      <a:pt x="1" y="1"/>
                    </a:moveTo>
                    <a:lnTo>
                      <a:pt x="1" y="1926"/>
                    </a:lnTo>
                    <a:lnTo>
                      <a:pt x="8684" y="1926"/>
                    </a:lnTo>
                    <a:cubicBezTo>
                      <a:pt x="8684" y="1884"/>
                      <a:pt x="8684" y="1821"/>
                      <a:pt x="8684" y="1779"/>
                    </a:cubicBezTo>
                    <a:lnTo>
                      <a:pt x="8684" y="1"/>
                    </a:lnTo>
                    <a:close/>
                  </a:path>
                </a:pathLst>
              </a:custGeom>
              <a:solidFill>
                <a:srgbClr val="FFDC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3569;p71"/>
              <p:cNvSpPr/>
              <p:nvPr/>
            </p:nvSpPr>
            <p:spPr>
              <a:xfrm>
                <a:off x="8275346" y="2639365"/>
                <a:ext cx="150906" cy="33469"/>
              </a:xfrm>
              <a:custGeom>
                <a:avLst/>
                <a:gdLst/>
                <a:ahLst/>
                <a:cxnLst/>
                <a:rect l="l" t="t" r="r" b="b"/>
                <a:pathLst>
                  <a:path w="8684" h="1926" extrusionOk="0">
                    <a:moveTo>
                      <a:pt x="1" y="1"/>
                    </a:moveTo>
                    <a:lnTo>
                      <a:pt x="1" y="1926"/>
                    </a:lnTo>
                    <a:lnTo>
                      <a:pt x="8684" y="1926"/>
                    </a:lnTo>
                    <a:cubicBezTo>
                      <a:pt x="8684" y="1884"/>
                      <a:pt x="8684" y="1821"/>
                      <a:pt x="8684" y="1779"/>
                    </a:cubicBezTo>
                    <a:lnTo>
                      <a:pt x="8684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3" name="Google Shape;3478;p71"/>
          <p:cNvGrpSpPr/>
          <p:nvPr/>
        </p:nvGrpSpPr>
        <p:grpSpPr>
          <a:xfrm>
            <a:off x="3405139" y="2766238"/>
            <a:ext cx="2464147" cy="1991671"/>
            <a:chOff x="3016183" y="1831893"/>
            <a:chExt cx="1976060" cy="1597170"/>
          </a:xfrm>
        </p:grpSpPr>
        <p:sp>
          <p:nvSpPr>
            <p:cNvPr id="84" name="Google Shape;3479;p71"/>
            <p:cNvSpPr/>
            <p:nvPr/>
          </p:nvSpPr>
          <p:spPr>
            <a:xfrm>
              <a:off x="3016183" y="2880630"/>
              <a:ext cx="118731" cy="180754"/>
            </a:xfrm>
            <a:custGeom>
              <a:avLst/>
              <a:gdLst/>
              <a:ahLst/>
              <a:cxnLst/>
              <a:rect l="l" t="t" r="r" b="b"/>
              <a:pathLst>
                <a:path w="8040" h="12240" extrusionOk="0">
                  <a:moveTo>
                    <a:pt x="700" y="1"/>
                  </a:moveTo>
                  <a:cubicBezTo>
                    <a:pt x="652" y="1"/>
                    <a:pt x="610" y="12"/>
                    <a:pt x="574" y="33"/>
                  </a:cubicBezTo>
                  <a:cubicBezTo>
                    <a:pt x="0" y="339"/>
                    <a:pt x="1072" y="3326"/>
                    <a:pt x="2986" y="6695"/>
                  </a:cubicBezTo>
                  <a:cubicBezTo>
                    <a:pt x="4781" y="9854"/>
                    <a:pt x="6644" y="12239"/>
                    <a:pt x="7342" y="12239"/>
                  </a:cubicBezTo>
                  <a:cubicBezTo>
                    <a:pt x="7388" y="12239"/>
                    <a:pt x="7430" y="12229"/>
                    <a:pt x="7465" y="12207"/>
                  </a:cubicBezTo>
                  <a:cubicBezTo>
                    <a:pt x="8040" y="11901"/>
                    <a:pt x="6968" y="8877"/>
                    <a:pt x="5053" y="5508"/>
                  </a:cubicBezTo>
                  <a:cubicBezTo>
                    <a:pt x="3296" y="2351"/>
                    <a:pt x="1403" y="1"/>
                    <a:pt x="7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480;p71"/>
            <p:cNvSpPr/>
            <p:nvPr/>
          </p:nvSpPr>
          <p:spPr>
            <a:xfrm>
              <a:off x="3158080" y="2839282"/>
              <a:ext cx="56545" cy="55984"/>
            </a:xfrm>
            <a:custGeom>
              <a:avLst/>
              <a:gdLst/>
              <a:ahLst/>
              <a:cxnLst/>
              <a:rect l="l" t="t" r="r" b="b"/>
              <a:pathLst>
                <a:path w="3829" h="3791" extrusionOk="0">
                  <a:moveTo>
                    <a:pt x="1914" y="0"/>
                  </a:moveTo>
                  <a:cubicBezTo>
                    <a:pt x="881" y="0"/>
                    <a:pt x="0" y="842"/>
                    <a:pt x="0" y="1876"/>
                  </a:cubicBezTo>
                  <a:cubicBezTo>
                    <a:pt x="0" y="2948"/>
                    <a:pt x="881" y="3790"/>
                    <a:pt x="1914" y="3790"/>
                  </a:cubicBezTo>
                  <a:cubicBezTo>
                    <a:pt x="2948" y="3790"/>
                    <a:pt x="3829" y="2948"/>
                    <a:pt x="3829" y="1876"/>
                  </a:cubicBezTo>
                  <a:cubicBezTo>
                    <a:pt x="3829" y="842"/>
                    <a:pt x="2948" y="0"/>
                    <a:pt x="191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481;p71"/>
            <p:cNvSpPr/>
            <p:nvPr/>
          </p:nvSpPr>
          <p:spPr>
            <a:xfrm>
              <a:off x="3137155" y="2976660"/>
              <a:ext cx="18681" cy="18666"/>
            </a:xfrm>
            <a:custGeom>
              <a:avLst/>
              <a:gdLst/>
              <a:ahLst/>
              <a:cxnLst/>
              <a:rect l="l" t="t" r="r" b="b"/>
              <a:pathLst>
                <a:path w="1265" h="1264" extrusionOk="0">
                  <a:moveTo>
                    <a:pt x="613" y="0"/>
                  </a:moveTo>
                  <a:cubicBezTo>
                    <a:pt x="269" y="0"/>
                    <a:pt x="1" y="268"/>
                    <a:pt x="1" y="613"/>
                  </a:cubicBezTo>
                  <a:cubicBezTo>
                    <a:pt x="1" y="957"/>
                    <a:pt x="269" y="1264"/>
                    <a:pt x="613" y="1264"/>
                  </a:cubicBezTo>
                  <a:cubicBezTo>
                    <a:pt x="958" y="1264"/>
                    <a:pt x="1264" y="957"/>
                    <a:pt x="1264" y="613"/>
                  </a:cubicBezTo>
                  <a:cubicBezTo>
                    <a:pt x="1264" y="268"/>
                    <a:pt x="958" y="0"/>
                    <a:pt x="61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7" name="Google Shape;3482;p71"/>
            <p:cNvGrpSpPr/>
            <p:nvPr/>
          </p:nvGrpSpPr>
          <p:grpSpPr>
            <a:xfrm>
              <a:off x="3024773" y="1831893"/>
              <a:ext cx="1967470" cy="1597170"/>
              <a:chOff x="3600785" y="1912862"/>
              <a:chExt cx="2458723" cy="1995964"/>
            </a:xfrm>
          </p:grpSpPr>
          <p:sp>
            <p:nvSpPr>
              <p:cNvPr id="89" name="Google Shape;3483;p71"/>
              <p:cNvSpPr/>
              <p:nvPr/>
            </p:nvSpPr>
            <p:spPr>
              <a:xfrm>
                <a:off x="4063563" y="1912862"/>
                <a:ext cx="1995945" cy="1995964"/>
              </a:xfrm>
              <a:custGeom>
                <a:avLst/>
                <a:gdLst/>
                <a:ahLst/>
                <a:cxnLst/>
                <a:rect l="l" t="t" r="r" b="b"/>
                <a:pathLst>
                  <a:path w="108152" h="108153" extrusionOk="0">
                    <a:moveTo>
                      <a:pt x="54095" y="1"/>
                    </a:moveTo>
                    <a:cubicBezTo>
                      <a:pt x="24195" y="1"/>
                      <a:pt x="0" y="24196"/>
                      <a:pt x="0" y="54057"/>
                    </a:cubicBezTo>
                    <a:cubicBezTo>
                      <a:pt x="0" y="83957"/>
                      <a:pt x="24195" y="108152"/>
                      <a:pt x="54095" y="108152"/>
                    </a:cubicBezTo>
                    <a:cubicBezTo>
                      <a:pt x="83956" y="108152"/>
                      <a:pt x="108152" y="83957"/>
                      <a:pt x="108152" y="54057"/>
                    </a:cubicBezTo>
                    <a:cubicBezTo>
                      <a:pt x="108152" y="24196"/>
                      <a:pt x="83956" y="1"/>
                      <a:pt x="540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3484;p71"/>
              <p:cNvSpPr/>
              <p:nvPr/>
            </p:nvSpPr>
            <p:spPr>
              <a:xfrm>
                <a:off x="4125738" y="1912862"/>
                <a:ext cx="1696384" cy="721351"/>
              </a:xfrm>
              <a:custGeom>
                <a:avLst/>
                <a:gdLst/>
                <a:ahLst/>
                <a:cxnLst/>
                <a:rect l="l" t="t" r="r" b="b"/>
                <a:pathLst>
                  <a:path w="91920" h="39087" extrusionOk="0">
                    <a:moveTo>
                      <a:pt x="50726" y="1"/>
                    </a:moveTo>
                    <a:cubicBezTo>
                      <a:pt x="27488" y="1"/>
                      <a:pt x="7657" y="14663"/>
                      <a:pt x="0" y="35260"/>
                    </a:cubicBezTo>
                    <a:cubicBezTo>
                      <a:pt x="4096" y="36638"/>
                      <a:pt x="8346" y="37710"/>
                      <a:pt x="12787" y="38284"/>
                    </a:cubicBezTo>
                    <a:cubicBezTo>
                      <a:pt x="17172" y="38826"/>
                      <a:pt x="21513" y="39087"/>
                      <a:pt x="25811" y="39087"/>
                    </a:cubicBezTo>
                    <a:cubicBezTo>
                      <a:pt x="47328" y="39087"/>
                      <a:pt x="67771" y="32557"/>
                      <a:pt x="87364" y="22090"/>
                    </a:cubicBezTo>
                    <a:cubicBezTo>
                      <a:pt x="89010" y="21210"/>
                      <a:pt x="90541" y="20214"/>
                      <a:pt x="91919" y="19066"/>
                    </a:cubicBezTo>
                    <a:cubicBezTo>
                      <a:pt x="82004" y="7389"/>
                      <a:pt x="67226" y="1"/>
                      <a:pt x="5072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3485;p71"/>
              <p:cNvSpPr/>
              <p:nvPr/>
            </p:nvSpPr>
            <p:spPr>
              <a:xfrm>
                <a:off x="4213344" y="3082872"/>
                <a:ext cx="1831327" cy="825954"/>
              </a:xfrm>
              <a:custGeom>
                <a:avLst/>
                <a:gdLst/>
                <a:ahLst/>
                <a:cxnLst/>
                <a:rect l="l" t="t" r="r" b="b"/>
                <a:pathLst>
                  <a:path w="99232" h="44755" extrusionOk="0">
                    <a:moveTo>
                      <a:pt x="99232" y="0"/>
                    </a:moveTo>
                    <a:lnTo>
                      <a:pt x="99232" y="0"/>
                    </a:lnTo>
                    <a:cubicBezTo>
                      <a:pt x="94178" y="5475"/>
                      <a:pt x="88283" y="10146"/>
                      <a:pt x="81813" y="13821"/>
                    </a:cubicBezTo>
                    <a:cubicBezTo>
                      <a:pt x="68169" y="21805"/>
                      <a:pt x="53009" y="26120"/>
                      <a:pt x="37592" y="26120"/>
                    </a:cubicBezTo>
                    <a:cubicBezTo>
                      <a:pt x="31941" y="26120"/>
                      <a:pt x="26255" y="25540"/>
                      <a:pt x="20597" y="24349"/>
                    </a:cubicBezTo>
                    <a:cubicBezTo>
                      <a:pt x="13821" y="22818"/>
                      <a:pt x="6853" y="21210"/>
                      <a:pt x="0" y="19181"/>
                    </a:cubicBezTo>
                    <a:lnTo>
                      <a:pt x="0" y="19181"/>
                    </a:lnTo>
                    <a:cubicBezTo>
                      <a:pt x="9571" y="34532"/>
                      <a:pt x="26569" y="44754"/>
                      <a:pt x="45979" y="44754"/>
                    </a:cubicBezTo>
                    <a:cubicBezTo>
                      <a:pt x="72663" y="44754"/>
                      <a:pt x="94829" y="25421"/>
                      <a:pt x="99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3486;p71"/>
              <p:cNvSpPr/>
              <p:nvPr/>
            </p:nvSpPr>
            <p:spPr>
              <a:xfrm>
                <a:off x="4301651" y="2155914"/>
                <a:ext cx="1519769" cy="1519751"/>
              </a:xfrm>
              <a:custGeom>
                <a:avLst/>
                <a:gdLst/>
                <a:ahLst/>
                <a:cxnLst/>
                <a:rect l="l" t="t" r="r" b="b"/>
                <a:pathLst>
                  <a:path w="82350" h="82349" extrusionOk="0">
                    <a:moveTo>
                      <a:pt x="41194" y="0"/>
                    </a:moveTo>
                    <a:cubicBezTo>
                      <a:pt x="18454" y="0"/>
                      <a:pt x="1" y="18453"/>
                      <a:pt x="1" y="41193"/>
                    </a:cubicBezTo>
                    <a:cubicBezTo>
                      <a:pt x="1" y="63934"/>
                      <a:pt x="18454" y="82349"/>
                      <a:pt x="41194" y="82349"/>
                    </a:cubicBezTo>
                    <a:cubicBezTo>
                      <a:pt x="63896" y="82349"/>
                      <a:pt x="82349" y="63934"/>
                      <a:pt x="82349" y="41193"/>
                    </a:cubicBezTo>
                    <a:cubicBezTo>
                      <a:pt x="82349" y="18453"/>
                      <a:pt x="63896" y="0"/>
                      <a:pt x="411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3487;p71"/>
              <p:cNvSpPr/>
              <p:nvPr/>
            </p:nvSpPr>
            <p:spPr>
              <a:xfrm>
                <a:off x="4347585" y="2247045"/>
                <a:ext cx="1427900" cy="1428620"/>
              </a:xfrm>
              <a:custGeom>
                <a:avLst/>
                <a:gdLst/>
                <a:ahLst/>
                <a:cxnLst/>
                <a:rect l="l" t="t" r="r" b="b"/>
                <a:pathLst>
                  <a:path w="77372" h="77411" extrusionOk="0">
                    <a:moveTo>
                      <a:pt x="38705" y="1"/>
                    </a:moveTo>
                    <a:cubicBezTo>
                      <a:pt x="17304" y="1"/>
                      <a:pt x="0" y="17343"/>
                      <a:pt x="0" y="38706"/>
                    </a:cubicBezTo>
                    <a:cubicBezTo>
                      <a:pt x="0" y="60068"/>
                      <a:pt x="17304" y="77411"/>
                      <a:pt x="38705" y="77411"/>
                    </a:cubicBezTo>
                    <a:cubicBezTo>
                      <a:pt x="60067" y="77411"/>
                      <a:pt x="77372" y="60068"/>
                      <a:pt x="77372" y="38706"/>
                    </a:cubicBezTo>
                    <a:cubicBezTo>
                      <a:pt x="77372" y="17343"/>
                      <a:pt x="60067" y="1"/>
                      <a:pt x="3870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3488;p71"/>
              <p:cNvSpPr/>
              <p:nvPr/>
            </p:nvSpPr>
            <p:spPr>
              <a:xfrm>
                <a:off x="5038559" y="2803094"/>
                <a:ext cx="36762" cy="36744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991" extrusionOk="0">
                    <a:moveTo>
                      <a:pt x="996" y="0"/>
                    </a:moveTo>
                    <a:cubicBezTo>
                      <a:pt x="460" y="0"/>
                      <a:pt x="1" y="459"/>
                      <a:pt x="1" y="995"/>
                    </a:cubicBezTo>
                    <a:cubicBezTo>
                      <a:pt x="1" y="1570"/>
                      <a:pt x="460" y="1991"/>
                      <a:pt x="996" y="1991"/>
                    </a:cubicBezTo>
                    <a:cubicBezTo>
                      <a:pt x="1532" y="1991"/>
                      <a:pt x="1991" y="1570"/>
                      <a:pt x="1991" y="995"/>
                    </a:cubicBezTo>
                    <a:cubicBezTo>
                      <a:pt x="1991" y="459"/>
                      <a:pt x="1532" y="0"/>
                      <a:pt x="996" y="0"/>
                    </a:cubicBezTo>
                    <a:close/>
                  </a:path>
                </a:pathLst>
              </a:custGeom>
              <a:solidFill>
                <a:srgbClr val="1522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3489;p71"/>
              <p:cNvSpPr/>
              <p:nvPr/>
            </p:nvSpPr>
            <p:spPr>
              <a:xfrm>
                <a:off x="4960845" y="2855377"/>
                <a:ext cx="22626" cy="22626"/>
              </a:xfrm>
              <a:custGeom>
                <a:avLst/>
                <a:gdLst/>
                <a:ahLst/>
                <a:cxnLst/>
                <a:rect l="l" t="t" r="r" b="b"/>
                <a:pathLst>
                  <a:path w="1226" h="1226" extrusionOk="0">
                    <a:moveTo>
                      <a:pt x="613" y="0"/>
                    </a:moveTo>
                    <a:cubicBezTo>
                      <a:pt x="268" y="0"/>
                      <a:pt x="1" y="268"/>
                      <a:pt x="1" y="613"/>
                    </a:cubicBezTo>
                    <a:cubicBezTo>
                      <a:pt x="1" y="957"/>
                      <a:pt x="268" y="1225"/>
                      <a:pt x="613" y="1225"/>
                    </a:cubicBezTo>
                    <a:cubicBezTo>
                      <a:pt x="958" y="1225"/>
                      <a:pt x="1226" y="957"/>
                      <a:pt x="1226" y="613"/>
                    </a:cubicBezTo>
                    <a:cubicBezTo>
                      <a:pt x="1226" y="268"/>
                      <a:pt x="958" y="0"/>
                      <a:pt x="613" y="0"/>
                    </a:cubicBezTo>
                    <a:close/>
                  </a:path>
                </a:pathLst>
              </a:custGeom>
              <a:solidFill>
                <a:srgbClr val="1522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3490;p71"/>
              <p:cNvSpPr/>
              <p:nvPr/>
            </p:nvSpPr>
            <p:spPr>
              <a:xfrm>
                <a:off x="5253338" y="2862427"/>
                <a:ext cx="36762" cy="3676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992" extrusionOk="0">
                    <a:moveTo>
                      <a:pt x="996" y="1"/>
                    </a:moveTo>
                    <a:cubicBezTo>
                      <a:pt x="460" y="1"/>
                      <a:pt x="1" y="460"/>
                      <a:pt x="1" y="996"/>
                    </a:cubicBezTo>
                    <a:cubicBezTo>
                      <a:pt x="1" y="1571"/>
                      <a:pt x="460" y="1992"/>
                      <a:pt x="996" y="1992"/>
                    </a:cubicBezTo>
                    <a:cubicBezTo>
                      <a:pt x="1571" y="1992"/>
                      <a:pt x="1992" y="1571"/>
                      <a:pt x="1992" y="996"/>
                    </a:cubicBezTo>
                    <a:cubicBezTo>
                      <a:pt x="1992" y="460"/>
                      <a:pt x="1571" y="1"/>
                      <a:pt x="996" y="1"/>
                    </a:cubicBezTo>
                    <a:close/>
                  </a:path>
                </a:pathLst>
              </a:custGeom>
              <a:solidFill>
                <a:srgbClr val="1522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3491;p71"/>
              <p:cNvSpPr/>
              <p:nvPr/>
            </p:nvSpPr>
            <p:spPr>
              <a:xfrm>
                <a:off x="5304219" y="2954278"/>
                <a:ext cx="32518" cy="32518"/>
              </a:xfrm>
              <a:custGeom>
                <a:avLst/>
                <a:gdLst/>
                <a:ahLst/>
                <a:cxnLst/>
                <a:rect l="l" t="t" r="r" b="b"/>
                <a:pathLst>
                  <a:path w="1762" h="1762" extrusionOk="0">
                    <a:moveTo>
                      <a:pt x="881" y="1"/>
                    </a:moveTo>
                    <a:cubicBezTo>
                      <a:pt x="422" y="1"/>
                      <a:pt x="0" y="384"/>
                      <a:pt x="0" y="881"/>
                    </a:cubicBezTo>
                    <a:cubicBezTo>
                      <a:pt x="0" y="1379"/>
                      <a:pt x="422" y="1762"/>
                      <a:pt x="881" y="1762"/>
                    </a:cubicBezTo>
                    <a:cubicBezTo>
                      <a:pt x="1379" y="1762"/>
                      <a:pt x="1761" y="1379"/>
                      <a:pt x="1761" y="881"/>
                    </a:cubicBezTo>
                    <a:cubicBezTo>
                      <a:pt x="1761" y="422"/>
                      <a:pt x="1379" y="1"/>
                      <a:pt x="881" y="1"/>
                    </a:cubicBezTo>
                    <a:close/>
                  </a:path>
                </a:pathLst>
              </a:custGeom>
              <a:solidFill>
                <a:srgbClr val="1522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3492;p71"/>
              <p:cNvSpPr/>
              <p:nvPr/>
            </p:nvSpPr>
            <p:spPr>
              <a:xfrm>
                <a:off x="4986276" y="3264451"/>
                <a:ext cx="53003" cy="53003"/>
              </a:xfrm>
              <a:custGeom>
                <a:avLst/>
                <a:gdLst/>
                <a:ahLst/>
                <a:cxnLst/>
                <a:rect l="l" t="t" r="r" b="b"/>
                <a:pathLst>
                  <a:path w="2872" h="2872" extrusionOk="0">
                    <a:moveTo>
                      <a:pt x="1456" y="0"/>
                    </a:moveTo>
                    <a:cubicBezTo>
                      <a:pt x="652" y="0"/>
                      <a:pt x="1" y="613"/>
                      <a:pt x="1" y="1417"/>
                    </a:cubicBezTo>
                    <a:cubicBezTo>
                      <a:pt x="1" y="2221"/>
                      <a:pt x="652" y="2872"/>
                      <a:pt x="1456" y="2872"/>
                    </a:cubicBezTo>
                    <a:cubicBezTo>
                      <a:pt x="2221" y="2872"/>
                      <a:pt x="2872" y="2221"/>
                      <a:pt x="2872" y="1417"/>
                    </a:cubicBezTo>
                    <a:cubicBezTo>
                      <a:pt x="2872" y="613"/>
                      <a:pt x="2221" y="0"/>
                      <a:pt x="1456" y="0"/>
                    </a:cubicBezTo>
                    <a:close/>
                  </a:path>
                </a:pathLst>
              </a:custGeom>
              <a:solidFill>
                <a:srgbClr val="1522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3493;p71"/>
              <p:cNvSpPr/>
              <p:nvPr/>
            </p:nvSpPr>
            <p:spPr>
              <a:xfrm>
                <a:off x="4801873" y="3317435"/>
                <a:ext cx="33939" cy="33939"/>
              </a:xfrm>
              <a:custGeom>
                <a:avLst/>
                <a:gdLst/>
                <a:ahLst/>
                <a:cxnLst/>
                <a:rect l="l" t="t" r="r" b="b"/>
                <a:pathLst>
                  <a:path w="1839" h="1839" extrusionOk="0">
                    <a:moveTo>
                      <a:pt x="919" y="1"/>
                    </a:moveTo>
                    <a:cubicBezTo>
                      <a:pt x="422" y="1"/>
                      <a:pt x="1" y="383"/>
                      <a:pt x="1" y="919"/>
                    </a:cubicBezTo>
                    <a:cubicBezTo>
                      <a:pt x="1" y="1417"/>
                      <a:pt x="422" y="1838"/>
                      <a:pt x="919" y="1838"/>
                    </a:cubicBezTo>
                    <a:cubicBezTo>
                      <a:pt x="1417" y="1838"/>
                      <a:pt x="1838" y="1417"/>
                      <a:pt x="1838" y="919"/>
                    </a:cubicBezTo>
                    <a:cubicBezTo>
                      <a:pt x="1838" y="383"/>
                      <a:pt x="1417" y="1"/>
                      <a:pt x="919" y="1"/>
                    </a:cubicBezTo>
                    <a:close/>
                  </a:path>
                </a:pathLst>
              </a:custGeom>
              <a:solidFill>
                <a:srgbClr val="1522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3494;p71"/>
              <p:cNvSpPr/>
              <p:nvPr/>
            </p:nvSpPr>
            <p:spPr>
              <a:xfrm>
                <a:off x="4895145" y="3423422"/>
                <a:ext cx="33920" cy="33920"/>
              </a:xfrm>
              <a:custGeom>
                <a:avLst/>
                <a:gdLst/>
                <a:ahLst/>
                <a:cxnLst/>
                <a:rect l="l" t="t" r="r" b="b"/>
                <a:pathLst>
                  <a:path w="1838" h="1838" extrusionOk="0">
                    <a:moveTo>
                      <a:pt x="919" y="0"/>
                    </a:moveTo>
                    <a:cubicBezTo>
                      <a:pt x="421" y="0"/>
                      <a:pt x="0" y="383"/>
                      <a:pt x="0" y="919"/>
                    </a:cubicBezTo>
                    <a:cubicBezTo>
                      <a:pt x="0" y="1417"/>
                      <a:pt x="421" y="1838"/>
                      <a:pt x="919" y="1838"/>
                    </a:cubicBezTo>
                    <a:cubicBezTo>
                      <a:pt x="1417" y="1838"/>
                      <a:pt x="1838" y="1417"/>
                      <a:pt x="1838" y="919"/>
                    </a:cubicBezTo>
                    <a:cubicBezTo>
                      <a:pt x="1838" y="383"/>
                      <a:pt x="1417" y="0"/>
                      <a:pt x="919" y="0"/>
                    </a:cubicBezTo>
                    <a:close/>
                  </a:path>
                </a:pathLst>
              </a:custGeom>
              <a:solidFill>
                <a:srgbClr val="1522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3495;p71"/>
              <p:cNvSpPr/>
              <p:nvPr/>
            </p:nvSpPr>
            <p:spPr>
              <a:xfrm>
                <a:off x="5168556" y="3381031"/>
                <a:ext cx="29694" cy="29694"/>
              </a:xfrm>
              <a:custGeom>
                <a:avLst/>
                <a:gdLst/>
                <a:ahLst/>
                <a:cxnLst/>
                <a:rect l="l" t="t" r="r" b="b"/>
                <a:pathLst>
                  <a:path w="1609" h="1609" extrusionOk="0">
                    <a:moveTo>
                      <a:pt x="805" y="0"/>
                    </a:moveTo>
                    <a:cubicBezTo>
                      <a:pt x="384" y="0"/>
                      <a:pt x="1" y="345"/>
                      <a:pt x="1" y="804"/>
                    </a:cubicBezTo>
                    <a:cubicBezTo>
                      <a:pt x="1" y="1225"/>
                      <a:pt x="384" y="1608"/>
                      <a:pt x="805" y="1608"/>
                    </a:cubicBezTo>
                    <a:cubicBezTo>
                      <a:pt x="1264" y="1608"/>
                      <a:pt x="1609" y="1225"/>
                      <a:pt x="1609" y="804"/>
                    </a:cubicBezTo>
                    <a:cubicBezTo>
                      <a:pt x="1609" y="345"/>
                      <a:pt x="1264" y="0"/>
                      <a:pt x="80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3496;p71"/>
              <p:cNvSpPr/>
              <p:nvPr/>
            </p:nvSpPr>
            <p:spPr>
              <a:xfrm>
                <a:off x="5011006" y="2925322"/>
                <a:ext cx="493874" cy="457850"/>
              </a:xfrm>
              <a:custGeom>
                <a:avLst/>
                <a:gdLst/>
                <a:ahLst/>
                <a:cxnLst/>
                <a:rect l="l" t="t" r="r" b="b"/>
                <a:pathLst>
                  <a:path w="26761" h="24809" extrusionOk="0">
                    <a:moveTo>
                      <a:pt x="8232" y="0"/>
                    </a:moveTo>
                    <a:lnTo>
                      <a:pt x="1" y="11332"/>
                    </a:lnTo>
                    <a:lnTo>
                      <a:pt x="18568" y="24808"/>
                    </a:lnTo>
                    <a:lnTo>
                      <a:pt x="26761" y="13476"/>
                    </a:lnTo>
                    <a:lnTo>
                      <a:pt x="823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3497;p71"/>
              <p:cNvSpPr/>
              <p:nvPr/>
            </p:nvSpPr>
            <p:spPr>
              <a:xfrm>
                <a:off x="4716390" y="2926023"/>
                <a:ext cx="457850" cy="276973"/>
              </a:xfrm>
              <a:custGeom>
                <a:avLst/>
                <a:gdLst/>
                <a:ahLst/>
                <a:cxnLst/>
                <a:rect l="l" t="t" r="r" b="b"/>
                <a:pathLst>
                  <a:path w="24809" h="15008" extrusionOk="0">
                    <a:moveTo>
                      <a:pt x="24196" y="0"/>
                    </a:moveTo>
                    <a:lnTo>
                      <a:pt x="0" y="1034"/>
                    </a:lnTo>
                    <a:lnTo>
                      <a:pt x="575" y="15008"/>
                    </a:lnTo>
                    <a:lnTo>
                      <a:pt x="24808" y="13974"/>
                    </a:lnTo>
                    <a:lnTo>
                      <a:pt x="24196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3498;p71"/>
              <p:cNvSpPr/>
              <p:nvPr/>
            </p:nvSpPr>
            <p:spPr>
              <a:xfrm>
                <a:off x="4715689" y="2926023"/>
                <a:ext cx="450782" cy="108829"/>
              </a:xfrm>
              <a:custGeom>
                <a:avLst/>
                <a:gdLst/>
                <a:ahLst/>
                <a:cxnLst/>
                <a:rect l="l" t="t" r="r" b="b"/>
                <a:pathLst>
                  <a:path w="24426" h="5897" extrusionOk="0">
                    <a:moveTo>
                      <a:pt x="24234" y="0"/>
                    </a:moveTo>
                    <a:lnTo>
                      <a:pt x="0" y="1034"/>
                    </a:lnTo>
                    <a:lnTo>
                      <a:pt x="230" y="5896"/>
                    </a:lnTo>
                    <a:lnTo>
                      <a:pt x="24425" y="4862"/>
                    </a:lnTo>
                    <a:lnTo>
                      <a:pt x="24234" y="0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3499;p71"/>
              <p:cNvSpPr/>
              <p:nvPr/>
            </p:nvSpPr>
            <p:spPr>
              <a:xfrm>
                <a:off x="4716390" y="2941562"/>
                <a:ext cx="93272" cy="261434"/>
              </a:xfrm>
              <a:custGeom>
                <a:avLst/>
                <a:gdLst/>
                <a:ahLst/>
                <a:cxnLst/>
                <a:rect l="l" t="t" r="r" b="b"/>
                <a:pathLst>
                  <a:path w="5054" h="14166" extrusionOk="0">
                    <a:moveTo>
                      <a:pt x="4441" y="1"/>
                    </a:moveTo>
                    <a:lnTo>
                      <a:pt x="0" y="192"/>
                    </a:lnTo>
                    <a:lnTo>
                      <a:pt x="575" y="14166"/>
                    </a:lnTo>
                    <a:lnTo>
                      <a:pt x="5054" y="13974"/>
                    </a:lnTo>
                    <a:lnTo>
                      <a:pt x="444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3500;p71"/>
              <p:cNvSpPr/>
              <p:nvPr/>
            </p:nvSpPr>
            <p:spPr>
              <a:xfrm>
                <a:off x="4695905" y="2945087"/>
                <a:ext cx="50880" cy="257927"/>
              </a:xfrm>
              <a:custGeom>
                <a:avLst/>
                <a:gdLst/>
                <a:ahLst/>
                <a:cxnLst/>
                <a:rect l="l" t="t" r="r" b="b"/>
                <a:pathLst>
                  <a:path w="2757" h="13976" extrusionOk="0">
                    <a:moveTo>
                      <a:pt x="1084" y="1"/>
                    </a:moveTo>
                    <a:cubicBezTo>
                      <a:pt x="1080" y="1"/>
                      <a:pt x="1076" y="1"/>
                      <a:pt x="1072" y="1"/>
                    </a:cubicBezTo>
                    <a:cubicBezTo>
                      <a:pt x="421" y="39"/>
                      <a:pt x="0" y="3179"/>
                      <a:pt x="192" y="7045"/>
                    </a:cubicBezTo>
                    <a:cubicBezTo>
                      <a:pt x="344" y="10888"/>
                      <a:pt x="988" y="13975"/>
                      <a:pt x="1672" y="13975"/>
                    </a:cubicBezTo>
                    <a:cubicBezTo>
                      <a:pt x="1676" y="13975"/>
                      <a:pt x="1680" y="13975"/>
                      <a:pt x="1685" y="13975"/>
                    </a:cubicBezTo>
                    <a:cubicBezTo>
                      <a:pt x="2335" y="13975"/>
                      <a:pt x="2757" y="10797"/>
                      <a:pt x="2565" y="6930"/>
                    </a:cubicBezTo>
                    <a:cubicBezTo>
                      <a:pt x="2413" y="3087"/>
                      <a:pt x="1731" y="1"/>
                      <a:pt x="10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3501;p71"/>
              <p:cNvSpPr/>
              <p:nvPr/>
            </p:nvSpPr>
            <p:spPr>
              <a:xfrm>
                <a:off x="4702253" y="2981831"/>
                <a:ext cx="36061" cy="185141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10032" extrusionOk="0">
                    <a:moveTo>
                      <a:pt x="778" y="0"/>
                    </a:moveTo>
                    <a:cubicBezTo>
                      <a:pt x="774" y="0"/>
                      <a:pt x="770" y="1"/>
                      <a:pt x="766" y="1"/>
                    </a:cubicBezTo>
                    <a:cubicBezTo>
                      <a:pt x="269" y="1"/>
                      <a:pt x="1" y="2260"/>
                      <a:pt x="115" y="5016"/>
                    </a:cubicBezTo>
                    <a:cubicBezTo>
                      <a:pt x="230" y="7811"/>
                      <a:pt x="728" y="10031"/>
                      <a:pt x="1187" y="10031"/>
                    </a:cubicBezTo>
                    <a:cubicBezTo>
                      <a:pt x="1647" y="9993"/>
                      <a:pt x="1953" y="7734"/>
                      <a:pt x="1838" y="4978"/>
                    </a:cubicBezTo>
                    <a:cubicBezTo>
                      <a:pt x="1724" y="2207"/>
                      <a:pt x="1234" y="0"/>
                      <a:pt x="7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3502;p71"/>
              <p:cNvSpPr/>
              <p:nvPr/>
            </p:nvSpPr>
            <p:spPr>
              <a:xfrm>
                <a:off x="4775021" y="2941562"/>
                <a:ext cx="50198" cy="257909"/>
              </a:xfrm>
              <a:custGeom>
                <a:avLst/>
                <a:gdLst/>
                <a:ahLst/>
                <a:cxnLst/>
                <a:rect l="l" t="t" r="r" b="b"/>
                <a:pathLst>
                  <a:path w="2720" h="13975" extrusionOk="0">
                    <a:moveTo>
                      <a:pt x="1085" y="0"/>
                    </a:moveTo>
                    <a:cubicBezTo>
                      <a:pt x="1081" y="0"/>
                      <a:pt x="1077" y="0"/>
                      <a:pt x="1073" y="1"/>
                    </a:cubicBezTo>
                    <a:cubicBezTo>
                      <a:pt x="384" y="39"/>
                      <a:pt x="1" y="3178"/>
                      <a:pt x="154" y="7045"/>
                    </a:cubicBezTo>
                    <a:cubicBezTo>
                      <a:pt x="306" y="10888"/>
                      <a:pt x="988" y="13975"/>
                      <a:pt x="1635" y="13975"/>
                    </a:cubicBezTo>
                    <a:cubicBezTo>
                      <a:pt x="1639" y="13975"/>
                      <a:pt x="1643" y="13975"/>
                      <a:pt x="1647" y="13974"/>
                    </a:cubicBezTo>
                    <a:cubicBezTo>
                      <a:pt x="2298" y="13974"/>
                      <a:pt x="2719" y="10797"/>
                      <a:pt x="2566" y="6930"/>
                    </a:cubicBezTo>
                    <a:cubicBezTo>
                      <a:pt x="2376" y="3087"/>
                      <a:pt x="1732" y="0"/>
                      <a:pt x="10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3503;p71"/>
              <p:cNvSpPr/>
              <p:nvPr/>
            </p:nvSpPr>
            <p:spPr>
              <a:xfrm>
                <a:off x="5109924" y="2926023"/>
                <a:ext cx="394955" cy="320785"/>
              </a:xfrm>
              <a:custGeom>
                <a:avLst/>
                <a:gdLst/>
                <a:ahLst/>
                <a:cxnLst/>
                <a:rect l="l" t="t" r="r" b="b"/>
                <a:pathLst>
                  <a:path w="21401" h="17382" extrusionOk="0">
                    <a:moveTo>
                      <a:pt x="2872" y="0"/>
                    </a:moveTo>
                    <a:lnTo>
                      <a:pt x="0" y="3944"/>
                    </a:lnTo>
                    <a:lnTo>
                      <a:pt x="18530" y="17381"/>
                    </a:lnTo>
                    <a:lnTo>
                      <a:pt x="21401" y="13438"/>
                    </a:lnTo>
                    <a:lnTo>
                      <a:pt x="2872" y="0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3504;p71"/>
              <p:cNvSpPr/>
              <p:nvPr/>
            </p:nvSpPr>
            <p:spPr>
              <a:xfrm>
                <a:off x="5106375" y="2988551"/>
                <a:ext cx="769426" cy="687154"/>
              </a:xfrm>
              <a:custGeom>
                <a:avLst/>
                <a:gdLst/>
                <a:ahLst/>
                <a:cxnLst/>
                <a:rect l="l" t="t" r="r" b="b"/>
                <a:pathLst>
                  <a:path w="41692" h="35567" extrusionOk="0">
                    <a:moveTo>
                      <a:pt x="8231" y="0"/>
                    </a:moveTo>
                    <a:lnTo>
                      <a:pt x="0" y="11332"/>
                    </a:lnTo>
                    <a:lnTo>
                      <a:pt x="33460" y="35566"/>
                    </a:lnTo>
                    <a:lnTo>
                      <a:pt x="41691" y="24234"/>
                    </a:lnTo>
                    <a:lnTo>
                      <a:pt x="823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3505;p71"/>
              <p:cNvSpPr/>
              <p:nvPr/>
            </p:nvSpPr>
            <p:spPr>
              <a:xfrm>
                <a:off x="3600785" y="2343842"/>
                <a:ext cx="1682247" cy="1105030"/>
              </a:xfrm>
              <a:custGeom>
                <a:avLst/>
                <a:gdLst/>
                <a:ahLst/>
                <a:cxnLst/>
                <a:rect l="l" t="t" r="r" b="b"/>
                <a:pathLst>
                  <a:path w="91154" h="59877" extrusionOk="0">
                    <a:moveTo>
                      <a:pt x="84225" y="1"/>
                    </a:moveTo>
                    <a:lnTo>
                      <a:pt x="0" y="47702"/>
                    </a:lnTo>
                    <a:lnTo>
                      <a:pt x="6891" y="59876"/>
                    </a:lnTo>
                    <a:lnTo>
                      <a:pt x="91154" y="12175"/>
                    </a:lnTo>
                    <a:lnTo>
                      <a:pt x="84225" y="1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3506;p71"/>
              <p:cNvSpPr/>
              <p:nvPr/>
            </p:nvSpPr>
            <p:spPr>
              <a:xfrm>
                <a:off x="3683445" y="2490097"/>
                <a:ext cx="1599587" cy="958774"/>
              </a:xfrm>
              <a:custGeom>
                <a:avLst/>
                <a:gdLst/>
                <a:ahLst/>
                <a:cxnLst/>
                <a:rect l="l" t="t" r="r" b="b"/>
                <a:pathLst>
                  <a:path w="86675" h="51952" extrusionOk="0">
                    <a:moveTo>
                      <a:pt x="84263" y="0"/>
                    </a:moveTo>
                    <a:lnTo>
                      <a:pt x="0" y="47702"/>
                    </a:lnTo>
                    <a:lnTo>
                      <a:pt x="2412" y="51951"/>
                    </a:lnTo>
                    <a:lnTo>
                      <a:pt x="86675" y="4250"/>
                    </a:lnTo>
                    <a:lnTo>
                      <a:pt x="84263" y="0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3507;p71"/>
              <p:cNvSpPr/>
              <p:nvPr/>
            </p:nvSpPr>
            <p:spPr>
              <a:xfrm>
                <a:off x="5083774" y="2343842"/>
                <a:ext cx="198557" cy="264977"/>
              </a:xfrm>
              <a:custGeom>
                <a:avLst/>
                <a:gdLst/>
                <a:ahLst/>
                <a:cxnLst/>
                <a:rect l="l" t="t" r="r" b="b"/>
                <a:pathLst>
                  <a:path w="10759" h="14358" extrusionOk="0">
                    <a:moveTo>
                      <a:pt x="3868" y="1"/>
                    </a:moveTo>
                    <a:lnTo>
                      <a:pt x="1" y="2183"/>
                    </a:lnTo>
                    <a:lnTo>
                      <a:pt x="6892" y="14357"/>
                    </a:lnTo>
                    <a:lnTo>
                      <a:pt x="10759" y="12175"/>
                    </a:lnTo>
                    <a:lnTo>
                      <a:pt x="386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3508;p71"/>
              <p:cNvSpPr/>
              <p:nvPr/>
            </p:nvSpPr>
            <p:spPr>
              <a:xfrm>
                <a:off x="5145247" y="2343251"/>
                <a:ext cx="148397" cy="225760"/>
              </a:xfrm>
              <a:custGeom>
                <a:avLst/>
                <a:gdLst/>
                <a:ahLst/>
                <a:cxnLst/>
                <a:rect l="l" t="t" r="r" b="b"/>
                <a:pathLst>
                  <a:path w="8041" h="12233" extrusionOk="0">
                    <a:moveTo>
                      <a:pt x="700" y="0"/>
                    </a:moveTo>
                    <a:cubicBezTo>
                      <a:pt x="653" y="0"/>
                      <a:pt x="611" y="11"/>
                      <a:pt x="575" y="33"/>
                    </a:cubicBezTo>
                    <a:cubicBezTo>
                      <a:pt x="1" y="339"/>
                      <a:pt x="1073" y="3325"/>
                      <a:pt x="2987" y="6694"/>
                    </a:cubicBezTo>
                    <a:cubicBezTo>
                      <a:pt x="4756" y="9872"/>
                      <a:pt x="6662" y="12233"/>
                      <a:pt x="7355" y="12233"/>
                    </a:cubicBezTo>
                    <a:cubicBezTo>
                      <a:pt x="7396" y="12233"/>
                      <a:pt x="7433" y="12224"/>
                      <a:pt x="7466" y="12207"/>
                    </a:cubicBezTo>
                    <a:cubicBezTo>
                      <a:pt x="8040" y="11862"/>
                      <a:pt x="6968" y="8876"/>
                      <a:pt x="5054" y="5507"/>
                    </a:cubicBezTo>
                    <a:cubicBezTo>
                      <a:pt x="3260" y="2350"/>
                      <a:pt x="1400" y="0"/>
                      <a:pt x="7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3509;p71"/>
              <p:cNvSpPr/>
              <p:nvPr/>
            </p:nvSpPr>
            <p:spPr>
              <a:xfrm>
                <a:off x="3600785" y="2848309"/>
                <a:ext cx="790612" cy="600563"/>
              </a:xfrm>
              <a:custGeom>
                <a:avLst/>
                <a:gdLst/>
                <a:ahLst/>
                <a:cxnLst/>
                <a:rect l="l" t="t" r="r" b="b"/>
                <a:pathLst>
                  <a:path w="42840" h="32542" extrusionOk="0">
                    <a:moveTo>
                      <a:pt x="35949" y="0"/>
                    </a:moveTo>
                    <a:lnTo>
                      <a:pt x="0" y="20367"/>
                    </a:lnTo>
                    <a:lnTo>
                      <a:pt x="6891" y="32541"/>
                    </a:lnTo>
                    <a:lnTo>
                      <a:pt x="42840" y="12174"/>
                    </a:lnTo>
                    <a:lnTo>
                      <a:pt x="359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3510;p71"/>
              <p:cNvSpPr/>
              <p:nvPr/>
            </p:nvSpPr>
            <p:spPr>
              <a:xfrm>
                <a:off x="3600785" y="2848309"/>
                <a:ext cx="698060" cy="436645"/>
              </a:xfrm>
              <a:custGeom>
                <a:avLst/>
                <a:gdLst/>
                <a:ahLst/>
                <a:cxnLst/>
                <a:rect l="l" t="t" r="r" b="b"/>
                <a:pathLst>
                  <a:path w="37825" h="23660" extrusionOk="0">
                    <a:moveTo>
                      <a:pt x="35949" y="0"/>
                    </a:moveTo>
                    <a:lnTo>
                      <a:pt x="0" y="20367"/>
                    </a:lnTo>
                    <a:lnTo>
                      <a:pt x="1876" y="23660"/>
                    </a:lnTo>
                    <a:lnTo>
                      <a:pt x="37825" y="3293"/>
                    </a:lnTo>
                    <a:lnTo>
                      <a:pt x="359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3511;p71"/>
              <p:cNvSpPr/>
              <p:nvPr/>
            </p:nvSpPr>
            <p:spPr>
              <a:xfrm>
                <a:off x="5167153" y="2374569"/>
                <a:ext cx="105987" cy="161832"/>
              </a:xfrm>
              <a:custGeom>
                <a:avLst/>
                <a:gdLst/>
                <a:ahLst/>
                <a:cxnLst/>
                <a:rect l="l" t="t" r="r" b="b"/>
                <a:pathLst>
                  <a:path w="5743" h="8769" extrusionOk="0">
                    <a:moveTo>
                      <a:pt x="500" y="0"/>
                    </a:moveTo>
                    <a:cubicBezTo>
                      <a:pt x="470" y="0"/>
                      <a:pt x="444" y="7"/>
                      <a:pt x="421" y="20"/>
                    </a:cubicBezTo>
                    <a:cubicBezTo>
                      <a:pt x="0" y="250"/>
                      <a:pt x="766" y="2394"/>
                      <a:pt x="2144" y="4806"/>
                    </a:cubicBezTo>
                    <a:cubicBezTo>
                      <a:pt x="3405" y="7076"/>
                      <a:pt x="4768" y="8769"/>
                      <a:pt x="5275" y="8769"/>
                    </a:cubicBezTo>
                    <a:cubicBezTo>
                      <a:pt x="5307" y="8769"/>
                      <a:pt x="5335" y="8762"/>
                      <a:pt x="5360" y="8749"/>
                    </a:cubicBezTo>
                    <a:cubicBezTo>
                      <a:pt x="5743" y="8519"/>
                      <a:pt x="4977" y="6375"/>
                      <a:pt x="3637" y="3963"/>
                    </a:cubicBezTo>
                    <a:cubicBezTo>
                      <a:pt x="2340" y="1693"/>
                      <a:pt x="975" y="0"/>
                      <a:pt x="5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3512;p71"/>
              <p:cNvSpPr/>
              <p:nvPr/>
            </p:nvSpPr>
            <p:spPr>
              <a:xfrm>
                <a:off x="5076724" y="2382099"/>
                <a:ext cx="148378" cy="225778"/>
              </a:xfrm>
              <a:custGeom>
                <a:avLst/>
                <a:gdLst/>
                <a:ahLst/>
                <a:cxnLst/>
                <a:rect l="l" t="t" r="r" b="b"/>
                <a:pathLst>
                  <a:path w="8040" h="12234" extrusionOk="0">
                    <a:moveTo>
                      <a:pt x="699" y="1"/>
                    </a:moveTo>
                    <a:cubicBezTo>
                      <a:pt x="652" y="1"/>
                      <a:pt x="610" y="12"/>
                      <a:pt x="574" y="33"/>
                    </a:cubicBezTo>
                    <a:cubicBezTo>
                      <a:pt x="0" y="340"/>
                      <a:pt x="1072" y="3326"/>
                      <a:pt x="2948" y="6695"/>
                    </a:cubicBezTo>
                    <a:cubicBezTo>
                      <a:pt x="4754" y="9873"/>
                      <a:pt x="6662" y="12233"/>
                      <a:pt x="7354" y="12233"/>
                    </a:cubicBezTo>
                    <a:cubicBezTo>
                      <a:pt x="7396" y="12233"/>
                      <a:pt x="7433" y="12225"/>
                      <a:pt x="7465" y="12207"/>
                    </a:cubicBezTo>
                    <a:cubicBezTo>
                      <a:pt x="8040" y="11863"/>
                      <a:pt x="6968" y="8877"/>
                      <a:pt x="5053" y="5508"/>
                    </a:cubicBezTo>
                    <a:cubicBezTo>
                      <a:pt x="3260" y="2351"/>
                      <a:pt x="1399" y="1"/>
                      <a:pt x="6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3513;p71"/>
              <p:cNvSpPr/>
              <p:nvPr/>
            </p:nvSpPr>
            <p:spPr>
              <a:xfrm>
                <a:off x="5696791" y="3431387"/>
                <a:ext cx="171705" cy="210885"/>
              </a:xfrm>
              <a:custGeom>
                <a:avLst/>
                <a:gdLst/>
                <a:ahLst/>
                <a:cxnLst/>
                <a:rect l="l" t="t" r="r" b="b"/>
                <a:pathLst>
                  <a:path w="9304" h="11427" extrusionOk="0">
                    <a:moveTo>
                      <a:pt x="8601" y="0"/>
                    </a:moveTo>
                    <a:cubicBezTo>
                      <a:pt x="7855" y="0"/>
                      <a:pt x="5749" y="2108"/>
                      <a:pt x="3676" y="4990"/>
                    </a:cubicBezTo>
                    <a:cubicBezTo>
                      <a:pt x="1417" y="8129"/>
                      <a:pt x="0" y="10962"/>
                      <a:pt x="536" y="11383"/>
                    </a:cubicBezTo>
                    <a:cubicBezTo>
                      <a:pt x="577" y="11412"/>
                      <a:pt x="627" y="11426"/>
                      <a:pt x="687" y="11426"/>
                    </a:cubicBezTo>
                    <a:cubicBezTo>
                      <a:pt x="1418" y="11426"/>
                      <a:pt x="3540" y="9309"/>
                      <a:pt x="5628" y="6406"/>
                    </a:cubicBezTo>
                    <a:cubicBezTo>
                      <a:pt x="7887" y="3267"/>
                      <a:pt x="9303" y="434"/>
                      <a:pt x="8767" y="51"/>
                    </a:cubicBezTo>
                    <a:cubicBezTo>
                      <a:pt x="8723" y="17"/>
                      <a:pt x="8668" y="0"/>
                      <a:pt x="860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3514;p71"/>
              <p:cNvSpPr/>
              <p:nvPr/>
            </p:nvSpPr>
            <p:spPr>
              <a:xfrm>
                <a:off x="3960399" y="3191683"/>
                <a:ext cx="43831" cy="43812"/>
              </a:xfrm>
              <a:custGeom>
                <a:avLst/>
                <a:gdLst/>
                <a:ahLst/>
                <a:cxnLst/>
                <a:rect l="l" t="t" r="r" b="b"/>
                <a:pathLst>
                  <a:path w="2375" h="2374" extrusionOk="0">
                    <a:moveTo>
                      <a:pt x="1187" y="0"/>
                    </a:moveTo>
                    <a:cubicBezTo>
                      <a:pt x="537" y="0"/>
                      <a:pt x="1" y="498"/>
                      <a:pt x="1" y="1187"/>
                    </a:cubicBezTo>
                    <a:cubicBezTo>
                      <a:pt x="1" y="1838"/>
                      <a:pt x="537" y="2374"/>
                      <a:pt x="1187" y="2374"/>
                    </a:cubicBezTo>
                    <a:cubicBezTo>
                      <a:pt x="1838" y="2374"/>
                      <a:pt x="2374" y="1838"/>
                      <a:pt x="2374" y="1187"/>
                    </a:cubicBezTo>
                    <a:cubicBezTo>
                      <a:pt x="2374" y="498"/>
                      <a:pt x="1838" y="0"/>
                      <a:pt x="118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3515;p71"/>
              <p:cNvSpPr/>
              <p:nvPr/>
            </p:nvSpPr>
            <p:spPr>
              <a:xfrm>
                <a:off x="3972413" y="3044726"/>
                <a:ext cx="40287" cy="40287"/>
              </a:xfrm>
              <a:custGeom>
                <a:avLst/>
                <a:gdLst/>
                <a:ahLst/>
                <a:cxnLst/>
                <a:rect l="l" t="t" r="r" b="b"/>
                <a:pathLst>
                  <a:path w="2183" h="2183" extrusionOk="0">
                    <a:moveTo>
                      <a:pt x="1111" y="0"/>
                    </a:moveTo>
                    <a:cubicBezTo>
                      <a:pt x="498" y="0"/>
                      <a:pt x="1" y="498"/>
                      <a:pt x="1" y="1072"/>
                    </a:cubicBezTo>
                    <a:cubicBezTo>
                      <a:pt x="1" y="1685"/>
                      <a:pt x="498" y="2182"/>
                      <a:pt x="1111" y="2182"/>
                    </a:cubicBezTo>
                    <a:cubicBezTo>
                      <a:pt x="1723" y="2182"/>
                      <a:pt x="2183" y="1685"/>
                      <a:pt x="2183" y="1072"/>
                    </a:cubicBezTo>
                    <a:cubicBezTo>
                      <a:pt x="2183" y="498"/>
                      <a:pt x="1723" y="0"/>
                      <a:pt x="11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3516;p71"/>
              <p:cNvSpPr/>
              <p:nvPr/>
            </p:nvSpPr>
            <p:spPr>
              <a:xfrm>
                <a:off x="3920832" y="3146450"/>
                <a:ext cx="17680" cy="17698"/>
              </a:xfrm>
              <a:custGeom>
                <a:avLst/>
                <a:gdLst/>
                <a:ahLst/>
                <a:cxnLst/>
                <a:rect l="l" t="t" r="r" b="b"/>
                <a:pathLst>
                  <a:path w="958" h="959" extrusionOk="0">
                    <a:moveTo>
                      <a:pt x="498" y="1"/>
                    </a:moveTo>
                    <a:cubicBezTo>
                      <a:pt x="231" y="1"/>
                      <a:pt x="1" y="192"/>
                      <a:pt x="1" y="460"/>
                    </a:cubicBezTo>
                    <a:cubicBezTo>
                      <a:pt x="1" y="728"/>
                      <a:pt x="231" y="958"/>
                      <a:pt x="498" y="958"/>
                    </a:cubicBezTo>
                    <a:cubicBezTo>
                      <a:pt x="766" y="958"/>
                      <a:pt x="958" y="728"/>
                      <a:pt x="958" y="460"/>
                    </a:cubicBezTo>
                    <a:cubicBezTo>
                      <a:pt x="958" y="192"/>
                      <a:pt x="766" y="1"/>
                      <a:pt x="49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3517;p71"/>
              <p:cNvSpPr/>
              <p:nvPr/>
            </p:nvSpPr>
            <p:spPr>
              <a:xfrm>
                <a:off x="3854431" y="3269397"/>
                <a:ext cx="33920" cy="33920"/>
              </a:xfrm>
              <a:custGeom>
                <a:avLst/>
                <a:gdLst/>
                <a:ahLst/>
                <a:cxnLst/>
                <a:rect l="l" t="t" r="r" b="b"/>
                <a:pathLst>
                  <a:path w="1838" h="1838" extrusionOk="0">
                    <a:moveTo>
                      <a:pt x="919" y="0"/>
                    </a:moveTo>
                    <a:cubicBezTo>
                      <a:pt x="421" y="0"/>
                      <a:pt x="0" y="383"/>
                      <a:pt x="0" y="919"/>
                    </a:cubicBezTo>
                    <a:cubicBezTo>
                      <a:pt x="0" y="1417"/>
                      <a:pt x="421" y="1838"/>
                      <a:pt x="919" y="1838"/>
                    </a:cubicBezTo>
                    <a:cubicBezTo>
                      <a:pt x="1417" y="1838"/>
                      <a:pt x="1838" y="1417"/>
                      <a:pt x="1838" y="919"/>
                    </a:cubicBezTo>
                    <a:cubicBezTo>
                      <a:pt x="1838" y="383"/>
                      <a:pt x="1417" y="0"/>
                      <a:pt x="91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3518;p71"/>
              <p:cNvSpPr/>
              <p:nvPr/>
            </p:nvSpPr>
            <p:spPr>
              <a:xfrm>
                <a:off x="4086871" y="3089239"/>
                <a:ext cx="60772" cy="61474"/>
              </a:xfrm>
              <a:custGeom>
                <a:avLst/>
                <a:gdLst/>
                <a:ahLst/>
                <a:cxnLst/>
                <a:rect l="l" t="t" r="r" b="b"/>
                <a:pathLst>
                  <a:path w="3293" h="3331" extrusionOk="0">
                    <a:moveTo>
                      <a:pt x="1647" y="0"/>
                    </a:moveTo>
                    <a:cubicBezTo>
                      <a:pt x="728" y="0"/>
                      <a:pt x="0" y="766"/>
                      <a:pt x="0" y="1684"/>
                    </a:cubicBezTo>
                    <a:cubicBezTo>
                      <a:pt x="0" y="2603"/>
                      <a:pt x="728" y="3331"/>
                      <a:pt x="1647" y="3331"/>
                    </a:cubicBezTo>
                    <a:cubicBezTo>
                      <a:pt x="2565" y="3331"/>
                      <a:pt x="3293" y="2603"/>
                      <a:pt x="3293" y="1684"/>
                    </a:cubicBezTo>
                    <a:cubicBezTo>
                      <a:pt x="3293" y="766"/>
                      <a:pt x="2565" y="0"/>
                      <a:pt x="164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3519;p71"/>
              <p:cNvSpPr/>
              <p:nvPr/>
            </p:nvSpPr>
            <p:spPr>
              <a:xfrm>
                <a:off x="4150467" y="3024942"/>
                <a:ext cx="12734" cy="12734"/>
              </a:xfrm>
              <a:custGeom>
                <a:avLst/>
                <a:gdLst/>
                <a:ahLst/>
                <a:cxnLst/>
                <a:rect l="l" t="t" r="r" b="b"/>
                <a:pathLst>
                  <a:path w="690" h="690" extrusionOk="0">
                    <a:moveTo>
                      <a:pt x="345" y="0"/>
                    </a:moveTo>
                    <a:cubicBezTo>
                      <a:pt x="153" y="0"/>
                      <a:pt x="0" y="153"/>
                      <a:pt x="0" y="345"/>
                    </a:cubicBezTo>
                    <a:cubicBezTo>
                      <a:pt x="0" y="536"/>
                      <a:pt x="153" y="689"/>
                      <a:pt x="345" y="689"/>
                    </a:cubicBezTo>
                    <a:cubicBezTo>
                      <a:pt x="536" y="689"/>
                      <a:pt x="689" y="536"/>
                      <a:pt x="689" y="345"/>
                    </a:cubicBezTo>
                    <a:cubicBezTo>
                      <a:pt x="689" y="153"/>
                      <a:pt x="536" y="0"/>
                      <a:pt x="34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3520;p71"/>
              <p:cNvSpPr/>
              <p:nvPr/>
            </p:nvSpPr>
            <p:spPr>
              <a:xfrm>
                <a:off x="4081925" y="2995266"/>
                <a:ext cx="37464" cy="37464"/>
              </a:xfrm>
              <a:custGeom>
                <a:avLst/>
                <a:gdLst/>
                <a:ahLst/>
                <a:cxnLst/>
                <a:rect l="l" t="t" r="r" b="b"/>
                <a:pathLst>
                  <a:path w="2030" h="2030" extrusionOk="0">
                    <a:moveTo>
                      <a:pt x="1034" y="0"/>
                    </a:moveTo>
                    <a:cubicBezTo>
                      <a:pt x="460" y="0"/>
                      <a:pt x="0" y="460"/>
                      <a:pt x="0" y="996"/>
                    </a:cubicBezTo>
                    <a:cubicBezTo>
                      <a:pt x="0" y="1570"/>
                      <a:pt x="460" y="2029"/>
                      <a:pt x="1034" y="2029"/>
                    </a:cubicBezTo>
                    <a:cubicBezTo>
                      <a:pt x="1570" y="2029"/>
                      <a:pt x="2030" y="1570"/>
                      <a:pt x="2030" y="996"/>
                    </a:cubicBezTo>
                    <a:cubicBezTo>
                      <a:pt x="2030" y="460"/>
                      <a:pt x="1570" y="0"/>
                      <a:pt x="10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3521;p71"/>
              <p:cNvSpPr/>
              <p:nvPr/>
            </p:nvSpPr>
            <p:spPr>
              <a:xfrm>
                <a:off x="4216868" y="2947209"/>
                <a:ext cx="62193" cy="62193"/>
              </a:xfrm>
              <a:custGeom>
                <a:avLst/>
                <a:gdLst/>
                <a:ahLst/>
                <a:cxnLst/>
                <a:rect l="l" t="t" r="r" b="b"/>
                <a:pathLst>
                  <a:path w="3370" h="3370" extrusionOk="0">
                    <a:moveTo>
                      <a:pt x="1685" y="1"/>
                    </a:moveTo>
                    <a:cubicBezTo>
                      <a:pt x="766" y="1"/>
                      <a:pt x="1" y="728"/>
                      <a:pt x="1" y="1685"/>
                    </a:cubicBezTo>
                    <a:cubicBezTo>
                      <a:pt x="1" y="2604"/>
                      <a:pt x="766" y="3370"/>
                      <a:pt x="1685" y="3370"/>
                    </a:cubicBezTo>
                    <a:cubicBezTo>
                      <a:pt x="2642" y="3370"/>
                      <a:pt x="3370" y="2604"/>
                      <a:pt x="3370" y="1685"/>
                    </a:cubicBezTo>
                    <a:cubicBezTo>
                      <a:pt x="3370" y="728"/>
                      <a:pt x="2642" y="1"/>
                      <a:pt x="168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3522;p71"/>
              <p:cNvSpPr/>
              <p:nvPr/>
            </p:nvSpPr>
            <p:spPr>
              <a:xfrm>
                <a:off x="4199207" y="3062387"/>
                <a:ext cx="48057" cy="48057"/>
              </a:xfrm>
              <a:custGeom>
                <a:avLst/>
                <a:gdLst/>
                <a:ahLst/>
                <a:cxnLst/>
                <a:rect l="l" t="t" r="r" b="b"/>
                <a:pathLst>
                  <a:path w="2604" h="2604" extrusionOk="0">
                    <a:moveTo>
                      <a:pt x="1302" y="0"/>
                    </a:moveTo>
                    <a:cubicBezTo>
                      <a:pt x="575" y="0"/>
                      <a:pt x="1" y="574"/>
                      <a:pt x="1" y="1302"/>
                    </a:cubicBezTo>
                    <a:cubicBezTo>
                      <a:pt x="1" y="2029"/>
                      <a:pt x="575" y="2604"/>
                      <a:pt x="1302" y="2604"/>
                    </a:cubicBezTo>
                    <a:cubicBezTo>
                      <a:pt x="2030" y="2604"/>
                      <a:pt x="2604" y="2029"/>
                      <a:pt x="2604" y="1302"/>
                    </a:cubicBezTo>
                    <a:cubicBezTo>
                      <a:pt x="2604" y="574"/>
                      <a:pt x="2030" y="0"/>
                      <a:pt x="130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3523;p71"/>
              <p:cNvSpPr/>
              <p:nvPr/>
            </p:nvSpPr>
            <p:spPr>
              <a:xfrm>
                <a:off x="4294582" y="3029168"/>
                <a:ext cx="41708" cy="41708"/>
              </a:xfrm>
              <a:custGeom>
                <a:avLst/>
                <a:gdLst/>
                <a:ahLst/>
                <a:cxnLst/>
                <a:rect l="l" t="t" r="r" b="b"/>
                <a:pathLst>
                  <a:path w="2260" h="2260" extrusionOk="0">
                    <a:moveTo>
                      <a:pt x="1111" y="1"/>
                    </a:moveTo>
                    <a:cubicBezTo>
                      <a:pt x="499" y="1"/>
                      <a:pt x="1" y="499"/>
                      <a:pt x="1" y="1149"/>
                    </a:cubicBezTo>
                    <a:cubicBezTo>
                      <a:pt x="1" y="1762"/>
                      <a:pt x="499" y="2260"/>
                      <a:pt x="1111" y="2260"/>
                    </a:cubicBezTo>
                    <a:cubicBezTo>
                      <a:pt x="1762" y="2260"/>
                      <a:pt x="2260" y="1762"/>
                      <a:pt x="2260" y="1149"/>
                    </a:cubicBezTo>
                    <a:cubicBezTo>
                      <a:pt x="2260" y="499"/>
                      <a:pt x="1762" y="1"/>
                      <a:pt x="111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3524;p71"/>
              <p:cNvSpPr/>
              <p:nvPr/>
            </p:nvSpPr>
            <p:spPr>
              <a:xfrm>
                <a:off x="5186236" y="3191683"/>
                <a:ext cx="65017" cy="64297"/>
              </a:xfrm>
              <a:custGeom>
                <a:avLst/>
                <a:gdLst/>
                <a:ahLst/>
                <a:cxnLst/>
                <a:rect l="l" t="t" r="r" b="b"/>
                <a:pathLst>
                  <a:path w="3523" h="3484" extrusionOk="0">
                    <a:moveTo>
                      <a:pt x="1761" y="0"/>
                    </a:moveTo>
                    <a:cubicBezTo>
                      <a:pt x="804" y="0"/>
                      <a:pt x="0" y="766"/>
                      <a:pt x="0" y="1723"/>
                    </a:cubicBezTo>
                    <a:cubicBezTo>
                      <a:pt x="0" y="2718"/>
                      <a:pt x="804" y="3484"/>
                      <a:pt x="1761" y="3484"/>
                    </a:cubicBezTo>
                    <a:cubicBezTo>
                      <a:pt x="2718" y="3484"/>
                      <a:pt x="3522" y="2718"/>
                      <a:pt x="3522" y="1723"/>
                    </a:cubicBezTo>
                    <a:cubicBezTo>
                      <a:pt x="3522" y="766"/>
                      <a:pt x="2718" y="0"/>
                      <a:pt x="176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3525;p71"/>
              <p:cNvSpPr/>
              <p:nvPr/>
            </p:nvSpPr>
            <p:spPr>
              <a:xfrm>
                <a:off x="5440577" y="3245714"/>
                <a:ext cx="36762" cy="36061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954" extrusionOk="0">
                    <a:moveTo>
                      <a:pt x="996" y="1"/>
                    </a:moveTo>
                    <a:cubicBezTo>
                      <a:pt x="460" y="1"/>
                      <a:pt x="1" y="422"/>
                      <a:pt x="1" y="996"/>
                    </a:cubicBezTo>
                    <a:cubicBezTo>
                      <a:pt x="1" y="1532"/>
                      <a:pt x="460" y="1953"/>
                      <a:pt x="996" y="1953"/>
                    </a:cubicBezTo>
                    <a:cubicBezTo>
                      <a:pt x="1532" y="1953"/>
                      <a:pt x="1992" y="1532"/>
                      <a:pt x="1992" y="996"/>
                    </a:cubicBezTo>
                    <a:cubicBezTo>
                      <a:pt x="1992" y="422"/>
                      <a:pt x="1532" y="1"/>
                      <a:pt x="99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3526;p71"/>
              <p:cNvSpPr/>
              <p:nvPr/>
            </p:nvSpPr>
            <p:spPr>
              <a:xfrm>
                <a:off x="5344487" y="3274343"/>
                <a:ext cx="34640" cy="35341"/>
              </a:xfrm>
              <a:custGeom>
                <a:avLst/>
                <a:gdLst/>
                <a:ahLst/>
                <a:cxnLst/>
                <a:rect l="l" t="t" r="r" b="b"/>
                <a:pathLst>
                  <a:path w="1877" h="1915" extrusionOk="0">
                    <a:moveTo>
                      <a:pt x="919" y="0"/>
                    </a:moveTo>
                    <a:cubicBezTo>
                      <a:pt x="422" y="0"/>
                      <a:pt x="1" y="421"/>
                      <a:pt x="1" y="957"/>
                    </a:cubicBezTo>
                    <a:cubicBezTo>
                      <a:pt x="1" y="1493"/>
                      <a:pt x="422" y="1915"/>
                      <a:pt x="919" y="1915"/>
                    </a:cubicBezTo>
                    <a:cubicBezTo>
                      <a:pt x="1455" y="1915"/>
                      <a:pt x="1876" y="1493"/>
                      <a:pt x="1876" y="957"/>
                    </a:cubicBezTo>
                    <a:cubicBezTo>
                      <a:pt x="1876" y="421"/>
                      <a:pt x="1455" y="0"/>
                      <a:pt x="91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3527;p71"/>
              <p:cNvSpPr/>
              <p:nvPr/>
            </p:nvSpPr>
            <p:spPr>
              <a:xfrm>
                <a:off x="5484376" y="3282112"/>
                <a:ext cx="69262" cy="69262"/>
              </a:xfrm>
              <a:custGeom>
                <a:avLst/>
                <a:gdLst/>
                <a:ahLst/>
                <a:cxnLst/>
                <a:rect l="l" t="t" r="r" b="b"/>
                <a:pathLst>
                  <a:path w="3753" h="3753" extrusionOk="0">
                    <a:moveTo>
                      <a:pt x="1877" y="0"/>
                    </a:moveTo>
                    <a:cubicBezTo>
                      <a:pt x="843" y="0"/>
                      <a:pt x="1" y="843"/>
                      <a:pt x="1" y="1876"/>
                    </a:cubicBezTo>
                    <a:cubicBezTo>
                      <a:pt x="1" y="2910"/>
                      <a:pt x="843" y="3752"/>
                      <a:pt x="1877" y="3752"/>
                    </a:cubicBezTo>
                    <a:cubicBezTo>
                      <a:pt x="2910" y="3752"/>
                      <a:pt x="3753" y="2910"/>
                      <a:pt x="3753" y="1876"/>
                    </a:cubicBezTo>
                    <a:cubicBezTo>
                      <a:pt x="3753" y="843"/>
                      <a:pt x="2910" y="0"/>
                      <a:pt x="187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3528;p71"/>
              <p:cNvSpPr/>
              <p:nvPr/>
            </p:nvSpPr>
            <p:spPr>
              <a:xfrm>
                <a:off x="5402418" y="3174021"/>
                <a:ext cx="81977" cy="81959"/>
              </a:xfrm>
              <a:custGeom>
                <a:avLst/>
                <a:gdLst/>
                <a:ahLst/>
                <a:cxnLst/>
                <a:rect l="l" t="t" r="r" b="b"/>
                <a:pathLst>
                  <a:path w="4442" h="4441" extrusionOk="0">
                    <a:moveTo>
                      <a:pt x="2221" y="0"/>
                    </a:moveTo>
                    <a:cubicBezTo>
                      <a:pt x="996" y="0"/>
                      <a:pt x="1" y="995"/>
                      <a:pt x="1" y="2221"/>
                    </a:cubicBezTo>
                    <a:cubicBezTo>
                      <a:pt x="1" y="3446"/>
                      <a:pt x="996" y="4441"/>
                      <a:pt x="2221" y="4441"/>
                    </a:cubicBezTo>
                    <a:cubicBezTo>
                      <a:pt x="3446" y="4441"/>
                      <a:pt x="4442" y="3446"/>
                      <a:pt x="4442" y="2221"/>
                    </a:cubicBezTo>
                    <a:cubicBezTo>
                      <a:pt x="4442" y="995"/>
                      <a:pt x="3446" y="0"/>
                      <a:pt x="222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3529;p71"/>
              <p:cNvSpPr/>
              <p:nvPr/>
            </p:nvSpPr>
            <p:spPr>
              <a:xfrm>
                <a:off x="5429971" y="3355582"/>
                <a:ext cx="184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997" h="997" extrusionOk="0">
                    <a:moveTo>
                      <a:pt x="499" y="1"/>
                    </a:moveTo>
                    <a:cubicBezTo>
                      <a:pt x="231" y="1"/>
                      <a:pt x="1" y="231"/>
                      <a:pt x="1" y="499"/>
                    </a:cubicBezTo>
                    <a:cubicBezTo>
                      <a:pt x="1" y="805"/>
                      <a:pt x="231" y="996"/>
                      <a:pt x="499" y="996"/>
                    </a:cubicBezTo>
                    <a:cubicBezTo>
                      <a:pt x="767" y="996"/>
                      <a:pt x="996" y="805"/>
                      <a:pt x="996" y="499"/>
                    </a:cubicBezTo>
                    <a:cubicBezTo>
                      <a:pt x="996" y="231"/>
                      <a:pt x="767" y="1"/>
                      <a:pt x="49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3530;p71"/>
              <p:cNvSpPr/>
              <p:nvPr/>
            </p:nvSpPr>
            <p:spPr>
              <a:xfrm>
                <a:off x="5696797" y="3444264"/>
                <a:ext cx="103163" cy="103182"/>
              </a:xfrm>
              <a:custGeom>
                <a:avLst/>
                <a:gdLst/>
                <a:ahLst/>
                <a:cxnLst/>
                <a:rect l="l" t="t" r="r" b="b"/>
                <a:pathLst>
                  <a:path w="5590" h="5591" extrusionOk="0">
                    <a:moveTo>
                      <a:pt x="2795" y="1"/>
                    </a:moveTo>
                    <a:cubicBezTo>
                      <a:pt x="1264" y="1"/>
                      <a:pt x="0" y="1264"/>
                      <a:pt x="0" y="2795"/>
                    </a:cubicBezTo>
                    <a:cubicBezTo>
                      <a:pt x="0" y="4327"/>
                      <a:pt x="1264" y="5590"/>
                      <a:pt x="2795" y="5590"/>
                    </a:cubicBezTo>
                    <a:cubicBezTo>
                      <a:pt x="4326" y="5590"/>
                      <a:pt x="5590" y="4327"/>
                      <a:pt x="5590" y="2795"/>
                    </a:cubicBezTo>
                    <a:cubicBezTo>
                      <a:pt x="5590" y="1264"/>
                      <a:pt x="4326" y="1"/>
                      <a:pt x="279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3531;p71"/>
              <p:cNvSpPr/>
              <p:nvPr/>
            </p:nvSpPr>
            <p:spPr>
              <a:xfrm>
                <a:off x="5627107" y="3318136"/>
                <a:ext cx="44513" cy="45252"/>
              </a:xfrm>
              <a:custGeom>
                <a:avLst/>
                <a:gdLst/>
                <a:ahLst/>
                <a:cxnLst/>
                <a:rect l="l" t="t" r="r" b="b"/>
                <a:pathLst>
                  <a:path w="2412" h="2452" extrusionOk="0">
                    <a:moveTo>
                      <a:pt x="1225" y="1"/>
                    </a:moveTo>
                    <a:cubicBezTo>
                      <a:pt x="536" y="1"/>
                      <a:pt x="0" y="575"/>
                      <a:pt x="0" y="1226"/>
                    </a:cubicBezTo>
                    <a:cubicBezTo>
                      <a:pt x="0" y="1915"/>
                      <a:pt x="536" y="2451"/>
                      <a:pt x="1225" y="2451"/>
                    </a:cubicBezTo>
                    <a:cubicBezTo>
                      <a:pt x="1876" y="2451"/>
                      <a:pt x="2412" y="1915"/>
                      <a:pt x="2412" y="1226"/>
                    </a:cubicBezTo>
                    <a:cubicBezTo>
                      <a:pt x="2412" y="575"/>
                      <a:pt x="1876" y="1"/>
                      <a:pt x="12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3532;p71"/>
              <p:cNvSpPr/>
              <p:nvPr/>
            </p:nvSpPr>
            <p:spPr>
              <a:xfrm>
                <a:off x="5696799" y="3430478"/>
                <a:ext cx="19802" cy="19802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073" extrusionOk="0">
                    <a:moveTo>
                      <a:pt x="536" y="1"/>
                    </a:moveTo>
                    <a:cubicBezTo>
                      <a:pt x="230" y="1"/>
                      <a:pt x="0" y="269"/>
                      <a:pt x="0" y="537"/>
                    </a:cubicBezTo>
                    <a:cubicBezTo>
                      <a:pt x="0" y="843"/>
                      <a:pt x="230" y="1073"/>
                      <a:pt x="536" y="1073"/>
                    </a:cubicBezTo>
                    <a:cubicBezTo>
                      <a:pt x="804" y="1073"/>
                      <a:pt x="1072" y="843"/>
                      <a:pt x="1072" y="537"/>
                    </a:cubicBezTo>
                    <a:cubicBezTo>
                      <a:pt x="1072" y="269"/>
                      <a:pt x="804" y="1"/>
                      <a:pt x="53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3533;p71"/>
              <p:cNvSpPr/>
              <p:nvPr/>
            </p:nvSpPr>
            <p:spPr>
              <a:xfrm>
                <a:off x="5780413" y="3431192"/>
                <a:ext cx="51600" cy="51600"/>
              </a:xfrm>
              <a:custGeom>
                <a:avLst/>
                <a:gdLst/>
                <a:ahLst/>
                <a:cxnLst/>
                <a:rect l="l" t="t" r="r" b="b"/>
                <a:pathLst>
                  <a:path w="2796" h="2796" extrusionOk="0">
                    <a:moveTo>
                      <a:pt x="1379" y="0"/>
                    </a:moveTo>
                    <a:cubicBezTo>
                      <a:pt x="613" y="0"/>
                      <a:pt x="1" y="613"/>
                      <a:pt x="1" y="1417"/>
                    </a:cubicBezTo>
                    <a:cubicBezTo>
                      <a:pt x="1" y="2183"/>
                      <a:pt x="613" y="2795"/>
                      <a:pt x="1379" y="2795"/>
                    </a:cubicBezTo>
                    <a:cubicBezTo>
                      <a:pt x="2145" y="2795"/>
                      <a:pt x="2795" y="2183"/>
                      <a:pt x="2795" y="1417"/>
                    </a:cubicBezTo>
                    <a:cubicBezTo>
                      <a:pt x="2795" y="613"/>
                      <a:pt x="2145" y="0"/>
                      <a:pt x="137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8" name="Google Shape;3534;p71"/>
            <p:cNvSpPr/>
            <p:nvPr/>
          </p:nvSpPr>
          <p:spPr>
            <a:xfrm>
              <a:off x="4709941" y="3110643"/>
              <a:ext cx="41275" cy="41290"/>
            </a:xfrm>
            <a:custGeom>
              <a:avLst/>
              <a:gdLst/>
              <a:ahLst/>
              <a:cxnLst/>
              <a:rect l="l" t="t" r="r" b="b"/>
              <a:pathLst>
                <a:path w="2795" h="2796" extrusionOk="0">
                  <a:moveTo>
                    <a:pt x="1378" y="0"/>
                  </a:moveTo>
                  <a:cubicBezTo>
                    <a:pt x="613" y="0"/>
                    <a:pt x="0" y="651"/>
                    <a:pt x="0" y="1417"/>
                  </a:cubicBezTo>
                  <a:cubicBezTo>
                    <a:pt x="0" y="2183"/>
                    <a:pt x="613" y="2795"/>
                    <a:pt x="1378" y="2795"/>
                  </a:cubicBezTo>
                  <a:cubicBezTo>
                    <a:pt x="2144" y="2795"/>
                    <a:pt x="2795" y="2183"/>
                    <a:pt x="2795" y="1417"/>
                  </a:cubicBezTo>
                  <a:cubicBezTo>
                    <a:pt x="2795" y="651"/>
                    <a:pt x="2144" y="0"/>
                    <a:pt x="13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BEB2E05F-1AE3-F59C-8523-5DE88A7DEDE0}"/>
              </a:ext>
            </a:extLst>
          </p:cNvPr>
          <p:cNvSpPr txBox="1"/>
          <p:nvPr/>
        </p:nvSpPr>
        <p:spPr>
          <a:xfrm>
            <a:off x="214489" y="4673600"/>
            <a:ext cx="25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42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4A67168-2773-AB46-AB35-1FDB13513614}"/>
              </a:ext>
            </a:extLst>
          </p:cNvPr>
          <p:cNvSpPr txBox="1"/>
          <p:nvPr/>
        </p:nvSpPr>
        <p:spPr>
          <a:xfrm>
            <a:off x="2470801" y="2809935"/>
            <a:ext cx="81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Acute </a:t>
            </a:r>
            <a:endParaRPr lang="en-GB" sz="16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4337FA-569E-E541-A2AA-6DCE36D60D96}"/>
              </a:ext>
            </a:extLst>
          </p:cNvPr>
          <p:cNvSpPr txBox="1"/>
          <p:nvPr/>
        </p:nvSpPr>
        <p:spPr>
          <a:xfrm>
            <a:off x="5880744" y="2789910"/>
            <a:ext cx="1093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Chronic</a:t>
            </a:r>
            <a:r>
              <a:rPr lang="en-GB" sz="1600" b="1" dirty="0"/>
              <a:t> </a:t>
            </a:r>
            <a:endParaRPr lang="en-GB" b="1" dirty="0"/>
          </a:p>
        </p:txBody>
      </p:sp>
      <p:cxnSp>
        <p:nvCxnSpPr>
          <p:cNvPr id="10" name="Elbow Connector 2">
            <a:extLst>
              <a:ext uri="{FF2B5EF4-FFF2-40B4-BE49-F238E27FC236}">
                <a16:creationId xmlns:a16="http://schemas.microsoft.com/office/drawing/2014/main" id="{35D4082F-D0F8-48FE-857A-C02CBA720FDE}"/>
              </a:ext>
            </a:extLst>
          </p:cNvPr>
          <p:cNvCxnSpPr>
            <a:cxnSpLocks/>
          </p:cNvCxnSpPr>
          <p:nvPr/>
        </p:nvCxnSpPr>
        <p:spPr>
          <a:xfrm rot="16200000" flipH="1">
            <a:off x="4904145" y="1266497"/>
            <a:ext cx="1659327" cy="138749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2">
            <a:extLst>
              <a:ext uri="{FF2B5EF4-FFF2-40B4-BE49-F238E27FC236}">
                <a16:creationId xmlns:a16="http://schemas.microsoft.com/office/drawing/2014/main" id="{851D0414-7C13-4BF1-B9D0-2DC59926DF21}"/>
              </a:ext>
            </a:extLst>
          </p:cNvPr>
          <p:cNvCxnSpPr>
            <a:cxnSpLocks/>
          </p:cNvCxnSpPr>
          <p:nvPr/>
        </p:nvCxnSpPr>
        <p:spPr>
          <a:xfrm rot="5400000">
            <a:off x="2683033" y="1206722"/>
            <a:ext cx="1659330" cy="14642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0">
            <a:extLst>
              <a:ext uri="{FF2B5EF4-FFF2-40B4-BE49-F238E27FC236}">
                <a16:creationId xmlns:a16="http://schemas.microsoft.com/office/drawing/2014/main" id="{87DBF339-0ED4-458D-8581-81D062414EA7}"/>
              </a:ext>
            </a:extLst>
          </p:cNvPr>
          <p:cNvSpPr txBox="1"/>
          <p:nvPr/>
        </p:nvSpPr>
        <p:spPr>
          <a:xfrm>
            <a:off x="2780553" y="421131"/>
            <a:ext cx="5601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Exposed of the smoking</a:t>
            </a:r>
            <a:r>
              <a:rPr lang="en-GB" sz="3200" dirty="0"/>
              <a:t> 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092E1151-D259-42DF-93C4-78B558DA7F2A}"/>
              </a:ext>
            </a:extLst>
          </p:cNvPr>
          <p:cNvSpPr txBox="1"/>
          <p:nvPr/>
        </p:nvSpPr>
        <p:spPr>
          <a:xfrm>
            <a:off x="1655942" y="3253648"/>
            <a:ext cx="268816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Acute inhalation of cigarette smoke results in reduced </a:t>
            </a:r>
            <a:r>
              <a:rPr lang="en-GB" sz="1400" dirty="0" err="1"/>
              <a:t>ciliostasis</a:t>
            </a:r>
            <a:r>
              <a:rPr lang="en-GB" sz="1400" dirty="0"/>
              <a:t> and </a:t>
            </a:r>
            <a:r>
              <a:rPr lang="en-GB" sz="1400" dirty="0" err="1"/>
              <a:t>mucociliary</a:t>
            </a:r>
            <a:r>
              <a:rPr lang="en-GB" sz="1400" dirty="0"/>
              <a:t> clearance. </a:t>
            </a:r>
          </a:p>
          <a:p>
            <a:endParaRPr lang="en-GB" sz="1400" dirty="0"/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DA3BFFBC-A4C7-4844-A2C8-E90D6587F986}"/>
              </a:ext>
            </a:extLst>
          </p:cNvPr>
          <p:cNvSpPr txBox="1"/>
          <p:nvPr/>
        </p:nvSpPr>
        <p:spPr>
          <a:xfrm>
            <a:off x="4808883" y="3159242"/>
            <a:ext cx="401205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Chronic inhalation of smoke alter clearance by converting ciliated epithelium to non-ciliated</a:t>
            </a:r>
            <a:r>
              <a:rPr lang="en-GB" dirty="0"/>
              <a:t> </a:t>
            </a:r>
            <a:r>
              <a:rPr lang="en-GB" sz="1400" dirty="0"/>
              <a:t>epithelium. B</a:t>
            </a:r>
            <a:r>
              <a:rPr lang="en-GB" dirty="0"/>
              <a:t>y altering the amount and character of the mucus products, and by inflammatory and  emphysematous narrowing of the airway</a:t>
            </a:r>
          </a:p>
        </p:txBody>
      </p:sp>
      <p:sp>
        <p:nvSpPr>
          <p:cNvPr id="19" name="مستطيل 18">
            <a:extLst>
              <a:ext uri="{FF2B5EF4-FFF2-40B4-BE49-F238E27FC236}">
                <a16:creationId xmlns:a16="http://schemas.microsoft.com/office/drawing/2014/main" id="{039422C3-FA55-45AB-80B7-36B3C56D2306}"/>
              </a:ext>
            </a:extLst>
          </p:cNvPr>
          <p:cNvSpPr/>
          <p:nvPr/>
        </p:nvSpPr>
        <p:spPr>
          <a:xfrm>
            <a:off x="0" y="0"/>
            <a:ext cx="9135838" cy="5143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oogle Shape;3056;p59"/>
          <p:cNvGrpSpPr/>
          <p:nvPr/>
        </p:nvGrpSpPr>
        <p:grpSpPr>
          <a:xfrm>
            <a:off x="21230" y="61085"/>
            <a:ext cx="2579465" cy="2285599"/>
            <a:chOff x="2816288" y="1301573"/>
            <a:chExt cx="3155475" cy="2938577"/>
          </a:xfrm>
        </p:grpSpPr>
        <p:grpSp>
          <p:nvGrpSpPr>
            <p:cNvPr id="18" name="Google Shape;3057;p59"/>
            <p:cNvGrpSpPr/>
            <p:nvPr/>
          </p:nvGrpSpPr>
          <p:grpSpPr>
            <a:xfrm>
              <a:off x="2816288" y="1437200"/>
              <a:ext cx="3155475" cy="2802950"/>
              <a:chOff x="2260550" y="1126525"/>
              <a:chExt cx="3155475" cy="2802950"/>
            </a:xfrm>
          </p:grpSpPr>
          <p:sp>
            <p:nvSpPr>
              <p:cNvPr id="63" name="Google Shape;3058;p59"/>
              <p:cNvSpPr/>
              <p:nvPr/>
            </p:nvSpPr>
            <p:spPr>
              <a:xfrm>
                <a:off x="2616500" y="1206500"/>
                <a:ext cx="2777500" cy="2530575"/>
              </a:xfrm>
              <a:custGeom>
                <a:avLst/>
                <a:gdLst/>
                <a:ahLst/>
                <a:cxnLst/>
                <a:rect l="l" t="t" r="r" b="b"/>
                <a:pathLst>
                  <a:path w="111100" h="101223" extrusionOk="0">
                    <a:moveTo>
                      <a:pt x="55569" y="0"/>
                    </a:moveTo>
                    <a:cubicBezTo>
                      <a:pt x="42620" y="0"/>
                      <a:pt x="29670" y="4939"/>
                      <a:pt x="19793" y="14816"/>
                    </a:cubicBezTo>
                    <a:cubicBezTo>
                      <a:pt x="0" y="34609"/>
                      <a:pt x="0" y="66652"/>
                      <a:pt x="19793" y="86406"/>
                    </a:cubicBezTo>
                    <a:cubicBezTo>
                      <a:pt x="29670" y="96284"/>
                      <a:pt x="42620" y="101222"/>
                      <a:pt x="55569" y="101222"/>
                    </a:cubicBezTo>
                    <a:cubicBezTo>
                      <a:pt x="68519" y="101222"/>
                      <a:pt x="81468" y="96284"/>
                      <a:pt x="91345" y="86406"/>
                    </a:cubicBezTo>
                    <a:cubicBezTo>
                      <a:pt x="111100" y="66652"/>
                      <a:pt x="111100" y="34609"/>
                      <a:pt x="91345" y="14816"/>
                    </a:cubicBezTo>
                    <a:cubicBezTo>
                      <a:pt x="81468" y="4939"/>
                      <a:pt x="68519" y="0"/>
                      <a:pt x="5556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3059;p59"/>
              <p:cNvSpPr/>
              <p:nvPr/>
            </p:nvSpPr>
            <p:spPr>
              <a:xfrm>
                <a:off x="2260550" y="3098713"/>
                <a:ext cx="293850" cy="293850"/>
              </a:xfrm>
              <a:custGeom>
                <a:avLst/>
                <a:gdLst/>
                <a:ahLst/>
                <a:cxnLst/>
                <a:rect l="l" t="t" r="r" b="b"/>
                <a:pathLst>
                  <a:path w="11754" h="11754" extrusionOk="0">
                    <a:moveTo>
                      <a:pt x="5896" y="1"/>
                    </a:moveTo>
                    <a:cubicBezTo>
                      <a:pt x="2642" y="1"/>
                      <a:pt x="0" y="2642"/>
                      <a:pt x="0" y="5858"/>
                    </a:cubicBezTo>
                    <a:cubicBezTo>
                      <a:pt x="0" y="9112"/>
                      <a:pt x="2642" y="11754"/>
                      <a:pt x="5896" y="11754"/>
                    </a:cubicBezTo>
                    <a:cubicBezTo>
                      <a:pt x="9150" y="11754"/>
                      <a:pt x="11753" y="9112"/>
                      <a:pt x="11753" y="5858"/>
                    </a:cubicBezTo>
                    <a:cubicBezTo>
                      <a:pt x="11753" y="2642"/>
                      <a:pt x="9150" y="1"/>
                      <a:pt x="589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3060;p59"/>
              <p:cNvSpPr/>
              <p:nvPr/>
            </p:nvSpPr>
            <p:spPr>
              <a:xfrm>
                <a:off x="4879075" y="1126525"/>
                <a:ext cx="421150" cy="383375"/>
              </a:xfrm>
              <a:custGeom>
                <a:avLst/>
                <a:gdLst/>
                <a:ahLst/>
                <a:cxnLst/>
                <a:rect l="l" t="t" r="r" b="b"/>
                <a:pathLst>
                  <a:path w="16846" h="15335" extrusionOk="0">
                    <a:moveTo>
                      <a:pt x="8407" y="1"/>
                    </a:moveTo>
                    <a:cubicBezTo>
                      <a:pt x="7831" y="1"/>
                      <a:pt x="7247" y="66"/>
                      <a:pt x="6662" y="201"/>
                    </a:cubicBezTo>
                    <a:cubicBezTo>
                      <a:pt x="2527" y="1197"/>
                      <a:pt x="1" y="5293"/>
                      <a:pt x="958" y="9428"/>
                    </a:cubicBezTo>
                    <a:cubicBezTo>
                      <a:pt x="1778" y="12972"/>
                      <a:pt x="4933" y="15334"/>
                      <a:pt x="8421" y="15334"/>
                    </a:cubicBezTo>
                    <a:cubicBezTo>
                      <a:pt x="9003" y="15334"/>
                      <a:pt x="9594" y="15269"/>
                      <a:pt x="10184" y="15132"/>
                    </a:cubicBezTo>
                    <a:cubicBezTo>
                      <a:pt x="14281" y="14175"/>
                      <a:pt x="16846" y="10040"/>
                      <a:pt x="15889" y="5944"/>
                    </a:cubicBezTo>
                    <a:cubicBezTo>
                      <a:pt x="15067" y="2394"/>
                      <a:pt x="11903" y="1"/>
                      <a:pt x="840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3061;p59"/>
              <p:cNvSpPr/>
              <p:nvPr/>
            </p:nvSpPr>
            <p:spPr>
              <a:xfrm>
                <a:off x="5257125" y="1779800"/>
                <a:ext cx="158900" cy="158900"/>
              </a:xfrm>
              <a:custGeom>
                <a:avLst/>
                <a:gdLst/>
                <a:ahLst/>
                <a:cxnLst/>
                <a:rect l="l" t="t" r="r" b="b"/>
                <a:pathLst>
                  <a:path w="6356" h="6356" extrusionOk="0">
                    <a:moveTo>
                      <a:pt x="3178" y="0"/>
                    </a:moveTo>
                    <a:cubicBezTo>
                      <a:pt x="1417" y="0"/>
                      <a:pt x="0" y="1417"/>
                      <a:pt x="0" y="3178"/>
                    </a:cubicBezTo>
                    <a:cubicBezTo>
                      <a:pt x="0" y="4939"/>
                      <a:pt x="1417" y="6355"/>
                      <a:pt x="3178" y="6355"/>
                    </a:cubicBezTo>
                    <a:cubicBezTo>
                      <a:pt x="4939" y="6355"/>
                      <a:pt x="6355" y="4939"/>
                      <a:pt x="6355" y="3178"/>
                    </a:cubicBezTo>
                    <a:cubicBezTo>
                      <a:pt x="6355" y="1417"/>
                      <a:pt x="4939" y="0"/>
                      <a:pt x="31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3062;p59"/>
              <p:cNvSpPr/>
              <p:nvPr/>
            </p:nvSpPr>
            <p:spPr>
              <a:xfrm>
                <a:off x="2861500" y="1378775"/>
                <a:ext cx="131150" cy="131125"/>
              </a:xfrm>
              <a:custGeom>
                <a:avLst/>
                <a:gdLst/>
                <a:ahLst/>
                <a:cxnLst/>
                <a:rect l="l" t="t" r="r" b="b"/>
                <a:pathLst>
                  <a:path w="5246" h="5245" extrusionOk="0">
                    <a:moveTo>
                      <a:pt x="2604" y="0"/>
                    </a:moveTo>
                    <a:cubicBezTo>
                      <a:pt x="1188" y="0"/>
                      <a:pt x="1" y="1187"/>
                      <a:pt x="1" y="2603"/>
                    </a:cubicBezTo>
                    <a:cubicBezTo>
                      <a:pt x="1" y="4058"/>
                      <a:pt x="1188" y="5245"/>
                      <a:pt x="2604" y="5245"/>
                    </a:cubicBezTo>
                    <a:cubicBezTo>
                      <a:pt x="4059" y="5245"/>
                      <a:pt x="5246" y="4058"/>
                      <a:pt x="5246" y="2603"/>
                    </a:cubicBezTo>
                    <a:cubicBezTo>
                      <a:pt x="5246" y="1187"/>
                      <a:pt x="4059" y="0"/>
                      <a:pt x="260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3063;p59"/>
              <p:cNvSpPr/>
              <p:nvPr/>
            </p:nvSpPr>
            <p:spPr>
              <a:xfrm>
                <a:off x="4631175" y="3672000"/>
                <a:ext cx="282375" cy="257475"/>
              </a:xfrm>
              <a:custGeom>
                <a:avLst/>
                <a:gdLst/>
                <a:ahLst/>
                <a:cxnLst/>
                <a:rect l="l" t="t" r="r" b="b"/>
                <a:pathLst>
                  <a:path w="11295" h="10299" extrusionOk="0">
                    <a:moveTo>
                      <a:pt x="5648" y="0"/>
                    </a:moveTo>
                    <a:cubicBezTo>
                      <a:pt x="4327" y="0"/>
                      <a:pt x="3006" y="498"/>
                      <a:pt x="1992" y="1493"/>
                    </a:cubicBezTo>
                    <a:cubicBezTo>
                      <a:pt x="1" y="3522"/>
                      <a:pt x="1" y="6777"/>
                      <a:pt x="1992" y="8806"/>
                    </a:cubicBezTo>
                    <a:cubicBezTo>
                      <a:pt x="3006" y="9801"/>
                      <a:pt x="4327" y="10299"/>
                      <a:pt x="5648" y="10299"/>
                    </a:cubicBezTo>
                    <a:cubicBezTo>
                      <a:pt x="6969" y="10299"/>
                      <a:pt x="8289" y="9801"/>
                      <a:pt x="9304" y="8806"/>
                    </a:cubicBezTo>
                    <a:cubicBezTo>
                      <a:pt x="11295" y="6777"/>
                      <a:pt x="11295" y="3522"/>
                      <a:pt x="9304" y="1493"/>
                    </a:cubicBezTo>
                    <a:cubicBezTo>
                      <a:pt x="8289" y="498"/>
                      <a:pt x="6969" y="0"/>
                      <a:pt x="564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3064;p59"/>
              <p:cNvSpPr/>
              <p:nvPr/>
            </p:nvSpPr>
            <p:spPr>
              <a:xfrm>
                <a:off x="2741875" y="3137900"/>
                <a:ext cx="79450" cy="79475"/>
              </a:xfrm>
              <a:custGeom>
                <a:avLst/>
                <a:gdLst/>
                <a:ahLst/>
                <a:cxnLst/>
                <a:rect l="l" t="t" r="r" b="b"/>
                <a:pathLst>
                  <a:path w="3178" h="3179" extrusionOk="0">
                    <a:moveTo>
                      <a:pt x="1570" y="1"/>
                    </a:moveTo>
                    <a:cubicBezTo>
                      <a:pt x="728" y="1"/>
                      <a:pt x="0" y="728"/>
                      <a:pt x="0" y="1570"/>
                    </a:cubicBezTo>
                    <a:cubicBezTo>
                      <a:pt x="0" y="2451"/>
                      <a:pt x="728" y="3178"/>
                      <a:pt x="1570" y="3178"/>
                    </a:cubicBezTo>
                    <a:cubicBezTo>
                      <a:pt x="2450" y="3178"/>
                      <a:pt x="3178" y="2451"/>
                      <a:pt x="3178" y="1570"/>
                    </a:cubicBezTo>
                    <a:cubicBezTo>
                      <a:pt x="3178" y="728"/>
                      <a:pt x="2450" y="1"/>
                      <a:pt x="157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" name="Google Shape;3065;p59"/>
            <p:cNvGrpSpPr/>
            <p:nvPr/>
          </p:nvGrpSpPr>
          <p:grpSpPr>
            <a:xfrm>
              <a:off x="3425590" y="1301573"/>
              <a:ext cx="2292824" cy="2540350"/>
              <a:chOff x="2590650" y="1356750"/>
              <a:chExt cx="2706675" cy="2998525"/>
            </a:xfrm>
          </p:grpSpPr>
          <p:sp>
            <p:nvSpPr>
              <p:cNvPr id="22" name="Google Shape;3066;p59"/>
              <p:cNvSpPr/>
              <p:nvPr/>
            </p:nvSpPr>
            <p:spPr>
              <a:xfrm>
                <a:off x="2590650" y="2088825"/>
                <a:ext cx="1318900" cy="2266450"/>
              </a:xfrm>
              <a:custGeom>
                <a:avLst/>
                <a:gdLst/>
                <a:ahLst/>
                <a:cxnLst/>
                <a:rect l="l" t="t" r="r" b="b"/>
                <a:pathLst>
                  <a:path w="52756" h="90658" extrusionOk="0">
                    <a:moveTo>
                      <a:pt x="37018" y="1"/>
                    </a:moveTo>
                    <a:cubicBezTo>
                      <a:pt x="29630" y="1"/>
                      <a:pt x="15514" y="10315"/>
                      <a:pt x="8921" y="28603"/>
                    </a:cubicBezTo>
                    <a:cubicBezTo>
                      <a:pt x="7466" y="32661"/>
                      <a:pt x="5973" y="37484"/>
                      <a:pt x="4671" y="42691"/>
                    </a:cubicBezTo>
                    <a:cubicBezTo>
                      <a:pt x="3561" y="47209"/>
                      <a:pt x="2566" y="51956"/>
                      <a:pt x="1876" y="56665"/>
                    </a:cubicBezTo>
                    <a:cubicBezTo>
                      <a:pt x="383" y="66350"/>
                      <a:pt x="0" y="75845"/>
                      <a:pt x="1915" y="82353"/>
                    </a:cubicBezTo>
                    <a:cubicBezTo>
                      <a:pt x="3063" y="86334"/>
                      <a:pt x="5092" y="89206"/>
                      <a:pt x="8270" y="90316"/>
                    </a:cubicBezTo>
                    <a:cubicBezTo>
                      <a:pt x="8933" y="90551"/>
                      <a:pt x="9574" y="90658"/>
                      <a:pt x="10198" y="90658"/>
                    </a:cubicBezTo>
                    <a:cubicBezTo>
                      <a:pt x="15876" y="90658"/>
                      <a:pt x="20063" y="81781"/>
                      <a:pt x="25306" y="79711"/>
                    </a:cubicBezTo>
                    <a:cubicBezTo>
                      <a:pt x="31125" y="77414"/>
                      <a:pt x="49884" y="73165"/>
                      <a:pt x="51339" y="62331"/>
                    </a:cubicBezTo>
                    <a:cubicBezTo>
                      <a:pt x="52756" y="51496"/>
                      <a:pt x="49655" y="40317"/>
                      <a:pt x="50191" y="37331"/>
                    </a:cubicBezTo>
                    <a:cubicBezTo>
                      <a:pt x="50497" y="35609"/>
                      <a:pt x="50994" y="31282"/>
                      <a:pt x="50267" y="26880"/>
                    </a:cubicBezTo>
                    <a:cubicBezTo>
                      <a:pt x="49731" y="23664"/>
                      <a:pt x="48621" y="20372"/>
                      <a:pt x="46324" y="17921"/>
                    </a:cubicBezTo>
                    <a:cubicBezTo>
                      <a:pt x="40849" y="12179"/>
                      <a:pt x="45060" y="1191"/>
                      <a:pt x="38093" y="81"/>
                    </a:cubicBezTo>
                    <a:cubicBezTo>
                      <a:pt x="37753" y="27"/>
                      <a:pt x="37395" y="1"/>
                      <a:pt x="370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3067;p59"/>
              <p:cNvSpPr/>
              <p:nvPr/>
            </p:nvSpPr>
            <p:spPr>
              <a:xfrm>
                <a:off x="3984175" y="2088825"/>
                <a:ext cx="1313150" cy="2266450"/>
              </a:xfrm>
              <a:custGeom>
                <a:avLst/>
                <a:gdLst/>
                <a:ahLst/>
                <a:cxnLst/>
                <a:rect l="l" t="t" r="r" b="b"/>
                <a:pathLst>
                  <a:path w="52526" h="90658" extrusionOk="0">
                    <a:moveTo>
                      <a:pt x="15738" y="1"/>
                    </a:moveTo>
                    <a:cubicBezTo>
                      <a:pt x="15361" y="1"/>
                      <a:pt x="15003" y="27"/>
                      <a:pt x="14663" y="81"/>
                    </a:cubicBezTo>
                    <a:cubicBezTo>
                      <a:pt x="7696" y="1191"/>
                      <a:pt x="11907" y="12179"/>
                      <a:pt x="6432" y="17921"/>
                    </a:cubicBezTo>
                    <a:cubicBezTo>
                      <a:pt x="4595" y="19874"/>
                      <a:pt x="3484" y="22401"/>
                      <a:pt x="2872" y="24966"/>
                    </a:cubicBezTo>
                    <a:cubicBezTo>
                      <a:pt x="1647" y="30019"/>
                      <a:pt x="2183" y="35341"/>
                      <a:pt x="2527" y="37331"/>
                    </a:cubicBezTo>
                    <a:cubicBezTo>
                      <a:pt x="3063" y="40317"/>
                      <a:pt x="1" y="51496"/>
                      <a:pt x="1417" y="62331"/>
                    </a:cubicBezTo>
                    <a:cubicBezTo>
                      <a:pt x="2872" y="73165"/>
                      <a:pt x="21631" y="77414"/>
                      <a:pt x="27450" y="79711"/>
                    </a:cubicBezTo>
                    <a:cubicBezTo>
                      <a:pt x="32693" y="81781"/>
                      <a:pt x="36880" y="90658"/>
                      <a:pt x="42558" y="90658"/>
                    </a:cubicBezTo>
                    <a:cubicBezTo>
                      <a:pt x="43182" y="90658"/>
                      <a:pt x="43823" y="90551"/>
                      <a:pt x="44486" y="90316"/>
                    </a:cubicBezTo>
                    <a:cubicBezTo>
                      <a:pt x="48200" y="89014"/>
                      <a:pt x="50382" y="85263"/>
                      <a:pt x="51377" y="80094"/>
                    </a:cubicBezTo>
                    <a:cubicBezTo>
                      <a:pt x="52526" y="74352"/>
                      <a:pt x="52296" y="66925"/>
                      <a:pt x="51263" y="59153"/>
                    </a:cubicBezTo>
                    <a:cubicBezTo>
                      <a:pt x="50382" y="52492"/>
                      <a:pt x="48889" y="45601"/>
                      <a:pt x="47205" y="39399"/>
                    </a:cubicBezTo>
                    <a:cubicBezTo>
                      <a:pt x="46133" y="35455"/>
                      <a:pt x="44984" y="31780"/>
                      <a:pt x="43836" y="28641"/>
                    </a:cubicBezTo>
                    <a:cubicBezTo>
                      <a:pt x="37242" y="10317"/>
                      <a:pt x="23126" y="1"/>
                      <a:pt x="1573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3068;p59"/>
              <p:cNvSpPr/>
              <p:nvPr/>
            </p:nvSpPr>
            <p:spPr>
              <a:xfrm>
                <a:off x="2638500" y="2760800"/>
                <a:ext cx="1271050" cy="1594475"/>
              </a:xfrm>
              <a:custGeom>
                <a:avLst/>
                <a:gdLst/>
                <a:ahLst/>
                <a:cxnLst/>
                <a:rect l="l" t="t" r="r" b="b"/>
                <a:pathLst>
                  <a:path w="50842" h="63779" extrusionOk="0">
                    <a:moveTo>
                      <a:pt x="48353" y="1"/>
                    </a:moveTo>
                    <a:cubicBezTo>
                      <a:pt x="48009" y="690"/>
                      <a:pt x="47741" y="1341"/>
                      <a:pt x="47587" y="1647"/>
                    </a:cubicBezTo>
                    <a:cubicBezTo>
                      <a:pt x="46554" y="3868"/>
                      <a:pt x="46362" y="6394"/>
                      <a:pt x="46477" y="8806"/>
                    </a:cubicBezTo>
                    <a:cubicBezTo>
                      <a:pt x="46592" y="11371"/>
                      <a:pt x="47090" y="13974"/>
                      <a:pt x="47396" y="16578"/>
                    </a:cubicBezTo>
                    <a:cubicBezTo>
                      <a:pt x="46401" y="16693"/>
                      <a:pt x="45405" y="17343"/>
                      <a:pt x="44563" y="17765"/>
                    </a:cubicBezTo>
                    <a:cubicBezTo>
                      <a:pt x="43032" y="18454"/>
                      <a:pt x="41462" y="18951"/>
                      <a:pt x="39931" y="19602"/>
                    </a:cubicBezTo>
                    <a:cubicBezTo>
                      <a:pt x="37672" y="20597"/>
                      <a:pt x="35796" y="22473"/>
                      <a:pt x="36906" y="25192"/>
                    </a:cubicBezTo>
                    <a:cubicBezTo>
                      <a:pt x="37825" y="27412"/>
                      <a:pt x="39663" y="34227"/>
                      <a:pt x="38170" y="38246"/>
                    </a:cubicBezTo>
                    <a:cubicBezTo>
                      <a:pt x="35911" y="44333"/>
                      <a:pt x="30398" y="47013"/>
                      <a:pt x="26110" y="48659"/>
                    </a:cubicBezTo>
                    <a:cubicBezTo>
                      <a:pt x="23239" y="49731"/>
                      <a:pt x="21172" y="51263"/>
                      <a:pt x="18951" y="53368"/>
                    </a:cubicBezTo>
                    <a:cubicBezTo>
                      <a:pt x="16482" y="55653"/>
                      <a:pt x="13836" y="58435"/>
                      <a:pt x="10295" y="58435"/>
                    </a:cubicBezTo>
                    <a:cubicBezTo>
                      <a:pt x="10157" y="58435"/>
                      <a:pt x="10018" y="58430"/>
                      <a:pt x="9878" y="58422"/>
                    </a:cubicBezTo>
                    <a:cubicBezTo>
                      <a:pt x="7619" y="58269"/>
                      <a:pt x="5131" y="57962"/>
                      <a:pt x="2949" y="57158"/>
                    </a:cubicBezTo>
                    <a:cubicBezTo>
                      <a:pt x="1877" y="56776"/>
                      <a:pt x="881" y="56201"/>
                      <a:pt x="1" y="55474"/>
                    </a:cubicBezTo>
                    <a:lnTo>
                      <a:pt x="1" y="55474"/>
                    </a:lnTo>
                    <a:cubicBezTo>
                      <a:pt x="1187" y="59455"/>
                      <a:pt x="3217" y="62327"/>
                      <a:pt x="6356" y="63437"/>
                    </a:cubicBezTo>
                    <a:cubicBezTo>
                      <a:pt x="7019" y="63672"/>
                      <a:pt x="7660" y="63779"/>
                      <a:pt x="8284" y="63779"/>
                    </a:cubicBezTo>
                    <a:cubicBezTo>
                      <a:pt x="13962" y="63779"/>
                      <a:pt x="18149" y="54902"/>
                      <a:pt x="23392" y="52832"/>
                    </a:cubicBezTo>
                    <a:cubicBezTo>
                      <a:pt x="29211" y="50535"/>
                      <a:pt x="47970" y="46286"/>
                      <a:pt x="49425" y="35452"/>
                    </a:cubicBezTo>
                    <a:cubicBezTo>
                      <a:pt x="50842" y="24617"/>
                      <a:pt x="47741" y="13438"/>
                      <a:pt x="48277" y="10452"/>
                    </a:cubicBezTo>
                    <a:cubicBezTo>
                      <a:pt x="48583" y="8730"/>
                      <a:pt x="49080" y="4403"/>
                      <a:pt x="48353" y="1"/>
                    </a:cubicBezTo>
                    <a:close/>
                  </a:path>
                </a:pathLst>
              </a:custGeom>
              <a:solidFill>
                <a:srgbClr val="FBEC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3069;p59"/>
              <p:cNvSpPr/>
              <p:nvPr/>
            </p:nvSpPr>
            <p:spPr>
              <a:xfrm>
                <a:off x="2831850" y="3863500"/>
                <a:ext cx="374825" cy="96950"/>
              </a:xfrm>
              <a:custGeom>
                <a:avLst/>
                <a:gdLst/>
                <a:ahLst/>
                <a:cxnLst/>
                <a:rect l="l" t="t" r="r" b="b"/>
                <a:pathLst>
                  <a:path w="14993" h="3878" extrusionOk="0">
                    <a:moveTo>
                      <a:pt x="1637" y="0"/>
                    </a:moveTo>
                    <a:cubicBezTo>
                      <a:pt x="1636" y="0"/>
                      <a:pt x="1626" y="75"/>
                      <a:pt x="1608" y="149"/>
                    </a:cubicBezTo>
                    <a:cubicBezTo>
                      <a:pt x="1406" y="71"/>
                      <a:pt x="1233" y="36"/>
                      <a:pt x="1085" y="36"/>
                    </a:cubicBezTo>
                    <a:cubicBezTo>
                      <a:pt x="0" y="36"/>
                      <a:pt x="294" y="1934"/>
                      <a:pt x="766" y="2676"/>
                    </a:cubicBezTo>
                    <a:cubicBezTo>
                      <a:pt x="1360" y="3550"/>
                      <a:pt x="2188" y="3877"/>
                      <a:pt x="3071" y="3877"/>
                    </a:cubicBezTo>
                    <a:cubicBezTo>
                      <a:pt x="4236" y="3877"/>
                      <a:pt x="5495" y="3307"/>
                      <a:pt x="6432" y="2676"/>
                    </a:cubicBezTo>
                    <a:cubicBezTo>
                      <a:pt x="6794" y="2441"/>
                      <a:pt x="7156" y="2361"/>
                      <a:pt x="7518" y="2361"/>
                    </a:cubicBezTo>
                    <a:cubicBezTo>
                      <a:pt x="8279" y="2361"/>
                      <a:pt x="9034" y="2715"/>
                      <a:pt x="9772" y="2715"/>
                    </a:cubicBezTo>
                    <a:cubicBezTo>
                      <a:pt x="10052" y="2715"/>
                      <a:pt x="10330" y="2664"/>
                      <a:pt x="10605" y="2522"/>
                    </a:cubicBezTo>
                    <a:cubicBezTo>
                      <a:pt x="11102" y="2254"/>
                      <a:pt x="11294" y="1757"/>
                      <a:pt x="11753" y="1489"/>
                    </a:cubicBezTo>
                    <a:cubicBezTo>
                      <a:pt x="12251" y="1183"/>
                      <a:pt x="13055" y="1144"/>
                      <a:pt x="13591" y="1068"/>
                    </a:cubicBezTo>
                    <a:cubicBezTo>
                      <a:pt x="13935" y="991"/>
                      <a:pt x="14778" y="1029"/>
                      <a:pt x="14892" y="570"/>
                    </a:cubicBezTo>
                    <a:cubicBezTo>
                      <a:pt x="14993" y="194"/>
                      <a:pt x="14781" y="113"/>
                      <a:pt x="14526" y="113"/>
                    </a:cubicBezTo>
                    <a:cubicBezTo>
                      <a:pt x="14392" y="113"/>
                      <a:pt x="14246" y="136"/>
                      <a:pt x="14127" y="149"/>
                    </a:cubicBezTo>
                    <a:cubicBezTo>
                      <a:pt x="12787" y="264"/>
                      <a:pt x="11677" y="1068"/>
                      <a:pt x="10375" y="1297"/>
                    </a:cubicBezTo>
                    <a:cubicBezTo>
                      <a:pt x="10256" y="1314"/>
                      <a:pt x="10142" y="1322"/>
                      <a:pt x="10032" y="1322"/>
                    </a:cubicBezTo>
                    <a:cubicBezTo>
                      <a:pt x="9147" y="1322"/>
                      <a:pt x="8504" y="834"/>
                      <a:pt x="7618" y="800"/>
                    </a:cubicBezTo>
                    <a:cubicBezTo>
                      <a:pt x="7599" y="799"/>
                      <a:pt x="7579" y="798"/>
                      <a:pt x="7560" y="798"/>
                    </a:cubicBezTo>
                    <a:cubicBezTo>
                      <a:pt x="6812" y="798"/>
                      <a:pt x="6031" y="1497"/>
                      <a:pt x="5360" y="1795"/>
                    </a:cubicBezTo>
                    <a:cubicBezTo>
                      <a:pt x="5054" y="1923"/>
                      <a:pt x="4675" y="1988"/>
                      <a:pt x="4276" y="1988"/>
                    </a:cubicBezTo>
                    <a:cubicBezTo>
                      <a:pt x="3125" y="1988"/>
                      <a:pt x="1807" y="1449"/>
                      <a:pt x="1608" y="340"/>
                    </a:cubicBezTo>
                    <a:cubicBezTo>
                      <a:pt x="1628" y="84"/>
                      <a:pt x="1637" y="0"/>
                      <a:pt x="1637" y="0"/>
                    </a:cubicBezTo>
                    <a:close/>
                  </a:path>
                </a:pathLst>
              </a:custGeom>
              <a:solidFill>
                <a:srgbClr val="FBEC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3070;p59"/>
              <p:cNvSpPr/>
              <p:nvPr/>
            </p:nvSpPr>
            <p:spPr>
              <a:xfrm>
                <a:off x="2697850" y="3586175"/>
                <a:ext cx="736975" cy="204850"/>
              </a:xfrm>
              <a:custGeom>
                <a:avLst/>
                <a:gdLst/>
                <a:ahLst/>
                <a:cxnLst/>
                <a:rect l="l" t="t" r="r" b="b"/>
                <a:pathLst>
                  <a:path w="29479" h="8194" extrusionOk="0">
                    <a:moveTo>
                      <a:pt x="4906" y="0"/>
                    </a:moveTo>
                    <a:cubicBezTo>
                      <a:pt x="4855" y="0"/>
                      <a:pt x="4802" y="8"/>
                      <a:pt x="4747" y="25"/>
                    </a:cubicBezTo>
                    <a:cubicBezTo>
                      <a:pt x="4479" y="101"/>
                      <a:pt x="4288" y="369"/>
                      <a:pt x="4288" y="637"/>
                    </a:cubicBezTo>
                    <a:cubicBezTo>
                      <a:pt x="4250" y="1288"/>
                      <a:pt x="4097" y="1862"/>
                      <a:pt x="3905" y="2475"/>
                    </a:cubicBezTo>
                    <a:cubicBezTo>
                      <a:pt x="3169" y="2176"/>
                      <a:pt x="2405" y="1918"/>
                      <a:pt x="1738" y="1918"/>
                    </a:cubicBezTo>
                    <a:cubicBezTo>
                      <a:pt x="1295" y="1918"/>
                      <a:pt x="895" y="2032"/>
                      <a:pt x="575" y="2322"/>
                    </a:cubicBezTo>
                    <a:cubicBezTo>
                      <a:pt x="536" y="2360"/>
                      <a:pt x="498" y="2398"/>
                      <a:pt x="460" y="2437"/>
                    </a:cubicBezTo>
                    <a:cubicBezTo>
                      <a:pt x="0" y="3623"/>
                      <a:pt x="1761" y="3815"/>
                      <a:pt x="2259" y="3891"/>
                    </a:cubicBezTo>
                    <a:cubicBezTo>
                      <a:pt x="2565" y="3930"/>
                      <a:pt x="2910" y="4006"/>
                      <a:pt x="3216" y="4083"/>
                    </a:cubicBezTo>
                    <a:cubicBezTo>
                      <a:pt x="2910" y="4734"/>
                      <a:pt x="2565" y="5384"/>
                      <a:pt x="2412" y="6035"/>
                    </a:cubicBezTo>
                    <a:cubicBezTo>
                      <a:pt x="2297" y="6418"/>
                      <a:pt x="2297" y="7031"/>
                      <a:pt x="2680" y="7260"/>
                    </a:cubicBezTo>
                    <a:cubicBezTo>
                      <a:pt x="2779" y="7324"/>
                      <a:pt x="2881" y="7351"/>
                      <a:pt x="2984" y="7351"/>
                    </a:cubicBezTo>
                    <a:cubicBezTo>
                      <a:pt x="3445" y="7351"/>
                      <a:pt x="3930" y="6814"/>
                      <a:pt x="4211" y="6533"/>
                    </a:cubicBezTo>
                    <a:cubicBezTo>
                      <a:pt x="4633" y="6035"/>
                      <a:pt x="4977" y="5499"/>
                      <a:pt x="5207" y="4887"/>
                    </a:cubicBezTo>
                    <a:cubicBezTo>
                      <a:pt x="5590" y="5040"/>
                      <a:pt x="6011" y="5193"/>
                      <a:pt x="6432" y="5231"/>
                    </a:cubicBezTo>
                    <a:cubicBezTo>
                      <a:pt x="6815" y="5308"/>
                      <a:pt x="7236" y="5346"/>
                      <a:pt x="7619" y="5384"/>
                    </a:cubicBezTo>
                    <a:cubicBezTo>
                      <a:pt x="7542" y="5959"/>
                      <a:pt x="7504" y="6418"/>
                      <a:pt x="7504" y="6610"/>
                    </a:cubicBezTo>
                    <a:cubicBezTo>
                      <a:pt x="7603" y="7301"/>
                      <a:pt x="8037" y="7962"/>
                      <a:pt x="8507" y="7962"/>
                    </a:cubicBezTo>
                    <a:cubicBezTo>
                      <a:pt x="8765" y="7962"/>
                      <a:pt x="9034" y="7762"/>
                      <a:pt x="9265" y="7260"/>
                    </a:cubicBezTo>
                    <a:cubicBezTo>
                      <a:pt x="9456" y="6839"/>
                      <a:pt x="9648" y="6188"/>
                      <a:pt x="9801" y="5461"/>
                    </a:cubicBezTo>
                    <a:cubicBezTo>
                      <a:pt x="10299" y="5499"/>
                      <a:pt x="10796" y="5538"/>
                      <a:pt x="11332" y="5614"/>
                    </a:cubicBezTo>
                    <a:cubicBezTo>
                      <a:pt x="11983" y="5691"/>
                      <a:pt x="12634" y="5844"/>
                      <a:pt x="13285" y="5997"/>
                    </a:cubicBezTo>
                    <a:cubicBezTo>
                      <a:pt x="13285" y="6035"/>
                      <a:pt x="13285" y="6074"/>
                      <a:pt x="13285" y="6074"/>
                    </a:cubicBezTo>
                    <a:cubicBezTo>
                      <a:pt x="13246" y="6686"/>
                      <a:pt x="13055" y="8064"/>
                      <a:pt x="13782" y="8179"/>
                    </a:cubicBezTo>
                    <a:cubicBezTo>
                      <a:pt x="13827" y="8189"/>
                      <a:pt x="13871" y="8193"/>
                      <a:pt x="13913" y="8193"/>
                    </a:cubicBezTo>
                    <a:cubicBezTo>
                      <a:pt x="14565" y="8193"/>
                      <a:pt x="14983" y="7139"/>
                      <a:pt x="15199" y="6456"/>
                    </a:cubicBezTo>
                    <a:cubicBezTo>
                      <a:pt x="15352" y="6495"/>
                      <a:pt x="15773" y="6533"/>
                      <a:pt x="15926" y="6533"/>
                    </a:cubicBezTo>
                    <a:cubicBezTo>
                      <a:pt x="16181" y="6559"/>
                      <a:pt x="16435" y="6572"/>
                      <a:pt x="16690" y="6572"/>
                    </a:cubicBezTo>
                    <a:cubicBezTo>
                      <a:pt x="17544" y="6572"/>
                      <a:pt x="18393" y="6433"/>
                      <a:pt x="19219" y="6227"/>
                    </a:cubicBezTo>
                    <a:cubicBezTo>
                      <a:pt x="19219" y="6571"/>
                      <a:pt x="19257" y="6878"/>
                      <a:pt x="19334" y="6992"/>
                    </a:cubicBezTo>
                    <a:cubicBezTo>
                      <a:pt x="19505" y="7459"/>
                      <a:pt x="19913" y="7893"/>
                      <a:pt x="20274" y="7893"/>
                    </a:cubicBezTo>
                    <a:cubicBezTo>
                      <a:pt x="20477" y="7893"/>
                      <a:pt x="20665" y="7757"/>
                      <a:pt x="20788" y="7413"/>
                    </a:cubicBezTo>
                    <a:cubicBezTo>
                      <a:pt x="20903" y="7184"/>
                      <a:pt x="21018" y="6533"/>
                      <a:pt x="21095" y="5729"/>
                    </a:cubicBezTo>
                    <a:cubicBezTo>
                      <a:pt x="22035" y="5501"/>
                      <a:pt x="22997" y="5379"/>
                      <a:pt x="23964" y="5379"/>
                    </a:cubicBezTo>
                    <a:cubicBezTo>
                      <a:pt x="24296" y="5379"/>
                      <a:pt x="24629" y="5393"/>
                      <a:pt x="24961" y="5423"/>
                    </a:cubicBezTo>
                    <a:cubicBezTo>
                      <a:pt x="24923" y="5729"/>
                      <a:pt x="24846" y="6074"/>
                      <a:pt x="24732" y="6418"/>
                    </a:cubicBezTo>
                    <a:cubicBezTo>
                      <a:pt x="24573" y="7107"/>
                      <a:pt x="25001" y="7833"/>
                      <a:pt x="25483" y="7833"/>
                    </a:cubicBezTo>
                    <a:cubicBezTo>
                      <a:pt x="25697" y="7833"/>
                      <a:pt x="25921" y="7690"/>
                      <a:pt x="26110" y="7337"/>
                    </a:cubicBezTo>
                    <a:cubicBezTo>
                      <a:pt x="26301" y="7031"/>
                      <a:pt x="26531" y="6495"/>
                      <a:pt x="26722" y="5806"/>
                    </a:cubicBezTo>
                    <a:cubicBezTo>
                      <a:pt x="27189" y="5951"/>
                      <a:pt x="27655" y="6075"/>
                      <a:pt x="28104" y="6075"/>
                    </a:cubicBezTo>
                    <a:cubicBezTo>
                      <a:pt x="28245" y="6075"/>
                      <a:pt x="28385" y="6063"/>
                      <a:pt x="28522" y="6035"/>
                    </a:cubicBezTo>
                    <a:cubicBezTo>
                      <a:pt x="29134" y="5920"/>
                      <a:pt x="29479" y="5461"/>
                      <a:pt x="29364" y="4963"/>
                    </a:cubicBezTo>
                    <a:cubicBezTo>
                      <a:pt x="29326" y="4810"/>
                      <a:pt x="29287" y="4657"/>
                      <a:pt x="29173" y="4504"/>
                    </a:cubicBezTo>
                    <a:cubicBezTo>
                      <a:pt x="28751" y="4006"/>
                      <a:pt x="27986" y="3853"/>
                      <a:pt x="27220" y="3815"/>
                    </a:cubicBezTo>
                    <a:cubicBezTo>
                      <a:pt x="27450" y="2437"/>
                      <a:pt x="27373" y="1212"/>
                      <a:pt x="26493" y="1135"/>
                    </a:cubicBezTo>
                    <a:cubicBezTo>
                      <a:pt x="26459" y="1131"/>
                      <a:pt x="26426" y="1130"/>
                      <a:pt x="26395" y="1130"/>
                    </a:cubicBezTo>
                    <a:cubicBezTo>
                      <a:pt x="25418" y="1130"/>
                      <a:pt x="25380" y="2803"/>
                      <a:pt x="25306" y="3470"/>
                    </a:cubicBezTo>
                    <a:cubicBezTo>
                      <a:pt x="25306" y="3585"/>
                      <a:pt x="25268" y="3700"/>
                      <a:pt x="25268" y="3777"/>
                    </a:cubicBezTo>
                    <a:cubicBezTo>
                      <a:pt x="24563" y="3777"/>
                      <a:pt x="23859" y="3728"/>
                      <a:pt x="23174" y="3728"/>
                    </a:cubicBezTo>
                    <a:cubicBezTo>
                      <a:pt x="23003" y="3728"/>
                      <a:pt x="22833" y="3731"/>
                      <a:pt x="22664" y="3738"/>
                    </a:cubicBezTo>
                    <a:cubicBezTo>
                      <a:pt x="22167" y="3777"/>
                      <a:pt x="21669" y="3815"/>
                      <a:pt x="21171" y="3853"/>
                    </a:cubicBezTo>
                    <a:cubicBezTo>
                      <a:pt x="21133" y="2628"/>
                      <a:pt x="20941" y="1518"/>
                      <a:pt x="20367" y="1441"/>
                    </a:cubicBezTo>
                    <a:cubicBezTo>
                      <a:pt x="20343" y="1437"/>
                      <a:pt x="20318" y="1434"/>
                      <a:pt x="20295" y="1434"/>
                    </a:cubicBezTo>
                    <a:cubicBezTo>
                      <a:pt x="19727" y="1434"/>
                      <a:pt x="19404" y="2723"/>
                      <a:pt x="19257" y="4083"/>
                    </a:cubicBezTo>
                    <a:cubicBezTo>
                      <a:pt x="18300" y="4198"/>
                      <a:pt x="17343" y="4312"/>
                      <a:pt x="16424" y="4312"/>
                    </a:cubicBezTo>
                    <a:cubicBezTo>
                      <a:pt x="16360" y="4325"/>
                      <a:pt x="16296" y="4330"/>
                      <a:pt x="16233" y="4330"/>
                    </a:cubicBezTo>
                    <a:cubicBezTo>
                      <a:pt x="16105" y="4330"/>
                      <a:pt x="15977" y="4312"/>
                      <a:pt x="15850" y="4312"/>
                    </a:cubicBezTo>
                    <a:cubicBezTo>
                      <a:pt x="15965" y="3700"/>
                      <a:pt x="16003" y="2973"/>
                      <a:pt x="15467" y="2628"/>
                    </a:cubicBezTo>
                    <a:cubicBezTo>
                      <a:pt x="15341" y="2537"/>
                      <a:pt x="15218" y="2496"/>
                      <a:pt x="15098" y="2496"/>
                    </a:cubicBezTo>
                    <a:cubicBezTo>
                      <a:pt x="14561" y="2496"/>
                      <a:pt x="14088" y="3321"/>
                      <a:pt x="13744" y="4198"/>
                    </a:cubicBezTo>
                    <a:cubicBezTo>
                      <a:pt x="13648" y="4179"/>
                      <a:pt x="13553" y="4169"/>
                      <a:pt x="13452" y="4169"/>
                    </a:cubicBezTo>
                    <a:cubicBezTo>
                      <a:pt x="13352" y="4169"/>
                      <a:pt x="13246" y="4179"/>
                      <a:pt x="13132" y="4198"/>
                    </a:cubicBezTo>
                    <a:cubicBezTo>
                      <a:pt x="12408" y="4198"/>
                      <a:pt x="11724" y="4279"/>
                      <a:pt x="11008" y="4279"/>
                    </a:cubicBezTo>
                    <a:cubicBezTo>
                      <a:pt x="10739" y="4279"/>
                      <a:pt x="10466" y="4267"/>
                      <a:pt x="10184" y="4236"/>
                    </a:cubicBezTo>
                    <a:lnTo>
                      <a:pt x="9992" y="4236"/>
                    </a:lnTo>
                    <a:cubicBezTo>
                      <a:pt x="10107" y="2934"/>
                      <a:pt x="10069" y="1747"/>
                      <a:pt x="9724" y="1365"/>
                    </a:cubicBezTo>
                    <a:cubicBezTo>
                      <a:pt x="9598" y="1232"/>
                      <a:pt x="9473" y="1172"/>
                      <a:pt x="9350" y="1172"/>
                    </a:cubicBezTo>
                    <a:cubicBezTo>
                      <a:pt x="8766" y="1172"/>
                      <a:pt x="8235" y="2538"/>
                      <a:pt x="7887" y="3930"/>
                    </a:cubicBezTo>
                    <a:cubicBezTo>
                      <a:pt x="7351" y="3815"/>
                      <a:pt x="6776" y="3662"/>
                      <a:pt x="6202" y="3509"/>
                    </a:cubicBezTo>
                    <a:cubicBezTo>
                      <a:pt x="6049" y="3432"/>
                      <a:pt x="5858" y="3355"/>
                      <a:pt x="5666" y="3279"/>
                    </a:cubicBezTo>
                    <a:cubicBezTo>
                      <a:pt x="5743" y="3011"/>
                      <a:pt x="5819" y="2705"/>
                      <a:pt x="5858" y="2437"/>
                    </a:cubicBezTo>
                    <a:cubicBezTo>
                      <a:pt x="6001" y="1790"/>
                      <a:pt x="5674" y="0"/>
                      <a:pt x="4906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3071;p59"/>
              <p:cNvSpPr/>
              <p:nvPr/>
            </p:nvSpPr>
            <p:spPr>
              <a:xfrm>
                <a:off x="2919900" y="3192400"/>
                <a:ext cx="237150" cy="364850"/>
              </a:xfrm>
              <a:custGeom>
                <a:avLst/>
                <a:gdLst/>
                <a:ahLst/>
                <a:cxnLst/>
                <a:rect l="l" t="t" r="r" b="b"/>
                <a:pathLst>
                  <a:path w="9486" h="14594" extrusionOk="0">
                    <a:moveTo>
                      <a:pt x="7032" y="0"/>
                    </a:moveTo>
                    <a:cubicBezTo>
                      <a:pt x="6568" y="0"/>
                      <a:pt x="6179" y="464"/>
                      <a:pt x="5819" y="1151"/>
                    </a:cubicBezTo>
                    <a:cubicBezTo>
                      <a:pt x="5704" y="1381"/>
                      <a:pt x="5551" y="1649"/>
                      <a:pt x="5436" y="1955"/>
                    </a:cubicBezTo>
                    <a:cubicBezTo>
                      <a:pt x="4977" y="3104"/>
                      <a:pt x="4556" y="4482"/>
                      <a:pt x="4135" y="5477"/>
                    </a:cubicBezTo>
                    <a:cubicBezTo>
                      <a:pt x="3599" y="6702"/>
                      <a:pt x="2871" y="7813"/>
                      <a:pt x="2029" y="8846"/>
                    </a:cubicBezTo>
                    <a:cubicBezTo>
                      <a:pt x="1646" y="9267"/>
                      <a:pt x="1149" y="9727"/>
                      <a:pt x="727" y="10263"/>
                    </a:cubicBezTo>
                    <a:cubicBezTo>
                      <a:pt x="306" y="10799"/>
                      <a:pt x="0" y="11373"/>
                      <a:pt x="38" y="11986"/>
                    </a:cubicBezTo>
                    <a:cubicBezTo>
                      <a:pt x="38" y="12100"/>
                      <a:pt x="77" y="12177"/>
                      <a:pt x="77" y="12292"/>
                    </a:cubicBezTo>
                    <a:cubicBezTo>
                      <a:pt x="274" y="13026"/>
                      <a:pt x="992" y="13385"/>
                      <a:pt x="1709" y="13385"/>
                    </a:cubicBezTo>
                    <a:cubicBezTo>
                      <a:pt x="1964" y="13385"/>
                      <a:pt x="2219" y="13339"/>
                      <a:pt x="2450" y="13249"/>
                    </a:cubicBezTo>
                    <a:cubicBezTo>
                      <a:pt x="3293" y="12904"/>
                      <a:pt x="3522" y="12177"/>
                      <a:pt x="3867" y="11373"/>
                    </a:cubicBezTo>
                    <a:cubicBezTo>
                      <a:pt x="4199" y="10585"/>
                      <a:pt x="4576" y="10145"/>
                      <a:pt x="4967" y="10145"/>
                    </a:cubicBezTo>
                    <a:cubicBezTo>
                      <a:pt x="5298" y="10145"/>
                      <a:pt x="5639" y="10459"/>
                      <a:pt x="5972" y="11143"/>
                    </a:cubicBezTo>
                    <a:cubicBezTo>
                      <a:pt x="6393" y="12062"/>
                      <a:pt x="6700" y="13632"/>
                      <a:pt x="7504" y="14283"/>
                    </a:cubicBezTo>
                    <a:cubicBezTo>
                      <a:pt x="7778" y="14500"/>
                      <a:pt x="8038" y="14594"/>
                      <a:pt x="8274" y="14594"/>
                    </a:cubicBezTo>
                    <a:cubicBezTo>
                      <a:pt x="8993" y="14594"/>
                      <a:pt x="9485" y="13722"/>
                      <a:pt x="9456" y="12828"/>
                    </a:cubicBezTo>
                    <a:cubicBezTo>
                      <a:pt x="9456" y="11565"/>
                      <a:pt x="8614" y="10301"/>
                      <a:pt x="8116" y="9153"/>
                    </a:cubicBezTo>
                    <a:cubicBezTo>
                      <a:pt x="7542" y="7889"/>
                      <a:pt x="7236" y="6396"/>
                      <a:pt x="7312" y="5018"/>
                    </a:cubicBezTo>
                    <a:cubicBezTo>
                      <a:pt x="7351" y="3908"/>
                      <a:pt x="7772" y="2836"/>
                      <a:pt x="7772" y="1726"/>
                    </a:cubicBezTo>
                    <a:cubicBezTo>
                      <a:pt x="7772" y="1190"/>
                      <a:pt x="7733" y="194"/>
                      <a:pt x="7274" y="41"/>
                    </a:cubicBezTo>
                    <a:cubicBezTo>
                      <a:pt x="7191" y="13"/>
                      <a:pt x="7110" y="0"/>
                      <a:pt x="7032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3072;p59"/>
              <p:cNvSpPr/>
              <p:nvPr/>
            </p:nvSpPr>
            <p:spPr>
              <a:xfrm>
                <a:off x="2938075" y="3241275"/>
                <a:ext cx="134025" cy="212875"/>
              </a:xfrm>
              <a:custGeom>
                <a:avLst/>
                <a:gdLst/>
                <a:ahLst/>
                <a:cxnLst/>
                <a:rect l="l" t="t" r="r" b="b"/>
                <a:pathLst>
                  <a:path w="5361" h="8515" extrusionOk="0">
                    <a:moveTo>
                      <a:pt x="4748" y="0"/>
                    </a:moveTo>
                    <a:cubicBezTo>
                      <a:pt x="4250" y="1149"/>
                      <a:pt x="3829" y="2527"/>
                      <a:pt x="3408" y="3522"/>
                    </a:cubicBezTo>
                    <a:cubicBezTo>
                      <a:pt x="2872" y="4747"/>
                      <a:pt x="2144" y="5858"/>
                      <a:pt x="1302" y="6891"/>
                    </a:cubicBezTo>
                    <a:cubicBezTo>
                      <a:pt x="958" y="7312"/>
                      <a:pt x="422" y="7772"/>
                      <a:pt x="0" y="8308"/>
                    </a:cubicBezTo>
                    <a:cubicBezTo>
                      <a:pt x="183" y="8438"/>
                      <a:pt x="382" y="8515"/>
                      <a:pt x="612" y="8515"/>
                    </a:cubicBezTo>
                    <a:cubicBezTo>
                      <a:pt x="720" y="8515"/>
                      <a:pt x="835" y="8498"/>
                      <a:pt x="958" y="8461"/>
                    </a:cubicBezTo>
                    <a:cubicBezTo>
                      <a:pt x="1685" y="8231"/>
                      <a:pt x="1991" y="7542"/>
                      <a:pt x="2030" y="6815"/>
                    </a:cubicBezTo>
                    <a:cubicBezTo>
                      <a:pt x="2312" y="6878"/>
                      <a:pt x="2595" y="6928"/>
                      <a:pt x="2870" y="6928"/>
                    </a:cubicBezTo>
                    <a:cubicBezTo>
                      <a:pt x="3265" y="6928"/>
                      <a:pt x="3643" y="6825"/>
                      <a:pt x="3982" y="6509"/>
                    </a:cubicBezTo>
                    <a:cubicBezTo>
                      <a:pt x="4709" y="5896"/>
                      <a:pt x="4327" y="5015"/>
                      <a:pt x="4212" y="4211"/>
                    </a:cubicBezTo>
                    <a:cubicBezTo>
                      <a:pt x="4135" y="3714"/>
                      <a:pt x="4173" y="3178"/>
                      <a:pt x="4365" y="2680"/>
                    </a:cubicBezTo>
                    <a:cubicBezTo>
                      <a:pt x="4518" y="2259"/>
                      <a:pt x="4901" y="1914"/>
                      <a:pt x="5092" y="1455"/>
                    </a:cubicBezTo>
                    <a:cubicBezTo>
                      <a:pt x="5322" y="957"/>
                      <a:pt x="5360" y="268"/>
                      <a:pt x="4786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3073;p59"/>
              <p:cNvSpPr/>
              <p:nvPr/>
            </p:nvSpPr>
            <p:spPr>
              <a:xfrm>
                <a:off x="2920850" y="3192400"/>
                <a:ext cx="236200" cy="364850"/>
              </a:xfrm>
              <a:custGeom>
                <a:avLst/>
                <a:gdLst/>
                <a:ahLst/>
                <a:cxnLst/>
                <a:rect l="l" t="t" r="r" b="b"/>
                <a:pathLst>
                  <a:path w="9448" h="14594" extrusionOk="0">
                    <a:moveTo>
                      <a:pt x="6994" y="0"/>
                    </a:moveTo>
                    <a:cubicBezTo>
                      <a:pt x="6530" y="0"/>
                      <a:pt x="6141" y="464"/>
                      <a:pt x="5781" y="1151"/>
                    </a:cubicBezTo>
                    <a:cubicBezTo>
                      <a:pt x="6011" y="1190"/>
                      <a:pt x="6279" y="1304"/>
                      <a:pt x="6432" y="1343"/>
                    </a:cubicBezTo>
                    <a:cubicBezTo>
                      <a:pt x="7236" y="1649"/>
                      <a:pt x="7083" y="2338"/>
                      <a:pt x="6853" y="3027"/>
                    </a:cubicBezTo>
                    <a:cubicBezTo>
                      <a:pt x="6585" y="3946"/>
                      <a:pt x="6432" y="4903"/>
                      <a:pt x="6470" y="5860"/>
                    </a:cubicBezTo>
                    <a:cubicBezTo>
                      <a:pt x="6547" y="6817"/>
                      <a:pt x="6738" y="7774"/>
                      <a:pt x="7045" y="8693"/>
                    </a:cubicBezTo>
                    <a:cubicBezTo>
                      <a:pt x="7351" y="9650"/>
                      <a:pt x="7887" y="10607"/>
                      <a:pt x="8078" y="11565"/>
                    </a:cubicBezTo>
                    <a:cubicBezTo>
                      <a:pt x="8151" y="11965"/>
                      <a:pt x="8155" y="12642"/>
                      <a:pt x="7628" y="12642"/>
                    </a:cubicBezTo>
                    <a:cubicBezTo>
                      <a:pt x="7601" y="12642"/>
                      <a:pt x="7572" y="12640"/>
                      <a:pt x="7542" y="12636"/>
                    </a:cubicBezTo>
                    <a:cubicBezTo>
                      <a:pt x="7006" y="12560"/>
                      <a:pt x="6891" y="11718"/>
                      <a:pt x="6777" y="11335"/>
                    </a:cubicBezTo>
                    <a:cubicBezTo>
                      <a:pt x="6509" y="10454"/>
                      <a:pt x="6011" y="9344"/>
                      <a:pt x="4939" y="9229"/>
                    </a:cubicBezTo>
                    <a:cubicBezTo>
                      <a:pt x="4904" y="9226"/>
                      <a:pt x="4869" y="9225"/>
                      <a:pt x="4835" y="9225"/>
                    </a:cubicBezTo>
                    <a:cubicBezTo>
                      <a:pt x="3898" y="9225"/>
                      <a:pt x="3272" y="10208"/>
                      <a:pt x="2719" y="10799"/>
                    </a:cubicBezTo>
                    <a:cubicBezTo>
                      <a:pt x="2158" y="11395"/>
                      <a:pt x="1436" y="12119"/>
                      <a:pt x="583" y="12119"/>
                    </a:cubicBezTo>
                    <a:cubicBezTo>
                      <a:pt x="505" y="12119"/>
                      <a:pt x="425" y="12113"/>
                      <a:pt x="345" y="12100"/>
                    </a:cubicBezTo>
                    <a:cubicBezTo>
                      <a:pt x="230" y="12062"/>
                      <a:pt x="115" y="12024"/>
                      <a:pt x="0" y="11986"/>
                    </a:cubicBezTo>
                    <a:lnTo>
                      <a:pt x="0" y="11986"/>
                    </a:lnTo>
                    <a:cubicBezTo>
                      <a:pt x="0" y="12100"/>
                      <a:pt x="39" y="12177"/>
                      <a:pt x="39" y="12292"/>
                    </a:cubicBezTo>
                    <a:cubicBezTo>
                      <a:pt x="236" y="13026"/>
                      <a:pt x="954" y="13385"/>
                      <a:pt x="1671" y="13385"/>
                    </a:cubicBezTo>
                    <a:cubicBezTo>
                      <a:pt x="1926" y="13385"/>
                      <a:pt x="2181" y="13339"/>
                      <a:pt x="2412" y="13249"/>
                    </a:cubicBezTo>
                    <a:cubicBezTo>
                      <a:pt x="3255" y="12904"/>
                      <a:pt x="3484" y="12177"/>
                      <a:pt x="3829" y="11373"/>
                    </a:cubicBezTo>
                    <a:cubicBezTo>
                      <a:pt x="4161" y="10585"/>
                      <a:pt x="4538" y="10145"/>
                      <a:pt x="4929" y="10145"/>
                    </a:cubicBezTo>
                    <a:cubicBezTo>
                      <a:pt x="5260" y="10145"/>
                      <a:pt x="5601" y="10459"/>
                      <a:pt x="5934" y="11143"/>
                    </a:cubicBezTo>
                    <a:cubicBezTo>
                      <a:pt x="6355" y="12062"/>
                      <a:pt x="6662" y="13632"/>
                      <a:pt x="7466" y="14283"/>
                    </a:cubicBezTo>
                    <a:cubicBezTo>
                      <a:pt x="7740" y="14500"/>
                      <a:pt x="8000" y="14594"/>
                      <a:pt x="8236" y="14594"/>
                    </a:cubicBezTo>
                    <a:cubicBezTo>
                      <a:pt x="8955" y="14594"/>
                      <a:pt x="9447" y="13722"/>
                      <a:pt x="9418" y="12828"/>
                    </a:cubicBezTo>
                    <a:cubicBezTo>
                      <a:pt x="9418" y="11565"/>
                      <a:pt x="8576" y="10263"/>
                      <a:pt x="8078" y="9153"/>
                    </a:cubicBezTo>
                    <a:cubicBezTo>
                      <a:pt x="7504" y="7889"/>
                      <a:pt x="7198" y="6396"/>
                      <a:pt x="7274" y="5018"/>
                    </a:cubicBezTo>
                    <a:cubicBezTo>
                      <a:pt x="7313" y="3908"/>
                      <a:pt x="7734" y="2836"/>
                      <a:pt x="7734" y="1726"/>
                    </a:cubicBezTo>
                    <a:cubicBezTo>
                      <a:pt x="7734" y="1190"/>
                      <a:pt x="7734" y="194"/>
                      <a:pt x="7236" y="41"/>
                    </a:cubicBezTo>
                    <a:cubicBezTo>
                      <a:pt x="7153" y="13"/>
                      <a:pt x="7072" y="0"/>
                      <a:pt x="6994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74;p59"/>
              <p:cNvSpPr/>
              <p:nvPr/>
            </p:nvSpPr>
            <p:spPr>
              <a:xfrm>
                <a:off x="2697850" y="3644200"/>
                <a:ext cx="736975" cy="146825"/>
              </a:xfrm>
              <a:custGeom>
                <a:avLst/>
                <a:gdLst/>
                <a:ahLst/>
                <a:cxnLst/>
                <a:rect l="l" t="t" r="r" b="b"/>
                <a:pathLst>
                  <a:path w="29479" h="5873" extrusionOk="0">
                    <a:moveTo>
                      <a:pt x="575" y="1"/>
                    </a:moveTo>
                    <a:cubicBezTo>
                      <a:pt x="536" y="39"/>
                      <a:pt x="498" y="77"/>
                      <a:pt x="460" y="116"/>
                    </a:cubicBezTo>
                    <a:cubicBezTo>
                      <a:pt x="0" y="1302"/>
                      <a:pt x="1761" y="1494"/>
                      <a:pt x="2259" y="1570"/>
                    </a:cubicBezTo>
                    <a:cubicBezTo>
                      <a:pt x="2565" y="1609"/>
                      <a:pt x="2910" y="1685"/>
                      <a:pt x="3216" y="1762"/>
                    </a:cubicBezTo>
                    <a:cubicBezTo>
                      <a:pt x="2910" y="2413"/>
                      <a:pt x="2565" y="3063"/>
                      <a:pt x="2412" y="3714"/>
                    </a:cubicBezTo>
                    <a:cubicBezTo>
                      <a:pt x="2297" y="4097"/>
                      <a:pt x="2297" y="4710"/>
                      <a:pt x="2680" y="4939"/>
                    </a:cubicBezTo>
                    <a:cubicBezTo>
                      <a:pt x="2779" y="5003"/>
                      <a:pt x="2881" y="5030"/>
                      <a:pt x="2984" y="5030"/>
                    </a:cubicBezTo>
                    <a:cubicBezTo>
                      <a:pt x="3445" y="5030"/>
                      <a:pt x="3930" y="4493"/>
                      <a:pt x="4211" y="4212"/>
                    </a:cubicBezTo>
                    <a:cubicBezTo>
                      <a:pt x="4633" y="3714"/>
                      <a:pt x="4977" y="3178"/>
                      <a:pt x="5207" y="2566"/>
                    </a:cubicBezTo>
                    <a:cubicBezTo>
                      <a:pt x="5590" y="2719"/>
                      <a:pt x="6011" y="2872"/>
                      <a:pt x="6432" y="2910"/>
                    </a:cubicBezTo>
                    <a:cubicBezTo>
                      <a:pt x="6815" y="2987"/>
                      <a:pt x="7236" y="3025"/>
                      <a:pt x="7619" y="3063"/>
                    </a:cubicBezTo>
                    <a:cubicBezTo>
                      <a:pt x="7542" y="3638"/>
                      <a:pt x="7504" y="4097"/>
                      <a:pt x="7504" y="4289"/>
                    </a:cubicBezTo>
                    <a:cubicBezTo>
                      <a:pt x="7603" y="4980"/>
                      <a:pt x="8037" y="5641"/>
                      <a:pt x="8507" y="5641"/>
                    </a:cubicBezTo>
                    <a:cubicBezTo>
                      <a:pt x="8765" y="5641"/>
                      <a:pt x="9034" y="5441"/>
                      <a:pt x="9265" y="4939"/>
                    </a:cubicBezTo>
                    <a:cubicBezTo>
                      <a:pt x="9456" y="4518"/>
                      <a:pt x="9648" y="3867"/>
                      <a:pt x="9801" y="3140"/>
                    </a:cubicBezTo>
                    <a:cubicBezTo>
                      <a:pt x="10299" y="3178"/>
                      <a:pt x="10796" y="3217"/>
                      <a:pt x="11332" y="3293"/>
                    </a:cubicBezTo>
                    <a:cubicBezTo>
                      <a:pt x="11983" y="3370"/>
                      <a:pt x="12634" y="3523"/>
                      <a:pt x="13285" y="3676"/>
                    </a:cubicBezTo>
                    <a:cubicBezTo>
                      <a:pt x="13285" y="3714"/>
                      <a:pt x="13285" y="3753"/>
                      <a:pt x="13285" y="3753"/>
                    </a:cubicBezTo>
                    <a:cubicBezTo>
                      <a:pt x="13246" y="4365"/>
                      <a:pt x="13055" y="5743"/>
                      <a:pt x="13782" y="5858"/>
                    </a:cubicBezTo>
                    <a:cubicBezTo>
                      <a:pt x="13827" y="5868"/>
                      <a:pt x="13871" y="5872"/>
                      <a:pt x="13913" y="5872"/>
                    </a:cubicBezTo>
                    <a:cubicBezTo>
                      <a:pt x="14565" y="5872"/>
                      <a:pt x="14983" y="4818"/>
                      <a:pt x="15199" y="4135"/>
                    </a:cubicBezTo>
                    <a:cubicBezTo>
                      <a:pt x="15352" y="4174"/>
                      <a:pt x="15773" y="4212"/>
                      <a:pt x="15926" y="4212"/>
                    </a:cubicBezTo>
                    <a:cubicBezTo>
                      <a:pt x="16181" y="4238"/>
                      <a:pt x="16435" y="4251"/>
                      <a:pt x="16690" y="4251"/>
                    </a:cubicBezTo>
                    <a:cubicBezTo>
                      <a:pt x="17544" y="4251"/>
                      <a:pt x="18393" y="4112"/>
                      <a:pt x="19219" y="3906"/>
                    </a:cubicBezTo>
                    <a:cubicBezTo>
                      <a:pt x="19219" y="4250"/>
                      <a:pt x="19257" y="4557"/>
                      <a:pt x="19334" y="4671"/>
                    </a:cubicBezTo>
                    <a:cubicBezTo>
                      <a:pt x="19505" y="5138"/>
                      <a:pt x="19913" y="5572"/>
                      <a:pt x="20274" y="5572"/>
                    </a:cubicBezTo>
                    <a:cubicBezTo>
                      <a:pt x="20477" y="5572"/>
                      <a:pt x="20665" y="5436"/>
                      <a:pt x="20788" y="5092"/>
                    </a:cubicBezTo>
                    <a:cubicBezTo>
                      <a:pt x="20903" y="4863"/>
                      <a:pt x="21018" y="4212"/>
                      <a:pt x="21095" y="3408"/>
                    </a:cubicBezTo>
                    <a:cubicBezTo>
                      <a:pt x="22035" y="3180"/>
                      <a:pt x="22997" y="3058"/>
                      <a:pt x="23964" y="3058"/>
                    </a:cubicBezTo>
                    <a:cubicBezTo>
                      <a:pt x="24296" y="3058"/>
                      <a:pt x="24629" y="3072"/>
                      <a:pt x="24961" y="3102"/>
                    </a:cubicBezTo>
                    <a:cubicBezTo>
                      <a:pt x="24923" y="3408"/>
                      <a:pt x="24846" y="3753"/>
                      <a:pt x="24732" y="4097"/>
                    </a:cubicBezTo>
                    <a:cubicBezTo>
                      <a:pt x="24573" y="4786"/>
                      <a:pt x="25001" y="5512"/>
                      <a:pt x="25483" y="5512"/>
                    </a:cubicBezTo>
                    <a:cubicBezTo>
                      <a:pt x="25697" y="5512"/>
                      <a:pt x="25921" y="5369"/>
                      <a:pt x="26110" y="5016"/>
                    </a:cubicBezTo>
                    <a:cubicBezTo>
                      <a:pt x="26301" y="4710"/>
                      <a:pt x="26531" y="4174"/>
                      <a:pt x="26722" y="3485"/>
                    </a:cubicBezTo>
                    <a:cubicBezTo>
                      <a:pt x="27189" y="3630"/>
                      <a:pt x="27655" y="3754"/>
                      <a:pt x="28104" y="3754"/>
                    </a:cubicBezTo>
                    <a:cubicBezTo>
                      <a:pt x="28245" y="3754"/>
                      <a:pt x="28385" y="3742"/>
                      <a:pt x="28522" y="3714"/>
                    </a:cubicBezTo>
                    <a:cubicBezTo>
                      <a:pt x="29134" y="3599"/>
                      <a:pt x="29479" y="3140"/>
                      <a:pt x="29402" y="2642"/>
                    </a:cubicBezTo>
                    <a:cubicBezTo>
                      <a:pt x="28866" y="2489"/>
                      <a:pt x="28215" y="2374"/>
                      <a:pt x="27986" y="2374"/>
                    </a:cubicBezTo>
                    <a:cubicBezTo>
                      <a:pt x="27545" y="2317"/>
                      <a:pt x="27124" y="2298"/>
                      <a:pt x="26708" y="2298"/>
                    </a:cubicBezTo>
                    <a:cubicBezTo>
                      <a:pt x="26292" y="2298"/>
                      <a:pt x="25880" y="2317"/>
                      <a:pt x="25459" y="2336"/>
                    </a:cubicBezTo>
                    <a:cubicBezTo>
                      <a:pt x="24157" y="2336"/>
                      <a:pt x="22932" y="2604"/>
                      <a:pt x="21669" y="2719"/>
                    </a:cubicBezTo>
                    <a:cubicBezTo>
                      <a:pt x="20396" y="2846"/>
                      <a:pt x="19071" y="3766"/>
                      <a:pt x="17759" y="3766"/>
                    </a:cubicBezTo>
                    <a:cubicBezTo>
                      <a:pt x="17492" y="3766"/>
                      <a:pt x="17225" y="3728"/>
                      <a:pt x="16960" y="3638"/>
                    </a:cubicBezTo>
                    <a:cubicBezTo>
                      <a:pt x="16462" y="3485"/>
                      <a:pt x="16347" y="2910"/>
                      <a:pt x="15850" y="2719"/>
                    </a:cubicBezTo>
                    <a:cubicBezTo>
                      <a:pt x="15719" y="2670"/>
                      <a:pt x="15603" y="2649"/>
                      <a:pt x="15496" y="2649"/>
                    </a:cubicBezTo>
                    <a:cubicBezTo>
                      <a:pt x="15100" y="2649"/>
                      <a:pt x="14833" y="2937"/>
                      <a:pt x="14472" y="3178"/>
                    </a:cubicBezTo>
                    <a:cubicBezTo>
                      <a:pt x="14181" y="2629"/>
                      <a:pt x="13665" y="2475"/>
                      <a:pt x="13082" y="2475"/>
                    </a:cubicBezTo>
                    <a:cubicBezTo>
                      <a:pt x="12341" y="2475"/>
                      <a:pt x="11492" y="2724"/>
                      <a:pt x="10861" y="2724"/>
                    </a:cubicBezTo>
                    <a:cubicBezTo>
                      <a:pt x="10813" y="2724"/>
                      <a:pt x="10765" y="2722"/>
                      <a:pt x="10720" y="2719"/>
                    </a:cubicBezTo>
                    <a:cubicBezTo>
                      <a:pt x="9571" y="2604"/>
                      <a:pt x="8538" y="2757"/>
                      <a:pt x="7427" y="2259"/>
                    </a:cubicBezTo>
                    <a:cubicBezTo>
                      <a:pt x="7006" y="2068"/>
                      <a:pt x="6547" y="1762"/>
                      <a:pt x="6087" y="1647"/>
                    </a:cubicBezTo>
                    <a:cubicBezTo>
                      <a:pt x="5705" y="1570"/>
                      <a:pt x="5322" y="1570"/>
                      <a:pt x="4939" y="1532"/>
                    </a:cubicBezTo>
                    <a:cubicBezTo>
                      <a:pt x="4977" y="1188"/>
                      <a:pt x="4556" y="843"/>
                      <a:pt x="4288" y="652"/>
                    </a:cubicBezTo>
                    <a:cubicBezTo>
                      <a:pt x="3918" y="387"/>
                      <a:pt x="3547" y="305"/>
                      <a:pt x="3152" y="305"/>
                    </a:cubicBezTo>
                    <a:cubicBezTo>
                      <a:pt x="2975" y="305"/>
                      <a:pt x="2793" y="322"/>
                      <a:pt x="2604" y="345"/>
                    </a:cubicBezTo>
                    <a:cubicBezTo>
                      <a:pt x="2306" y="399"/>
                      <a:pt x="1951" y="454"/>
                      <a:pt x="1619" y="454"/>
                    </a:cubicBezTo>
                    <a:cubicBezTo>
                      <a:pt x="1482" y="454"/>
                      <a:pt x="1349" y="444"/>
                      <a:pt x="1225" y="422"/>
                    </a:cubicBezTo>
                    <a:cubicBezTo>
                      <a:pt x="957" y="345"/>
                      <a:pt x="766" y="192"/>
                      <a:pt x="575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3075;p59"/>
              <p:cNvSpPr/>
              <p:nvPr/>
            </p:nvSpPr>
            <p:spPr>
              <a:xfrm>
                <a:off x="3023250" y="2237275"/>
                <a:ext cx="482300" cy="325450"/>
              </a:xfrm>
              <a:custGeom>
                <a:avLst/>
                <a:gdLst/>
                <a:ahLst/>
                <a:cxnLst/>
                <a:rect l="l" t="t" r="r" b="b"/>
                <a:pathLst>
                  <a:path w="19292" h="13018" extrusionOk="0">
                    <a:moveTo>
                      <a:pt x="19181" y="1"/>
                    </a:moveTo>
                    <a:lnTo>
                      <a:pt x="19181" y="1"/>
                    </a:lnTo>
                    <a:cubicBezTo>
                      <a:pt x="18722" y="1302"/>
                      <a:pt x="17611" y="2872"/>
                      <a:pt x="16195" y="3216"/>
                    </a:cubicBezTo>
                    <a:cubicBezTo>
                      <a:pt x="16000" y="3264"/>
                      <a:pt x="15803" y="3284"/>
                      <a:pt x="15605" y="3284"/>
                    </a:cubicBezTo>
                    <a:cubicBezTo>
                      <a:pt x="14359" y="3284"/>
                      <a:pt x="13052" y="2473"/>
                      <a:pt x="11830" y="2374"/>
                    </a:cubicBezTo>
                    <a:cubicBezTo>
                      <a:pt x="11698" y="2362"/>
                      <a:pt x="11568" y="2356"/>
                      <a:pt x="11439" y="2356"/>
                    </a:cubicBezTo>
                    <a:cubicBezTo>
                      <a:pt x="8745" y="2356"/>
                      <a:pt x="6921" y="4967"/>
                      <a:pt x="5935" y="7160"/>
                    </a:cubicBezTo>
                    <a:cubicBezTo>
                      <a:pt x="5540" y="6924"/>
                      <a:pt x="5082" y="6821"/>
                      <a:pt x="4603" y="6821"/>
                    </a:cubicBezTo>
                    <a:cubicBezTo>
                      <a:pt x="3135" y="6821"/>
                      <a:pt x="1469" y="7795"/>
                      <a:pt x="805" y="8921"/>
                    </a:cubicBezTo>
                    <a:cubicBezTo>
                      <a:pt x="345" y="9686"/>
                      <a:pt x="1" y="10950"/>
                      <a:pt x="154" y="11830"/>
                    </a:cubicBezTo>
                    <a:cubicBezTo>
                      <a:pt x="230" y="12290"/>
                      <a:pt x="460" y="12634"/>
                      <a:pt x="690" y="13017"/>
                    </a:cubicBezTo>
                    <a:cubicBezTo>
                      <a:pt x="1364" y="11024"/>
                      <a:pt x="3228" y="9726"/>
                      <a:pt x="5233" y="9726"/>
                    </a:cubicBezTo>
                    <a:cubicBezTo>
                      <a:pt x="5847" y="9726"/>
                      <a:pt x="6473" y="9847"/>
                      <a:pt x="7083" y="10108"/>
                    </a:cubicBezTo>
                    <a:cubicBezTo>
                      <a:pt x="7007" y="8921"/>
                      <a:pt x="7581" y="8232"/>
                      <a:pt x="8500" y="7543"/>
                    </a:cubicBezTo>
                    <a:cubicBezTo>
                      <a:pt x="9327" y="6886"/>
                      <a:pt x="10006" y="6740"/>
                      <a:pt x="10837" y="6740"/>
                    </a:cubicBezTo>
                    <a:cubicBezTo>
                      <a:pt x="11121" y="6740"/>
                      <a:pt x="11422" y="6757"/>
                      <a:pt x="11754" y="6777"/>
                    </a:cubicBezTo>
                    <a:cubicBezTo>
                      <a:pt x="11895" y="6787"/>
                      <a:pt x="12036" y="6792"/>
                      <a:pt x="12177" y="6792"/>
                    </a:cubicBezTo>
                    <a:cubicBezTo>
                      <a:pt x="15687" y="6792"/>
                      <a:pt x="19291" y="3644"/>
                      <a:pt x="19181" y="1"/>
                    </a:cubicBezTo>
                    <a:close/>
                  </a:path>
                </a:pathLst>
              </a:custGeom>
              <a:solidFill>
                <a:srgbClr val="FBEC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076;p59"/>
              <p:cNvSpPr/>
              <p:nvPr/>
            </p:nvSpPr>
            <p:spPr>
              <a:xfrm>
                <a:off x="2636600" y="3156100"/>
                <a:ext cx="182825" cy="349350"/>
              </a:xfrm>
              <a:custGeom>
                <a:avLst/>
                <a:gdLst/>
                <a:ahLst/>
                <a:cxnLst/>
                <a:rect l="l" t="t" r="r" b="b"/>
                <a:pathLst>
                  <a:path w="7313" h="13974" extrusionOk="0">
                    <a:moveTo>
                      <a:pt x="2833" y="0"/>
                    </a:moveTo>
                    <a:cubicBezTo>
                      <a:pt x="1723" y="4518"/>
                      <a:pt x="728" y="9265"/>
                      <a:pt x="0" y="13974"/>
                    </a:cubicBezTo>
                    <a:cubicBezTo>
                      <a:pt x="574" y="13246"/>
                      <a:pt x="1149" y="12557"/>
                      <a:pt x="1570" y="12059"/>
                    </a:cubicBezTo>
                    <a:cubicBezTo>
                      <a:pt x="2833" y="10566"/>
                      <a:pt x="4594" y="9494"/>
                      <a:pt x="5896" y="8040"/>
                    </a:cubicBezTo>
                    <a:cubicBezTo>
                      <a:pt x="7197" y="6585"/>
                      <a:pt x="7312" y="4939"/>
                      <a:pt x="6470" y="3254"/>
                    </a:cubicBezTo>
                    <a:cubicBezTo>
                      <a:pt x="5743" y="1761"/>
                      <a:pt x="4403" y="268"/>
                      <a:pt x="2833" y="0"/>
                    </a:cubicBezTo>
                    <a:close/>
                  </a:path>
                </a:pathLst>
              </a:custGeom>
              <a:solidFill>
                <a:srgbClr val="FBEC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077;p59"/>
              <p:cNvSpPr/>
              <p:nvPr/>
            </p:nvSpPr>
            <p:spPr>
              <a:xfrm>
                <a:off x="2807900" y="2562550"/>
                <a:ext cx="382875" cy="745600"/>
              </a:xfrm>
              <a:custGeom>
                <a:avLst/>
                <a:gdLst/>
                <a:ahLst/>
                <a:cxnLst/>
                <a:rect l="l" t="t" r="r" b="b"/>
                <a:pathLst>
                  <a:path w="15315" h="29824" extrusionOk="0">
                    <a:moveTo>
                      <a:pt x="8506" y="1"/>
                    </a:moveTo>
                    <a:cubicBezTo>
                      <a:pt x="8031" y="1"/>
                      <a:pt x="7555" y="182"/>
                      <a:pt x="7198" y="580"/>
                    </a:cubicBezTo>
                    <a:cubicBezTo>
                      <a:pt x="7198" y="580"/>
                      <a:pt x="7198" y="580"/>
                      <a:pt x="7198" y="619"/>
                    </a:cubicBezTo>
                    <a:cubicBezTo>
                      <a:pt x="6126" y="1805"/>
                      <a:pt x="5399" y="3413"/>
                      <a:pt x="4633" y="4830"/>
                    </a:cubicBezTo>
                    <a:cubicBezTo>
                      <a:pt x="3446" y="7127"/>
                      <a:pt x="2642" y="9615"/>
                      <a:pt x="2260" y="12142"/>
                    </a:cubicBezTo>
                    <a:cubicBezTo>
                      <a:pt x="1992" y="13788"/>
                      <a:pt x="1609" y="15281"/>
                      <a:pt x="1188" y="16774"/>
                    </a:cubicBezTo>
                    <a:cubicBezTo>
                      <a:pt x="1035" y="17349"/>
                      <a:pt x="881" y="17961"/>
                      <a:pt x="728" y="18535"/>
                    </a:cubicBezTo>
                    <a:cubicBezTo>
                      <a:pt x="192" y="20335"/>
                      <a:pt x="1" y="21828"/>
                      <a:pt x="269" y="23704"/>
                    </a:cubicBezTo>
                    <a:cubicBezTo>
                      <a:pt x="460" y="24891"/>
                      <a:pt x="767" y="27188"/>
                      <a:pt x="1609" y="28604"/>
                    </a:cubicBezTo>
                    <a:cubicBezTo>
                      <a:pt x="1839" y="28987"/>
                      <a:pt x="2107" y="29331"/>
                      <a:pt x="2451" y="29523"/>
                    </a:cubicBezTo>
                    <a:cubicBezTo>
                      <a:pt x="2807" y="29732"/>
                      <a:pt x="3164" y="29824"/>
                      <a:pt x="3517" y="29824"/>
                    </a:cubicBezTo>
                    <a:cubicBezTo>
                      <a:pt x="5292" y="29824"/>
                      <a:pt x="6942" y="27508"/>
                      <a:pt x="7581" y="26230"/>
                    </a:cubicBezTo>
                    <a:cubicBezTo>
                      <a:pt x="8768" y="23780"/>
                      <a:pt x="8538" y="21062"/>
                      <a:pt x="9687" y="18650"/>
                    </a:cubicBezTo>
                    <a:cubicBezTo>
                      <a:pt x="10873" y="16238"/>
                      <a:pt x="12252" y="14477"/>
                      <a:pt x="13898" y="12372"/>
                    </a:cubicBezTo>
                    <a:cubicBezTo>
                      <a:pt x="14893" y="11032"/>
                      <a:pt x="15314" y="10113"/>
                      <a:pt x="14510" y="8620"/>
                    </a:cubicBezTo>
                    <a:cubicBezTo>
                      <a:pt x="14357" y="8275"/>
                      <a:pt x="14128" y="7931"/>
                      <a:pt x="13898" y="7625"/>
                    </a:cubicBezTo>
                    <a:cubicBezTo>
                      <a:pt x="13553" y="7165"/>
                      <a:pt x="13171" y="6744"/>
                      <a:pt x="12826" y="6285"/>
                    </a:cubicBezTo>
                    <a:cubicBezTo>
                      <a:pt x="12635" y="6055"/>
                      <a:pt x="12481" y="5787"/>
                      <a:pt x="12290" y="5557"/>
                    </a:cubicBezTo>
                    <a:cubicBezTo>
                      <a:pt x="11563" y="4485"/>
                      <a:pt x="10912" y="3337"/>
                      <a:pt x="10529" y="2150"/>
                    </a:cubicBezTo>
                    <a:cubicBezTo>
                      <a:pt x="10491" y="1997"/>
                      <a:pt x="10414" y="1767"/>
                      <a:pt x="10376" y="1537"/>
                    </a:cubicBezTo>
                    <a:cubicBezTo>
                      <a:pt x="10204" y="580"/>
                      <a:pt x="9355" y="1"/>
                      <a:pt x="8506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078;p59"/>
              <p:cNvSpPr/>
              <p:nvPr/>
            </p:nvSpPr>
            <p:spPr>
              <a:xfrm>
                <a:off x="2838525" y="2562550"/>
                <a:ext cx="316825" cy="419375"/>
              </a:xfrm>
              <a:custGeom>
                <a:avLst/>
                <a:gdLst/>
                <a:ahLst/>
                <a:cxnLst/>
                <a:rect l="l" t="t" r="r" b="b"/>
                <a:pathLst>
                  <a:path w="12673" h="16775" extrusionOk="0">
                    <a:moveTo>
                      <a:pt x="7298" y="1"/>
                    </a:moveTo>
                    <a:cubicBezTo>
                      <a:pt x="6823" y="1"/>
                      <a:pt x="6344" y="182"/>
                      <a:pt x="5973" y="580"/>
                    </a:cubicBezTo>
                    <a:cubicBezTo>
                      <a:pt x="5973" y="580"/>
                      <a:pt x="5973" y="580"/>
                      <a:pt x="5973" y="619"/>
                    </a:cubicBezTo>
                    <a:cubicBezTo>
                      <a:pt x="4901" y="1805"/>
                      <a:pt x="4174" y="3413"/>
                      <a:pt x="3408" y="4830"/>
                    </a:cubicBezTo>
                    <a:cubicBezTo>
                      <a:pt x="2221" y="7127"/>
                      <a:pt x="1417" y="9615"/>
                      <a:pt x="1035" y="12142"/>
                    </a:cubicBezTo>
                    <a:cubicBezTo>
                      <a:pt x="767" y="13788"/>
                      <a:pt x="422" y="15281"/>
                      <a:pt x="1" y="16774"/>
                    </a:cubicBezTo>
                    <a:cubicBezTo>
                      <a:pt x="1800" y="16277"/>
                      <a:pt x="2068" y="14860"/>
                      <a:pt x="2643" y="13367"/>
                    </a:cubicBezTo>
                    <a:cubicBezTo>
                      <a:pt x="3082" y="13793"/>
                      <a:pt x="3664" y="13987"/>
                      <a:pt x="4254" y="13987"/>
                    </a:cubicBezTo>
                    <a:cubicBezTo>
                      <a:pt x="5311" y="13987"/>
                      <a:pt x="6395" y="13365"/>
                      <a:pt x="6739" y="12333"/>
                    </a:cubicBezTo>
                    <a:cubicBezTo>
                      <a:pt x="7313" y="10534"/>
                      <a:pt x="5284" y="9462"/>
                      <a:pt x="4825" y="7931"/>
                    </a:cubicBezTo>
                    <a:cubicBezTo>
                      <a:pt x="4595" y="7050"/>
                      <a:pt x="4786" y="5672"/>
                      <a:pt x="5858" y="5442"/>
                    </a:cubicBezTo>
                    <a:cubicBezTo>
                      <a:pt x="5972" y="5417"/>
                      <a:pt x="6074" y="5405"/>
                      <a:pt x="6166" y="5405"/>
                    </a:cubicBezTo>
                    <a:cubicBezTo>
                      <a:pt x="7034" y="5405"/>
                      <a:pt x="7002" y="6473"/>
                      <a:pt x="7313" y="7165"/>
                    </a:cubicBezTo>
                    <a:cubicBezTo>
                      <a:pt x="7825" y="8261"/>
                      <a:pt x="8786" y="8691"/>
                      <a:pt x="9821" y="8691"/>
                    </a:cubicBezTo>
                    <a:cubicBezTo>
                      <a:pt x="10413" y="8691"/>
                      <a:pt x="11030" y="8550"/>
                      <a:pt x="11601" y="8314"/>
                    </a:cubicBezTo>
                    <a:cubicBezTo>
                      <a:pt x="11984" y="8122"/>
                      <a:pt x="12367" y="7893"/>
                      <a:pt x="12673" y="7625"/>
                    </a:cubicBezTo>
                    <a:cubicBezTo>
                      <a:pt x="12328" y="7165"/>
                      <a:pt x="11946" y="6706"/>
                      <a:pt x="11601" y="6285"/>
                    </a:cubicBezTo>
                    <a:cubicBezTo>
                      <a:pt x="11410" y="6055"/>
                      <a:pt x="11256" y="5787"/>
                      <a:pt x="11103" y="5557"/>
                    </a:cubicBezTo>
                    <a:cubicBezTo>
                      <a:pt x="10376" y="4485"/>
                      <a:pt x="9725" y="3337"/>
                      <a:pt x="9304" y="2150"/>
                    </a:cubicBezTo>
                    <a:cubicBezTo>
                      <a:pt x="9266" y="1997"/>
                      <a:pt x="9227" y="1767"/>
                      <a:pt x="9151" y="1537"/>
                    </a:cubicBezTo>
                    <a:cubicBezTo>
                      <a:pt x="8979" y="580"/>
                      <a:pt x="8146" y="1"/>
                      <a:pt x="7298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079;p59"/>
              <p:cNvSpPr/>
              <p:nvPr/>
            </p:nvSpPr>
            <p:spPr>
              <a:xfrm>
                <a:off x="2861500" y="2716775"/>
                <a:ext cx="164650" cy="424975"/>
              </a:xfrm>
              <a:custGeom>
                <a:avLst/>
                <a:gdLst/>
                <a:ahLst/>
                <a:cxnLst/>
                <a:rect l="l" t="t" r="r" b="b"/>
                <a:pathLst>
                  <a:path w="6586" h="16999" extrusionOk="0">
                    <a:moveTo>
                      <a:pt x="6586" y="1"/>
                    </a:moveTo>
                    <a:cubicBezTo>
                      <a:pt x="5820" y="537"/>
                      <a:pt x="5054" y="1149"/>
                      <a:pt x="4480" y="1915"/>
                    </a:cubicBezTo>
                    <a:cubicBezTo>
                      <a:pt x="3906" y="2642"/>
                      <a:pt x="3370" y="3485"/>
                      <a:pt x="3025" y="4403"/>
                    </a:cubicBezTo>
                    <a:cubicBezTo>
                      <a:pt x="2642" y="5284"/>
                      <a:pt x="2374" y="6241"/>
                      <a:pt x="2183" y="7198"/>
                    </a:cubicBezTo>
                    <a:cubicBezTo>
                      <a:pt x="2106" y="7658"/>
                      <a:pt x="2030" y="8155"/>
                      <a:pt x="1992" y="8653"/>
                    </a:cubicBezTo>
                    <a:cubicBezTo>
                      <a:pt x="1953" y="8997"/>
                      <a:pt x="1915" y="9342"/>
                      <a:pt x="1915" y="9725"/>
                    </a:cubicBezTo>
                    <a:cubicBezTo>
                      <a:pt x="1494" y="10146"/>
                      <a:pt x="1111" y="10567"/>
                      <a:pt x="805" y="11103"/>
                    </a:cubicBezTo>
                    <a:cubicBezTo>
                      <a:pt x="460" y="11716"/>
                      <a:pt x="230" y="12405"/>
                      <a:pt x="116" y="13056"/>
                    </a:cubicBezTo>
                    <a:cubicBezTo>
                      <a:pt x="39" y="13745"/>
                      <a:pt x="1" y="14434"/>
                      <a:pt x="77" y="15085"/>
                    </a:cubicBezTo>
                    <a:cubicBezTo>
                      <a:pt x="116" y="15735"/>
                      <a:pt x="230" y="16386"/>
                      <a:pt x="422" y="16999"/>
                    </a:cubicBezTo>
                    <a:cubicBezTo>
                      <a:pt x="345" y="16348"/>
                      <a:pt x="384" y="15735"/>
                      <a:pt x="422" y="15085"/>
                    </a:cubicBezTo>
                    <a:cubicBezTo>
                      <a:pt x="498" y="14434"/>
                      <a:pt x="652" y="13821"/>
                      <a:pt x="843" y="13247"/>
                    </a:cubicBezTo>
                    <a:cubicBezTo>
                      <a:pt x="1073" y="12673"/>
                      <a:pt x="1379" y="12175"/>
                      <a:pt x="1724" y="11716"/>
                    </a:cubicBezTo>
                    <a:cubicBezTo>
                      <a:pt x="2106" y="11256"/>
                      <a:pt x="2566" y="10950"/>
                      <a:pt x="3063" y="10682"/>
                    </a:cubicBezTo>
                    <a:lnTo>
                      <a:pt x="3178" y="10567"/>
                    </a:lnTo>
                    <a:cubicBezTo>
                      <a:pt x="3331" y="10414"/>
                      <a:pt x="3446" y="10223"/>
                      <a:pt x="3408" y="9993"/>
                    </a:cubicBezTo>
                    <a:cubicBezTo>
                      <a:pt x="3331" y="9610"/>
                      <a:pt x="3293" y="9112"/>
                      <a:pt x="3293" y="8691"/>
                    </a:cubicBezTo>
                    <a:cubicBezTo>
                      <a:pt x="3255" y="8232"/>
                      <a:pt x="3255" y="7772"/>
                      <a:pt x="3293" y="7313"/>
                    </a:cubicBezTo>
                    <a:cubicBezTo>
                      <a:pt x="3331" y="6432"/>
                      <a:pt x="3485" y="5514"/>
                      <a:pt x="3714" y="4633"/>
                    </a:cubicBezTo>
                    <a:cubicBezTo>
                      <a:pt x="3944" y="3753"/>
                      <a:pt x="4327" y="2910"/>
                      <a:pt x="4786" y="2106"/>
                    </a:cubicBezTo>
                    <a:cubicBezTo>
                      <a:pt x="5246" y="1302"/>
                      <a:pt x="5896" y="613"/>
                      <a:pt x="6586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3080;p59"/>
              <p:cNvSpPr/>
              <p:nvPr/>
            </p:nvSpPr>
            <p:spPr>
              <a:xfrm>
                <a:off x="2848100" y="2719650"/>
                <a:ext cx="342675" cy="588175"/>
              </a:xfrm>
              <a:custGeom>
                <a:avLst/>
                <a:gdLst/>
                <a:ahLst/>
                <a:cxnLst/>
                <a:rect l="l" t="t" r="r" b="b"/>
                <a:pathLst>
                  <a:path w="13707" h="23527" extrusionOk="0">
                    <a:moveTo>
                      <a:pt x="11218" y="1"/>
                    </a:moveTo>
                    <a:lnTo>
                      <a:pt x="11218" y="1"/>
                    </a:lnTo>
                    <a:cubicBezTo>
                      <a:pt x="11256" y="1570"/>
                      <a:pt x="11907" y="3102"/>
                      <a:pt x="11103" y="4633"/>
                    </a:cubicBezTo>
                    <a:cubicBezTo>
                      <a:pt x="10299" y="6164"/>
                      <a:pt x="8921" y="7389"/>
                      <a:pt x="7926" y="8806"/>
                    </a:cubicBezTo>
                    <a:cubicBezTo>
                      <a:pt x="7351" y="9572"/>
                      <a:pt x="6739" y="10261"/>
                      <a:pt x="6356" y="11141"/>
                    </a:cubicBezTo>
                    <a:cubicBezTo>
                      <a:pt x="5935" y="12060"/>
                      <a:pt x="5667" y="13055"/>
                      <a:pt x="5361" y="14012"/>
                    </a:cubicBezTo>
                    <a:cubicBezTo>
                      <a:pt x="4939" y="15544"/>
                      <a:pt x="4710" y="17113"/>
                      <a:pt x="4289" y="18607"/>
                    </a:cubicBezTo>
                    <a:cubicBezTo>
                      <a:pt x="3944" y="19793"/>
                      <a:pt x="3638" y="20942"/>
                      <a:pt x="2604" y="21708"/>
                    </a:cubicBezTo>
                    <a:cubicBezTo>
                      <a:pt x="2064" y="22121"/>
                      <a:pt x="1260" y="22349"/>
                      <a:pt x="477" y="22349"/>
                    </a:cubicBezTo>
                    <a:cubicBezTo>
                      <a:pt x="316" y="22349"/>
                      <a:pt x="157" y="22340"/>
                      <a:pt x="1" y="22320"/>
                    </a:cubicBezTo>
                    <a:lnTo>
                      <a:pt x="1" y="22320"/>
                    </a:lnTo>
                    <a:cubicBezTo>
                      <a:pt x="231" y="22703"/>
                      <a:pt x="499" y="23047"/>
                      <a:pt x="843" y="23239"/>
                    </a:cubicBezTo>
                    <a:cubicBezTo>
                      <a:pt x="1193" y="23439"/>
                      <a:pt x="1546" y="23527"/>
                      <a:pt x="1894" y="23527"/>
                    </a:cubicBezTo>
                    <a:cubicBezTo>
                      <a:pt x="3674" y="23527"/>
                      <a:pt x="5333" y="21228"/>
                      <a:pt x="5973" y="19946"/>
                    </a:cubicBezTo>
                    <a:cubicBezTo>
                      <a:pt x="7160" y="17496"/>
                      <a:pt x="6930" y="14778"/>
                      <a:pt x="8079" y="12366"/>
                    </a:cubicBezTo>
                    <a:cubicBezTo>
                      <a:pt x="9265" y="9954"/>
                      <a:pt x="10644" y="8193"/>
                      <a:pt x="12290" y="6088"/>
                    </a:cubicBezTo>
                    <a:cubicBezTo>
                      <a:pt x="13285" y="4748"/>
                      <a:pt x="13706" y="3829"/>
                      <a:pt x="12902" y="2336"/>
                    </a:cubicBezTo>
                    <a:cubicBezTo>
                      <a:pt x="12481" y="1494"/>
                      <a:pt x="11792" y="766"/>
                      <a:pt x="11218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3081;p59"/>
              <p:cNvSpPr/>
              <p:nvPr/>
            </p:nvSpPr>
            <p:spPr>
              <a:xfrm>
                <a:off x="3983225" y="2712950"/>
                <a:ext cx="1285400" cy="1642325"/>
              </a:xfrm>
              <a:custGeom>
                <a:avLst/>
                <a:gdLst/>
                <a:ahLst/>
                <a:cxnLst/>
                <a:rect l="l" t="t" r="r" b="b"/>
                <a:pathLst>
                  <a:path w="51416" h="65693" extrusionOk="0">
                    <a:moveTo>
                      <a:pt x="2910" y="1"/>
                    </a:moveTo>
                    <a:cubicBezTo>
                      <a:pt x="1647" y="5054"/>
                      <a:pt x="2221" y="10376"/>
                      <a:pt x="2565" y="12366"/>
                    </a:cubicBezTo>
                    <a:cubicBezTo>
                      <a:pt x="3101" y="15352"/>
                      <a:pt x="0" y="26531"/>
                      <a:pt x="1455" y="37366"/>
                    </a:cubicBezTo>
                    <a:cubicBezTo>
                      <a:pt x="2910" y="48200"/>
                      <a:pt x="21631" y="52449"/>
                      <a:pt x="27488" y="54746"/>
                    </a:cubicBezTo>
                    <a:cubicBezTo>
                      <a:pt x="32731" y="56816"/>
                      <a:pt x="36918" y="65693"/>
                      <a:pt x="42596" y="65693"/>
                    </a:cubicBezTo>
                    <a:cubicBezTo>
                      <a:pt x="43220" y="65693"/>
                      <a:pt x="43861" y="65586"/>
                      <a:pt x="44524" y="65351"/>
                    </a:cubicBezTo>
                    <a:cubicBezTo>
                      <a:pt x="48238" y="64049"/>
                      <a:pt x="50382" y="60298"/>
                      <a:pt x="51415" y="55129"/>
                    </a:cubicBezTo>
                    <a:lnTo>
                      <a:pt x="51415" y="55129"/>
                    </a:lnTo>
                    <a:cubicBezTo>
                      <a:pt x="50573" y="55895"/>
                      <a:pt x="49693" y="56622"/>
                      <a:pt x="48850" y="57388"/>
                    </a:cubicBezTo>
                    <a:cubicBezTo>
                      <a:pt x="47068" y="58999"/>
                      <a:pt x="44302" y="60795"/>
                      <a:pt x="41709" y="60795"/>
                    </a:cubicBezTo>
                    <a:cubicBezTo>
                      <a:pt x="41407" y="60795"/>
                      <a:pt x="41107" y="60771"/>
                      <a:pt x="40811" y="60719"/>
                    </a:cubicBezTo>
                    <a:cubicBezTo>
                      <a:pt x="36638" y="60030"/>
                      <a:pt x="33652" y="54708"/>
                      <a:pt x="30321" y="52488"/>
                    </a:cubicBezTo>
                    <a:cubicBezTo>
                      <a:pt x="27144" y="50420"/>
                      <a:pt x="23277" y="49348"/>
                      <a:pt x="19755" y="48047"/>
                    </a:cubicBezTo>
                    <a:cubicBezTo>
                      <a:pt x="15620" y="46554"/>
                      <a:pt x="11945" y="44218"/>
                      <a:pt x="8959" y="41003"/>
                    </a:cubicBezTo>
                    <a:cubicBezTo>
                      <a:pt x="8461" y="40467"/>
                      <a:pt x="8002" y="39892"/>
                      <a:pt x="7619" y="39356"/>
                    </a:cubicBezTo>
                    <a:cubicBezTo>
                      <a:pt x="7810" y="37978"/>
                      <a:pt x="8385" y="36600"/>
                      <a:pt x="8997" y="35566"/>
                    </a:cubicBezTo>
                    <a:cubicBezTo>
                      <a:pt x="10069" y="33767"/>
                      <a:pt x="12289" y="32350"/>
                      <a:pt x="12557" y="30130"/>
                    </a:cubicBezTo>
                    <a:cubicBezTo>
                      <a:pt x="12787" y="27833"/>
                      <a:pt x="10222" y="26302"/>
                      <a:pt x="8308" y="25727"/>
                    </a:cubicBezTo>
                    <a:cubicBezTo>
                      <a:pt x="7083" y="25383"/>
                      <a:pt x="6087" y="24885"/>
                      <a:pt x="5016" y="24273"/>
                    </a:cubicBezTo>
                    <a:cubicBezTo>
                      <a:pt x="4594" y="24043"/>
                      <a:pt x="4250" y="23928"/>
                      <a:pt x="3944" y="23890"/>
                    </a:cubicBezTo>
                    <a:cubicBezTo>
                      <a:pt x="3944" y="23277"/>
                      <a:pt x="3944" y="22665"/>
                      <a:pt x="3944" y="22014"/>
                    </a:cubicBezTo>
                    <a:cubicBezTo>
                      <a:pt x="3982" y="17420"/>
                      <a:pt x="5437" y="12979"/>
                      <a:pt x="4977" y="8461"/>
                    </a:cubicBezTo>
                    <a:cubicBezTo>
                      <a:pt x="4748" y="6164"/>
                      <a:pt x="4556" y="2183"/>
                      <a:pt x="2910" y="1"/>
                    </a:cubicBezTo>
                    <a:close/>
                  </a:path>
                </a:pathLst>
              </a:custGeom>
              <a:solidFill>
                <a:srgbClr val="FBEC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082;p59"/>
              <p:cNvSpPr/>
              <p:nvPr/>
            </p:nvSpPr>
            <p:spPr>
              <a:xfrm>
                <a:off x="4683350" y="3075450"/>
                <a:ext cx="191900" cy="324600"/>
              </a:xfrm>
              <a:custGeom>
                <a:avLst/>
                <a:gdLst/>
                <a:ahLst/>
                <a:cxnLst/>
                <a:rect l="l" t="t" r="r" b="b"/>
                <a:pathLst>
                  <a:path w="7676" h="12984" extrusionOk="0">
                    <a:moveTo>
                      <a:pt x="2048" y="1"/>
                    </a:moveTo>
                    <a:cubicBezTo>
                      <a:pt x="1905" y="1"/>
                      <a:pt x="1780" y="48"/>
                      <a:pt x="1665" y="125"/>
                    </a:cubicBezTo>
                    <a:cubicBezTo>
                      <a:pt x="1627" y="163"/>
                      <a:pt x="1589" y="202"/>
                      <a:pt x="1550" y="240"/>
                    </a:cubicBezTo>
                    <a:cubicBezTo>
                      <a:pt x="1091" y="623"/>
                      <a:pt x="900" y="1197"/>
                      <a:pt x="938" y="1771"/>
                    </a:cubicBezTo>
                    <a:cubicBezTo>
                      <a:pt x="1129" y="3532"/>
                      <a:pt x="1206" y="5408"/>
                      <a:pt x="938" y="7169"/>
                    </a:cubicBezTo>
                    <a:cubicBezTo>
                      <a:pt x="746" y="8433"/>
                      <a:pt x="517" y="9658"/>
                      <a:pt x="211" y="10921"/>
                    </a:cubicBezTo>
                    <a:cubicBezTo>
                      <a:pt x="0" y="11727"/>
                      <a:pt x="15" y="12983"/>
                      <a:pt x="1018" y="12983"/>
                    </a:cubicBezTo>
                    <a:cubicBezTo>
                      <a:pt x="1110" y="12983"/>
                      <a:pt x="1211" y="12973"/>
                      <a:pt x="1321" y="12950"/>
                    </a:cubicBezTo>
                    <a:cubicBezTo>
                      <a:pt x="2278" y="12759"/>
                      <a:pt x="2661" y="11648"/>
                      <a:pt x="2929" y="10844"/>
                    </a:cubicBezTo>
                    <a:cubicBezTo>
                      <a:pt x="3142" y="10275"/>
                      <a:pt x="3444" y="9867"/>
                      <a:pt x="3797" y="9867"/>
                    </a:cubicBezTo>
                    <a:cubicBezTo>
                      <a:pt x="4014" y="9867"/>
                      <a:pt x="4251" y="10021"/>
                      <a:pt x="4498" y="10385"/>
                    </a:cubicBezTo>
                    <a:cubicBezTo>
                      <a:pt x="4970" y="11013"/>
                      <a:pt x="5312" y="12132"/>
                      <a:pt x="6139" y="12132"/>
                    </a:cubicBezTo>
                    <a:cubicBezTo>
                      <a:pt x="6320" y="12132"/>
                      <a:pt x="6524" y="12078"/>
                      <a:pt x="6757" y="11955"/>
                    </a:cubicBezTo>
                    <a:cubicBezTo>
                      <a:pt x="7676" y="11457"/>
                      <a:pt x="7484" y="10691"/>
                      <a:pt x="7025" y="9926"/>
                    </a:cubicBezTo>
                    <a:cubicBezTo>
                      <a:pt x="6642" y="9275"/>
                      <a:pt x="6068" y="8662"/>
                      <a:pt x="5800" y="8279"/>
                    </a:cubicBezTo>
                    <a:cubicBezTo>
                      <a:pt x="4498" y="6480"/>
                      <a:pt x="4039" y="4183"/>
                      <a:pt x="3465" y="2078"/>
                    </a:cubicBezTo>
                    <a:cubicBezTo>
                      <a:pt x="3311" y="1465"/>
                      <a:pt x="3158" y="546"/>
                      <a:pt x="2546" y="163"/>
                    </a:cubicBezTo>
                    <a:cubicBezTo>
                      <a:pt x="2354" y="48"/>
                      <a:pt x="2192" y="1"/>
                      <a:pt x="2048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083;p59"/>
              <p:cNvSpPr/>
              <p:nvPr/>
            </p:nvSpPr>
            <p:spPr>
              <a:xfrm>
                <a:off x="4319150" y="3449550"/>
                <a:ext cx="837500" cy="671575"/>
              </a:xfrm>
              <a:custGeom>
                <a:avLst/>
                <a:gdLst/>
                <a:ahLst/>
                <a:cxnLst/>
                <a:rect l="l" t="t" r="r" b="b"/>
                <a:pathLst>
                  <a:path w="33500" h="26863" extrusionOk="0">
                    <a:moveTo>
                      <a:pt x="9927" y="1"/>
                    </a:moveTo>
                    <a:cubicBezTo>
                      <a:pt x="7926" y="1"/>
                      <a:pt x="4962" y="681"/>
                      <a:pt x="1953" y="4303"/>
                    </a:cubicBezTo>
                    <a:cubicBezTo>
                      <a:pt x="1149" y="5260"/>
                      <a:pt x="690" y="6485"/>
                      <a:pt x="346" y="7710"/>
                    </a:cubicBezTo>
                    <a:cubicBezTo>
                      <a:pt x="307" y="7940"/>
                      <a:pt x="231" y="8170"/>
                      <a:pt x="192" y="8399"/>
                    </a:cubicBezTo>
                    <a:cubicBezTo>
                      <a:pt x="1" y="9433"/>
                      <a:pt x="78" y="10467"/>
                      <a:pt x="346" y="11539"/>
                    </a:cubicBezTo>
                    <a:cubicBezTo>
                      <a:pt x="422" y="11883"/>
                      <a:pt x="537" y="12266"/>
                      <a:pt x="690" y="12610"/>
                    </a:cubicBezTo>
                    <a:cubicBezTo>
                      <a:pt x="1149" y="13797"/>
                      <a:pt x="2030" y="14372"/>
                      <a:pt x="3064" y="14525"/>
                    </a:cubicBezTo>
                    <a:cubicBezTo>
                      <a:pt x="3345" y="14581"/>
                      <a:pt x="3631" y="14606"/>
                      <a:pt x="3918" y="14606"/>
                    </a:cubicBezTo>
                    <a:cubicBezTo>
                      <a:pt x="4414" y="14606"/>
                      <a:pt x="4914" y="14531"/>
                      <a:pt x="5399" y="14410"/>
                    </a:cubicBezTo>
                    <a:cubicBezTo>
                      <a:pt x="5969" y="14267"/>
                      <a:pt x="6474" y="14192"/>
                      <a:pt x="6933" y="14192"/>
                    </a:cubicBezTo>
                    <a:cubicBezTo>
                      <a:pt x="8200" y="14192"/>
                      <a:pt x="9114" y="14763"/>
                      <a:pt x="10070" y="16056"/>
                    </a:cubicBezTo>
                    <a:cubicBezTo>
                      <a:pt x="11027" y="17358"/>
                      <a:pt x="11907" y="18430"/>
                      <a:pt x="13553" y="18698"/>
                    </a:cubicBezTo>
                    <a:cubicBezTo>
                      <a:pt x="13846" y="18751"/>
                      <a:pt x="14140" y="18772"/>
                      <a:pt x="14436" y="18772"/>
                    </a:cubicBezTo>
                    <a:cubicBezTo>
                      <a:pt x="15521" y="18772"/>
                      <a:pt x="16625" y="18492"/>
                      <a:pt x="17711" y="18492"/>
                    </a:cubicBezTo>
                    <a:cubicBezTo>
                      <a:pt x="18037" y="18492"/>
                      <a:pt x="18362" y="18517"/>
                      <a:pt x="18683" y="18583"/>
                    </a:cubicBezTo>
                    <a:cubicBezTo>
                      <a:pt x="20330" y="18851"/>
                      <a:pt x="21670" y="19846"/>
                      <a:pt x="22742" y="21109"/>
                    </a:cubicBezTo>
                    <a:cubicBezTo>
                      <a:pt x="23354" y="21799"/>
                      <a:pt x="23890" y="22526"/>
                      <a:pt x="24388" y="23330"/>
                    </a:cubicBezTo>
                    <a:cubicBezTo>
                      <a:pt x="25039" y="24287"/>
                      <a:pt x="25651" y="25474"/>
                      <a:pt x="26608" y="26163"/>
                    </a:cubicBezTo>
                    <a:cubicBezTo>
                      <a:pt x="27287" y="26622"/>
                      <a:pt x="28154" y="26863"/>
                      <a:pt x="29007" y="26863"/>
                    </a:cubicBezTo>
                    <a:cubicBezTo>
                      <a:pt x="29789" y="26863"/>
                      <a:pt x="30560" y="26661"/>
                      <a:pt x="31164" y="26240"/>
                    </a:cubicBezTo>
                    <a:cubicBezTo>
                      <a:pt x="32580" y="25244"/>
                      <a:pt x="33040" y="23560"/>
                      <a:pt x="33308" y="21952"/>
                    </a:cubicBezTo>
                    <a:cubicBezTo>
                      <a:pt x="33308" y="21799"/>
                      <a:pt x="33346" y="21607"/>
                      <a:pt x="33346" y="21454"/>
                    </a:cubicBezTo>
                    <a:cubicBezTo>
                      <a:pt x="33423" y="20995"/>
                      <a:pt x="33461" y="20535"/>
                      <a:pt x="33461" y="20076"/>
                    </a:cubicBezTo>
                    <a:cubicBezTo>
                      <a:pt x="33499" y="19502"/>
                      <a:pt x="33499" y="18927"/>
                      <a:pt x="33499" y="18391"/>
                    </a:cubicBezTo>
                    <a:cubicBezTo>
                      <a:pt x="33423" y="16171"/>
                      <a:pt x="33078" y="13989"/>
                      <a:pt x="32657" y="11807"/>
                    </a:cubicBezTo>
                    <a:cubicBezTo>
                      <a:pt x="32083" y="8706"/>
                      <a:pt x="30437" y="5719"/>
                      <a:pt x="28178" y="3537"/>
                    </a:cubicBezTo>
                    <a:cubicBezTo>
                      <a:pt x="26838" y="2312"/>
                      <a:pt x="25996" y="1508"/>
                      <a:pt x="24120" y="1432"/>
                    </a:cubicBezTo>
                    <a:cubicBezTo>
                      <a:pt x="23935" y="1423"/>
                      <a:pt x="23749" y="1420"/>
                      <a:pt x="23564" y="1420"/>
                    </a:cubicBezTo>
                    <a:cubicBezTo>
                      <a:pt x="22027" y="1420"/>
                      <a:pt x="20497" y="1682"/>
                      <a:pt x="19028" y="1853"/>
                    </a:cubicBezTo>
                    <a:cubicBezTo>
                      <a:pt x="18809" y="1874"/>
                      <a:pt x="18594" y="1884"/>
                      <a:pt x="18382" y="1884"/>
                    </a:cubicBezTo>
                    <a:cubicBezTo>
                      <a:pt x="15927" y="1884"/>
                      <a:pt x="13918" y="553"/>
                      <a:pt x="11486" y="130"/>
                    </a:cubicBezTo>
                    <a:cubicBezTo>
                      <a:pt x="11078" y="66"/>
                      <a:pt x="10549" y="1"/>
                      <a:pt x="9927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3084;p59"/>
              <p:cNvSpPr/>
              <p:nvPr/>
            </p:nvSpPr>
            <p:spPr>
              <a:xfrm>
                <a:off x="4319150" y="3581325"/>
                <a:ext cx="837500" cy="539800"/>
              </a:xfrm>
              <a:custGeom>
                <a:avLst/>
                <a:gdLst/>
                <a:ahLst/>
                <a:cxnLst/>
                <a:rect l="l" t="t" r="r" b="b"/>
                <a:pathLst>
                  <a:path w="33500" h="21592" extrusionOk="0">
                    <a:moveTo>
                      <a:pt x="14692" y="0"/>
                    </a:moveTo>
                    <a:cubicBezTo>
                      <a:pt x="12014" y="0"/>
                      <a:pt x="9469" y="2562"/>
                      <a:pt x="8385" y="4698"/>
                    </a:cubicBezTo>
                    <a:cubicBezTo>
                      <a:pt x="7045" y="3664"/>
                      <a:pt x="6050" y="2631"/>
                      <a:pt x="4212" y="2439"/>
                    </a:cubicBezTo>
                    <a:cubicBezTo>
                      <a:pt x="3988" y="2412"/>
                      <a:pt x="3707" y="2396"/>
                      <a:pt x="3395" y="2396"/>
                    </a:cubicBezTo>
                    <a:cubicBezTo>
                      <a:pt x="2373" y="2396"/>
                      <a:pt x="1013" y="2571"/>
                      <a:pt x="192" y="3128"/>
                    </a:cubicBezTo>
                    <a:cubicBezTo>
                      <a:pt x="1" y="4162"/>
                      <a:pt x="78" y="5196"/>
                      <a:pt x="346" y="6268"/>
                    </a:cubicBezTo>
                    <a:cubicBezTo>
                      <a:pt x="422" y="6612"/>
                      <a:pt x="537" y="6995"/>
                      <a:pt x="690" y="7339"/>
                    </a:cubicBezTo>
                    <a:cubicBezTo>
                      <a:pt x="1149" y="8526"/>
                      <a:pt x="2030" y="9101"/>
                      <a:pt x="3064" y="9254"/>
                    </a:cubicBezTo>
                    <a:cubicBezTo>
                      <a:pt x="3345" y="9310"/>
                      <a:pt x="3631" y="9335"/>
                      <a:pt x="3918" y="9335"/>
                    </a:cubicBezTo>
                    <a:cubicBezTo>
                      <a:pt x="4414" y="9335"/>
                      <a:pt x="4914" y="9260"/>
                      <a:pt x="5399" y="9139"/>
                    </a:cubicBezTo>
                    <a:cubicBezTo>
                      <a:pt x="5969" y="8996"/>
                      <a:pt x="6474" y="8921"/>
                      <a:pt x="6933" y="8921"/>
                    </a:cubicBezTo>
                    <a:cubicBezTo>
                      <a:pt x="8200" y="8921"/>
                      <a:pt x="9114" y="9492"/>
                      <a:pt x="10070" y="10785"/>
                    </a:cubicBezTo>
                    <a:cubicBezTo>
                      <a:pt x="11027" y="12087"/>
                      <a:pt x="11907" y="13159"/>
                      <a:pt x="13553" y="13427"/>
                    </a:cubicBezTo>
                    <a:cubicBezTo>
                      <a:pt x="13846" y="13480"/>
                      <a:pt x="14140" y="13501"/>
                      <a:pt x="14436" y="13501"/>
                    </a:cubicBezTo>
                    <a:cubicBezTo>
                      <a:pt x="15521" y="13501"/>
                      <a:pt x="16625" y="13221"/>
                      <a:pt x="17711" y="13221"/>
                    </a:cubicBezTo>
                    <a:cubicBezTo>
                      <a:pt x="18037" y="13221"/>
                      <a:pt x="18362" y="13246"/>
                      <a:pt x="18683" y="13312"/>
                    </a:cubicBezTo>
                    <a:cubicBezTo>
                      <a:pt x="20330" y="13580"/>
                      <a:pt x="21670" y="14575"/>
                      <a:pt x="22742" y="15838"/>
                    </a:cubicBezTo>
                    <a:cubicBezTo>
                      <a:pt x="23354" y="16528"/>
                      <a:pt x="23890" y="17255"/>
                      <a:pt x="24388" y="18059"/>
                    </a:cubicBezTo>
                    <a:cubicBezTo>
                      <a:pt x="25039" y="19016"/>
                      <a:pt x="25651" y="20203"/>
                      <a:pt x="26608" y="20892"/>
                    </a:cubicBezTo>
                    <a:cubicBezTo>
                      <a:pt x="27287" y="21351"/>
                      <a:pt x="28154" y="21592"/>
                      <a:pt x="29007" y="21592"/>
                    </a:cubicBezTo>
                    <a:cubicBezTo>
                      <a:pt x="29789" y="21592"/>
                      <a:pt x="30560" y="21390"/>
                      <a:pt x="31164" y="20969"/>
                    </a:cubicBezTo>
                    <a:cubicBezTo>
                      <a:pt x="32580" y="19973"/>
                      <a:pt x="33040" y="18289"/>
                      <a:pt x="33308" y="16681"/>
                    </a:cubicBezTo>
                    <a:cubicBezTo>
                      <a:pt x="33308" y="16528"/>
                      <a:pt x="33346" y="16336"/>
                      <a:pt x="33346" y="16183"/>
                    </a:cubicBezTo>
                    <a:cubicBezTo>
                      <a:pt x="33423" y="15724"/>
                      <a:pt x="33461" y="15264"/>
                      <a:pt x="33461" y="14805"/>
                    </a:cubicBezTo>
                    <a:cubicBezTo>
                      <a:pt x="33499" y="14231"/>
                      <a:pt x="33499" y="13656"/>
                      <a:pt x="33499" y="13082"/>
                    </a:cubicBezTo>
                    <a:cubicBezTo>
                      <a:pt x="32619" y="13082"/>
                      <a:pt x="31738" y="12852"/>
                      <a:pt x="30896" y="12355"/>
                    </a:cubicBezTo>
                    <a:cubicBezTo>
                      <a:pt x="29857" y="11731"/>
                      <a:pt x="28196" y="9910"/>
                      <a:pt x="26752" y="9910"/>
                    </a:cubicBezTo>
                    <a:cubicBezTo>
                      <a:pt x="26335" y="9910"/>
                      <a:pt x="25935" y="10062"/>
                      <a:pt x="25575" y="10440"/>
                    </a:cubicBezTo>
                    <a:cubicBezTo>
                      <a:pt x="25104" y="8474"/>
                      <a:pt x="23530" y="6286"/>
                      <a:pt x="21666" y="6286"/>
                    </a:cubicBezTo>
                    <a:cubicBezTo>
                      <a:pt x="20955" y="6286"/>
                      <a:pt x="20200" y="6605"/>
                      <a:pt x="19449" y="7378"/>
                    </a:cubicBezTo>
                    <a:cubicBezTo>
                      <a:pt x="19832" y="4468"/>
                      <a:pt x="19411" y="1673"/>
                      <a:pt x="16310" y="334"/>
                    </a:cubicBezTo>
                    <a:cubicBezTo>
                      <a:pt x="15772" y="103"/>
                      <a:pt x="15230" y="0"/>
                      <a:pt x="14692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3085;p59"/>
              <p:cNvSpPr/>
              <p:nvPr/>
            </p:nvSpPr>
            <p:spPr>
              <a:xfrm>
                <a:off x="4319150" y="3449150"/>
                <a:ext cx="840375" cy="502300"/>
              </a:xfrm>
              <a:custGeom>
                <a:avLst/>
                <a:gdLst/>
                <a:ahLst/>
                <a:cxnLst/>
                <a:rect l="l" t="t" r="r" b="b"/>
                <a:pathLst>
                  <a:path w="33615" h="20092" extrusionOk="0">
                    <a:moveTo>
                      <a:pt x="9933" y="1"/>
                    </a:moveTo>
                    <a:cubicBezTo>
                      <a:pt x="7921" y="1"/>
                      <a:pt x="4948" y="713"/>
                      <a:pt x="1953" y="4319"/>
                    </a:cubicBezTo>
                    <a:cubicBezTo>
                      <a:pt x="1149" y="5276"/>
                      <a:pt x="690" y="6501"/>
                      <a:pt x="384" y="7726"/>
                    </a:cubicBezTo>
                    <a:cubicBezTo>
                      <a:pt x="1" y="9028"/>
                      <a:pt x="1" y="10291"/>
                      <a:pt x="346" y="11555"/>
                    </a:cubicBezTo>
                    <a:cubicBezTo>
                      <a:pt x="422" y="11899"/>
                      <a:pt x="537" y="12282"/>
                      <a:pt x="690" y="12626"/>
                    </a:cubicBezTo>
                    <a:cubicBezTo>
                      <a:pt x="1149" y="13813"/>
                      <a:pt x="2068" y="14388"/>
                      <a:pt x="3102" y="14541"/>
                    </a:cubicBezTo>
                    <a:cubicBezTo>
                      <a:pt x="3025" y="13698"/>
                      <a:pt x="3025" y="12856"/>
                      <a:pt x="3064" y="12320"/>
                    </a:cubicBezTo>
                    <a:cubicBezTo>
                      <a:pt x="3140" y="10521"/>
                      <a:pt x="3523" y="8760"/>
                      <a:pt x="4672" y="7267"/>
                    </a:cubicBezTo>
                    <a:cubicBezTo>
                      <a:pt x="5936" y="5672"/>
                      <a:pt x="8721" y="3485"/>
                      <a:pt x="11098" y="3485"/>
                    </a:cubicBezTo>
                    <a:cubicBezTo>
                      <a:pt x="12031" y="3485"/>
                      <a:pt x="12901" y="3822"/>
                      <a:pt x="13592" y="4663"/>
                    </a:cubicBezTo>
                    <a:cubicBezTo>
                      <a:pt x="14855" y="6195"/>
                      <a:pt x="13592" y="7458"/>
                      <a:pt x="13860" y="9104"/>
                    </a:cubicBezTo>
                    <a:cubicBezTo>
                      <a:pt x="14026" y="10101"/>
                      <a:pt x="15253" y="10998"/>
                      <a:pt x="16383" y="10998"/>
                    </a:cubicBezTo>
                    <a:cubicBezTo>
                      <a:pt x="16816" y="10998"/>
                      <a:pt x="17234" y="10866"/>
                      <a:pt x="17573" y="10559"/>
                    </a:cubicBezTo>
                    <a:cubicBezTo>
                      <a:pt x="18837" y="9411"/>
                      <a:pt x="17458" y="7496"/>
                      <a:pt x="17803" y="6118"/>
                    </a:cubicBezTo>
                    <a:cubicBezTo>
                      <a:pt x="18251" y="4371"/>
                      <a:pt x="19932" y="3777"/>
                      <a:pt x="21671" y="3777"/>
                    </a:cubicBezTo>
                    <a:cubicBezTo>
                      <a:pt x="22903" y="3777"/>
                      <a:pt x="24165" y="4075"/>
                      <a:pt x="25039" y="4472"/>
                    </a:cubicBezTo>
                    <a:cubicBezTo>
                      <a:pt x="29211" y="6425"/>
                      <a:pt x="31011" y="11095"/>
                      <a:pt x="32351" y="15115"/>
                    </a:cubicBezTo>
                    <a:cubicBezTo>
                      <a:pt x="32887" y="16761"/>
                      <a:pt x="33193" y="18407"/>
                      <a:pt x="33461" y="20092"/>
                    </a:cubicBezTo>
                    <a:cubicBezTo>
                      <a:pt x="33614" y="17297"/>
                      <a:pt x="33193" y="14541"/>
                      <a:pt x="32657" y="11823"/>
                    </a:cubicBezTo>
                    <a:cubicBezTo>
                      <a:pt x="32083" y="8722"/>
                      <a:pt x="30475" y="5735"/>
                      <a:pt x="28178" y="3553"/>
                    </a:cubicBezTo>
                    <a:cubicBezTo>
                      <a:pt x="26838" y="2290"/>
                      <a:pt x="25996" y="1486"/>
                      <a:pt x="24120" y="1409"/>
                    </a:cubicBezTo>
                    <a:cubicBezTo>
                      <a:pt x="24022" y="1407"/>
                      <a:pt x="23924" y="1406"/>
                      <a:pt x="23826" y="1406"/>
                    </a:cubicBezTo>
                    <a:cubicBezTo>
                      <a:pt x="22236" y="1406"/>
                      <a:pt x="20615" y="1686"/>
                      <a:pt x="19028" y="1830"/>
                    </a:cubicBezTo>
                    <a:cubicBezTo>
                      <a:pt x="18781" y="1858"/>
                      <a:pt x="18538" y="1871"/>
                      <a:pt x="18300" y="1871"/>
                    </a:cubicBezTo>
                    <a:cubicBezTo>
                      <a:pt x="15883" y="1871"/>
                      <a:pt x="13894" y="564"/>
                      <a:pt x="11524" y="146"/>
                    </a:cubicBezTo>
                    <a:cubicBezTo>
                      <a:pt x="11110" y="72"/>
                      <a:pt x="10570" y="1"/>
                      <a:pt x="9933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3086;p59"/>
              <p:cNvSpPr/>
              <p:nvPr/>
            </p:nvSpPr>
            <p:spPr>
              <a:xfrm>
                <a:off x="4327775" y="3738000"/>
                <a:ext cx="825050" cy="383125"/>
              </a:xfrm>
              <a:custGeom>
                <a:avLst/>
                <a:gdLst/>
                <a:ahLst/>
                <a:cxnLst/>
                <a:rect l="l" t="t" r="r" b="b"/>
                <a:pathLst>
                  <a:path w="33002" h="15325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77" y="383"/>
                      <a:pt x="192" y="728"/>
                      <a:pt x="345" y="1111"/>
                    </a:cubicBezTo>
                    <a:cubicBezTo>
                      <a:pt x="928" y="2555"/>
                      <a:pt x="2196" y="3072"/>
                      <a:pt x="3550" y="3072"/>
                    </a:cubicBezTo>
                    <a:cubicBezTo>
                      <a:pt x="4063" y="3072"/>
                      <a:pt x="4588" y="2998"/>
                      <a:pt x="5092" y="2872"/>
                    </a:cubicBezTo>
                    <a:cubicBezTo>
                      <a:pt x="5662" y="2729"/>
                      <a:pt x="6165" y="2654"/>
                      <a:pt x="6619" y="2654"/>
                    </a:cubicBezTo>
                    <a:cubicBezTo>
                      <a:pt x="7875" y="2654"/>
                      <a:pt x="8769" y="3225"/>
                      <a:pt x="9725" y="4518"/>
                    </a:cubicBezTo>
                    <a:cubicBezTo>
                      <a:pt x="10720" y="5820"/>
                      <a:pt x="11562" y="6892"/>
                      <a:pt x="13208" y="7160"/>
                    </a:cubicBezTo>
                    <a:cubicBezTo>
                      <a:pt x="13513" y="7215"/>
                      <a:pt x="13820" y="7237"/>
                      <a:pt x="14129" y="7237"/>
                    </a:cubicBezTo>
                    <a:cubicBezTo>
                      <a:pt x="15220" y="7237"/>
                      <a:pt x="16333" y="6968"/>
                      <a:pt x="17439" y="6968"/>
                    </a:cubicBezTo>
                    <a:cubicBezTo>
                      <a:pt x="17752" y="6968"/>
                      <a:pt x="18065" y="6989"/>
                      <a:pt x="18377" y="7045"/>
                    </a:cubicBezTo>
                    <a:cubicBezTo>
                      <a:pt x="19985" y="7351"/>
                      <a:pt x="21363" y="8346"/>
                      <a:pt x="22397" y="9571"/>
                    </a:cubicBezTo>
                    <a:cubicBezTo>
                      <a:pt x="23009" y="10299"/>
                      <a:pt x="23545" y="10988"/>
                      <a:pt x="24043" y="11792"/>
                    </a:cubicBezTo>
                    <a:cubicBezTo>
                      <a:pt x="24694" y="12749"/>
                      <a:pt x="25306" y="13936"/>
                      <a:pt x="26263" y="14625"/>
                    </a:cubicBezTo>
                    <a:cubicBezTo>
                      <a:pt x="26942" y="15084"/>
                      <a:pt x="27809" y="15325"/>
                      <a:pt x="28662" y="15325"/>
                    </a:cubicBezTo>
                    <a:cubicBezTo>
                      <a:pt x="29444" y="15325"/>
                      <a:pt x="30215" y="15123"/>
                      <a:pt x="30819" y="14702"/>
                    </a:cubicBezTo>
                    <a:cubicBezTo>
                      <a:pt x="32312" y="13668"/>
                      <a:pt x="32733" y="11869"/>
                      <a:pt x="33001" y="10184"/>
                    </a:cubicBezTo>
                    <a:cubicBezTo>
                      <a:pt x="32848" y="10107"/>
                      <a:pt x="32963" y="10146"/>
                      <a:pt x="32810" y="10107"/>
                    </a:cubicBezTo>
                    <a:cubicBezTo>
                      <a:pt x="32389" y="10490"/>
                      <a:pt x="31967" y="10988"/>
                      <a:pt x="31508" y="11294"/>
                    </a:cubicBezTo>
                    <a:cubicBezTo>
                      <a:pt x="30742" y="11792"/>
                      <a:pt x="29862" y="12098"/>
                      <a:pt x="28981" y="12328"/>
                    </a:cubicBezTo>
                    <a:cubicBezTo>
                      <a:pt x="28756" y="12381"/>
                      <a:pt x="28531" y="12406"/>
                      <a:pt x="28307" y="12406"/>
                    </a:cubicBezTo>
                    <a:cubicBezTo>
                      <a:pt x="27087" y="12406"/>
                      <a:pt x="25918" y="11664"/>
                      <a:pt x="25076" y="10758"/>
                    </a:cubicBezTo>
                    <a:cubicBezTo>
                      <a:pt x="23545" y="9112"/>
                      <a:pt x="23315" y="6700"/>
                      <a:pt x="21478" y="5169"/>
                    </a:cubicBezTo>
                    <a:cubicBezTo>
                      <a:pt x="21018" y="4786"/>
                      <a:pt x="20521" y="4556"/>
                      <a:pt x="20023" y="4365"/>
                    </a:cubicBezTo>
                    <a:cubicBezTo>
                      <a:pt x="19219" y="4089"/>
                      <a:pt x="18360" y="3951"/>
                      <a:pt x="17504" y="3951"/>
                    </a:cubicBezTo>
                    <a:cubicBezTo>
                      <a:pt x="16933" y="3951"/>
                      <a:pt x="16363" y="4013"/>
                      <a:pt x="15812" y="4135"/>
                    </a:cubicBezTo>
                    <a:cubicBezTo>
                      <a:pt x="15237" y="4288"/>
                      <a:pt x="14663" y="4365"/>
                      <a:pt x="14204" y="4441"/>
                    </a:cubicBezTo>
                    <a:cubicBezTo>
                      <a:pt x="14044" y="4468"/>
                      <a:pt x="13896" y="4481"/>
                      <a:pt x="13757" y="4481"/>
                    </a:cubicBezTo>
                    <a:cubicBezTo>
                      <a:pt x="12700" y="4481"/>
                      <a:pt x="12214" y="3739"/>
                      <a:pt x="11639" y="2757"/>
                    </a:cubicBezTo>
                    <a:cubicBezTo>
                      <a:pt x="10626" y="1118"/>
                      <a:pt x="9312" y="693"/>
                      <a:pt x="7862" y="693"/>
                    </a:cubicBezTo>
                    <a:cubicBezTo>
                      <a:pt x="6299" y="693"/>
                      <a:pt x="4579" y="1187"/>
                      <a:pt x="2910" y="1187"/>
                    </a:cubicBezTo>
                    <a:cubicBezTo>
                      <a:pt x="1800" y="1187"/>
                      <a:pt x="766" y="728"/>
                      <a:pt x="1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3087;p59"/>
              <p:cNvSpPr/>
              <p:nvPr/>
            </p:nvSpPr>
            <p:spPr>
              <a:xfrm>
                <a:off x="4683350" y="3081425"/>
                <a:ext cx="191900" cy="318625"/>
              </a:xfrm>
              <a:custGeom>
                <a:avLst/>
                <a:gdLst/>
                <a:ahLst/>
                <a:cxnLst/>
                <a:rect l="l" t="t" r="r" b="b"/>
                <a:pathLst>
                  <a:path w="7676" h="12745" extrusionOk="0">
                    <a:moveTo>
                      <a:pt x="1550" y="1"/>
                    </a:moveTo>
                    <a:lnTo>
                      <a:pt x="1550" y="1"/>
                    </a:lnTo>
                    <a:cubicBezTo>
                      <a:pt x="1091" y="384"/>
                      <a:pt x="900" y="958"/>
                      <a:pt x="938" y="1532"/>
                    </a:cubicBezTo>
                    <a:cubicBezTo>
                      <a:pt x="1129" y="3293"/>
                      <a:pt x="1206" y="5169"/>
                      <a:pt x="938" y="6930"/>
                    </a:cubicBezTo>
                    <a:cubicBezTo>
                      <a:pt x="746" y="8194"/>
                      <a:pt x="517" y="9419"/>
                      <a:pt x="211" y="10682"/>
                    </a:cubicBezTo>
                    <a:cubicBezTo>
                      <a:pt x="0" y="11488"/>
                      <a:pt x="15" y="12744"/>
                      <a:pt x="1018" y="12744"/>
                    </a:cubicBezTo>
                    <a:cubicBezTo>
                      <a:pt x="1110" y="12744"/>
                      <a:pt x="1211" y="12734"/>
                      <a:pt x="1321" y="12711"/>
                    </a:cubicBezTo>
                    <a:cubicBezTo>
                      <a:pt x="2278" y="12520"/>
                      <a:pt x="2661" y="11409"/>
                      <a:pt x="2929" y="10605"/>
                    </a:cubicBezTo>
                    <a:cubicBezTo>
                      <a:pt x="3142" y="10036"/>
                      <a:pt x="3444" y="9628"/>
                      <a:pt x="3797" y="9628"/>
                    </a:cubicBezTo>
                    <a:cubicBezTo>
                      <a:pt x="4014" y="9628"/>
                      <a:pt x="4251" y="9782"/>
                      <a:pt x="4498" y="10146"/>
                    </a:cubicBezTo>
                    <a:cubicBezTo>
                      <a:pt x="4970" y="10774"/>
                      <a:pt x="5312" y="11893"/>
                      <a:pt x="6139" y="11893"/>
                    </a:cubicBezTo>
                    <a:cubicBezTo>
                      <a:pt x="6320" y="11893"/>
                      <a:pt x="6524" y="11839"/>
                      <a:pt x="6757" y="11716"/>
                    </a:cubicBezTo>
                    <a:cubicBezTo>
                      <a:pt x="7676" y="11218"/>
                      <a:pt x="7484" y="10452"/>
                      <a:pt x="7025" y="9687"/>
                    </a:cubicBezTo>
                    <a:lnTo>
                      <a:pt x="7025" y="9687"/>
                    </a:lnTo>
                    <a:cubicBezTo>
                      <a:pt x="6684" y="9755"/>
                      <a:pt x="6312" y="9884"/>
                      <a:pt x="5964" y="9884"/>
                    </a:cubicBezTo>
                    <a:cubicBezTo>
                      <a:pt x="5922" y="9884"/>
                      <a:pt x="5880" y="9882"/>
                      <a:pt x="5838" y="9878"/>
                    </a:cubicBezTo>
                    <a:cubicBezTo>
                      <a:pt x="4993" y="9777"/>
                      <a:pt x="4357" y="8869"/>
                      <a:pt x="3534" y="8869"/>
                    </a:cubicBezTo>
                    <a:cubicBezTo>
                      <a:pt x="3425" y="8869"/>
                      <a:pt x="3313" y="8885"/>
                      <a:pt x="3197" y="8921"/>
                    </a:cubicBezTo>
                    <a:cubicBezTo>
                      <a:pt x="2699" y="9054"/>
                      <a:pt x="2116" y="10364"/>
                      <a:pt x="1570" y="10364"/>
                    </a:cubicBezTo>
                    <a:cubicBezTo>
                      <a:pt x="1486" y="10364"/>
                      <a:pt x="1403" y="10333"/>
                      <a:pt x="1321" y="10261"/>
                    </a:cubicBezTo>
                    <a:cubicBezTo>
                      <a:pt x="670" y="9725"/>
                      <a:pt x="1512" y="8232"/>
                      <a:pt x="1665" y="7658"/>
                    </a:cubicBezTo>
                    <a:cubicBezTo>
                      <a:pt x="2125" y="5935"/>
                      <a:pt x="2010" y="4250"/>
                      <a:pt x="1780" y="2489"/>
                    </a:cubicBezTo>
                    <a:cubicBezTo>
                      <a:pt x="1704" y="1953"/>
                      <a:pt x="1474" y="881"/>
                      <a:pt x="1550" y="1"/>
                    </a:cubicBezTo>
                    <a:close/>
                  </a:path>
                </a:pathLst>
              </a:custGeom>
              <a:solidFill>
                <a:srgbClr val="02020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3088;p59"/>
              <p:cNvSpPr/>
              <p:nvPr/>
            </p:nvSpPr>
            <p:spPr>
              <a:xfrm>
                <a:off x="5010175" y="3073775"/>
                <a:ext cx="255575" cy="493900"/>
              </a:xfrm>
              <a:custGeom>
                <a:avLst/>
                <a:gdLst/>
                <a:ahLst/>
                <a:cxnLst/>
                <a:rect l="l" t="t" r="r" b="b"/>
                <a:pathLst>
                  <a:path w="10223" h="19756" extrusionOk="0">
                    <a:moveTo>
                      <a:pt x="6165" y="1"/>
                    </a:moveTo>
                    <a:cubicBezTo>
                      <a:pt x="4059" y="881"/>
                      <a:pt x="2489" y="3791"/>
                      <a:pt x="1609" y="5705"/>
                    </a:cubicBezTo>
                    <a:cubicBezTo>
                      <a:pt x="1" y="9380"/>
                      <a:pt x="2260" y="10873"/>
                      <a:pt x="4978" y="12941"/>
                    </a:cubicBezTo>
                    <a:cubicBezTo>
                      <a:pt x="7313" y="14663"/>
                      <a:pt x="9036" y="17075"/>
                      <a:pt x="10223" y="19755"/>
                    </a:cubicBezTo>
                    <a:cubicBezTo>
                      <a:pt x="9342" y="13094"/>
                      <a:pt x="7849" y="6203"/>
                      <a:pt x="6165" y="1"/>
                    </a:cubicBezTo>
                    <a:close/>
                  </a:path>
                </a:pathLst>
              </a:custGeom>
              <a:solidFill>
                <a:srgbClr val="FBEC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3089;p59"/>
              <p:cNvSpPr/>
              <p:nvPr/>
            </p:nvSpPr>
            <p:spPr>
              <a:xfrm>
                <a:off x="4417750" y="2324350"/>
                <a:ext cx="314450" cy="142650"/>
              </a:xfrm>
              <a:custGeom>
                <a:avLst/>
                <a:gdLst/>
                <a:ahLst/>
                <a:cxnLst/>
                <a:rect l="l" t="t" r="r" b="b"/>
                <a:pathLst>
                  <a:path w="12578" h="5706" extrusionOk="0">
                    <a:moveTo>
                      <a:pt x="1916" y="0"/>
                    </a:moveTo>
                    <a:cubicBezTo>
                      <a:pt x="1890" y="0"/>
                      <a:pt x="1864" y="1"/>
                      <a:pt x="1838" y="1"/>
                    </a:cubicBezTo>
                    <a:cubicBezTo>
                      <a:pt x="804" y="40"/>
                      <a:pt x="306" y="461"/>
                      <a:pt x="0" y="1035"/>
                    </a:cubicBezTo>
                    <a:cubicBezTo>
                      <a:pt x="22" y="1035"/>
                      <a:pt x="44" y="1034"/>
                      <a:pt x="66" y="1034"/>
                    </a:cubicBezTo>
                    <a:cubicBezTo>
                      <a:pt x="1989" y="1034"/>
                      <a:pt x="3611" y="2699"/>
                      <a:pt x="4671" y="4289"/>
                    </a:cubicBezTo>
                    <a:cubicBezTo>
                      <a:pt x="5337" y="3463"/>
                      <a:pt x="6194" y="3141"/>
                      <a:pt x="7107" y="3141"/>
                    </a:cubicBezTo>
                    <a:cubicBezTo>
                      <a:pt x="9028" y="3141"/>
                      <a:pt x="11198" y="4564"/>
                      <a:pt x="12366" y="5706"/>
                    </a:cubicBezTo>
                    <a:cubicBezTo>
                      <a:pt x="12578" y="3107"/>
                      <a:pt x="10310" y="1445"/>
                      <a:pt x="7942" y="1445"/>
                    </a:cubicBezTo>
                    <a:cubicBezTo>
                      <a:pt x="6892" y="1445"/>
                      <a:pt x="5821" y="1772"/>
                      <a:pt x="4939" y="2490"/>
                    </a:cubicBezTo>
                    <a:cubicBezTo>
                      <a:pt x="4075" y="987"/>
                      <a:pt x="3284" y="0"/>
                      <a:pt x="1916" y="0"/>
                    </a:cubicBezTo>
                    <a:close/>
                  </a:path>
                </a:pathLst>
              </a:custGeom>
              <a:solidFill>
                <a:srgbClr val="FBECD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3090;p59"/>
              <p:cNvSpPr/>
              <p:nvPr/>
            </p:nvSpPr>
            <p:spPr>
              <a:xfrm>
                <a:off x="4722100" y="2510050"/>
                <a:ext cx="318725" cy="727900"/>
              </a:xfrm>
              <a:custGeom>
                <a:avLst/>
                <a:gdLst/>
                <a:ahLst/>
                <a:cxnLst/>
                <a:rect l="l" t="t" r="r" b="b"/>
                <a:pathLst>
                  <a:path w="12749" h="29116" extrusionOk="0">
                    <a:moveTo>
                      <a:pt x="4862" y="1"/>
                    </a:moveTo>
                    <a:cubicBezTo>
                      <a:pt x="4556" y="1685"/>
                      <a:pt x="4173" y="3523"/>
                      <a:pt x="3408" y="5169"/>
                    </a:cubicBezTo>
                    <a:cubicBezTo>
                      <a:pt x="3178" y="5628"/>
                      <a:pt x="2948" y="6049"/>
                      <a:pt x="2680" y="6470"/>
                    </a:cubicBezTo>
                    <a:cubicBezTo>
                      <a:pt x="2068" y="7389"/>
                      <a:pt x="1111" y="7964"/>
                      <a:pt x="651" y="8959"/>
                    </a:cubicBezTo>
                    <a:cubicBezTo>
                      <a:pt x="613" y="9035"/>
                      <a:pt x="575" y="9112"/>
                      <a:pt x="575" y="9150"/>
                    </a:cubicBezTo>
                    <a:cubicBezTo>
                      <a:pt x="0" y="10605"/>
                      <a:pt x="881" y="12060"/>
                      <a:pt x="1570" y="13323"/>
                    </a:cubicBezTo>
                    <a:cubicBezTo>
                      <a:pt x="2872" y="15697"/>
                      <a:pt x="4135" y="18109"/>
                      <a:pt x="4786" y="20750"/>
                    </a:cubicBezTo>
                    <a:cubicBezTo>
                      <a:pt x="5092" y="21861"/>
                      <a:pt x="5054" y="23009"/>
                      <a:pt x="5169" y="24158"/>
                    </a:cubicBezTo>
                    <a:cubicBezTo>
                      <a:pt x="5284" y="25306"/>
                      <a:pt x="4939" y="26876"/>
                      <a:pt x="5552" y="27871"/>
                    </a:cubicBezTo>
                    <a:cubicBezTo>
                      <a:pt x="6107" y="28749"/>
                      <a:pt x="6956" y="29116"/>
                      <a:pt x="7844" y="29116"/>
                    </a:cubicBezTo>
                    <a:cubicBezTo>
                      <a:pt x="8852" y="29116"/>
                      <a:pt x="9910" y="28642"/>
                      <a:pt x="10643" y="27909"/>
                    </a:cubicBezTo>
                    <a:cubicBezTo>
                      <a:pt x="12749" y="25804"/>
                      <a:pt x="12596" y="22511"/>
                      <a:pt x="12213" y="19602"/>
                    </a:cubicBezTo>
                    <a:cubicBezTo>
                      <a:pt x="12175" y="19334"/>
                      <a:pt x="12136" y="19066"/>
                      <a:pt x="12098" y="18798"/>
                    </a:cubicBezTo>
                    <a:cubicBezTo>
                      <a:pt x="12022" y="18338"/>
                      <a:pt x="11945" y="17879"/>
                      <a:pt x="11907" y="17458"/>
                    </a:cubicBezTo>
                    <a:cubicBezTo>
                      <a:pt x="11562" y="15084"/>
                      <a:pt x="11103" y="12749"/>
                      <a:pt x="10414" y="10490"/>
                    </a:cubicBezTo>
                    <a:cubicBezTo>
                      <a:pt x="10353" y="10289"/>
                      <a:pt x="10177" y="10183"/>
                      <a:pt x="10001" y="10183"/>
                    </a:cubicBezTo>
                    <a:cubicBezTo>
                      <a:pt x="9842" y="10183"/>
                      <a:pt x="9682" y="10270"/>
                      <a:pt x="9610" y="10452"/>
                    </a:cubicBezTo>
                    <a:cubicBezTo>
                      <a:pt x="9303" y="11179"/>
                      <a:pt x="9418" y="11945"/>
                      <a:pt x="9112" y="12672"/>
                    </a:cubicBezTo>
                    <a:cubicBezTo>
                      <a:pt x="8887" y="13296"/>
                      <a:pt x="8594" y="13542"/>
                      <a:pt x="8302" y="13542"/>
                    </a:cubicBezTo>
                    <a:cubicBezTo>
                      <a:pt x="7700" y="13542"/>
                      <a:pt x="7108" y="12491"/>
                      <a:pt x="7159" y="11562"/>
                    </a:cubicBezTo>
                    <a:cubicBezTo>
                      <a:pt x="7236" y="10567"/>
                      <a:pt x="7734" y="9571"/>
                      <a:pt x="8308" y="8576"/>
                    </a:cubicBezTo>
                    <a:cubicBezTo>
                      <a:pt x="8882" y="7542"/>
                      <a:pt x="8959" y="6279"/>
                      <a:pt x="8461" y="5169"/>
                    </a:cubicBezTo>
                    <a:lnTo>
                      <a:pt x="8423" y="5169"/>
                    </a:lnTo>
                    <a:cubicBezTo>
                      <a:pt x="8078" y="4365"/>
                      <a:pt x="6700" y="1"/>
                      <a:pt x="4862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3091;p59"/>
              <p:cNvSpPr/>
              <p:nvPr/>
            </p:nvSpPr>
            <p:spPr>
              <a:xfrm>
                <a:off x="4807275" y="2510050"/>
                <a:ext cx="216325" cy="469950"/>
              </a:xfrm>
              <a:custGeom>
                <a:avLst/>
                <a:gdLst/>
                <a:ahLst/>
                <a:cxnLst/>
                <a:rect l="l" t="t" r="r" b="b"/>
                <a:pathLst>
                  <a:path w="8653" h="18798" extrusionOk="0">
                    <a:moveTo>
                      <a:pt x="1455" y="1"/>
                    </a:moveTo>
                    <a:cubicBezTo>
                      <a:pt x="1149" y="1685"/>
                      <a:pt x="766" y="3523"/>
                      <a:pt x="1" y="5169"/>
                    </a:cubicBezTo>
                    <a:cubicBezTo>
                      <a:pt x="498" y="5475"/>
                      <a:pt x="1111" y="5705"/>
                      <a:pt x="1762" y="5820"/>
                    </a:cubicBezTo>
                    <a:cubicBezTo>
                      <a:pt x="1034" y="7887"/>
                      <a:pt x="39" y="9533"/>
                      <a:pt x="498" y="11830"/>
                    </a:cubicBezTo>
                    <a:cubicBezTo>
                      <a:pt x="766" y="13170"/>
                      <a:pt x="1417" y="14778"/>
                      <a:pt x="2642" y="15505"/>
                    </a:cubicBezTo>
                    <a:cubicBezTo>
                      <a:pt x="3485" y="16003"/>
                      <a:pt x="4442" y="15927"/>
                      <a:pt x="5360" y="15965"/>
                    </a:cubicBezTo>
                    <a:cubicBezTo>
                      <a:pt x="5360" y="16309"/>
                      <a:pt x="5207" y="16769"/>
                      <a:pt x="5399" y="17075"/>
                    </a:cubicBezTo>
                    <a:cubicBezTo>
                      <a:pt x="5705" y="17611"/>
                      <a:pt x="6892" y="17802"/>
                      <a:pt x="7389" y="18032"/>
                    </a:cubicBezTo>
                    <a:cubicBezTo>
                      <a:pt x="7849" y="18262"/>
                      <a:pt x="8270" y="18492"/>
                      <a:pt x="8653" y="18798"/>
                    </a:cubicBezTo>
                    <a:cubicBezTo>
                      <a:pt x="8615" y="18338"/>
                      <a:pt x="8538" y="17879"/>
                      <a:pt x="8461" y="17458"/>
                    </a:cubicBezTo>
                    <a:cubicBezTo>
                      <a:pt x="8117" y="15084"/>
                      <a:pt x="7657" y="12749"/>
                      <a:pt x="7007" y="10490"/>
                    </a:cubicBezTo>
                    <a:cubicBezTo>
                      <a:pt x="6946" y="10289"/>
                      <a:pt x="6770" y="10183"/>
                      <a:pt x="6594" y="10183"/>
                    </a:cubicBezTo>
                    <a:cubicBezTo>
                      <a:pt x="6435" y="10183"/>
                      <a:pt x="6275" y="10270"/>
                      <a:pt x="6203" y="10452"/>
                    </a:cubicBezTo>
                    <a:cubicBezTo>
                      <a:pt x="5896" y="11179"/>
                      <a:pt x="5973" y="11945"/>
                      <a:pt x="5705" y="12672"/>
                    </a:cubicBezTo>
                    <a:cubicBezTo>
                      <a:pt x="5480" y="13296"/>
                      <a:pt x="5187" y="13542"/>
                      <a:pt x="4895" y="13542"/>
                    </a:cubicBezTo>
                    <a:cubicBezTo>
                      <a:pt x="4293" y="13542"/>
                      <a:pt x="3701" y="12491"/>
                      <a:pt x="3752" y="11562"/>
                    </a:cubicBezTo>
                    <a:cubicBezTo>
                      <a:pt x="3791" y="10567"/>
                      <a:pt x="4327" y="9571"/>
                      <a:pt x="4901" y="8576"/>
                    </a:cubicBezTo>
                    <a:cubicBezTo>
                      <a:pt x="5475" y="7542"/>
                      <a:pt x="5552" y="6279"/>
                      <a:pt x="5016" y="5169"/>
                    </a:cubicBezTo>
                    <a:cubicBezTo>
                      <a:pt x="4633" y="4365"/>
                      <a:pt x="3293" y="1"/>
                      <a:pt x="1455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3092;p59"/>
              <p:cNvSpPr/>
              <p:nvPr/>
            </p:nvSpPr>
            <p:spPr>
              <a:xfrm>
                <a:off x="4722100" y="2734975"/>
                <a:ext cx="318725" cy="502975"/>
              </a:xfrm>
              <a:custGeom>
                <a:avLst/>
                <a:gdLst/>
                <a:ahLst/>
                <a:cxnLst/>
                <a:rect l="l" t="t" r="r" b="b"/>
                <a:pathLst>
                  <a:path w="12749" h="20119" extrusionOk="0">
                    <a:moveTo>
                      <a:pt x="651" y="0"/>
                    </a:moveTo>
                    <a:cubicBezTo>
                      <a:pt x="613" y="38"/>
                      <a:pt x="575" y="115"/>
                      <a:pt x="575" y="192"/>
                    </a:cubicBezTo>
                    <a:cubicBezTo>
                      <a:pt x="0" y="1608"/>
                      <a:pt x="881" y="3063"/>
                      <a:pt x="1570" y="4326"/>
                    </a:cubicBezTo>
                    <a:cubicBezTo>
                      <a:pt x="2872" y="6700"/>
                      <a:pt x="4135" y="9112"/>
                      <a:pt x="4786" y="11753"/>
                    </a:cubicBezTo>
                    <a:cubicBezTo>
                      <a:pt x="5092" y="12864"/>
                      <a:pt x="5054" y="14012"/>
                      <a:pt x="5169" y="15161"/>
                    </a:cubicBezTo>
                    <a:cubicBezTo>
                      <a:pt x="5284" y="16309"/>
                      <a:pt x="4939" y="17879"/>
                      <a:pt x="5552" y="18874"/>
                    </a:cubicBezTo>
                    <a:cubicBezTo>
                      <a:pt x="6107" y="19752"/>
                      <a:pt x="6956" y="20119"/>
                      <a:pt x="7844" y="20119"/>
                    </a:cubicBezTo>
                    <a:cubicBezTo>
                      <a:pt x="8852" y="20119"/>
                      <a:pt x="9910" y="19645"/>
                      <a:pt x="10643" y="18912"/>
                    </a:cubicBezTo>
                    <a:cubicBezTo>
                      <a:pt x="12749" y="16807"/>
                      <a:pt x="12596" y="13514"/>
                      <a:pt x="12175" y="10605"/>
                    </a:cubicBezTo>
                    <a:lnTo>
                      <a:pt x="12175" y="10605"/>
                    </a:lnTo>
                    <a:cubicBezTo>
                      <a:pt x="11256" y="11294"/>
                      <a:pt x="11064" y="13667"/>
                      <a:pt x="10605" y="14663"/>
                    </a:cubicBezTo>
                    <a:cubicBezTo>
                      <a:pt x="10239" y="15528"/>
                      <a:pt x="9527" y="17115"/>
                      <a:pt x="8392" y="17115"/>
                    </a:cubicBezTo>
                    <a:cubicBezTo>
                      <a:pt x="8221" y="17115"/>
                      <a:pt x="8040" y="17079"/>
                      <a:pt x="7849" y="16998"/>
                    </a:cubicBezTo>
                    <a:cubicBezTo>
                      <a:pt x="6662" y="16539"/>
                      <a:pt x="6853" y="14242"/>
                      <a:pt x="6738" y="13208"/>
                    </a:cubicBezTo>
                    <a:cubicBezTo>
                      <a:pt x="6585" y="11447"/>
                      <a:pt x="6547" y="9571"/>
                      <a:pt x="5781" y="7887"/>
                    </a:cubicBezTo>
                    <a:cubicBezTo>
                      <a:pt x="5169" y="6508"/>
                      <a:pt x="4403" y="5092"/>
                      <a:pt x="3561" y="3829"/>
                    </a:cubicBezTo>
                    <a:cubicBezTo>
                      <a:pt x="2948" y="2910"/>
                      <a:pt x="2259" y="2029"/>
                      <a:pt x="1608" y="1149"/>
                    </a:cubicBezTo>
                    <a:cubicBezTo>
                      <a:pt x="1340" y="804"/>
                      <a:pt x="958" y="383"/>
                      <a:pt x="651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3093;p59"/>
              <p:cNvSpPr/>
              <p:nvPr/>
            </p:nvSpPr>
            <p:spPr>
              <a:xfrm>
                <a:off x="3825300" y="1356750"/>
                <a:ext cx="243125" cy="1261475"/>
              </a:xfrm>
              <a:custGeom>
                <a:avLst/>
                <a:gdLst/>
                <a:ahLst/>
                <a:cxnLst/>
                <a:rect l="l" t="t" r="r" b="b"/>
                <a:pathLst>
                  <a:path w="9725" h="50459" extrusionOk="0">
                    <a:moveTo>
                      <a:pt x="1226" y="1"/>
                    </a:moveTo>
                    <a:cubicBezTo>
                      <a:pt x="537" y="1"/>
                      <a:pt x="1" y="575"/>
                      <a:pt x="1" y="1264"/>
                    </a:cubicBezTo>
                    <a:lnTo>
                      <a:pt x="1" y="50459"/>
                    </a:lnTo>
                    <a:lnTo>
                      <a:pt x="9725" y="50459"/>
                    </a:lnTo>
                    <a:lnTo>
                      <a:pt x="9725" y="1264"/>
                    </a:lnTo>
                    <a:cubicBezTo>
                      <a:pt x="9725" y="575"/>
                      <a:pt x="9189" y="39"/>
                      <a:pt x="846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3094;p59"/>
              <p:cNvSpPr/>
              <p:nvPr/>
            </p:nvSpPr>
            <p:spPr>
              <a:xfrm>
                <a:off x="3825300" y="1357700"/>
                <a:ext cx="243125" cy="560900"/>
              </a:xfrm>
              <a:custGeom>
                <a:avLst/>
                <a:gdLst/>
                <a:ahLst/>
                <a:cxnLst/>
                <a:rect l="l" t="t" r="r" b="b"/>
                <a:pathLst>
                  <a:path w="9725" h="22436" extrusionOk="0">
                    <a:moveTo>
                      <a:pt x="1915" y="1"/>
                    </a:moveTo>
                    <a:cubicBezTo>
                      <a:pt x="843" y="1"/>
                      <a:pt x="1" y="843"/>
                      <a:pt x="1" y="1915"/>
                    </a:cubicBezTo>
                    <a:lnTo>
                      <a:pt x="1" y="22435"/>
                    </a:lnTo>
                    <a:lnTo>
                      <a:pt x="9725" y="22435"/>
                    </a:lnTo>
                    <a:lnTo>
                      <a:pt x="9725" y="1915"/>
                    </a:lnTo>
                    <a:cubicBezTo>
                      <a:pt x="9725" y="843"/>
                      <a:pt x="8882" y="1"/>
                      <a:pt x="781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3095;p59"/>
              <p:cNvSpPr/>
              <p:nvPr/>
            </p:nvSpPr>
            <p:spPr>
              <a:xfrm>
                <a:off x="3903775" y="1357700"/>
                <a:ext cx="86175" cy="560900"/>
              </a:xfrm>
              <a:custGeom>
                <a:avLst/>
                <a:gdLst/>
                <a:ahLst/>
                <a:cxnLst/>
                <a:rect l="l" t="t" r="r" b="b"/>
                <a:pathLst>
                  <a:path w="3447" h="22436" extrusionOk="0">
                    <a:moveTo>
                      <a:pt x="1111" y="1"/>
                    </a:moveTo>
                    <a:cubicBezTo>
                      <a:pt x="499" y="1"/>
                      <a:pt x="1" y="499"/>
                      <a:pt x="1" y="1111"/>
                    </a:cubicBezTo>
                    <a:lnTo>
                      <a:pt x="1" y="22435"/>
                    </a:lnTo>
                    <a:lnTo>
                      <a:pt x="3446" y="22435"/>
                    </a:lnTo>
                    <a:lnTo>
                      <a:pt x="3446" y="1111"/>
                    </a:lnTo>
                    <a:cubicBezTo>
                      <a:pt x="3446" y="499"/>
                      <a:pt x="2949" y="1"/>
                      <a:pt x="229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3096;p59"/>
              <p:cNvSpPr/>
              <p:nvPr/>
            </p:nvSpPr>
            <p:spPr>
              <a:xfrm>
                <a:off x="3168725" y="2477850"/>
                <a:ext cx="1494050" cy="877825"/>
              </a:xfrm>
              <a:custGeom>
                <a:avLst/>
                <a:gdLst/>
                <a:ahLst/>
                <a:cxnLst/>
                <a:rect l="l" t="t" r="r" b="b"/>
                <a:pathLst>
                  <a:path w="59762" h="35113" extrusionOk="0">
                    <a:moveTo>
                      <a:pt x="44784" y="0"/>
                    </a:moveTo>
                    <a:cubicBezTo>
                      <a:pt x="44369" y="0"/>
                      <a:pt x="43973" y="161"/>
                      <a:pt x="43606" y="561"/>
                    </a:cubicBezTo>
                    <a:cubicBezTo>
                      <a:pt x="41883" y="2437"/>
                      <a:pt x="41730" y="5461"/>
                      <a:pt x="41845" y="7835"/>
                    </a:cubicBezTo>
                    <a:cubicBezTo>
                      <a:pt x="41883" y="9022"/>
                      <a:pt x="41807" y="10132"/>
                      <a:pt x="41118" y="11089"/>
                    </a:cubicBezTo>
                    <a:cubicBezTo>
                      <a:pt x="40794" y="11543"/>
                      <a:pt x="40250" y="11804"/>
                      <a:pt x="39696" y="11804"/>
                    </a:cubicBezTo>
                    <a:cubicBezTo>
                      <a:pt x="39596" y="11804"/>
                      <a:pt x="39495" y="11796"/>
                      <a:pt x="39395" y="11778"/>
                    </a:cubicBezTo>
                    <a:cubicBezTo>
                      <a:pt x="38782" y="11625"/>
                      <a:pt x="38170" y="11357"/>
                      <a:pt x="37596" y="10936"/>
                    </a:cubicBezTo>
                    <a:cubicBezTo>
                      <a:pt x="36370" y="10055"/>
                      <a:pt x="35988" y="7108"/>
                      <a:pt x="35988" y="5615"/>
                    </a:cubicBezTo>
                    <a:lnTo>
                      <a:pt x="26264" y="5615"/>
                    </a:lnTo>
                    <a:cubicBezTo>
                      <a:pt x="26264" y="8601"/>
                      <a:pt x="25996" y="10132"/>
                      <a:pt x="23584" y="12506"/>
                    </a:cubicBezTo>
                    <a:cubicBezTo>
                      <a:pt x="23484" y="12608"/>
                      <a:pt x="23394" y="12655"/>
                      <a:pt x="23310" y="12655"/>
                    </a:cubicBezTo>
                    <a:cubicBezTo>
                      <a:pt x="22382" y="12655"/>
                      <a:pt x="22218" y="6868"/>
                      <a:pt x="18000" y="6868"/>
                    </a:cubicBezTo>
                    <a:cubicBezTo>
                      <a:pt x="17487" y="6868"/>
                      <a:pt x="16913" y="6954"/>
                      <a:pt x="16271" y="7146"/>
                    </a:cubicBezTo>
                    <a:cubicBezTo>
                      <a:pt x="11563" y="8562"/>
                      <a:pt x="14128" y="10745"/>
                      <a:pt x="8500" y="11663"/>
                    </a:cubicBezTo>
                    <a:cubicBezTo>
                      <a:pt x="8462" y="11663"/>
                      <a:pt x="8462" y="11702"/>
                      <a:pt x="8462" y="11702"/>
                    </a:cubicBezTo>
                    <a:cubicBezTo>
                      <a:pt x="7811" y="11778"/>
                      <a:pt x="7887" y="12774"/>
                      <a:pt x="8576" y="12812"/>
                    </a:cubicBezTo>
                    <a:cubicBezTo>
                      <a:pt x="9189" y="12812"/>
                      <a:pt x="9802" y="12888"/>
                      <a:pt x="10146" y="13310"/>
                    </a:cubicBezTo>
                    <a:cubicBezTo>
                      <a:pt x="10873" y="14190"/>
                      <a:pt x="9840" y="14956"/>
                      <a:pt x="9074" y="15032"/>
                    </a:cubicBezTo>
                    <a:cubicBezTo>
                      <a:pt x="9001" y="15043"/>
                      <a:pt x="8920" y="15048"/>
                      <a:pt x="8834" y="15048"/>
                    </a:cubicBezTo>
                    <a:cubicBezTo>
                      <a:pt x="8286" y="15048"/>
                      <a:pt x="7483" y="14858"/>
                      <a:pt x="6624" y="14726"/>
                    </a:cubicBezTo>
                    <a:cubicBezTo>
                      <a:pt x="6536" y="14713"/>
                      <a:pt x="6447" y="14707"/>
                      <a:pt x="6359" y="14707"/>
                    </a:cubicBezTo>
                    <a:cubicBezTo>
                      <a:pt x="5641" y="14707"/>
                      <a:pt x="4940" y="15112"/>
                      <a:pt x="4633" y="15760"/>
                    </a:cubicBezTo>
                    <a:cubicBezTo>
                      <a:pt x="4595" y="15798"/>
                      <a:pt x="4595" y="15798"/>
                      <a:pt x="4595" y="15798"/>
                    </a:cubicBezTo>
                    <a:cubicBezTo>
                      <a:pt x="4250" y="16487"/>
                      <a:pt x="4365" y="17368"/>
                      <a:pt x="4863" y="17942"/>
                    </a:cubicBezTo>
                    <a:cubicBezTo>
                      <a:pt x="5437" y="18554"/>
                      <a:pt x="5590" y="19129"/>
                      <a:pt x="4136" y="19512"/>
                    </a:cubicBezTo>
                    <a:lnTo>
                      <a:pt x="4097" y="19512"/>
                    </a:lnTo>
                    <a:cubicBezTo>
                      <a:pt x="3370" y="19703"/>
                      <a:pt x="2757" y="20239"/>
                      <a:pt x="2489" y="20966"/>
                    </a:cubicBezTo>
                    <a:cubicBezTo>
                      <a:pt x="2106" y="22038"/>
                      <a:pt x="1762" y="23034"/>
                      <a:pt x="1494" y="23799"/>
                    </a:cubicBezTo>
                    <a:cubicBezTo>
                      <a:pt x="652" y="26135"/>
                      <a:pt x="1" y="29504"/>
                      <a:pt x="958" y="32030"/>
                    </a:cubicBezTo>
                    <a:cubicBezTo>
                      <a:pt x="1264" y="32834"/>
                      <a:pt x="1724" y="33523"/>
                      <a:pt x="2374" y="34098"/>
                    </a:cubicBezTo>
                    <a:cubicBezTo>
                      <a:pt x="2910" y="34557"/>
                      <a:pt x="3446" y="34825"/>
                      <a:pt x="3982" y="34978"/>
                    </a:cubicBezTo>
                    <a:cubicBezTo>
                      <a:pt x="4292" y="35069"/>
                      <a:pt x="4597" y="35112"/>
                      <a:pt x="4895" y="35112"/>
                    </a:cubicBezTo>
                    <a:cubicBezTo>
                      <a:pt x="6481" y="35112"/>
                      <a:pt x="7896" y="33903"/>
                      <a:pt x="8959" y="32260"/>
                    </a:cubicBezTo>
                    <a:cubicBezTo>
                      <a:pt x="10376" y="29963"/>
                      <a:pt x="11218" y="27168"/>
                      <a:pt x="13592" y="25637"/>
                    </a:cubicBezTo>
                    <a:cubicBezTo>
                      <a:pt x="14112" y="25319"/>
                      <a:pt x="14533" y="25197"/>
                      <a:pt x="14903" y="25197"/>
                    </a:cubicBezTo>
                    <a:cubicBezTo>
                      <a:pt x="16002" y="25197"/>
                      <a:pt x="16648" y="26269"/>
                      <a:pt x="18109" y="26441"/>
                    </a:cubicBezTo>
                    <a:cubicBezTo>
                      <a:pt x="18319" y="26466"/>
                      <a:pt x="18520" y="26478"/>
                      <a:pt x="18711" y="26478"/>
                    </a:cubicBezTo>
                    <a:cubicBezTo>
                      <a:pt x="23765" y="26478"/>
                      <a:pt x="22697" y="18007"/>
                      <a:pt x="25574" y="15683"/>
                    </a:cubicBezTo>
                    <a:cubicBezTo>
                      <a:pt x="27106" y="14420"/>
                      <a:pt x="28752" y="13692"/>
                      <a:pt x="29901" y="12008"/>
                    </a:cubicBezTo>
                    <a:cubicBezTo>
                      <a:pt x="30207" y="11549"/>
                      <a:pt x="30436" y="11089"/>
                      <a:pt x="30590" y="10591"/>
                    </a:cubicBezTo>
                    <a:cubicBezTo>
                      <a:pt x="30858" y="9941"/>
                      <a:pt x="31011" y="9213"/>
                      <a:pt x="31126" y="8486"/>
                    </a:cubicBezTo>
                    <a:cubicBezTo>
                      <a:pt x="31126" y="8409"/>
                      <a:pt x="31164" y="8294"/>
                      <a:pt x="31164" y="8180"/>
                    </a:cubicBezTo>
                    <a:cubicBezTo>
                      <a:pt x="31202" y="8141"/>
                      <a:pt x="31202" y="8103"/>
                      <a:pt x="31202" y="8026"/>
                    </a:cubicBezTo>
                    <a:cubicBezTo>
                      <a:pt x="31202" y="8218"/>
                      <a:pt x="31240" y="8409"/>
                      <a:pt x="31279" y="8601"/>
                    </a:cubicBezTo>
                    <a:cubicBezTo>
                      <a:pt x="31317" y="8754"/>
                      <a:pt x="31355" y="8907"/>
                      <a:pt x="31394" y="9060"/>
                    </a:cubicBezTo>
                    <a:cubicBezTo>
                      <a:pt x="31738" y="10285"/>
                      <a:pt x="32504" y="11510"/>
                      <a:pt x="33461" y="12161"/>
                    </a:cubicBezTo>
                    <a:cubicBezTo>
                      <a:pt x="35873" y="13769"/>
                      <a:pt x="37940" y="14841"/>
                      <a:pt x="38974" y="17751"/>
                    </a:cubicBezTo>
                    <a:cubicBezTo>
                      <a:pt x="39050" y="18019"/>
                      <a:pt x="39203" y="18363"/>
                      <a:pt x="39318" y="18784"/>
                    </a:cubicBezTo>
                    <a:cubicBezTo>
                      <a:pt x="39739" y="20354"/>
                      <a:pt x="40084" y="23110"/>
                      <a:pt x="37825" y="27666"/>
                    </a:cubicBezTo>
                    <a:cubicBezTo>
                      <a:pt x="36928" y="29521"/>
                      <a:pt x="38157" y="31352"/>
                      <a:pt x="39998" y="31352"/>
                    </a:cubicBezTo>
                    <a:cubicBezTo>
                      <a:pt x="40513" y="31352"/>
                      <a:pt x="41076" y="31208"/>
                      <a:pt x="41654" y="30882"/>
                    </a:cubicBezTo>
                    <a:cubicBezTo>
                      <a:pt x="42764" y="30269"/>
                      <a:pt x="43415" y="29006"/>
                      <a:pt x="44563" y="28508"/>
                    </a:cubicBezTo>
                    <a:cubicBezTo>
                      <a:pt x="44930" y="28340"/>
                      <a:pt x="45309" y="28266"/>
                      <a:pt x="45688" y="28266"/>
                    </a:cubicBezTo>
                    <a:cubicBezTo>
                      <a:pt x="46776" y="28266"/>
                      <a:pt x="47865" y="28871"/>
                      <a:pt x="48660" y="29580"/>
                    </a:cubicBezTo>
                    <a:cubicBezTo>
                      <a:pt x="50332" y="31017"/>
                      <a:pt x="52206" y="33174"/>
                      <a:pt x="54437" y="33174"/>
                    </a:cubicBezTo>
                    <a:cubicBezTo>
                      <a:pt x="55118" y="33174"/>
                      <a:pt x="55832" y="32973"/>
                      <a:pt x="56584" y="32490"/>
                    </a:cubicBezTo>
                    <a:cubicBezTo>
                      <a:pt x="58958" y="30958"/>
                      <a:pt x="59762" y="27360"/>
                      <a:pt x="58920" y="24756"/>
                    </a:cubicBezTo>
                    <a:cubicBezTo>
                      <a:pt x="58498" y="23455"/>
                      <a:pt x="57580" y="22306"/>
                      <a:pt x="56929" y="21119"/>
                    </a:cubicBezTo>
                    <a:lnTo>
                      <a:pt x="56891" y="21119"/>
                    </a:lnTo>
                    <a:cubicBezTo>
                      <a:pt x="56814" y="20928"/>
                      <a:pt x="56699" y="20737"/>
                      <a:pt x="56584" y="20507"/>
                    </a:cubicBezTo>
                    <a:cubicBezTo>
                      <a:pt x="56393" y="20086"/>
                      <a:pt x="56201" y="19626"/>
                      <a:pt x="56087" y="19167"/>
                    </a:cubicBezTo>
                    <a:cubicBezTo>
                      <a:pt x="55551" y="17559"/>
                      <a:pt x="55359" y="15760"/>
                      <a:pt x="55819" y="14190"/>
                    </a:cubicBezTo>
                    <a:cubicBezTo>
                      <a:pt x="56125" y="13156"/>
                      <a:pt x="56623" y="11893"/>
                      <a:pt x="56776" y="10591"/>
                    </a:cubicBezTo>
                    <a:lnTo>
                      <a:pt x="56776" y="10591"/>
                    </a:lnTo>
                    <a:cubicBezTo>
                      <a:pt x="56623" y="10668"/>
                      <a:pt x="56469" y="10745"/>
                      <a:pt x="56278" y="10821"/>
                    </a:cubicBezTo>
                    <a:cubicBezTo>
                      <a:pt x="56040" y="10904"/>
                      <a:pt x="55816" y="10941"/>
                      <a:pt x="55606" y="10941"/>
                    </a:cubicBezTo>
                    <a:cubicBezTo>
                      <a:pt x="54054" y="10941"/>
                      <a:pt x="53214" y="8905"/>
                      <a:pt x="52641" y="7758"/>
                    </a:cubicBezTo>
                    <a:cubicBezTo>
                      <a:pt x="52339" y="7155"/>
                      <a:pt x="51920" y="6492"/>
                      <a:pt x="51253" y="6492"/>
                    </a:cubicBezTo>
                    <a:cubicBezTo>
                      <a:pt x="51160" y="6492"/>
                      <a:pt x="51061" y="6505"/>
                      <a:pt x="50957" y="6533"/>
                    </a:cubicBezTo>
                    <a:cubicBezTo>
                      <a:pt x="50642" y="6630"/>
                      <a:pt x="50435" y="6819"/>
                      <a:pt x="50218" y="6819"/>
                    </a:cubicBezTo>
                    <a:cubicBezTo>
                      <a:pt x="50092" y="6819"/>
                      <a:pt x="49963" y="6755"/>
                      <a:pt x="49808" y="6572"/>
                    </a:cubicBezTo>
                    <a:cubicBezTo>
                      <a:pt x="49489" y="6253"/>
                      <a:pt x="49330" y="4764"/>
                      <a:pt x="48753" y="4764"/>
                    </a:cubicBezTo>
                    <a:cubicBezTo>
                      <a:pt x="48638" y="4764"/>
                      <a:pt x="48506" y="4823"/>
                      <a:pt x="48353" y="4964"/>
                    </a:cubicBezTo>
                    <a:cubicBezTo>
                      <a:pt x="47741" y="5500"/>
                      <a:pt x="48506" y="6763"/>
                      <a:pt x="48085" y="7529"/>
                    </a:cubicBezTo>
                    <a:cubicBezTo>
                      <a:pt x="47842" y="7966"/>
                      <a:pt x="47455" y="8171"/>
                      <a:pt x="47075" y="8171"/>
                    </a:cubicBezTo>
                    <a:cubicBezTo>
                      <a:pt x="46557" y="8171"/>
                      <a:pt x="46052" y="7792"/>
                      <a:pt x="45941" y="7108"/>
                    </a:cubicBezTo>
                    <a:cubicBezTo>
                      <a:pt x="45712" y="5653"/>
                      <a:pt x="46477" y="4351"/>
                      <a:pt x="46860" y="3011"/>
                    </a:cubicBezTo>
                    <a:cubicBezTo>
                      <a:pt x="47090" y="2207"/>
                      <a:pt x="46898" y="1327"/>
                      <a:pt x="46477" y="638"/>
                    </a:cubicBezTo>
                    <a:cubicBezTo>
                      <a:pt x="45894" y="270"/>
                      <a:pt x="45323" y="0"/>
                      <a:pt x="44784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3097;p59"/>
              <p:cNvSpPr/>
              <p:nvPr/>
            </p:nvSpPr>
            <p:spPr>
              <a:xfrm>
                <a:off x="3192650" y="2722775"/>
                <a:ext cx="740825" cy="632900"/>
              </a:xfrm>
              <a:custGeom>
                <a:avLst/>
                <a:gdLst/>
                <a:ahLst/>
                <a:cxnLst/>
                <a:rect l="l" t="t" r="r" b="b"/>
                <a:pathLst>
                  <a:path w="29633" h="25316" extrusionOk="0">
                    <a:moveTo>
                      <a:pt x="28657" y="0"/>
                    </a:moveTo>
                    <a:cubicBezTo>
                      <a:pt x="28468" y="0"/>
                      <a:pt x="28241" y="60"/>
                      <a:pt x="27948" y="182"/>
                    </a:cubicBezTo>
                    <a:cubicBezTo>
                      <a:pt x="25766" y="1139"/>
                      <a:pt x="24349" y="3206"/>
                      <a:pt x="22780" y="4891"/>
                    </a:cubicBezTo>
                    <a:cubicBezTo>
                      <a:pt x="22091" y="5656"/>
                      <a:pt x="21134" y="6537"/>
                      <a:pt x="20062" y="6728"/>
                    </a:cubicBezTo>
                    <a:cubicBezTo>
                      <a:pt x="19914" y="6753"/>
                      <a:pt x="19774" y="6764"/>
                      <a:pt x="19640" y="6764"/>
                    </a:cubicBezTo>
                    <a:cubicBezTo>
                      <a:pt x="18517" y="6764"/>
                      <a:pt x="17807" y="5966"/>
                      <a:pt x="16884" y="5350"/>
                    </a:cubicBezTo>
                    <a:cubicBezTo>
                      <a:pt x="16266" y="4920"/>
                      <a:pt x="15639" y="4709"/>
                      <a:pt x="15007" y="4709"/>
                    </a:cubicBezTo>
                    <a:cubicBezTo>
                      <a:pt x="14347" y="4709"/>
                      <a:pt x="13682" y="4939"/>
                      <a:pt x="13017" y="5389"/>
                    </a:cubicBezTo>
                    <a:cubicBezTo>
                      <a:pt x="12060" y="6078"/>
                      <a:pt x="11716" y="7264"/>
                      <a:pt x="12481" y="8222"/>
                    </a:cubicBezTo>
                    <a:cubicBezTo>
                      <a:pt x="11836" y="7851"/>
                      <a:pt x="11137" y="7643"/>
                      <a:pt x="10499" y="7643"/>
                    </a:cubicBezTo>
                    <a:cubicBezTo>
                      <a:pt x="9356" y="7643"/>
                      <a:pt x="8407" y="8310"/>
                      <a:pt x="8309" y="9906"/>
                    </a:cubicBezTo>
                    <a:cubicBezTo>
                      <a:pt x="8232" y="11246"/>
                      <a:pt x="8959" y="11820"/>
                      <a:pt x="9725" y="12739"/>
                    </a:cubicBezTo>
                    <a:cubicBezTo>
                      <a:pt x="10184" y="13275"/>
                      <a:pt x="10567" y="13696"/>
                      <a:pt x="10031" y="14347"/>
                    </a:cubicBezTo>
                    <a:cubicBezTo>
                      <a:pt x="9744" y="14691"/>
                      <a:pt x="9199" y="14993"/>
                      <a:pt x="8718" y="14993"/>
                    </a:cubicBezTo>
                    <a:cubicBezTo>
                      <a:pt x="8557" y="14993"/>
                      <a:pt x="8404" y="14959"/>
                      <a:pt x="8270" y="14883"/>
                    </a:cubicBezTo>
                    <a:cubicBezTo>
                      <a:pt x="7619" y="14538"/>
                      <a:pt x="7887" y="14079"/>
                      <a:pt x="7773" y="13428"/>
                    </a:cubicBezTo>
                    <a:cubicBezTo>
                      <a:pt x="7657" y="12752"/>
                      <a:pt x="7286" y="12495"/>
                      <a:pt x="6842" y="12495"/>
                    </a:cubicBezTo>
                    <a:cubicBezTo>
                      <a:pt x="6257" y="12495"/>
                      <a:pt x="5545" y="12943"/>
                      <a:pt x="5131" y="13466"/>
                    </a:cubicBezTo>
                    <a:cubicBezTo>
                      <a:pt x="4136" y="14691"/>
                      <a:pt x="4442" y="15419"/>
                      <a:pt x="4518" y="16835"/>
                    </a:cubicBezTo>
                    <a:cubicBezTo>
                      <a:pt x="3997" y="16699"/>
                      <a:pt x="3476" y="16496"/>
                      <a:pt x="2970" y="16496"/>
                    </a:cubicBezTo>
                    <a:cubicBezTo>
                      <a:pt x="2622" y="16496"/>
                      <a:pt x="2281" y="16593"/>
                      <a:pt x="1953" y="16874"/>
                    </a:cubicBezTo>
                    <a:cubicBezTo>
                      <a:pt x="1417" y="17333"/>
                      <a:pt x="1226" y="18214"/>
                      <a:pt x="1035" y="18864"/>
                    </a:cubicBezTo>
                    <a:cubicBezTo>
                      <a:pt x="805" y="19668"/>
                      <a:pt x="1073" y="20281"/>
                      <a:pt x="958" y="21085"/>
                    </a:cubicBezTo>
                    <a:cubicBezTo>
                      <a:pt x="920" y="21583"/>
                      <a:pt x="499" y="21965"/>
                      <a:pt x="1" y="22233"/>
                    </a:cubicBezTo>
                    <a:cubicBezTo>
                      <a:pt x="307" y="22999"/>
                      <a:pt x="767" y="23726"/>
                      <a:pt x="1417" y="24262"/>
                    </a:cubicBezTo>
                    <a:cubicBezTo>
                      <a:pt x="1953" y="24722"/>
                      <a:pt x="2489" y="25028"/>
                      <a:pt x="3025" y="25181"/>
                    </a:cubicBezTo>
                    <a:cubicBezTo>
                      <a:pt x="3334" y="25272"/>
                      <a:pt x="3639" y="25315"/>
                      <a:pt x="3937" y="25315"/>
                    </a:cubicBezTo>
                    <a:cubicBezTo>
                      <a:pt x="5523" y="25315"/>
                      <a:pt x="6939" y="24100"/>
                      <a:pt x="8002" y="22425"/>
                    </a:cubicBezTo>
                    <a:cubicBezTo>
                      <a:pt x="9419" y="20166"/>
                      <a:pt x="10261" y="17371"/>
                      <a:pt x="12635" y="15840"/>
                    </a:cubicBezTo>
                    <a:cubicBezTo>
                      <a:pt x="13159" y="15510"/>
                      <a:pt x="13585" y="15384"/>
                      <a:pt x="13960" y="15384"/>
                    </a:cubicBezTo>
                    <a:cubicBezTo>
                      <a:pt x="15063" y="15384"/>
                      <a:pt x="15723" y="16472"/>
                      <a:pt x="17152" y="16644"/>
                    </a:cubicBezTo>
                    <a:cubicBezTo>
                      <a:pt x="17352" y="16667"/>
                      <a:pt x="17543" y="16678"/>
                      <a:pt x="17726" y="16678"/>
                    </a:cubicBezTo>
                    <a:cubicBezTo>
                      <a:pt x="22812" y="16678"/>
                      <a:pt x="21735" y="8213"/>
                      <a:pt x="24617" y="5848"/>
                    </a:cubicBezTo>
                    <a:cubicBezTo>
                      <a:pt x="26149" y="4623"/>
                      <a:pt x="27795" y="3895"/>
                      <a:pt x="28944" y="2173"/>
                    </a:cubicBezTo>
                    <a:cubicBezTo>
                      <a:pt x="29250" y="1752"/>
                      <a:pt x="29479" y="1292"/>
                      <a:pt x="29633" y="794"/>
                    </a:cubicBezTo>
                    <a:cubicBezTo>
                      <a:pt x="29294" y="273"/>
                      <a:pt x="29061" y="0"/>
                      <a:pt x="28657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3098;p59"/>
              <p:cNvSpPr/>
              <p:nvPr/>
            </p:nvSpPr>
            <p:spPr>
              <a:xfrm>
                <a:off x="4091900" y="2947350"/>
                <a:ext cx="570875" cy="359850"/>
              </a:xfrm>
              <a:custGeom>
                <a:avLst/>
                <a:gdLst/>
                <a:ahLst/>
                <a:cxnLst/>
                <a:rect l="l" t="t" r="r" b="b"/>
                <a:pathLst>
                  <a:path w="22835" h="14394" extrusionOk="0">
                    <a:moveTo>
                      <a:pt x="2622" y="1"/>
                    </a:moveTo>
                    <a:cubicBezTo>
                      <a:pt x="2545" y="1"/>
                      <a:pt x="2468" y="2"/>
                      <a:pt x="2391" y="4"/>
                    </a:cubicBezTo>
                    <a:cubicBezTo>
                      <a:pt x="2812" y="1574"/>
                      <a:pt x="3157" y="4330"/>
                      <a:pt x="898" y="8886"/>
                    </a:cubicBezTo>
                    <a:cubicBezTo>
                      <a:pt x="1" y="10741"/>
                      <a:pt x="1230" y="12572"/>
                      <a:pt x="3071" y="12572"/>
                    </a:cubicBezTo>
                    <a:cubicBezTo>
                      <a:pt x="3586" y="12572"/>
                      <a:pt x="4149" y="12428"/>
                      <a:pt x="4727" y="12102"/>
                    </a:cubicBezTo>
                    <a:cubicBezTo>
                      <a:pt x="5837" y="11489"/>
                      <a:pt x="6488" y="10226"/>
                      <a:pt x="7636" y="9728"/>
                    </a:cubicBezTo>
                    <a:cubicBezTo>
                      <a:pt x="8003" y="9560"/>
                      <a:pt x="8382" y="9486"/>
                      <a:pt x="8761" y="9486"/>
                    </a:cubicBezTo>
                    <a:cubicBezTo>
                      <a:pt x="9849" y="9486"/>
                      <a:pt x="10938" y="10091"/>
                      <a:pt x="11733" y="10800"/>
                    </a:cubicBezTo>
                    <a:cubicBezTo>
                      <a:pt x="13405" y="12237"/>
                      <a:pt x="15279" y="14394"/>
                      <a:pt x="17510" y="14394"/>
                    </a:cubicBezTo>
                    <a:cubicBezTo>
                      <a:pt x="18191" y="14394"/>
                      <a:pt x="18905" y="14193"/>
                      <a:pt x="19657" y="13710"/>
                    </a:cubicBezTo>
                    <a:cubicBezTo>
                      <a:pt x="22031" y="12178"/>
                      <a:pt x="22835" y="8580"/>
                      <a:pt x="21993" y="5976"/>
                    </a:cubicBezTo>
                    <a:cubicBezTo>
                      <a:pt x="21571" y="4675"/>
                      <a:pt x="20653" y="3526"/>
                      <a:pt x="20002" y="2339"/>
                    </a:cubicBezTo>
                    <a:lnTo>
                      <a:pt x="19964" y="2339"/>
                    </a:lnTo>
                    <a:cubicBezTo>
                      <a:pt x="18925" y="1880"/>
                      <a:pt x="17779" y="1665"/>
                      <a:pt x="16633" y="1665"/>
                    </a:cubicBezTo>
                    <a:cubicBezTo>
                      <a:pt x="15962" y="1665"/>
                      <a:pt x="15292" y="1739"/>
                      <a:pt x="14642" y="1880"/>
                    </a:cubicBezTo>
                    <a:cubicBezTo>
                      <a:pt x="12345" y="2301"/>
                      <a:pt x="11158" y="3373"/>
                      <a:pt x="9206" y="4560"/>
                    </a:cubicBezTo>
                    <a:cubicBezTo>
                      <a:pt x="8593" y="2837"/>
                      <a:pt x="7330" y="1306"/>
                      <a:pt x="5607" y="540"/>
                    </a:cubicBezTo>
                    <a:cubicBezTo>
                      <a:pt x="4962" y="254"/>
                      <a:pt x="3748" y="1"/>
                      <a:pt x="2622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3099;p59"/>
              <p:cNvSpPr/>
              <p:nvPr/>
            </p:nvSpPr>
            <p:spPr>
              <a:xfrm>
                <a:off x="4232075" y="2690950"/>
                <a:ext cx="309150" cy="298625"/>
              </a:xfrm>
              <a:custGeom>
                <a:avLst/>
                <a:gdLst/>
                <a:ahLst/>
                <a:cxnLst/>
                <a:rect l="l" t="t" r="r" b="b"/>
                <a:pathLst>
                  <a:path w="12366" h="11945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574" y="192"/>
                      <a:pt x="1110" y="498"/>
                      <a:pt x="1570" y="842"/>
                    </a:cubicBezTo>
                    <a:cubicBezTo>
                      <a:pt x="2029" y="1187"/>
                      <a:pt x="2412" y="1608"/>
                      <a:pt x="2680" y="2067"/>
                    </a:cubicBezTo>
                    <a:cubicBezTo>
                      <a:pt x="3216" y="3025"/>
                      <a:pt x="3293" y="4096"/>
                      <a:pt x="3101" y="5130"/>
                    </a:cubicBezTo>
                    <a:lnTo>
                      <a:pt x="3139" y="5360"/>
                    </a:lnTo>
                    <a:cubicBezTo>
                      <a:pt x="3139" y="5436"/>
                      <a:pt x="3178" y="5513"/>
                      <a:pt x="3178" y="5590"/>
                    </a:cubicBezTo>
                    <a:cubicBezTo>
                      <a:pt x="3329" y="5922"/>
                      <a:pt x="3670" y="6135"/>
                      <a:pt x="4033" y="6135"/>
                    </a:cubicBezTo>
                    <a:cubicBezTo>
                      <a:pt x="4131" y="6135"/>
                      <a:pt x="4229" y="6120"/>
                      <a:pt x="4326" y="6087"/>
                    </a:cubicBezTo>
                    <a:cubicBezTo>
                      <a:pt x="4479" y="6011"/>
                      <a:pt x="4747" y="5972"/>
                      <a:pt x="4977" y="5896"/>
                    </a:cubicBezTo>
                    <a:cubicBezTo>
                      <a:pt x="5207" y="5858"/>
                      <a:pt x="5436" y="5819"/>
                      <a:pt x="5666" y="5781"/>
                    </a:cubicBezTo>
                    <a:cubicBezTo>
                      <a:pt x="5991" y="5754"/>
                      <a:pt x="6335" y="5727"/>
                      <a:pt x="6671" y="5727"/>
                    </a:cubicBezTo>
                    <a:cubicBezTo>
                      <a:pt x="6810" y="5727"/>
                      <a:pt x="6948" y="5731"/>
                      <a:pt x="7083" y="5743"/>
                    </a:cubicBezTo>
                    <a:cubicBezTo>
                      <a:pt x="8040" y="5819"/>
                      <a:pt x="8959" y="6087"/>
                      <a:pt x="9724" y="6662"/>
                    </a:cubicBezTo>
                    <a:cubicBezTo>
                      <a:pt x="10490" y="7197"/>
                      <a:pt x="11102" y="8001"/>
                      <a:pt x="11524" y="8959"/>
                    </a:cubicBezTo>
                    <a:cubicBezTo>
                      <a:pt x="11945" y="9877"/>
                      <a:pt x="12213" y="10911"/>
                      <a:pt x="12366" y="11945"/>
                    </a:cubicBezTo>
                    <a:cubicBezTo>
                      <a:pt x="12366" y="10873"/>
                      <a:pt x="12289" y="9801"/>
                      <a:pt x="11983" y="8767"/>
                    </a:cubicBezTo>
                    <a:cubicBezTo>
                      <a:pt x="11677" y="7733"/>
                      <a:pt x="11179" y="6700"/>
                      <a:pt x="10337" y="5934"/>
                    </a:cubicBezTo>
                    <a:cubicBezTo>
                      <a:pt x="9495" y="5130"/>
                      <a:pt x="8423" y="4594"/>
                      <a:pt x="7312" y="4326"/>
                    </a:cubicBezTo>
                    <a:cubicBezTo>
                      <a:pt x="6738" y="4211"/>
                      <a:pt x="6164" y="4135"/>
                      <a:pt x="5590" y="4135"/>
                    </a:cubicBezTo>
                    <a:lnTo>
                      <a:pt x="4862" y="4135"/>
                    </a:lnTo>
                    <a:cubicBezTo>
                      <a:pt x="4786" y="3829"/>
                      <a:pt x="4671" y="3484"/>
                      <a:pt x="4556" y="3178"/>
                    </a:cubicBezTo>
                    <a:cubicBezTo>
                      <a:pt x="4288" y="2565"/>
                      <a:pt x="3905" y="1953"/>
                      <a:pt x="3407" y="1493"/>
                    </a:cubicBezTo>
                    <a:cubicBezTo>
                      <a:pt x="2948" y="1034"/>
                      <a:pt x="2374" y="651"/>
                      <a:pt x="1799" y="421"/>
                    </a:cubicBezTo>
                    <a:cubicBezTo>
                      <a:pt x="1225" y="192"/>
                      <a:pt x="613" y="38"/>
                      <a:pt x="0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3100;p59"/>
              <p:cNvSpPr/>
              <p:nvPr/>
            </p:nvSpPr>
            <p:spPr>
              <a:xfrm>
                <a:off x="3261575" y="2862700"/>
                <a:ext cx="253650" cy="309675"/>
              </a:xfrm>
              <a:custGeom>
                <a:avLst/>
                <a:gdLst/>
                <a:ahLst/>
                <a:cxnLst/>
                <a:rect l="l" t="t" r="r" b="b"/>
                <a:pathLst>
                  <a:path w="10146" h="12387" extrusionOk="0">
                    <a:moveTo>
                      <a:pt x="8771" y="0"/>
                    </a:moveTo>
                    <a:cubicBezTo>
                      <a:pt x="8586" y="0"/>
                      <a:pt x="8411" y="22"/>
                      <a:pt x="8270" y="59"/>
                    </a:cubicBezTo>
                    <a:cubicBezTo>
                      <a:pt x="7542" y="213"/>
                      <a:pt x="6968" y="749"/>
                      <a:pt x="6700" y="1399"/>
                    </a:cubicBezTo>
                    <a:cubicBezTo>
                      <a:pt x="6282" y="1202"/>
                      <a:pt x="5854" y="1110"/>
                      <a:pt x="5434" y="1110"/>
                    </a:cubicBezTo>
                    <a:cubicBezTo>
                      <a:pt x="4469" y="1110"/>
                      <a:pt x="3550" y="1595"/>
                      <a:pt x="2910" y="2395"/>
                    </a:cubicBezTo>
                    <a:cubicBezTo>
                      <a:pt x="1723" y="3811"/>
                      <a:pt x="2029" y="5036"/>
                      <a:pt x="2604" y="6606"/>
                    </a:cubicBezTo>
                    <a:cubicBezTo>
                      <a:pt x="1034" y="7142"/>
                      <a:pt x="77" y="7831"/>
                      <a:pt x="0" y="9707"/>
                    </a:cubicBezTo>
                    <a:cubicBezTo>
                      <a:pt x="0" y="10434"/>
                      <a:pt x="192" y="11162"/>
                      <a:pt x="613" y="11774"/>
                    </a:cubicBezTo>
                    <a:cubicBezTo>
                      <a:pt x="690" y="11889"/>
                      <a:pt x="1034" y="12157"/>
                      <a:pt x="1417" y="12387"/>
                    </a:cubicBezTo>
                    <a:cubicBezTo>
                      <a:pt x="1072" y="11009"/>
                      <a:pt x="1225" y="9898"/>
                      <a:pt x="1991" y="8558"/>
                    </a:cubicBezTo>
                    <a:cubicBezTo>
                      <a:pt x="2183" y="8214"/>
                      <a:pt x="2412" y="7908"/>
                      <a:pt x="2642" y="7601"/>
                    </a:cubicBezTo>
                    <a:cubicBezTo>
                      <a:pt x="2833" y="7372"/>
                      <a:pt x="3408" y="7065"/>
                      <a:pt x="3484" y="6836"/>
                    </a:cubicBezTo>
                    <a:cubicBezTo>
                      <a:pt x="3599" y="6568"/>
                      <a:pt x="3369" y="6032"/>
                      <a:pt x="3331" y="5687"/>
                    </a:cubicBezTo>
                    <a:cubicBezTo>
                      <a:pt x="3293" y="5036"/>
                      <a:pt x="3446" y="4347"/>
                      <a:pt x="3829" y="3773"/>
                    </a:cubicBezTo>
                    <a:cubicBezTo>
                      <a:pt x="4443" y="2836"/>
                      <a:pt x="5439" y="2171"/>
                      <a:pt x="6541" y="2171"/>
                    </a:cubicBezTo>
                    <a:cubicBezTo>
                      <a:pt x="6744" y="2171"/>
                      <a:pt x="6951" y="2194"/>
                      <a:pt x="7159" y="2242"/>
                    </a:cubicBezTo>
                    <a:cubicBezTo>
                      <a:pt x="7471" y="1369"/>
                      <a:pt x="8492" y="624"/>
                      <a:pt x="9481" y="624"/>
                    </a:cubicBezTo>
                    <a:cubicBezTo>
                      <a:pt x="9707" y="624"/>
                      <a:pt x="9932" y="663"/>
                      <a:pt x="10146" y="749"/>
                    </a:cubicBezTo>
                    <a:cubicBezTo>
                      <a:pt x="10001" y="201"/>
                      <a:pt x="9336" y="0"/>
                      <a:pt x="8771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3101;p59"/>
              <p:cNvSpPr/>
              <p:nvPr/>
            </p:nvSpPr>
            <p:spPr>
              <a:xfrm>
                <a:off x="3268275" y="2689975"/>
                <a:ext cx="678600" cy="665700"/>
              </a:xfrm>
              <a:custGeom>
                <a:avLst/>
                <a:gdLst/>
                <a:ahLst/>
                <a:cxnLst/>
                <a:rect l="l" t="t" r="r" b="b"/>
                <a:pathLst>
                  <a:path w="27144" h="26628" extrusionOk="0">
                    <a:moveTo>
                      <a:pt x="27144" y="1"/>
                    </a:moveTo>
                    <a:lnTo>
                      <a:pt x="27144" y="1"/>
                    </a:lnTo>
                    <a:cubicBezTo>
                      <a:pt x="26186" y="996"/>
                      <a:pt x="25995" y="2681"/>
                      <a:pt x="25076" y="3714"/>
                    </a:cubicBezTo>
                    <a:cubicBezTo>
                      <a:pt x="23851" y="5131"/>
                      <a:pt x="22358" y="6126"/>
                      <a:pt x="20865" y="7160"/>
                    </a:cubicBezTo>
                    <a:cubicBezTo>
                      <a:pt x="19027" y="8385"/>
                      <a:pt x="19640" y="12673"/>
                      <a:pt x="18147" y="14472"/>
                    </a:cubicBezTo>
                    <a:cubicBezTo>
                      <a:pt x="17251" y="15548"/>
                      <a:pt x="16145" y="16576"/>
                      <a:pt x="14847" y="16576"/>
                    </a:cubicBezTo>
                    <a:cubicBezTo>
                      <a:pt x="14482" y="16576"/>
                      <a:pt x="14101" y="16495"/>
                      <a:pt x="13706" y="16310"/>
                    </a:cubicBezTo>
                    <a:cubicBezTo>
                      <a:pt x="12784" y="15874"/>
                      <a:pt x="11914" y="15422"/>
                      <a:pt x="10980" y="15422"/>
                    </a:cubicBezTo>
                    <a:cubicBezTo>
                      <a:pt x="10518" y="15422"/>
                      <a:pt x="10040" y="15533"/>
                      <a:pt x="9533" y="15812"/>
                    </a:cubicBezTo>
                    <a:cubicBezTo>
                      <a:pt x="8231" y="16539"/>
                      <a:pt x="7083" y="17994"/>
                      <a:pt x="6317" y="19219"/>
                    </a:cubicBezTo>
                    <a:cubicBezTo>
                      <a:pt x="4709" y="21708"/>
                      <a:pt x="3523" y="24388"/>
                      <a:pt x="1034" y="26034"/>
                    </a:cubicBezTo>
                    <a:cubicBezTo>
                      <a:pt x="690" y="26263"/>
                      <a:pt x="345" y="26417"/>
                      <a:pt x="0" y="26493"/>
                    </a:cubicBezTo>
                    <a:cubicBezTo>
                      <a:pt x="309" y="26584"/>
                      <a:pt x="614" y="26627"/>
                      <a:pt x="912" y="26627"/>
                    </a:cubicBezTo>
                    <a:cubicBezTo>
                      <a:pt x="2498" y="26627"/>
                      <a:pt x="3914" y="25412"/>
                      <a:pt x="4977" y="23737"/>
                    </a:cubicBezTo>
                    <a:cubicBezTo>
                      <a:pt x="6394" y="21478"/>
                      <a:pt x="7236" y="18683"/>
                      <a:pt x="9648" y="17152"/>
                    </a:cubicBezTo>
                    <a:cubicBezTo>
                      <a:pt x="10163" y="16822"/>
                      <a:pt x="10581" y="16696"/>
                      <a:pt x="10951" y="16696"/>
                    </a:cubicBezTo>
                    <a:cubicBezTo>
                      <a:pt x="12038" y="16696"/>
                      <a:pt x="12698" y="17784"/>
                      <a:pt x="14127" y="17956"/>
                    </a:cubicBezTo>
                    <a:cubicBezTo>
                      <a:pt x="14327" y="17979"/>
                      <a:pt x="14518" y="17990"/>
                      <a:pt x="14701" y="17990"/>
                    </a:cubicBezTo>
                    <a:cubicBezTo>
                      <a:pt x="19787" y="17990"/>
                      <a:pt x="18710" y="9525"/>
                      <a:pt x="21592" y="7160"/>
                    </a:cubicBezTo>
                    <a:cubicBezTo>
                      <a:pt x="23124" y="5935"/>
                      <a:pt x="24770" y="5207"/>
                      <a:pt x="25919" y="3485"/>
                    </a:cubicBezTo>
                    <a:cubicBezTo>
                      <a:pt x="26608" y="2451"/>
                      <a:pt x="26952" y="1226"/>
                      <a:pt x="27144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3102;p59"/>
              <p:cNvSpPr/>
              <p:nvPr/>
            </p:nvSpPr>
            <p:spPr>
              <a:xfrm>
                <a:off x="3825286" y="2303637"/>
                <a:ext cx="243149" cy="334734"/>
              </a:xfrm>
              <a:custGeom>
                <a:avLst/>
                <a:gdLst/>
                <a:ahLst/>
                <a:cxnLst/>
                <a:rect l="l" t="t" r="r" b="b"/>
                <a:pathLst>
                  <a:path w="9725" h="12584" extrusionOk="0">
                    <a:moveTo>
                      <a:pt x="6775" y="1"/>
                    </a:moveTo>
                    <a:cubicBezTo>
                      <a:pt x="6692" y="1"/>
                      <a:pt x="6604" y="21"/>
                      <a:pt x="6509" y="65"/>
                    </a:cubicBezTo>
                    <a:cubicBezTo>
                      <a:pt x="6049" y="294"/>
                      <a:pt x="5973" y="1366"/>
                      <a:pt x="5973" y="1788"/>
                    </a:cubicBezTo>
                    <a:cubicBezTo>
                      <a:pt x="5973" y="2477"/>
                      <a:pt x="6126" y="3166"/>
                      <a:pt x="6164" y="3855"/>
                    </a:cubicBezTo>
                    <a:cubicBezTo>
                      <a:pt x="6203" y="4161"/>
                      <a:pt x="6241" y="4965"/>
                      <a:pt x="5820" y="5080"/>
                    </a:cubicBezTo>
                    <a:cubicBezTo>
                      <a:pt x="5774" y="5097"/>
                      <a:pt x="5733" y="5104"/>
                      <a:pt x="5696" y="5104"/>
                    </a:cubicBezTo>
                    <a:cubicBezTo>
                      <a:pt x="5391" y="5104"/>
                      <a:pt x="5360" y="4591"/>
                      <a:pt x="5360" y="4353"/>
                    </a:cubicBezTo>
                    <a:cubicBezTo>
                      <a:pt x="5327" y="3959"/>
                      <a:pt x="5154" y="2918"/>
                      <a:pt x="4599" y="2918"/>
                    </a:cubicBezTo>
                    <a:cubicBezTo>
                      <a:pt x="4506" y="2918"/>
                      <a:pt x="4403" y="2947"/>
                      <a:pt x="4288" y="3013"/>
                    </a:cubicBezTo>
                    <a:cubicBezTo>
                      <a:pt x="3446" y="3549"/>
                      <a:pt x="4441" y="5271"/>
                      <a:pt x="4671" y="5846"/>
                    </a:cubicBezTo>
                    <a:cubicBezTo>
                      <a:pt x="4939" y="6535"/>
                      <a:pt x="5207" y="7607"/>
                      <a:pt x="4786" y="8296"/>
                    </a:cubicBezTo>
                    <a:cubicBezTo>
                      <a:pt x="4611" y="8601"/>
                      <a:pt x="4288" y="8782"/>
                      <a:pt x="3970" y="8782"/>
                    </a:cubicBezTo>
                    <a:cubicBezTo>
                      <a:pt x="3731" y="8782"/>
                      <a:pt x="3496" y="8679"/>
                      <a:pt x="3331" y="8449"/>
                    </a:cubicBezTo>
                    <a:cubicBezTo>
                      <a:pt x="3140" y="8143"/>
                      <a:pt x="3293" y="7530"/>
                      <a:pt x="2948" y="7339"/>
                    </a:cubicBezTo>
                    <a:cubicBezTo>
                      <a:pt x="2863" y="7282"/>
                      <a:pt x="2787" y="7257"/>
                      <a:pt x="2717" y="7257"/>
                    </a:cubicBezTo>
                    <a:cubicBezTo>
                      <a:pt x="2288" y="7257"/>
                      <a:pt x="2123" y="8201"/>
                      <a:pt x="1611" y="8201"/>
                    </a:cubicBezTo>
                    <a:cubicBezTo>
                      <a:pt x="1541" y="8201"/>
                      <a:pt x="1464" y="8183"/>
                      <a:pt x="1379" y="8143"/>
                    </a:cubicBezTo>
                    <a:cubicBezTo>
                      <a:pt x="575" y="7722"/>
                      <a:pt x="766" y="6420"/>
                      <a:pt x="766" y="5731"/>
                    </a:cubicBezTo>
                    <a:cubicBezTo>
                      <a:pt x="766" y="4735"/>
                      <a:pt x="805" y="3740"/>
                      <a:pt x="383" y="2821"/>
                    </a:cubicBezTo>
                    <a:cubicBezTo>
                      <a:pt x="307" y="2706"/>
                      <a:pt x="192" y="2400"/>
                      <a:pt x="1" y="2132"/>
                    </a:cubicBezTo>
                    <a:lnTo>
                      <a:pt x="1" y="12584"/>
                    </a:lnTo>
                    <a:lnTo>
                      <a:pt x="9725" y="12584"/>
                    </a:lnTo>
                    <a:lnTo>
                      <a:pt x="9725" y="6688"/>
                    </a:lnTo>
                    <a:cubicBezTo>
                      <a:pt x="9610" y="6764"/>
                      <a:pt x="9457" y="6918"/>
                      <a:pt x="9342" y="7147"/>
                    </a:cubicBezTo>
                    <a:cubicBezTo>
                      <a:pt x="9055" y="7578"/>
                      <a:pt x="8897" y="7987"/>
                      <a:pt x="8497" y="7987"/>
                    </a:cubicBezTo>
                    <a:cubicBezTo>
                      <a:pt x="8363" y="7987"/>
                      <a:pt x="8203" y="7942"/>
                      <a:pt x="8002" y="7836"/>
                    </a:cubicBezTo>
                    <a:cubicBezTo>
                      <a:pt x="7466" y="7568"/>
                      <a:pt x="7619" y="7109"/>
                      <a:pt x="7619" y="6611"/>
                    </a:cubicBezTo>
                    <a:cubicBezTo>
                      <a:pt x="7619" y="5922"/>
                      <a:pt x="7772" y="5271"/>
                      <a:pt x="7887" y="4582"/>
                    </a:cubicBezTo>
                    <a:cubicBezTo>
                      <a:pt x="7958" y="3975"/>
                      <a:pt x="7930" y="1"/>
                      <a:pt x="6775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3103;p59"/>
              <p:cNvSpPr/>
              <p:nvPr/>
            </p:nvSpPr>
            <p:spPr>
              <a:xfrm>
                <a:off x="3866975" y="2277450"/>
                <a:ext cx="51200" cy="171300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6852" extrusionOk="0">
                    <a:moveTo>
                      <a:pt x="1271" y="1"/>
                    </a:moveTo>
                    <a:cubicBezTo>
                      <a:pt x="1128" y="1"/>
                      <a:pt x="975" y="49"/>
                      <a:pt x="822" y="155"/>
                    </a:cubicBezTo>
                    <a:cubicBezTo>
                      <a:pt x="209" y="576"/>
                      <a:pt x="133" y="1571"/>
                      <a:pt x="209" y="2260"/>
                    </a:cubicBezTo>
                    <a:cubicBezTo>
                      <a:pt x="324" y="2911"/>
                      <a:pt x="477" y="3600"/>
                      <a:pt x="363" y="4251"/>
                    </a:cubicBezTo>
                    <a:cubicBezTo>
                      <a:pt x="0" y="6348"/>
                      <a:pt x="460" y="6852"/>
                      <a:pt x="856" y="6852"/>
                    </a:cubicBezTo>
                    <a:cubicBezTo>
                      <a:pt x="1045" y="6852"/>
                      <a:pt x="1219" y="6736"/>
                      <a:pt x="1281" y="6625"/>
                    </a:cubicBezTo>
                    <a:cubicBezTo>
                      <a:pt x="1473" y="6280"/>
                      <a:pt x="1320" y="5897"/>
                      <a:pt x="1243" y="5553"/>
                    </a:cubicBezTo>
                    <a:cubicBezTo>
                      <a:pt x="1052" y="4404"/>
                      <a:pt x="1167" y="3409"/>
                      <a:pt x="1588" y="2337"/>
                    </a:cubicBezTo>
                    <a:cubicBezTo>
                      <a:pt x="1817" y="1801"/>
                      <a:pt x="2047" y="1188"/>
                      <a:pt x="1932" y="614"/>
                    </a:cubicBezTo>
                    <a:cubicBezTo>
                      <a:pt x="1853" y="243"/>
                      <a:pt x="1590" y="1"/>
                      <a:pt x="1271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3104;p59"/>
              <p:cNvSpPr/>
              <p:nvPr/>
            </p:nvSpPr>
            <p:spPr>
              <a:xfrm>
                <a:off x="3916225" y="2233050"/>
                <a:ext cx="53625" cy="90400"/>
              </a:xfrm>
              <a:custGeom>
                <a:avLst/>
                <a:gdLst/>
                <a:ahLst/>
                <a:cxnLst/>
                <a:rect l="l" t="t" r="r" b="b"/>
                <a:pathLst>
                  <a:path w="2145" h="3616" extrusionOk="0">
                    <a:moveTo>
                      <a:pt x="1499" y="1"/>
                    </a:moveTo>
                    <a:cubicBezTo>
                      <a:pt x="1215" y="1"/>
                      <a:pt x="900" y="361"/>
                      <a:pt x="728" y="706"/>
                    </a:cubicBezTo>
                    <a:cubicBezTo>
                      <a:pt x="460" y="1242"/>
                      <a:pt x="1" y="3539"/>
                      <a:pt x="1072" y="3615"/>
                    </a:cubicBezTo>
                    <a:cubicBezTo>
                      <a:pt x="1800" y="3385"/>
                      <a:pt x="1876" y="2850"/>
                      <a:pt x="1953" y="2390"/>
                    </a:cubicBezTo>
                    <a:cubicBezTo>
                      <a:pt x="2106" y="1739"/>
                      <a:pt x="2144" y="1050"/>
                      <a:pt x="1915" y="399"/>
                    </a:cubicBezTo>
                    <a:cubicBezTo>
                      <a:pt x="1805" y="112"/>
                      <a:pt x="1657" y="1"/>
                      <a:pt x="1499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3105;p59"/>
              <p:cNvSpPr/>
              <p:nvPr/>
            </p:nvSpPr>
            <p:spPr>
              <a:xfrm>
                <a:off x="3828175" y="2594450"/>
                <a:ext cx="161775" cy="173075"/>
              </a:xfrm>
              <a:custGeom>
                <a:avLst/>
                <a:gdLst/>
                <a:ahLst/>
                <a:cxnLst/>
                <a:rect l="l" t="t" r="r" b="b"/>
                <a:pathLst>
                  <a:path w="6471" h="6923" extrusionOk="0">
                    <a:moveTo>
                      <a:pt x="4705" y="1"/>
                    </a:moveTo>
                    <a:cubicBezTo>
                      <a:pt x="4584" y="1"/>
                      <a:pt x="4458" y="11"/>
                      <a:pt x="4326" y="32"/>
                    </a:cubicBezTo>
                    <a:cubicBezTo>
                      <a:pt x="3101" y="185"/>
                      <a:pt x="2719" y="951"/>
                      <a:pt x="2183" y="1869"/>
                    </a:cubicBezTo>
                    <a:cubicBezTo>
                      <a:pt x="2064" y="1751"/>
                      <a:pt x="1930" y="1702"/>
                      <a:pt x="1791" y="1702"/>
                    </a:cubicBezTo>
                    <a:cubicBezTo>
                      <a:pt x="1348" y="1702"/>
                      <a:pt x="855" y="2200"/>
                      <a:pt x="651" y="2520"/>
                    </a:cubicBezTo>
                    <a:cubicBezTo>
                      <a:pt x="230" y="3133"/>
                      <a:pt x="77" y="3937"/>
                      <a:pt x="39" y="4664"/>
                    </a:cubicBezTo>
                    <a:cubicBezTo>
                      <a:pt x="0" y="5238"/>
                      <a:pt x="39" y="5774"/>
                      <a:pt x="77" y="6310"/>
                    </a:cubicBezTo>
                    <a:cubicBezTo>
                      <a:pt x="115" y="6540"/>
                      <a:pt x="77" y="6731"/>
                      <a:pt x="39" y="6923"/>
                    </a:cubicBezTo>
                    <a:cubicBezTo>
                      <a:pt x="575" y="6540"/>
                      <a:pt x="996" y="5353"/>
                      <a:pt x="1149" y="4970"/>
                    </a:cubicBezTo>
                    <a:cubicBezTo>
                      <a:pt x="1340" y="4434"/>
                      <a:pt x="1493" y="3937"/>
                      <a:pt x="1876" y="3554"/>
                    </a:cubicBezTo>
                    <a:cubicBezTo>
                      <a:pt x="2259" y="3209"/>
                      <a:pt x="2604" y="3171"/>
                      <a:pt x="3025" y="2980"/>
                    </a:cubicBezTo>
                    <a:cubicBezTo>
                      <a:pt x="2875" y="1749"/>
                      <a:pt x="4324" y="848"/>
                      <a:pt x="5548" y="848"/>
                    </a:cubicBezTo>
                    <a:cubicBezTo>
                      <a:pt x="5886" y="848"/>
                      <a:pt x="6206" y="917"/>
                      <a:pt x="6470" y="1065"/>
                    </a:cubicBezTo>
                    <a:cubicBezTo>
                      <a:pt x="6041" y="405"/>
                      <a:pt x="5469" y="1"/>
                      <a:pt x="4705" y="1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3106;p59"/>
              <p:cNvSpPr/>
              <p:nvPr/>
            </p:nvSpPr>
            <p:spPr>
              <a:xfrm>
                <a:off x="3948775" y="2678500"/>
                <a:ext cx="714000" cy="628700"/>
              </a:xfrm>
              <a:custGeom>
                <a:avLst/>
                <a:gdLst/>
                <a:ahLst/>
                <a:cxnLst/>
                <a:rect l="l" t="t" r="r" b="b"/>
                <a:pathLst>
                  <a:path w="28560" h="25148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38" y="192"/>
                      <a:pt x="38" y="383"/>
                      <a:pt x="77" y="536"/>
                    </a:cubicBezTo>
                    <a:cubicBezTo>
                      <a:pt x="115" y="728"/>
                      <a:pt x="153" y="881"/>
                      <a:pt x="192" y="1034"/>
                    </a:cubicBezTo>
                    <a:cubicBezTo>
                      <a:pt x="536" y="2259"/>
                      <a:pt x="1302" y="3446"/>
                      <a:pt x="2259" y="4135"/>
                    </a:cubicBezTo>
                    <a:cubicBezTo>
                      <a:pt x="4671" y="5743"/>
                      <a:pt x="6738" y="6815"/>
                      <a:pt x="7772" y="9725"/>
                    </a:cubicBezTo>
                    <a:cubicBezTo>
                      <a:pt x="8193" y="10950"/>
                      <a:pt x="9495" y="13859"/>
                      <a:pt x="6623" y="19640"/>
                    </a:cubicBezTo>
                    <a:cubicBezTo>
                      <a:pt x="5726" y="21495"/>
                      <a:pt x="6955" y="23326"/>
                      <a:pt x="8796" y="23326"/>
                    </a:cubicBezTo>
                    <a:cubicBezTo>
                      <a:pt x="9311" y="23326"/>
                      <a:pt x="9874" y="23182"/>
                      <a:pt x="10452" y="22856"/>
                    </a:cubicBezTo>
                    <a:cubicBezTo>
                      <a:pt x="11562" y="22243"/>
                      <a:pt x="12213" y="20980"/>
                      <a:pt x="13361" y="20482"/>
                    </a:cubicBezTo>
                    <a:cubicBezTo>
                      <a:pt x="13728" y="20314"/>
                      <a:pt x="14107" y="20240"/>
                      <a:pt x="14486" y="20240"/>
                    </a:cubicBezTo>
                    <a:cubicBezTo>
                      <a:pt x="15574" y="20240"/>
                      <a:pt x="16663" y="20845"/>
                      <a:pt x="17458" y="21554"/>
                    </a:cubicBezTo>
                    <a:cubicBezTo>
                      <a:pt x="19130" y="22991"/>
                      <a:pt x="21004" y="25148"/>
                      <a:pt x="23235" y="25148"/>
                    </a:cubicBezTo>
                    <a:cubicBezTo>
                      <a:pt x="23916" y="25148"/>
                      <a:pt x="24630" y="24947"/>
                      <a:pt x="25382" y="24464"/>
                    </a:cubicBezTo>
                    <a:cubicBezTo>
                      <a:pt x="27756" y="22932"/>
                      <a:pt x="28560" y="19334"/>
                      <a:pt x="27718" y="16730"/>
                    </a:cubicBezTo>
                    <a:cubicBezTo>
                      <a:pt x="27220" y="15199"/>
                      <a:pt x="26071" y="13897"/>
                      <a:pt x="25382" y="12481"/>
                    </a:cubicBezTo>
                    <a:cubicBezTo>
                      <a:pt x="25191" y="12060"/>
                      <a:pt x="24999" y="11600"/>
                      <a:pt x="24885" y="11141"/>
                    </a:cubicBezTo>
                    <a:lnTo>
                      <a:pt x="24885" y="11141"/>
                    </a:lnTo>
                    <a:cubicBezTo>
                      <a:pt x="24999" y="12060"/>
                      <a:pt x="25382" y="12979"/>
                      <a:pt x="25765" y="13936"/>
                    </a:cubicBezTo>
                    <a:cubicBezTo>
                      <a:pt x="26684" y="16080"/>
                      <a:pt x="27871" y="18606"/>
                      <a:pt x="26684" y="20903"/>
                    </a:cubicBezTo>
                    <a:cubicBezTo>
                      <a:pt x="26016" y="22178"/>
                      <a:pt x="24411" y="23092"/>
                      <a:pt x="22916" y="23092"/>
                    </a:cubicBezTo>
                    <a:cubicBezTo>
                      <a:pt x="22524" y="23092"/>
                      <a:pt x="22141" y="23029"/>
                      <a:pt x="21784" y="22894"/>
                    </a:cubicBezTo>
                    <a:cubicBezTo>
                      <a:pt x="20214" y="22282"/>
                      <a:pt x="19410" y="20482"/>
                      <a:pt x="18185" y="19410"/>
                    </a:cubicBezTo>
                    <a:cubicBezTo>
                      <a:pt x="17419" y="18759"/>
                      <a:pt x="16271" y="18262"/>
                      <a:pt x="15275" y="18224"/>
                    </a:cubicBezTo>
                    <a:cubicBezTo>
                      <a:pt x="15211" y="18221"/>
                      <a:pt x="15147" y="18220"/>
                      <a:pt x="15084" y="18220"/>
                    </a:cubicBezTo>
                    <a:cubicBezTo>
                      <a:pt x="12817" y="18220"/>
                      <a:pt x="11195" y="19870"/>
                      <a:pt x="10024" y="19870"/>
                    </a:cubicBezTo>
                    <a:cubicBezTo>
                      <a:pt x="9807" y="19870"/>
                      <a:pt x="9605" y="19813"/>
                      <a:pt x="9418" y="19678"/>
                    </a:cubicBezTo>
                    <a:cubicBezTo>
                      <a:pt x="7963" y="18645"/>
                      <a:pt x="9648" y="16118"/>
                      <a:pt x="10184" y="15046"/>
                    </a:cubicBezTo>
                    <a:cubicBezTo>
                      <a:pt x="11409" y="12519"/>
                      <a:pt x="11677" y="10031"/>
                      <a:pt x="9763" y="7695"/>
                    </a:cubicBezTo>
                    <a:cubicBezTo>
                      <a:pt x="8537" y="6164"/>
                      <a:pt x="7389" y="4824"/>
                      <a:pt x="5513" y="4097"/>
                    </a:cubicBezTo>
                    <a:cubicBezTo>
                      <a:pt x="3714" y="3408"/>
                      <a:pt x="613" y="2144"/>
                      <a:pt x="0" y="0"/>
                    </a:cubicBezTo>
                    <a:close/>
                  </a:path>
                </a:pathLst>
              </a:custGeom>
              <a:solidFill>
                <a:srgbClr val="14223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مربع نص 1">
            <a:extLst>
              <a:ext uri="{FF2B5EF4-FFF2-40B4-BE49-F238E27FC236}">
                <a16:creationId xmlns:a16="http://schemas.microsoft.com/office/drawing/2014/main" id="{7C69020A-DE9B-A3EC-5A35-4EACCD083C96}"/>
              </a:ext>
            </a:extLst>
          </p:cNvPr>
          <p:cNvSpPr txBox="1"/>
          <p:nvPr/>
        </p:nvSpPr>
        <p:spPr>
          <a:xfrm>
            <a:off x="101600" y="4670824"/>
            <a:ext cx="240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51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5" grpId="0"/>
      <p:bldP spid="13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Chronic Obstructive Disease by Slidesgo">
  <a:themeElements>
    <a:clrScheme name="Simple Light">
      <a:dk1>
        <a:srgbClr val="FFD6BA"/>
      </a:dk1>
      <a:lt1>
        <a:srgbClr val="8D6B94"/>
      </a:lt1>
      <a:dk2>
        <a:srgbClr val="561D25"/>
      </a:dk2>
      <a:lt2>
        <a:srgbClr val="FAF9F9"/>
      </a:lt2>
      <a:accent1>
        <a:srgbClr val="3A0CA3"/>
      </a:accent1>
      <a:accent2>
        <a:srgbClr val="4361EE"/>
      </a:accent2>
      <a:accent3>
        <a:srgbClr val="4CC9F0"/>
      </a:accent3>
      <a:accent4>
        <a:srgbClr val="D9D9D9"/>
      </a:accent4>
      <a:accent5>
        <a:srgbClr val="758BFD"/>
      </a:accent5>
      <a:accent6>
        <a:srgbClr val="758BFD"/>
      </a:accent6>
      <a:hlink>
        <a:srgbClr val="3A0CA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2886</TotalTime>
  <Words>759</Words>
  <Application>Microsoft Office PowerPoint</Application>
  <PresentationFormat>عرض على الشاشة (16:9)</PresentationFormat>
  <Paragraphs>126</Paragraphs>
  <Slides>14</Slides>
  <Notes>3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21" baseType="lpstr">
      <vt:lpstr>Open Sans</vt:lpstr>
      <vt:lpstr>Courier New</vt:lpstr>
      <vt:lpstr>Arial</vt:lpstr>
      <vt:lpstr>Baskerville Old Face</vt:lpstr>
      <vt:lpstr>Teko</vt:lpstr>
      <vt:lpstr>Agency FB</vt:lpstr>
      <vt:lpstr>Chronic Obstructive Disease by Slidesgo</vt:lpstr>
      <vt:lpstr>Tuberculosis association with smoking </vt:lpstr>
      <vt:lpstr>Objectives </vt:lpstr>
      <vt:lpstr>Introduction : </vt:lpstr>
      <vt:lpstr>Risk factor of TB :</vt:lpstr>
      <vt:lpstr>عرض تقديمي في PowerPoint</vt:lpstr>
      <vt:lpstr>Prevalence of TB</vt:lpstr>
      <vt:lpstr>Relation between TB and smoking</vt:lpstr>
      <vt:lpstr>عرض تقديمي في PowerPoint</vt:lpstr>
      <vt:lpstr>عرض تقديمي في PowerPoint</vt:lpstr>
      <vt:lpstr>Management of TB</vt:lpstr>
      <vt:lpstr>Prevention of TB </vt:lpstr>
      <vt:lpstr>Conclusion: </vt:lpstr>
      <vt:lpstr>Reference </vt:lpstr>
      <vt:lpstr>Stop smoking before smoke stops you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CHRONIC OBSTRUCTIVE DISEASE</dc:title>
  <dc:creator>Selfie</dc:creator>
  <cp:lastModifiedBy>PCA</cp:lastModifiedBy>
  <cp:revision>50</cp:revision>
  <dcterms:modified xsi:type="dcterms:W3CDTF">2022-05-15T21:52:52Z</dcterms:modified>
</cp:coreProperties>
</file>