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3" r:id="rId6"/>
    <p:sldId id="260" r:id="rId7"/>
    <p:sldId id="264" r:id="rId8"/>
    <p:sldId id="261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48" autoAdjust="0"/>
    <p:restoredTop sz="94660"/>
  </p:normalViewPr>
  <p:slideViewPr>
    <p:cSldViewPr snapToGrid="0">
      <p:cViewPr varScale="1">
        <p:scale>
          <a:sx n="94" d="100"/>
          <a:sy n="94" d="100"/>
        </p:scale>
        <p:origin x="110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L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BC7F3006-078C-4CC2-B3DF-E44C39329412}" type="datetimeFigureOut">
              <a:rPr lang="ar-LY" smtClean="0"/>
              <a:t>16/10/1443</a:t>
            </a:fld>
            <a:endParaRPr lang="ar-L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L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L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L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D4A535F8-6EAB-48F8-9367-49834D424901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3464501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3DF35-5445-467F-AA28-6B3951582148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1712192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B0A9A-96BC-4D53-9771-953D86CAB75F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43373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CC91C-94BE-4948-B8E9-D37C06155700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1932284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F2272-D416-4589-B29D-610407B5AF27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4164421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13DB9-E964-487C-8993-13EA6EF4B385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1920010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184FB-DB6D-41A2-9F1E-5D4968EC5A75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1334499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ECC76-6EF3-451A-8ED8-1F4DCE0573F1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2260949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525D8-A727-4529-9939-6035180041D9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3705648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3FB78-9E0B-46B6-B979-8414DE9A985B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41974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D9799-3E5C-4A85-9996-8AD79D58139E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1890989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A6C9-8FFA-4E7C-9002-C8CB871F7AE1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34889778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6307F-E130-42E4-9985-782B25AABD02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72931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9B459-0814-4EA0-A785-89FDF5D8A6AC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8497572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9878-810F-460E-B745-1B50505D33B3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3224816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CB964-A288-4B1D-AB4B-C55AC60B11DB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2115982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16B8-8576-4BDC-BD95-F0462129B6B6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19420403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DF050-B29D-4EEB-8BFD-BA3497FB52F3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3514520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4605C-A61A-5245-959C-9768E7D03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L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0FFC9-849C-CC29-8964-DA9836C50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L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D5148-B068-789E-7249-649B8881C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4A3BF-3D8D-4A82-AFD2-FFB5B7B37808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8BD25-3105-EF99-828D-A6DD1A226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L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516B7C-2C68-32CA-67BC-D63864FAB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3760623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D518C8E-AE4A-4338-8599-09FF5B19A8D3}" type="datetime8">
              <a:rPr lang="ar-LY" smtClean="0"/>
              <a:t>17 أيار، 22</a:t>
            </a:fld>
            <a:endParaRPr lang="ar-L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ar-L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B0F8E2B-8A50-4EDF-9FF4-CBCCA089463C}" type="slidenum">
              <a:rPr lang="ar-LY" smtClean="0"/>
              <a:t>‹#›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108836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hf hdr="0" ftr="0" dt="0"/>
  <p:txStyles>
    <p:titleStyle>
      <a:lvl1pPr algn="ctr" defTabSz="914400" rtl="1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8A50356-4E76-6F57-01E6-B70FF55845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550947" y="1707873"/>
            <a:ext cx="13652830" cy="5895339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corona virus </a:t>
            </a:r>
            <a:endParaRPr lang="ar-LY" sz="48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 </a:t>
            </a:r>
            <a:endParaRPr lang="ar-LY" sz="32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Name :arwa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faraj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alabbar</a:t>
            </a:r>
            <a:r>
              <a:rPr lang="ar-LY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Student number: 3466</a:t>
            </a:r>
            <a:endParaRPr lang="ar-LY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Block gbms2</a:t>
            </a:r>
            <a:endParaRPr lang="ar-LY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Year1</a:t>
            </a:r>
            <a:endParaRPr lang="ar-LY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r>
              <a:rPr lang="ar-LY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18.5.2022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endParaRPr lang="en-US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892075-BC8F-61BC-882D-2B60B2DAE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8608"/>
            <a:ext cx="2557889" cy="19093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5ECA5B-6782-EF29-F639-62B6206B91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936" y="-138732"/>
            <a:ext cx="2162094" cy="21620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931C443-A398-7066-FF1F-6017C9A62D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6619" y="4778789"/>
            <a:ext cx="2802137" cy="1684443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F8DA3F6-132A-4022-97DA-FB0392C00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57469" y="5883275"/>
            <a:ext cx="1720758" cy="875334"/>
          </a:xfrm>
        </p:spPr>
        <p:txBody>
          <a:bodyPr/>
          <a:lstStyle/>
          <a:p>
            <a:fld id="{3B0F8E2B-8A50-4EDF-9FF4-CBCCA089463C}" type="slidenum">
              <a:rPr lang="ar-LY" sz="2400" smtClean="0"/>
              <a:t>1</a:t>
            </a:fld>
            <a:endParaRPr lang="ar-LY" sz="2400" dirty="0"/>
          </a:p>
        </p:txBody>
      </p:sp>
    </p:spTree>
    <p:extLst>
      <p:ext uri="{BB962C8B-B14F-4D97-AF65-F5344CB8AC3E}">
        <p14:creationId xmlns:p14="http://schemas.microsoft.com/office/powerpoint/2010/main" val="3231463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38514-A3D7-DC92-E69F-62E880FF8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455" y="588037"/>
            <a:ext cx="10364451" cy="1596177"/>
          </a:xfrm>
        </p:spPr>
        <p:txBody>
          <a:bodyPr>
            <a:normAutofit/>
          </a:bodyPr>
          <a:lstStyle/>
          <a:p>
            <a:pPr algn="l"/>
            <a:r>
              <a:rPr lang="en-US" sz="7200" dirty="0">
                <a:solidFill>
                  <a:schemeClr val="accent6">
                    <a:lumMod val="50000"/>
                  </a:schemeClr>
                </a:solidFill>
              </a:rPr>
              <a:t>Objectives :</a:t>
            </a:r>
            <a:endParaRPr lang="ar-LY" sz="7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FC85E-8FCE-9AE2-76DA-D1BD80720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0" lvl="8" indent="0" algn="l">
              <a:lnSpc>
                <a:spcPct val="250000"/>
              </a:lnSpc>
              <a:buNone/>
            </a:pPr>
            <a:r>
              <a:rPr lang="en-US" sz="2400" dirty="0">
                <a:latin typeface="Arial Rounded MT Bold" panose="020F0704030504030204" pitchFamily="34" charset="0"/>
              </a:rPr>
              <a:t>Define covid</a:t>
            </a:r>
            <a:r>
              <a:rPr lang="en-US" dirty="0">
                <a:latin typeface="Arial Rounded MT Bold" panose="020F0704030504030204" pitchFamily="34" charset="0"/>
              </a:rPr>
              <a:t> 19</a:t>
            </a:r>
          </a:p>
          <a:p>
            <a:pPr marL="457200" lvl="1" indent="0" algn="l">
              <a:buNone/>
            </a:pPr>
            <a:r>
              <a:rPr lang="en-US" sz="2400" dirty="0">
                <a:latin typeface="Arial Rounded MT Bold" panose="020F0704030504030204" pitchFamily="34" charset="0"/>
              </a:rPr>
              <a:t>Describe how it is transmitted  </a:t>
            </a:r>
          </a:p>
          <a:p>
            <a:pPr marL="457200" lvl="1" indent="0" algn="l">
              <a:buNone/>
            </a:pPr>
            <a:endParaRPr lang="en-US" sz="2400" dirty="0">
              <a:latin typeface="Arial Rounded MT Bold" panose="020F0704030504030204" pitchFamily="34" charset="0"/>
            </a:endParaRPr>
          </a:p>
          <a:p>
            <a:pPr marL="457200" lvl="1" indent="0" algn="l">
              <a:buNone/>
            </a:pPr>
            <a:r>
              <a:rPr lang="en-US" sz="2400" dirty="0">
                <a:latin typeface="Arial Rounded MT Bold" panose="020F0704030504030204" pitchFamily="34" charset="0"/>
              </a:rPr>
              <a:t>Describe signs and symptoms </a:t>
            </a:r>
          </a:p>
          <a:p>
            <a:pPr marL="457200" lvl="1" indent="0" algn="l">
              <a:buNone/>
            </a:pPr>
            <a:endParaRPr lang="en-US" sz="2400" dirty="0">
              <a:latin typeface="Arial Rounded MT Bold" panose="020F0704030504030204" pitchFamily="34" charset="0"/>
            </a:endParaRPr>
          </a:p>
          <a:p>
            <a:pPr marL="457200" lvl="1" indent="0" algn="l">
              <a:buNone/>
            </a:pPr>
            <a:r>
              <a:rPr lang="en-US" sz="2400" dirty="0">
                <a:latin typeface="Arial Rounded MT Bold" panose="020F0704030504030204" pitchFamily="34" charset="0"/>
              </a:rPr>
              <a:t>Describe to prevent virus </a:t>
            </a:r>
          </a:p>
          <a:p>
            <a:pPr marL="457200" lvl="1" indent="0" algn="l">
              <a:buNone/>
            </a:pPr>
            <a:endParaRPr lang="ar-LY" sz="2400" dirty="0"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4B0A64-94AB-D8BA-6EA2-A2B381834A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025" y="861994"/>
            <a:ext cx="4274881" cy="40413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F8A749-55E6-6166-91F9-B1A62D581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z="2400" smtClean="0"/>
              <a:t>2</a:t>
            </a:fld>
            <a:endParaRPr lang="ar-LY" sz="2400" dirty="0"/>
          </a:p>
        </p:txBody>
      </p:sp>
    </p:spTree>
    <p:extLst>
      <p:ext uri="{BB962C8B-B14F-4D97-AF65-F5344CB8AC3E}">
        <p14:creationId xmlns:p14="http://schemas.microsoft.com/office/powerpoint/2010/main" val="3914418603"/>
      </p:ext>
    </p:extLst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DEC41-3BEB-4238-E408-B833E9A15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000" dirty="0">
                <a:solidFill>
                  <a:schemeClr val="accent5">
                    <a:lumMod val="75000"/>
                  </a:schemeClr>
                </a:solidFill>
              </a:rPr>
              <a:t>Define covid 19: </a:t>
            </a:r>
            <a:br>
              <a:rPr lang="en-US" sz="4000" dirty="0"/>
            </a:br>
            <a:endParaRPr lang="ar-LY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65852-90E6-74F9-FE78-84C8416432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797" y="2214694"/>
            <a:ext cx="10364452" cy="3424107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A virus that affects the respiratory system </a:t>
            </a:r>
          </a:p>
          <a:p>
            <a:pPr marL="0" indent="0" algn="l">
              <a:buNone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The virus is identified for the first time in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wuhan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,in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china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ar-LY" sz="2400" dirty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l">
              <a:buNone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Since 11 February 2020</a:t>
            </a:r>
            <a:endParaRPr lang="ar-LY" sz="2400" dirty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l">
              <a:buNone/>
            </a:pP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Corona virus is invisible tiny germs that can spread from one person to another </a:t>
            </a:r>
          </a:p>
          <a:p>
            <a:pPr marL="0" indent="0" algn="l">
              <a:buNone/>
            </a:pPr>
            <a:endParaRPr lang="en-US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FD03AE-6F2C-0710-FC8A-5FB59197E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086" y="4231"/>
            <a:ext cx="6098651" cy="2210463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D3984D9-8B6C-EDBB-2970-BB8C3A137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z="2400" smtClean="0"/>
              <a:t>3</a:t>
            </a:fld>
            <a:endParaRPr lang="ar-LY" sz="2400" dirty="0"/>
          </a:p>
        </p:txBody>
      </p:sp>
    </p:spTree>
    <p:extLst>
      <p:ext uri="{BB962C8B-B14F-4D97-AF65-F5344CB8AC3E}">
        <p14:creationId xmlns:p14="http://schemas.microsoft.com/office/powerpoint/2010/main" val="139819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38A90-FF1A-881B-93A3-4E477BAE9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700" y="531053"/>
            <a:ext cx="10364451" cy="1596177"/>
          </a:xfrm>
        </p:spPr>
        <p:txBody>
          <a:bodyPr/>
          <a:lstStyle/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Describe how it is transmitted </a:t>
            </a:r>
            <a:r>
              <a:rPr lang="en-US" dirty="0"/>
              <a:t>:</a:t>
            </a:r>
            <a:endParaRPr lang="ar-L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2FDBAC-69DB-CE7A-AC21-FBEA720448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2800" dirty="0"/>
              <a:t>The coronavirus is spread through close contact with someone who has virus through droplets in the air from </a:t>
            </a:r>
          </a:p>
          <a:p>
            <a:pPr marL="0" indent="0" algn="l">
              <a:buNone/>
            </a:pPr>
            <a:r>
              <a:rPr lang="en-US" sz="2800" dirty="0"/>
              <a:t>Coughing and sneezing   </a:t>
            </a:r>
          </a:p>
          <a:p>
            <a:pPr marL="0" indent="0" algn="l">
              <a:buNone/>
            </a:pPr>
            <a:r>
              <a:rPr lang="en-US" sz="2800" dirty="0"/>
              <a:t>touching an infected surface </a:t>
            </a:r>
            <a:endParaRPr lang="ar-LY" sz="2800" dirty="0"/>
          </a:p>
          <a:p>
            <a:pPr marL="0" indent="0" algn="l">
              <a:buNone/>
            </a:pPr>
            <a:r>
              <a:rPr lang="en-US" sz="2800" dirty="0"/>
              <a:t>Contact with infected animals </a:t>
            </a:r>
            <a:endParaRPr lang="ar-LY" sz="2800" dirty="0"/>
          </a:p>
          <a:p>
            <a:pPr marL="0" indent="0" algn="l">
              <a:buNone/>
            </a:pPr>
            <a:endParaRPr lang="ar-LY" sz="2800" dirty="0"/>
          </a:p>
          <a:p>
            <a:pPr marL="0" indent="0" algn="l">
              <a:buNone/>
            </a:pPr>
            <a:endParaRPr lang="ar-LY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26CE36-BD2C-4BA2-5B2D-3327A9814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936" y="3508513"/>
            <a:ext cx="4182893" cy="275180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E9D4B-80DB-7232-E506-BE0078332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z="2400" smtClean="0"/>
              <a:t>4</a:t>
            </a:fld>
            <a:endParaRPr lang="ar-LY" sz="2400" dirty="0"/>
          </a:p>
        </p:txBody>
      </p:sp>
    </p:spTree>
    <p:extLst>
      <p:ext uri="{BB962C8B-B14F-4D97-AF65-F5344CB8AC3E}">
        <p14:creationId xmlns:p14="http://schemas.microsoft.com/office/powerpoint/2010/main" val="2082058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D162E6-C9DC-E4DD-CCAF-D653C4ABC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693" y="666750"/>
            <a:ext cx="11957768" cy="6880529"/>
          </a:xfrm>
        </p:spPr>
        <p:txBody>
          <a:bodyPr/>
          <a:lstStyle/>
          <a:p>
            <a:pPr marL="0" indent="0" algn="l">
              <a:buNone/>
            </a:pPr>
            <a:r>
              <a:rPr lang="en-US" dirty="0"/>
              <a:t>It </a:t>
            </a:r>
            <a:r>
              <a:rPr lang="en-US" sz="2400" dirty="0"/>
              <a:t>attaches to the ace2 receptors in the body which is protein that lines our organs </a:t>
            </a:r>
          </a:p>
          <a:p>
            <a:pPr marL="0" indent="0" algn="l">
              <a:buNone/>
            </a:pPr>
            <a:r>
              <a:rPr lang="en-US" sz="2400" dirty="0"/>
              <a:t>(lung ,heat ,blood vessels ,kidneys ,liver)</a:t>
            </a:r>
          </a:p>
          <a:p>
            <a:pPr marL="0" indent="0" algn="l">
              <a:buNone/>
            </a:pPr>
            <a:r>
              <a:rPr lang="en-US" sz="2400" dirty="0"/>
              <a:t>Once it attaches to these proteins ,its causes inflammation </a:t>
            </a:r>
          </a:p>
          <a:p>
            <a:pPr marL="0" indent="0" algn="l">
              <a:buNone/>
            </a:pPr>
            <a:r>
              <a:rPr lang="en-US" sz="2400" dirty="0"/>
              <a:t>This can over whim your immune system  </a:t>
            </a:r>
            <a:endParaRPr lang="ar-LY" sz="24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2FD6D67-6E48-912E-A6D5-6A9DE3D80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z="2400" smtClean="0"/>
              <a:t>5</a:t>
            </a:fld>
            <a:endParaRPr lang="ar-LY" sz="2400" dirty="0"/>
          </a:p>
        </p:txBody>
      </p:sp>
    </p:spTree>
    <p:extLst>
      <p:ext uri="{BB962C8B-B14F-4D97-AF65-F5344CB8AC3E}">
        <p14:creationId xmlns:p14="http://schemas.microsoft.com/office/powerpoint/2010/main" val="3561595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BAA9C-B56D-15E7-53BA-957CF1320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52398"/>
            <a:ext cx="11278227" cy="1376900"/>
          </a:xfrm>
        </p:spPr>
        <p:txBody>
          <a:bodyPr/>
          <a:lstStyle/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Describe signs and symptoms:</a:t>
            </a:r>
            <a:endParaRPr lang="ar-LY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82B960-A020-CADF-D921-3D1D95A556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003" y="1085850"/>
            <a:ext cx="11179167" cy="4686300"/>
          </a:xfrm>
        </p:spPr>
        <p:txBody>
          <a:bodyPr/>
          <a:lstStyle/>
          <a:p>
            <a:pPr marL="0" indent="0" algn="l">
              <a:buNone/>
            </a:pPr>
            <a:r>
              <a:rPr lang="en-US" dirty="0"/>
              <a:t>-persistent cough</a:t>
            </a:r>
          </a:p>
          <a:p>
            <a:pPr marL="0" indent="0" algn="l">
              <a:buNone/>
            </a:pPr>
            <a:r>
              <a:rPr lang="en-US" dirty="0"/>
              <a:t>-shortness of breath </a:t>
            </a:r>
          </a:p>
          <a:p>
            <a:pPr marL="0" indent="0" algn="l">
              <a:buNone/>
            </a:pPr>
            <a:r>
              <a:rPr lang="en-US" dirty="0"/>
              <a:t>-chills </a:t>
            </a:r>
          </a:p>
          <a:p>
            <a:pPr marL="0" indent="0" algn="l">
              <a:buNone/>
            </a:pPr>
            <a:r>
              <a:rPr lang="en-US" dirty="0"/>
              <a:t>-sore throat </a:t>
            </a:r>
          </a:p>
          <a:p>
            <a:pPr marL="0" indent="0" algn="l">
              <a:buNone/>
            </a:pPr>
            <a:r>
              <a:rPr lang="en-US" dirty="0"/>
              <a:t>- loss of taste or smell</a:t>
            </a:r>
          </a:p>
          <a:p>
            <a:pPr marL="0" indent="0" algn="l">
              <a:buNone/>
            </a:pPr>
            <a:endParaRPr lang="ar-LY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A05F55-E4FB-3170-E065-30F307639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890" y="1693627"/>
            <a:ext cx="6726803" cy="388471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AA609-4D99-BD1C-42BB-FAB723CD7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50401" y="5753099"/>
            <a:ext cx="764215" cy="365125"/>
          </a:xfrm>
        </p:spPr>
        <p:txBody>
          <a:bodyPr/>
          <a:lstStyle/>
          <a:p>
            <a:fld id="{3B0F8E2B-8A50-4EDF-9FF4-CBCCA089463C}" type="slidenum">
              <a:rPr lang="ar-LY" sz="2400" smtClean="0"/>
              <a:t>6</a:t>
            </a:fld>
            <a:endParaRPr lang="ar-LY" sz="2400" dirty="0"/>
          </a:p>
        </p:txBody>
      </p:sp>
    </p:spTree>
    <p:extLst>
      <p:ext uri="{BB962C8B-B14F-4D97-AF65-F5344CB8AC3E}">
        <p14:creationId xmlns:p14="http://schemas.microsoft.com/office/powerpoint/2010/main" val="131674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4C6C2-A7B0-E732-6FEA-B52C31D412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335" y="609600"/>
            <a:ext cx="10208137" cy="3490860"/>
          </a:xfrm>
        </p:spPr>
        <p:txBody>
          <a:bodyPr/>
          <a:lstStyle/>
          <a:p>
            <a:pPr marL="0" indent="0" algn="l">
              <a:buNone/>
            </a:pPr>
            <a:r>
              <a:rPr lang="en-US" sz="2400" dirty="0"/>
              <a:t>Fever(temperature of 100,4 and above)</a:t>
            </a:r>
          </a:p>
          <a:p>
            <a:pPr marL="0" indent="0" algn="l">
              <a:buNone/>
            </a:pPr>
            <a:r>
              <a:rPr lang="en-US" sz="2400" dirty="0"/>
              <a:t>Headache </a:t>
            </a:r>
          </a:p>
          <a:p>
            <a:pPr marL="0" indent="0" algn="l">
              <a:buNone/>
            </a:pPr>
            <a:r>
              <a:rPr lang="en-US" sz="2400" dirty="0"/>
              <a:t>Vomiting and diarrhea </a:t>
            </a:r>
          </a:p>
          <a:p>
            <a:pPr marL="0" indent="0" algn="l">
              <a:buNone/>
            </a:pPr>
            <a:r>
              <a:rPr lang="en-US" sz="2400" dirty="0"/>
              <a:t>Muscle pain </a:t>
            </a:r>
            <a:endParaRPr lang="ar-LY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55520C-CE32-6286-7CC8-2277F1B58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772" y="2480935"/>
            <a:ext cx="6265296" cy="3883757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76AC19-2AB2-D498-7CA0-D9CE33531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z="2400" smtClean="0"/>
              <a:t>7</a:t>
            </a:fld>
            <a:endParaRPr lang="ar-LY" sz="2400" dirty="0"/>
          </a:p>
        </p:txBody>
      </p:sp>
    </p:spTree>
    <p:extLst>
      <p:ext uri="{BB962C8B-B14F-4D97-AF65-F5344CB8AC3E}">
        <p14:creationId xmlns:p14="http://schemas.microsoft.com/office/powerpoint/2010/main" val="3378449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EB8B7-D9D5-DDE0-D7BA-58D4C88BE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381" y="-182152"/>
            <a:ext cx="11598266" cy="2313754"/>
          </a:xfrm>
        </p:spPr>
        <p:txBody>
          <a:bodyPr/>
          <a:lstStyle/>
          <a:p>
            <a:pPr algn="l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Describe to prevent virus:</a:t>
            </a:r>
            <a:endParaRPr lang="ar-LY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A50A8-2D05-CA86-AEC2-335E654E5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381" y="1654175"/>
            <a:ext cx="10364452" cy="4229100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2400" dirty="0"/>
              <a:t>Physical distencing</a:t>
            </a:r>
          </a:p>
          <a:p>
            <a:pPr marL="0" indent="0" algn="l">
              <a:buNone/>
            </a:pPr>
            <a:r>
              <a:rPr lang="en-US" sz="2400" dirty="0"/>
              <a:t>Always stay at least 3feet away other </a:t>
            </a:r>
          </a:p>
          <a:p>
            <a:pPr marL="0" indent="0" algn="l">
              <a:buNone/>
            </a:pPr>
            <a:r>
              <a:rPr lang="en-US" sz="2400" dirty="0"/>
              <a:t>Wash your hands with soap and water for at 20 seconds </a:t>
            </a:r>
          </a:p>
          <a:p>
            <a:pPr marL="0" indent="0" algn="l">
              <a:buNone/>
            </a:pPr>
            <a:r>
              <a:rPr lang="en-US" sz="2400" dirty="0"/>
              <a:t>Cover nose and mouth by mask  </a:t>
            </a:r>
            <a:endParaRPr lang="ar-LY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3BBC08-C3D2-1144-2713-D40F91ECC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z="2400" smtClean="0"/>
              <a:t>8</a:t>
            </a:fld>
            <a:endParaRPr lang="ar-LY" sz="2400" dirty="0"/>
          </a:p>
        </p:txBody>
      </p:sp>
    </p:spTree>
    <p:extLst>
      <p:ext uri="{BB962C8B-B14F-4D97-AF65-F5344CB8AC3E}">
        <p14:creationId xmlns:p14="http://schemas.microsoft.com/office/powerpoint/2010/main" val="2175357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568A3-FFD0-43D1-3CB6-2FEDDDD99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>
                <a:solidFill>
                  <a:schemeClr val="accent1"/>
                </a:solidFill>
              </a:rPr>
              <a:t>Reference :</a:t>
            </a:r>
            <a:endParaRPr lang="ar-LY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46D49B-F6A4-B0CA-C8CC-68E1FD06E9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lnSpc>
                <a:spcPct val="100000"/>
              </a:lnSpc>
            </a:pPr>
            <a:r>
              <a:rPr lang="af-ZA" sz="1400" b="0" i="0" dirty="0">
                <a:solidFill>
                  <a:srgbClr val="212121"/>
                </a:solidFill>
                <a:effectLst/>
                <a:latin typeface="BlinkMacSystemFont"/>
              </a:rPr>
              <a:t>Fenollar F, Bouam A, Ballouche M, Fuster L, Prudent E, Colson P, Tissot-Dupont H, Million M, Drancourt M, Raoult D, Fournier PE. Evaluation of the Panbio COVID-19 Rapid Antigen Detection Test Device for the Screening of Patients with COVID-19. J Clin Microbiol. 2021 Jan 21;59(2):e02589-20. doi: 10.1128/JCM.02589-20. PMID: 33139420; PMCID: PMC8111145.</a:t>
            </a:r>
            <a:endParaRPr lang="ar-LY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EFF0EA-A95E-F244-1F00-688C54C5D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9</a:t>
            </a:fld>
            <a:endParaRPr lang="ar-LY"/>
          </a:p>
        </p:txBody>
      </p:sp>
    </p:spTree>
    <p:extLst>
      <p:ext uri="{BB962C8B-B14F-4D97-AF65-F5344CB8AC3E}">
        <p14:creationId xmlns:p14="http://schemas.microsoft.com/office/powerpoint/2010/main" val="3458154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6A125-D2C2-1D3D-8429-A7562E825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0" dirty="0"/>
              <a:t>Thank you </a:t>
            </a:r>
            <a:endParaRPr lang="ar-LY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9F6179-8DDC-755F-4899-F9AA452928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 </a:t>
            </a:r>
            <a:endParaRPr lang="ar-LY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5348DE-E95B-EC63-C707-7ED1DC5C7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8E2B-8A50-4EDF-9FF4-CBCCA089463C}" type="slidenum">
              <a:rPr lang="ar-LY" smtClean="0"/>
              <a:t>10</a:t>
            </a:fld>
            <a:endParaRPr lang="ar-LY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4C416C-F942-5F7B-1AA7-BFE0F65CCB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341" y="2862273"/>
            <a:ext cx="9255318" cy="333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742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664</TotalTime>
  <Words>317</Words>
  <Application>Microsoft Office PowerPoint</Application>
  <PresentationFormat>Widescreen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Arial Black</vt:lpstr>
      <vt:lpstr>Arial Rounded MT Bold</vt:lpstr>
      <vt:lpstr>BlinkMacSystemFont</vt:lpstr>
      <vt:lpstr>Calibri</vt:lpstr>
      <vt:lpstr>Tw Cen MT</vt:lpstr>
      <vt:lpstr>Droplet</vt:lpstr>
      <vt:lpstr>PowerPoint Presentation</vt:lpstr>
      <vt:lpstr>Objectives :</vt:lpstr>
      <vt:lpstr>Define covid 19:  </vt:lpstr>
      <vt:lpstr>Describe how it is transmitted :</vt:lpstr>
      <vt:lpstr>PowerPoint Presentation</vt:lpstr>
      <vt:lpstr>Describe signs and symptoms:</vt:lpstr>
      <vt:lpstr>PowerPoint Presentation</vt:lpstr>
      <vt:lpstr>Describe to prevent virus:</vt:lpstr>
      <vt:lpstr>Reference :</vt:lpstr>
      <vt:lpstr>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arwa alabbar</dc:creator>
  <cp:lastModifiedBy>arwa alabbar</cp:lastModifiedBy>
  <cp:revision>18</cp:revision>
  <dcterms:created xsi:type="dcterms:W3CDTF">2022-05-17T07:41:09Z</dcterms:created>
  <dcterms:modified xsi:type="dcterms:W3CDTF">2022-05-18T07:19:42Z</dcterms:modified>
</cp:coreProperties>
</file>