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60" r:id="rId4"/>
  </p:sldMasterIdLst>
  <p:notesMasterIdLst>
    <p:notesMasterId r:id="rId13"/>
  </p:notesMasterIdLst>
  <p:handoutMasterIdLst>
    <p:handoutMasterId r:id="rId14"/>
  </p:handoutMasterIdLst>
  <p:sldIdLst>
    <p:sldId id="278" r:id="rId5"/>
    <p:sldId id="279" r:id="rId6"/>
    <p:sldId id="271" r:id="rId7"/>
    <p:sldId id="276" r:id="rId8"/>
    <p:sldId id="272" r:id="rId9"/>
    <p:sldId id="273" r:id="rId10"/>
    <p:sldId id="282" r:id="rId11"/>
    <p:sldId id="25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A6A6A6"/>
    <a:srgbClr val="595959"/>
    <a:srgbClr val="FFFF00"/>
    <a:srgbClr val="586EA6"/>
    <a:srgbClr val="81BCC7"/>
    <a:srgbClr val="80BBCA"/>
    <a:srgbClr val="92BECA"/>
    <a:srgbClr val="90BB23"/>
    <a:srgbClr val="40BA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0A15C55-8517-42AA-B614-E9B94910E393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703" autoAdjust="0"/>
  </p:normalViewPr>
  <p:slideViewPr>
    <p:cSldViewPr snapToGrid="0">
      <p:cViewPr varScale="1">
        <p:scale>
          <a:sx n="70" d="100"/>
          <a:sy n="70" d="100"/>
        </p:scale>
        <p:origin x="7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8" d="100"/>
          <a:sy n="58" d="100"/>
        </p:scale>
        <p:origin x="2965" y="4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F50F1F77-0FDD-4CEF-8CE3-6596D7ED629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0F17D54E-8100-4872-8AF0-39F3727FB2E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D1BDF1-0C23-4D6E-BDB6-D83614E7CB3F}" type="datetimeFigureOut">
              <a:rPr lang="en-US" smtClean="0"/>
              <a:t>5/23/2021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F89D969E-2A1B-455E-95FB-AB399A2DE65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3A070D06-6511-4CAC-8503-A52685CE16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622E74-4A44-4A58-9D54-EB108DAECA6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88559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58F17-591D-4FAE-B71A-8A081249D769}" type="datetimeFigureOut">
              <a:rPr lang="en-US" smtClean="0"/>
              <a:t>5/23/2021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DF6859-042C-4B80-873A-544528B0AD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28224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F6859-042C-4B80-873A-544528B0ADA9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41557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F6859-042C-4B80-873A-544528B0ADA9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711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gradFill>
          <a:gsLst>
            <a:gs pos="0">
              <a:schemeClr val="bg1">
                <a:lumMod val="75000"/>
              </a:schemeClr>
            </a:gs>
            <a:gs pos="28000">
              <a:schemeClr val="tx1">
                <a:lumMod val="50000"/>
                <a:lumOff val="50000"/>
              </a:schemeClr>
            </a:gs>
            <a:gs pos="98000">
              <a:schemeClr val="tx1">
                <a:lumMod val="75000"/>
                <a:lumOff val="2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33EA8470-A4B0-4D85-98ED-0A822041BAB0}"/>
              </a:ext>
            </a:extLst>
          </p:cNvPr>
          <p:cNvSpPr/>
          <p:nvPr userDrawn="1"/>
        </p:nvSpPr>
        <p:spPr>
          <a:xfrm>
            <a:off x="3289874" y="4668819"/>
            <a:ext cx="8902126" cy="142717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sz="100" noProof="0" dirty="0"/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EA180598-73E8-41A4-A29B-4E29C2791D7E}"/>
              </a:ext>
            </a:extLst>
          </p:cNvPr>
          <p:cNvSpPr/>
          <p:nvPr userDrawn="1"/>
        </p:nvSpPr>
        <p:spPr>
          <a:xfrm>
            <a:off x="3289874" y="761997"/>
            <a:ext cx="8902126" cy="383222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noProof="0" dirty="0"/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A4C24467-2B73-4438-AD75-4AE0A86FA910}"/>
              </a:ext>
            </a:extLst>
          </p:cNvPr>
          <p:cNvSpPr/>
          <p:nvPr userDrawn="1"/>
        </p:nvSpPr>
        <p:spPr>
          <a:xfrm>
            <a:off x="0" y="761998"/>
            <a:ext cx="3200400" cy="5334001"/>
          </a:xfrm>
          <a:prstGeom prst="rect">
            <a:avLst/>
          </a:prstGeom>
          <a:solidFill>
            <a:schemeClr val="tx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22622" y="1298448"/>
            <a:ext cx="7187529" cy="2922551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22622" y="4876090"/>
            <a:ext cx="7187529" cy="914400"/>
          </a:xfrm>
        </p:spPr>
        <p:txBody>
          <a:bodyPr anchor="ctr" anchorCtr="0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noProof="0" smtClean="0"/>
              <a:t>Click to edit Master subtitle style</a:t>
            </a:r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noProof="0" smtClean="0"/>
              <a:t>7/14/2018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  <a:p>
            <a:r>
              <a:rPr lang="en-US" noProof="0" dirty="0"/>
              <a:t> Add a footer 	</a:t>
            </a:r>
          </a:p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601C1-348E-4149-A60A-012B14EBE97F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37199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mparison">
    <p:bg bwMode="black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  <a:p>
            <a:r>
              <a:rPr lang="en-US" noProof="0" dirty="0"/>
              <a:t> Add a footer 	</a:t>
            </a:r>
          </a:p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601C1-348E-4149-A60A-012B14EBE97F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052B1BB7-5686-45D5-B55F-9490788630D1}"/>
              </a:ext>
            </a:extLst>
          </p:cNvPr>
          <p:cNvSpPr/>
          <p:nvPr userDrawn="1"/>
        </p:nvSpPr>
        <p:spPr>
          <a:xfrm>
            <a:off x="-1" y="2526525"/>
            <a:ext cx="1630838" cy="3563377"/>
          </a:xfrm>
          <a:prstGeom prst="rect">
            <a:avLst/>
          </a:prstGeom>
          <a:solidFill>
            <a:schemeClr val="accent5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43DCC77D-E83C-469F-89CD-6BA43360ABC8}"/>
              </a:ext>
            </a:extLst>
          </p:cNvPr>
          <p:cNvSpPr/>
          <p:nvPr userDrawn="1"/>
        </p:nvSpPr>
        <p:spPr>
          <a:xfrm>
            <a:off x="0" y="758952"/>
            <a:ext cx="10905976" cy="165937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3" name="Title 1">
            <a:extLst>
              <a:ext uri="{FF2B5EF4-FFF2-40B4-BE49-F238E27FC236}">
                <a16:creationId xmlns="" xmlns:a16="http://schemas.microsoft.com/office/drawing/2014/main" id="{26324FCD-DB02-475A-A176-06E8E5A517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3974" y="868680"/>
            <a:ext cx="8590084" cy="1434906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89177FE1-3E6C-4964-8ECF-7A59B762B0E4}"/>
              </a:ext>
            </a:extLst>
          </p:cNvPr>
          <p:cNvSpPr/>
          <p:nvPr userDrawn="1"/>
        </p:nvSpPr>
        <p:spPr>
          <a:xfrm>
            <a:off x="11014533" y="759506"/>
            <a:ext cx="1170462" cy="1659371"/>
          </a:xfrm>
          <a:prstGeom prst="rect">
            <a:avLst/>
          </a:prstGeom>
          <a:solidFill>
            <a:schemeClr val="accent5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C6428E5B-816F-4CA0-B9A7-CB6107D35533}"/>
              </a:ext>
            </a:extLst>
          </p:cNvPr>
          <p:cNvSpPr/>
          <p:nvPr userDrawn="1"/>
        </p:nvSpPr>
        <p:spPr>
          <a:xfrm>
            <a:off x="1630837" y="2526525"/>
            <a:ext cx="10574682" cy="3563377"/>
          </a:xfrm>
          <a:prstGeom prst="rect">
            <a:avLst/>
          </a:prstGeom>
          <a:solidFill>
            <a:schemeClr val="tx1">
              <a:alpha val="8470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3" name="Date Placeholder 3">
            <a:extLst>
              <a:ext uri="{FF2B5EF4-FFF2-40B4-BE49-F238E27FC236}">
                <a16:creationId xmlns="" xmlns:a16="http://schemas.microsoft.com/office/drawing/2014/main" id="{4BB7DCFF-990A-4D13-AADC-AD1B3BABD33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2465" y="6356350"/>
            <a:ext cx="2743200" cy="365125"/>
          </a:xfrm>
        </p:spPr>
        <p:txBody>
          <a:bodyPr/>
          <a:lstStyle/>
          <a:p>
            <a:r>
              <a:rPr lang="ar-SA" noProof="0" smtClean="0"/>
              <a:t>7/14/2018</a:t>
            </a:r>
            <a:endParaRPr lang="en-US" noProof="0" dirty="0"/>
          </a:p>
        </p:txBody>
      </p:sp>
      <p:sp>
        <p:nvSpPr>
          <p:cNvPr id="17" name="Text Placeholder 2">
            <a:extLst>
              <a:ext uri="{FF2B5EF4-FFF2-40B4-BE49-F238E27FC236}">
                <a16:creationId xmlns="" xmlns:a16="http://schemas.microsoft.com/office/drawing/2014/main" id="{BD1906FD-7264-467E-8A95-6A1598BBAE1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83974" y="2684769"/>
            <a:ext cx="4213601" cy="521833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="" xmlns:a16="http://schemas.microsoft.com/office/drawing/2014/main" id="{1D9479BE-4889-4C54-8C9E-50648BC02381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2684769"/>
            <a:ext cx="4731990" cy="521833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20" name="Content Placeholder 5">
            <a:extLst>
              <a:ext uri="{FF2B5EF4-FFF2-40B4-BE49-F238E27FC236}">
                <a16:creationId xmlns="" xmlns:a16="http://schemas.microsoft.com/office/drawing/2014/main" id="{8CBEFBB2-2C32-4339-A0D7-FE21D732939B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3225243"/>
            <a:ext cx="4731991" cy="276407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="" xmlns:a16="http://schemas.microsoft.com/office/drawing/2014/main" id="{9D350AFD-FA04-40B5-BB0C-750B91312F9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1783974" y="3225243"/>
            <a:ext cx="4213601" cy="276407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268119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Content">
    <p:bg bwMode="black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  <a:p>
            <a:r>
              <a:rPr lang="en-US" noProof="0" dirty="0"/>
              <a:t> Add a footer 	</a:t>
            </a:r>
          </a:p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601C1-348E-4149-A60A-012B14EBE97F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052B1BB7-5686-45D5-B55F-9490788630D1}"/>
              </a:ext>
            </a:extLst>
          </p:cNvPr>
          <p:cNvSpPr/>
          <p:nvPr userDrawn="1"/>
        </p:nvSpPr>
        <p:spPr>
          <a:xfrm>
            <a:off x="-1" y="2526525"/>
            <a:ext cx="1630838" cy="3563377"/>
          </a:xfrm>
          <a:prstGeom prst="rect">
            <a:avLst/>
          </a:prstGeom>
          <a:solidFill>
            <a:schemeClr val="accent5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43DCC77D-E83C-469F-89CD-6BA43360ABC8}"/>
              </a:ext>
            </a:extLst>
          </p:cNvPr>
          <p:cNvSpPr/>
          <p:nvPr userDrawn="1"/>
        </p:nvSpPr>
        <p:spPr>
          <a:xfrm>
            <a:off x="0" y="758952"/>
            <a:ext cx="10905976" cy="165937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3" name="Title 1">
            <a:extLst>
              <a:ext uri="{FF2B5EF4-FFF2-40B4-BE49-F238E27FC236}">
                <a16:creationId xmlns="" xmlns:a16="http://schemas.microsoft.com/office/drawing/2014/main" id="{26324FCD-DB02-475A-A176-06E8E5A517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3974" y="868680"/>
            <a:ext cx="8590084" cy="1434906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89177FE1-3E6C-4964-8ECF-7A59B762B0E4}"/>
              </a:ext>
            </a:extLst>
          </p:cNvPr>
          <p:cNvSpPr/>
          <p:nvPr userDrawn="1"/>
        </p:nvSpPr>
        <p:spPr>
          <a:xfrm>
            <a:off x="11014533" y="759506"/>
            <a:ext cx="1170462" cy="1659371"/>
          </a:xfrm>
          <a:prstGeom prst="rect">
            <a:avLst/>
          </a:prstGeom>
          <a:solidFill>
            <a:schemeClr val="accent5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C6428E5B-816F-4CA0-B9A7-CB6107D35533}"/>
              </a:ext>
            </a:extLst>
          </p:cNvPr>
          <p:cNvSpPr/>
          <p:nvPr userDrawn="1"/>
        </p:nvSpPr>
        <p:spPr>
          <a:xfrm>
            <a:off x="1630837" y="2526525"/>
            <a:ext cx="10574682" cy="3563377"/>
          </a:xfrm>
          <a:prstGeom prst="rect">
            <a:avLst/>
          </a:prstGeom>
          <a:solidFill>
            <a:schemeClr val="tx1">
              <a:alpha val="8470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3" name="Date Placeholder 3">
            <a:extLst>
              <a:ext uri="{FF2B5EF4-FFF2-40B4-BE49-F238E27FC236}">
                <a16:creationId xmlns="" xmlns:a16="http://schemas.microsoft.com/office/drawing/2014/main" id="{4BB7DCFF-990A-4D13-AADC-AD1B3BABD33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2465" y="6356350"/>
            <a:ext cx="2743200" cy="365125"/>
          </a:xfrm>
        </p:spPr>
        <p:txBody>
          <a:bodyPr/>
          <a:lstStyle/>
          <a:p>
            <a:r>
              <a:rPr lang="ar-SA" noProof="0" smtClean="0"/>
              <a:t>7/14/2018</a:t>
            </a:r>
            <a:endParaRPr lang="en-US" noProof="0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="" xmlns:a16="http://schemas.microsoft.com/office/drawing/2014/main" id="{378439C3-2539-4484-8848-B8140826D7D9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1783974" y="2684769"/>
            <a:ext cx="4235826" cy="3304549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="" xmlns:a16="http://schemas.microsoft.com/office/drawing/2014/main" id="{AC8FBFBF-CD25-4076-8A61-06DD30C0489B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2684768"/>
            <a:ext cx="4731991" cy="3304549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723231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8B40D05C-B196-4463-8AF0-FECF8B476CA5}"/>
              </a:ext>
            </a:extLst>
          </p:cNvPr>
          <p:cNvSpPr/>
          <p:nvPr userDrawn="1"/>
        </p:nvSpPr>
        <p:spPr>
          <a:xfrm>
            <a:off x="3705041" y="763792"/>
            <a:ext cx="7857285" cy="5335255"/>
          </a:xfrm>
          <a:prstGeom prst="rect">
            <a:avLst/>
          </a:prstGeom>
          <a:solidFill>
            <a:schemeClr val="tx1">
              <a:alpha val="8509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noProof="0" dirty="0"/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B6EBED2C-F3CC-43CD-9D5D-53C48DD4A17C}"/>
              </a:ext>
            </a:extLst>
          </p:cNvPr>
          <p:cNvSpPr/>
          <p:nvPr userDrawn="1"/>
        </p:nvSpPr>
        <p:spPr>
          <a:xfrm>
            <a:off x="11804486" y="745000"/>
            <a:ext cx="384668" cy="5344904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sz="100" noProof="0" dirty="0"/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D2988879-231C-4C2A-8B72-7EC0AB5CA21B}"/>
              </a:ext>
            </a:extLst>
          </p:cNvPr>
          <p:cNvSpPr/>
          <p:nvPr userDrawn="1"/>
        </p:nvSpPr>
        <p:spPr>
          <a:xfrm>
            <a:off x="0" y="745000"/>
            <a:ext cx="3430043" cy="533095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919" y="864110"/>
            <a:ext cx="2947482" cy="182253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noProof="0" dirty="0"/>
          </a:p>
          <a:p>
            <a:r>
              <a:rPr lang="en-US" noProof="0" dirty="0"/>
              <a:t> Add a footer 	</a:t>
            </a:r>
          </a:p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F5601C1-348E-4149-A60A-012B14EBE97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3A6C3BCD-F202-467A-ABBA-F38FC29898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2465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ar-SA" noProof="0" smtClean="0"/>
              <a:t>7/14/2018</a:t>
            </a:r>
            <a:endParaRPr lang="en-US" noProof="0" dirty="0"/>
          </a:p>
        </p:txBody>
      </p:sp>
      <p:sp>
        <p:nvSpPr>
          <p:cNvPr id="16" name="Text Placeholder 3">
            <a:extLst>
              <a:ext uri="{FF2B5EF4-FFF2-40B4-BE49-F238E27FC236}">
                <a16:creationId xmlns="" xmlns:a16="http://schemas.microsoft.com/office/drawing/2014/main" id="{E54FB1F0-6244-4B59-A42E-7B0515D37C8B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252920" y="2686640"/>
            <a:ext cx="2947481" cy="324418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7" name="Picture Placeholder 2">
            <a:extLst>
              <a:ext uri="{FF2B5EF4-FFF2-40B4-BE49-F238E27FC236}">
                <a16:creationId xmlns="" xmlns:a16="http://schemas.microsoft.com/office/drawing/2014/main" id="{52A72E56-7D9E-4CDE-9E60-7770E79CF6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69268" y="864111"/>
            <a:ext cx="7486120" cy="5066714"/>
          </a:xfrm>
        </p:spPr>
        <p:txBody>
          <a:bodyPr/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79407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with Caption">
    <p:bg bwMode="black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  <a:p>
            <a:r>
              <a:rPr lang="en-US" noProof="0" dirty="0"/>
              <a:t> Add a footer 	</a:t>
            </a:r>
          </a:p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601C1-348E-4149-A60A-012B14EBE97F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052B1BB7-5686-45D5-B55F-9490788630D1}"/>
              </a:ext>
            </a:extLst>
          </p:cNvPr>
          <p:cNvSpPr/>
          <p:nvPr userDrawn="1"/>
        </p:nvSpPr>
        <p:spPr>
          <a:xfrm>
            <a:off x="-1" y="2526525"/>
            <a:ext cx="1630838" cy="3563377"/>
          </a:xfrm>
          <a:prstGeom prst="rect">
            <a:avLst/>
          </a:prstGeom>
          <a:solidFill>
            <a:schemeClr val="accent5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43DCC77D-E83C-469F-89CD-6BA43360ABC8}"/>
              </a:ext>
            </a:extLst>
          </p:cNvPr>
          <p:cNvSpPr/>
          <p:nvPr userDrawn="1"/>
        </p:nvSpPr>
        <p:spPr>
          <a:xfrm>
            <a:off x="0" y="758952"/>
            <a:ext cx="10905976" cy="165937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3" name="Title 1">
            <a:extLst>
              <a:ext uri="{FF2B5EF4-FFF2-40B4-BE49-F238E27FC236}">
                <a16:creationId xmlns="" xmlns:a16="http://schemas.microsoft.com/office/drawing/2014/main" id="{26324FCD-DB02-475A-A176-06E8E5A517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3974" y="868680"/>
            <a:ext cx="8590084" cy="1434906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89177FE1-3E6C-4964-8ECF-7A59B762B0E4}"/>
              </a:ext>
            </a:extLst>
          </p:cNvPr>
          <p:cNvSpPr/>
          <p:nvPr userDrawn="1"/>
        </p:nvSpPr>
        <p:spPr>
          <a:xfrm>
            <a:off x="11014533" y="759506"/>
            <a:ext cx="1170462" cy="1659371"/>
          </a:xfrm>
          <a:prstGeom prst="rect">
            <a:avLst/>
          </a:prstGeom>
          <a:solidFill>
            <a:schemeClr val="accent5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C6428E5B-816F-4CA0-B9A7-CB6107D35533}"/>
              </a:ext>
            </a:extLst>
          </p:cNvPr>
          <p:cNvSpPr/>
          <p:nvPr userDrawn="1"/>
        </p:nvSpPr>
        <p:spPr>
          <a:xfrm>
            <a:off x="1630837" y="2526525"/>
            <a:ext cx="10574682" cy="3563377"/>
          </a:xfrm>
          <a:prstGeom prst="rect">
            <a:avLst/>
          </a:prstGeom>
          <a:solidFill>
            <a:schemeClr val="tx1">
              <a:alpha val="8470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3" name="Date Placeholder 3">
            <a:extLst>
              <a:ext uri="{FF2B5EF4-FFF2-40B4-BE49-F238E27FC236}">
                <a16:creationId xmlns="" xmlns:a16="http://schemas.microsoft.com/office/drawing/2014/main" id="{4BB7DCFF-990A-4D13-AADC-AD1B3BABD33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2465" y="6356350"/>
            <a:ext cx="2743200" cy="365125"/>
          </a:xfrm>
        </p:spPr>
        <p:txBody>
          <a:bodyPr/>
          <a:lstStyle/>
          <a:p>
            <a:r>
              <a:rPr lang="ar-SA" noProof="0" smtClean="0"/>
              <a:t>7/14/2018</a:t>
            </a:r>
            <a:endParaRPr lang="en-US" noProof="0" dirty="0"/>
          </a:p>
        </p:txBody>
      </p:sp>
      <p:sp>
        <p:nvSpPr>
          <p:cNvPr id="15" name="Text Placeholder 3">
            <a:extLst>
              <a:ext uri="{FF2B5EF4-FFF2-40B4-BE49-F238E27FC236}">
                <a16:creationId xmlns="" xmlns:a16="http://schemas.microsoft.com/office/drawing/2014/main" id="{465B3165-6F10-4D0F-9BC8-B4C451444D69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262466" y="2684770"/>
            <a:ext cx="1259814" cy="330454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="" xmlns:a16="http://schemas.microsoft.com/office/drawing/2014/main" id="{C0EC084C-1181-4416-B55B-179995FCEE9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783974" y="2684770"/>
            <a:ext cx="9120217" cy="330454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160952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bg bwMode="black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  <a:p>
            <a:r>
              <a:rPr lang="en-US" noProof="0" dirty="0"/>
              <a:t> Add a footer 	</a:t>
            </a:r>
          </a:p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601C1-348E-4149-A60A-012B14EBE97F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052B1BB7-5686-45D5-B55F-9490788630D1}"/>
              </a:ext>
            </a:extLst>
          </p:cNvPr>
          <p:cNvSpPr/>
          <p:nvPr userDrawn="1"/>
        </p:nvSpPr>
        <p:spPr>
          <a:xfrm>
            <a:off x="-1" y="2526525"/>
            <a:ext cx="1170462" cy="3563377"/>
          </a:xfrm>
          <a:prstGeom prst="rect">
            <a:avLst/>
          </a:prstGeom>
          <a:solidFill>
            <a:schemeClr val="accent5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43DCC77D-E83C-469F-89CD-6BA43360ABC8}"/>
              </a:ext>
            </a:extLst>
          </p:cNvPr>
          <p:cNvSpPr/>
          <p:nvPr userDrawn="1"/>
        </p:nvSpPr>
        <p:spPr>
          <a:xfrm>
            <a:off x="0" y="758952"/>
            <a:ext cx="10905976" cy="165937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3" name="Title 1">
            <a:extLst>
              <a:ext uri="{FF2B5EF4-FFF2-40B4-BE49-F238E27FC236}">
                <a16:creationId xmlns="" xmlns:a16="http://schemas.microsoft.com/office/drawing/2014/main" id="{26324FCD-DB02-475A-A176-06E8E5A517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3974" y="868680"/>
            <a:ext cx="8590084" cy="1434906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89177FE1-3E6C-4964-8ECF-7A59B762B0E4}"/>
              </a:ext>
            </a:extLst>
          </p:cNvPr>
          <p:cNvSpPr/>
          <p:nvPr userDrawn="1"/>
        </p:nvSpPr>
        <p:spPr>
          <a:xfrm>
            <a:off x="11014533" y="759506"/>
            <a:ext cx="1170462" cy="1659371"/>
          </a:xfrm>
          <a:prstGeom prst="rect">
            <a:avLst/>
          </a:prstGeom>
          <a:solidFill>
            <a:schemeClr val="accent5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C6428E5B-816F-4CA0-B9A7-CB6107D35533}"/>
              </a:ext>
            </a:extLst>
          </p:cNvPr>
          <p:cNvSpPr/>
          <p:nvPr userDrawn="1"/>
        </p:nvSpPr>
        <p:spPr>
          <a:xfrm>
            <a:off x="1287810" y="2526525"/>
            <a:ext cx="10905975" cy="3563377"/>
          </a:xfrm>
          <a:prstGeom prst="rect">
            <a:avLst/>
          </a:prstGeom>
          <a:solidFill>
            <a:schemeClr val="tx1">
              <a:alpha val="8470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3" name="Date Placeholder 3">
            <a:extLst>
              <a:ext uri="{FF2B5EF4-FFF2-40B4-BE49-F238E27FC236}">
                <a16:creationId xmlns="" xmlns:a16="http://schemas.microsoft.com/office/drawing/2014/main" id="{4BB7DCFF-990A-4D13-AADC-AD1B3BABD33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2465" y="6356350"/>
            <a:ext cx="2743200" cy="365125"/>
          </a:xfrm>
        </p:spPr>
        <p:txBody>
          <a:bodyPr/>
          <a:lstStyle/>
          <a:p>
            <a:r>
              <a:rPr lang="ar-SA" noProof="0" smtClean="0"/>
              <a:t>7/14/2018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460072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  <a:p>
            <a:r>
              <a:rPr lang="en-US" noProof="0" dirty="0"/>
              <a:t> Add a footer 	</a:t>
            </a:r>
          </a:p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601C1-348E-4149-A60A-012B14EBE97F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8" name="Date Placeholder 3">
            <a:extLst>
              <a:ext uri="{FF2B5EF4-FFF2-40B4-BE49-F238E27FC236}">
                <a16:creationId xmlns="" xmlns:a16="http://schemas.microsoft.com/office/drawing/2014/main" id="{5AA5E670-4D55-43E7-A5BE-FE9C80961E4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2465" y="6356350"/>
            <a:ext cx="2743200" cy="365125"/>
          </a:xfrm>
        </p:spPr>
        <p:txBody>
          <a:bodyPr/>
          <a:lstStyle/>
          <a:p>
            <a:r>
              <a:rPr lang="ar-SA" noProof="0" smtClean="0"/>
              <a:t>7/14/2018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321634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noProof="0" dirty="0"/>
          </a:p>
        </p:txBody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chemeClr val="tx1">
              <a:lumMod val="65000"/>
              <a:alpha val="4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noProof="0" smtClean="0"/>
              <a:t>Click to edit Master subtitle style</a:t>
            </a:r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noProof="0" smtClean="0"/>
              <a:t>7/14/2018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  <a:p>
            <a:r>
              <a:rPr lang="en-US" noProof="0" dirty="0"/>
              <a:t> Add a footer 	</a:t>
            </a:r>
          </a:p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601C1-348E-4149-A60A-012B14EBE97F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496248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8B40D05C-B196-4463-8AF0-FECF8B476CA5}"/>
              </a:ext>
            </a:extLst>
          </p:cNvPr>
          <p:cNvSpPr/>
          <p:nvPr userDrawn="1"/>
        </p:nvSpPr>
        <p:spPr>
          <a:xfrm>
            <a:off x="3705041" y="763792"/>
            <a:ext cx="7857285" cy="5335255"/>
          </a:xfrm>
          <a:prstGeom prst="rect">
            <a:avLst/>
          </a:prstGeom>
          <a:solidFill>
            <a:schemeClr val="tx1">
              <a:alpha val="8509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noProof="0" dirty="0"/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B6EBED2C-F3CC-43CD-9D5D-53C48DD4A17C}"/>
              </a:ext>
            </a:extLst>
          </p:cNvPr>
          <p:cNvSpPr/>
          <p:nvPr userDrawn="1"/>
        </p:nvSpPr>
        <p:spPr>
          <a:xfrm>
            <a:off x="11815244" y="745000"/>
            <a:ext cx="384668" cy="5344904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sz="100" noProof="0" dirty="0"/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D2988879-231C-4C2A-8B72-7EC0AB5CA21B}"/>
              </a:ext>
            </a:extLst>
          </p:cNvPr>
          <p:cNvSpPr/>
          <p:nvPr userDrawn="1"/>
        </p:nvSpPr>
        <p:spPr>
          <a:xfrm>
            <a:off x="0" y="745000"/>
            <a:ext cx="3430043" cy="533095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919" y="2043953"/>
            <a:ext cx="2947482" cy="368106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noProof="0" dirty="0"/>
          </a:p>
          <a:p>
            <a:r>
              <a:rPr lang="en-US" noProof="0" dirty="0"/>
              <a:t> Add a footer 	</a:t>
            </a:r>
          </a:p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F5601C1-348E-4149-A60A-012B14EBE97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3A6C3BCD-F202-467A-ABBA-F38FC29898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2465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ar-SA" noProof="0" smtClean="0"/>
              <a:t>7/14/2018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901603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_Top">
    <p:bg bwMode="black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  <a:p>
            <a:r>
              <a:rPr lang="en-US" noProof="0" dirty="0"/>
              <a:t> Add a footer 	</a:t>
            </a:r>
          </a:p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601C1-348E-4149-A60A-012B14EBE97F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052B1BB7-5686-45D5-B55F-9490788630D1}"/>
              </a:ext>
            </a:extLst>
          </p:cNvPr>
          <p:cNvSpPr/>
          <p:nvPr userDrawn="1"/>
        </p:nvSpPr>
        <p:spPr>
          <a:xfrm>
            <a:off x="-1" y="2526525"/>
            <a:ext cx="1170462" cy="3563377"/>
          </a:xfrm>
          <a:prstGeom prst="rect">
            <a:avLst/>
          </a:prstGeom>
          <a:solidFill>
            <a:schemeClr val="accent5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43DCC77D-E83C-469F-89CD-6BA43360ABC8}"/>
              </a:ext>
            </a:extLst>
          </p:cNvPr>
          <p:cNvSpPr/>
          <p:nvPr userDrawn="1"/>
        </p:nvSpPr>
        <p:spPr>
          <a:xfrm>
            <a:off x="0" y="758952"/>
            <a:ext cx="10905976" cy="165937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3" name="Title 1">
            <a:extLst>
              <a:ext uri="{FF2B5EF4-FFF2-40B4-BE49-F238E27FC236}">
                <a16:creationId xmlns="" xmlns:a16="http://schemas.microsoft.com/office/drawing/2014/main" id="{26324FCD-DB02-475A-A176-06E8E5A517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3974" y="868680"/>
            <a:ext cx="8590084" cy="1434906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89177FE1-3E6C-4964-8ECF-7A59B762B0E4}"/>
              </a:ext>
            </a:extLst>
          </p:cNvPr>
          <p:cNvSpPr/>
          <p:nvPr userDrawn="1"/>
        </p:nvSpPr>
        <p:spPr>
          <a:xfrm>
            <a:off x="11014533" y="759506"/>
            <a:ext cx="1170462" cy="1659371"/>
          </a:xfrm>
          <a:prstGeom prst="rect">
            <a:avLst/>
          </a:prstGeom>
          <a:solidFill>
            <a:schemeClr val="accent5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C6428E5B-816F-4CA0-B9A7-CB6107D35533}"/>
              </a:ext>
            </a:extLst>
          </p:cNvPr>
          <p:cNvSpPr/>
          <p:nvPr userDrawn="1"/>
        </p:nvSpPr>
        <p:spPr>
          <a:xfrm>
            <a:off x="1287810" y="2526525"/>
            <a:ext cx="10905975" cy="3563377"/>
          </a:xfrm>
          <a:prstGeom prst="rect">
            <a:avLst/>
          </a:prstGeom>
          <a:solidFill>
            <a:schemeClr val="tx1">
              <a:alpha val="8470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6" name="Text Placeholder 2">
            <a:extLst>
              <a:ext uri="{FF2B5EF4-FFF2-40B4-BE49-F238E27FC236}">
                <a16:creationId xmlns="" xmlns:a16="http://schemas.microsoft.com/office/drawing/2014/main" id="{F0772FB0-32ED-4DB8-9F56-587A5BEF3F2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83974" y="2684770"/>
            <a:ext cx="9120216" cy="3304549"/>
          </a:xfrm>
        </p:spPr>
        <p:txBody>
          <a:bodyPr anchor="ctr" anchorCtr="0">
            <a:normAutofit/>
          </a:bodyPr>
          <a:lstStyle>
            <a:lvl1pPr marL="342900" indent="-342900">
              <a:buFont typeface="Arial" panose="020B0604020202020204" pitchFamily="34" charset="0"/>
              <a:buChar char="•"/>
              <a:defRPr sz="2200" cap="none" spc="0" baseline="0">
                <a:solidFill>
                  <a:schemeClr val="bg2"/>
                </a:solidFill>
              </a:defRPr>
            </a:lvl1pPr>
            <a:lvl2pPr marL="742950" indent="-285750">
              <a:buFont typeface="Arial" panose="020B0604020202020204" pitchFamily="34" charset="0"/>
              <a:buChar char="•"/>
              <a:defRPr sz="1800">
                <a:solidFill>
                  <a:schemeClr val="bg2"/>
                </a:solidFill>
              </a:defRPr>
            </a:lvl2pPr>
            <a:lvl3pPr marL="1200150" indent="-285750">
              <a:buFont typeface="Arial" panose="020B0604020202020204" pitchFamily="34" charset="0"/>
              <a:buChar char="•"/>
              <a:defRPr sz="1600">
                <a:solidFill>
                  <a:schemeClr val="bg2"/>
                </a:solidFill>
              </a:defRPr>
            </a:lvl3pPr>
            <a:lvl4pPr marL="1657350" indent="-285750">
              <a:buFont typeface="Arial" panose="020B0604020202020204" pitchFamily="34" charset="0"/>
              <a:buChar char="•"/>
              <a:defRPr sz="1400">
                <a:solidFill>
                  <a:schemeClr val="bg2"/>
                </a:solidFill>
              </a:defRPr>
            </a:lvl4pPr>
            <a:lvl5pPr marL="2114550" indent="-285750">
              <a:buFont typeface="Arial" panose="020B0604020202020204" pitchFamily="34" charset="0"/>
              <a:buChar char="•"/>
              <a:defRPr sz="1400">
                <a:solidFill>
                  <a:schemeClr val="bg2"/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3" name="Date Placeholder 3">
            <a:extLst>
              <a:ext uri="{FF2B5EF4-FFF2-40B4-BE49-F238E27FC236}">
                <a16:creationId xmlns="" xmlns:a16="http://schemas.microsoft.com/office/drawing/2014/main" id="{4BB7DCFF-990A-4D13-AADC-AD1B3BABD33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2465" y="6356350"/>
            <a:ext cx="2743200" cy="365125"/>
          </a:xfrm>
        </p:spPr>
        <p:txBody>
          <a:bodyPr/>
          <a:lstStyle/>
          <a:p>
            <a:r>
              <a:rPr lang="ar-SA" noProof="0" smtClean="0"/>
              <a:t>7/14/2018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3161944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C590D47E-B3B8-440E-9F42-8E8BF157EBFB}"/>
              </a:ext>
            </a:extLst>
          </p:cNvPr>
          <p:cNvSpPr/>
          <p:nvPr userDrawn="1"/>
        </p:nvSpPr>
        <p:spPr>
          <a:xfrm>
            <a:off x="8722615" y="761103"/>
            <a:ext cx="3469385" cy="533579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83566" y="2345167"/>
            <a:ext cx="2947482" cy="337635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B1F71A73-3F86-47BC-8F23-CF55E86418C3}"/>
              </a:ext>
            </a:extLst>
          </p:cNvPr>
          <p:cNvSpPr/>
          <p:nvPr userDrawn="1"/>
        </p:nvSpPr>
        <p:spPr>
          <a:xfrm>
            <a:off x="573233" y="761103"/>
            <a:ext cx="8065158" cy="5335793"/>
          </a:xfrm>
          <a:prstGeom prst="rect">
            <a:avLst/>
          </a:prstGeom>
          <a:solidFill>
            <a:schemeClr val="tx1">
              <a:alpha val="85098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951134" y="860611"/>
            <a:ext cx="7315200" cy="512064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noProof="0" dirty="0"/>
          </a:p>
          <a:p>
            <a:r>
              <a:rPr lang="en-US" noProof="0" dirty="0"/>
              <a:t> Add a footer 	</a:t>
            </a:r>
          </a:p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F5601C1-348E-4149-A60A-012B14EBE97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3A6C3BCD-F202-467A-ABBA-F38FC29898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2465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ar-SA" noProof="0" smtClean="0"/>
              <a:t>7/14/2018</a:t>
            </a:r>
            <a:endParaRPr lang="en-US" noProof="0" dirty="0"/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65CA5BF5-DE7F-4460-817D-AE1BAC336C92}"/>
              </a:ext>
            </a:extLst>
          </p:cNvPr>
          <p:cNvSpPr/>
          <p:nvPr userDrawn="1"/>
        </p:nvSpPr>
        <p:spPr>
          <a:xfrm>
            <a:off x="1" y="753035"/>
            <a:ext cx="494852" cy="5335793"/>
          </a:xfrm>
          <a:prstGeom prst="rect">
            <a:avLst/>
          </a:prstGeom>
          <a:solidFill>
            <a:schemeClr val="accent5">
              <a:alpha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417335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Title and 4 Conten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8B40D05C-B196-4463-8AF0-FECF8B476CA5}"/>
              </a:ext>
            </a:extLst>
          </p:cNvPr>
          <p:cNvSpPr/>
          <p:nvPr userDrawn="1"/>
        </p:nvSpPr>
        <p:spPr>
          <a:xfrm>
            <a:off x="3705041" y="763792"/>
            <a:ext cx="7857285" cy="5335255"/>
          </a:xfrm>
          <a:prstGeom prst="rect">
            <a:avLst/>
          </a:prstGeom>
          <a:solidFill>
            <a:schemeClr val="tx1">
              <a:alpha val="8509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noProof="0" dirty="0"/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B6EBED2C-F3CC-43CD-9D5D-53C48DD4A17C}"/>
              </a:ext>
            </a:extLst>
          </p:cNvPr>
          <p:cNvSpPr/>
          <p:nvPr userDrawn="1"/>
        </p:nvSpPr>
        <p:spPr>
          <a:xfrm>
            <a:off x="11804486" y="745000"/>
            <a:ext cx="384668" cy="5344904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sz="100" noProof="0" dirty="0"/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D2988879-231C-4C2A-8B72-7EC0AB5CA21B}"/>
              </a:ext>
            </a:extLst>
          </p:cNvPr>
          <p:cNvSpPr/>
          <p:nvPr userDrawn="1"/>
        </p:nvSpPr>
        <p:spPr>
          <a:xfrm>
            <a:off x="0" y="745000"/>
            <a:ext cx="3430043" cy="533095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919" y="2043953"/>
            <a:ext cx="2947482" cy="368106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69268" y="864108"/>
            <a:ext cx="3618054" cy="2449247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noProof="0" dirty="0"/>
          </a:p>
          <a:p>
            <a:r>
              <a:rPr lang="en-US" noProof="0" dirty="0"/>
              <a:t> Add a footer 	</a:t>
            </a:r>
          </a:p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F5601C1-348E-4149-A60A-012B14EBE97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3A6C3BCD-F202-467A-ABBA-F38FC29898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2465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ar-SA" noProof="0" smtClean="0"/>
              <a:t>7/14/2018</a:t>
            </a:r>
            <a:endParaRPr lang="en-US" noProof="0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="" xmlns:a16="http://schemas.microsoft.com/office/drawing/2014/main" id="{671F6AA6-44A2-4F03-9FFE-66D0E2F0C922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7740240" y="864108"/>
            <a:ext cx="3618054" cy="2449247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="" xmlns:a16="http://schemas.microsoft.com/office/drawing/2014/main" id="{81AAA51A-AC54-4EAF-98E6-2A338021A4D3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3869268" y="3481577"/>
            <a:ext cx="3618054" cy="2449247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="" xmlns:a16="http://schemas.microsoft.com/office/drawing/2014/main" id="{7525DB2A-A40E-4DE5-8DA6-5FB847C0F0D7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7740240" y="3481577"/>
            <a:ext cx="3618054" cy="2449247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40386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cons_Tit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  <a:p>
            <a:r>
              <a:rPr lang="en-US" noProof="0" dirty="0"/>
              <a:t> Add a footer 	</a:t>
            </a:r>
          </a:p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601C1-348E-4149-A60A-012B14EBE97F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25CCA687-AB7D-4035-849A-4D9F7C0401C1}"/>
              </a:ext>
            </a:extLst>
          </p:cNvPr>
          <p:cNvSpPr/>
          <p:nvPr userDrawn="1"/>
        </p:nvSpPr>
        <p:spPr>
          <a:xfrm>
            <a:off x="-1" y="2526525"/>
            <a:ext cx="3068514" cy="356337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C5B57C12-8635-490F-AC5E-880EE5EFB9F2}"/>
              </a:ext>
            </a:extLst>
          </p:cNvPr>
          <p:cNvSpPr/>
          <p:nvPr userDrawn="1"/>
        </p:nvSpPr>
        <p:spPr>
          <a:xfrm>
            <a:off x="3200401" y="2526525"/>
            <a:ext cx="8481645" cy="3563377"/>
          </a:xfrm>
          <a:prstGeom prst="rect">
            <a:avLst/>
          </a:prstGeom>
          <a:solidFill>
            <a:schemeClr val="tx1">
              <a:alpha val="8470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9BF4D011-4812-426A-AF72-052AC843FFB5}"/>
              </a:ext>
            </a:extLst>
          </p:cNvPr>
          <p:cNvSpPr/>
          <p:nvPr userDrawn="1"/>
        </p:nvSpPr>
        <p:spPr>
          <a:xfrm>
            <a:off x="0" y="758952"/>
            <a:ext cx="3068515" cy="1659371"/>
          </a:xfrm>
          <a:prstGeom prst="rect">
            <a:avLst/>
          </a:prstGeom>
          <a:solidFill>
            <a:schemeClr val="accent5">
              <a:alpha val="6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2" name="Title 1">
            <a:extLst>
              <a:ext uri="{FF2B5EF4-FFF2-40B4-BE49-F238E27FC236}">
                <a16:creationId xmlns="" xmlns:a16="http://schemas.microsoft.com/office/drawing/2014/main" id="{5933F083-BCA0-42F4-BB66-81AD5A4DAF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954" y="2637691"/>
            <a:ext cx="2431210" cy="334705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A40193E2-84B1-4994-8F97-4A2EBCE6D1A5}"/>
              </a:ext>
            </a:extLst>
          </p:cNvPr>
          <p:cNvSpPr/>
          <p:nvPr userDrawn="1"/>
        </p:nvSpPr>
        <p:spPr>
          <a:xfrm>
            <a:off x="11815866" y="2526524"/>
            <a:ext cx="376134" cy="3567951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A3569071-305C-4C40-87F4-0EE8553B664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97275" y="2638425"/>
            <a:ext cx="8091488" cy="334645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7" name="Date Placeholder 3">
            <a:extLst>
              <a:ext uri="{FF2B5EF4-FFF2-40B4-BE49-F238E27FC236}">
                <a16:creationId xmlns="" xmlns:a16="http://schemas.microsoft.com/office/drawing/2014/main" id="{C8501626-512F-4A26-9857-5FC55FC399B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2465" y="6356350"/>
            <a:ext cx="2743200" cy="365125"/>
          </a:xfrm>
        </p:spPr>
        <p:txBody>
          <a:bodyPr/>
          <a:lstStyle/>
          <a:p>
            <a:r>
              <a:rPr lang="ar-SA" noProof="0" smtClean="0"/>
              <a:t>7/14/2018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909546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cons Title Righ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  <a:p>
            <a:r>
              <a:rPr lang="en-US" noProof="0" dirty="0"/>
              <a:t> Add a footer 	</a:t>
            </a:r>
          </a:p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601C1-348E-4149-A60A-012B14EBE97F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C5B57C12-8635-490F-AC5E-880EE5EFB9F2}"/>
              </a:ext>
            </a:extLst>
          </p:cNvPr>
          <p:cNvSpPr/>
          <p:nvPr userDrawn="1"/>
        </p:nvSpPr>
        <p:spPr>
          <a:xfrm>
            <a:off x="527125" y="2524913"/>
            <a:ext cx="8481645" cy="3563377"/>
          </a:xfrm>
          <a:prstGeom prst="rect">
            <a:avLst/>
          </a:prstGeom>
          <a:solidFill>
            <a:schemeClr val="tx1">
              <a:alpha val="8470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25CCA687-AB7D-4035-849A-4D9F7C0401C1}"/>
              </a:ext>
            </a:extLst>
          </p:cNvPr>
          <p:cNvSpPr/>
          <p:nvPr userDrawn="1"/>
        </p:nvSpPr>
        <p:spPr>
          <a:xfrm>
            <a:off x="9118064" y="2524912"/>
            <a:ext cx="3068514" cy="356337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9BF4D011-4812-426A-AF72-052AC843FFB5}"/>
              </a:ext>
            </a:extLst>
          </p:cNvPr>
          <p:cNvSpPr/>
          <p:nvPr userDrawn="1"/>
        </p:nvSpPr>
        <p:spPr>
          <a:xfrm>
            <a:off x="9118063" y="765851"/>
            <a:ext cx="3068515" cy="1659371"/>
          </a:xfrm>
          <a:prstGeom prst="rect">
            <a:avLst/>
          </a:prstGeom>
          <a:solidFill>
            <a:schemeClr val="accent5">
              <a:alpha val="6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2" name="Title 1">
            <a:extLst>
              <a:ext uri="{FF2B5EF4-FFF2-40B4-BE49-F238E27FC236}">
                <a16:creationId xmlns="" xmlns:a16="http://schemas.microsoft.com/office/drawing/2014/main" id="{5933F083-BCA0-42F4-BB66-81AD5A4DAF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25958" y="2641544"/>
            <a:ext cx="2431210" cy="334705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A40193E2-84B1-4994-8F97-4A2EBCE6D1A5}"/>
              </a:ext>
            </a:extLst>
          </p:cNvPr>
          <p:cNvSpPr/>
          <p:nvPr userDrawn="1"/>
        </p:nvSpPr>
        <p:spPr>
          <a:xfrm>
            <a:off x="15348" y="2531097"/>
            <a:ext cx="376134" cy="3567951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A3569071-305C-4C40-87F4-0EE8553B664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2203" y="2633375"/>
            <a:ext cx="8091488" cy="334645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7" name="Date Placeholder 3">
            <a:extLst>
              <a:ext uri="{FF2B5EF4-FFF2-40B4-BE49-F238E27FC236}">
                <a16:creationId xmlns="" xmlns:a16="http://schemas.microsoft.com/office/drawing/2014/main" id="{C8501626-512F-4A26-9857-5FC55FC399B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2465" y="6356350"/>
            <a:ext cx="2743200" cy="365125"/>
          </a:xfrm>
        </p:spPr>
        <p:txBody>
          <a:bodyPr/>
          <a:lstStyle/>
          <a:p>
            <a:r>
              <a:rPr lang="ar-SA" noProof="0" smtClean="0"/>
              <a:t>7/14/2018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660225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ide_by_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04FEA5CF-263B-4BE3-8A0F-4F64C91A3E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noFill/>
        </p:spPr>
        <p:txBody>
          <a:bodyPr/>
          <a:lstStyle/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DB9B4BDF-0731-43A1-9FA4-B813CCABFFBD}"/>
              </a:ext>
            </a:extLst>
          </p:cNvPr>
          <p:cNvSpPr/>
          <p:nvPr userDrawn="1"/>
        </p:nvSpPr>
        <p:spPr>
          <a:xfrm>
            <a:off x="0" y="2661238"/>
            <a:ext cx="4044464" cy="3131310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84E936B2-F67D-47E2-B4EF-BFB09DFAE723}"/>
              </a:ext>
            </a:extLst>
          </p:cNvPr>
          <p:cNvSpPr/>
          <p:nvPr userDrawn="1"/>
        </p:nvSpPr>
        <p:spPr>
          <a:xfrm>
            <a:off x="7746025" y="1065452"/>
            <a:ext cx="4445977" cy="4727095"/>
          </a:xfrm>
          <a:prstGeom prst="rect">
            <a:avLst/>
          </a:prstGeom>
          <a:solidFill>
            <a:schemeClr val="tx1">
              <a:alpha val="8509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49D99AE2-0582-4909-A290-DE0718ED189B}"/>
              </a:ext>
            </a:extLst>
          </p:cNvPr>
          <p:cNvSpPr/>
          <p:nvPr userDrawn="1"/>
        </p:nvSpPr>
        <p:spPr>
          <a:xfrm>
            <a:off x="2" y="1065451"/>
            <a:ext cx="4044465" cy="1478849"/>
          </a:xfrm>
          <a:prstGeom prst="rect">
            <a:avLst/>
          </a:prstGeom>
          <a:solidFill>
            <a:schemeClr val="accent5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2" name="Title 1">
            <a:extLst>
              <a:ext uri="{FF2B5EF4-FFF2-40B4-BE49-F238E27FC236}">
                <a16:creationId xmlns="" xmlns:a16="http://schemas.microsoft.com/office/drawing/2014/main" id="{A0F68EA6-727E-4DCD-8AC2-A483CE5A60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7476" y="2795380"/>
            <a:ext cx="3369512" cy="2880230"/>
          </a:xfrm>
        </p:spPr>
        <p:txBody>
          <a:bodyPr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z="3000" noProof="0" smtClean="0"/>
              <a:t>Click to edit Master title style</a:t>
            </a:r>
            <a:endParaRPr lang="en-US" sz="3000" noProof="0"/>
          </a:p>
        </p:txBody>
      </p:sp>
      <p:sp>
        <p:nvSpPr>
          <p:cNvPr id="13" name="Content Placeholder 2">
            <a:extLst>
              <a:ext uri="{FF2B5EF4-FFF2-40B4-BE49-F238E27FC236}">
                <a16:creationId xmlns="" xmlns:a16="http://schemas.microsoft.com/office/drawing/2014/main" id="{FC504EF3-1237-4467-9FD5-E0E43C1BABF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929197" y="1206481"/>
            <a:ext cx="4079631" cy="4469129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  <a:p>
            <a:r>
              <a:rPr lang="en-US" noProof="0" dirty="0"/>
              <a:t> Add a footer 	</a:t>
            </a:r>
          </a:p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601C1-348E-4149-A60A-012B14EBE97F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24" name="Date Placeholder 3">
            <a:extLst>
              <a:ext uri="{FF2B5EF4-FFF2-40B4-BE49-F238E27FC236}">
                <a16:creationId xmlns="" xmlns:a16="http://schemas.microsoft.com/office/drawing/2014/main" id="{668056DE-DA3F-41EF-A93F-C50A4A789D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2465" y="6356350"/>
            <a:ext cx="2743200" cy="365125"/>
          </a:xfrm>
        </p:spPr>
        <p:txBody>
          <a:bodyPr/>
          <a:lstStyle/>
          <a:p>
            <a:r>
              <a:rPr lang="ar-SA" noProof="0" smtClean="0"/>
              <a:t>7/14/2018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018146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black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2"/>
                </a:solidFill>
              </a:defRPr>
            </a:lvl1pPr>
          </a:lstStyle>
          <a:p>
            <a:r>
              <a:rPr lang="ar-SA" noProof="0" smtClean="0"/>
              <a:t>7/14/2018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2"/>
                </a:solidFill>
              </a:defRPr>
            </a:lvl1pPr>
          </a:lstStyle>
          <a:p>
            <a:endParaRPr lang="en-US" noProof="0" dirty="0"/>
          </a:p>
          <a:p>
            <a:r>
              <a:rPr lang="en-US" noProof="0" dirty="0"/>
              <a:t> Add a footer 	</a:t>
            </a:r>
          </a:p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2"/>
                </a:solidFill>
              </a:defRPr>
            </a:lvl1pPr>
          </a:lstStyle>
          <a:p>
            <a:fld id="{2F5601C1-348E-4149-A60A-012B14EBE97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24100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5" r:id="rId2"/>
    <p:sldLayoutId id="2147483662" r:id="rId3"/>
    <p:sldLayoutId id="2147483672" r:id="rId4"/>
    <p:sldLayoutId id="2147483676" r:id="rId5"/>
    <p:sldLayoutId id="2147483677" r:id="rId6"/>
    <p:sldLayoutId id="2147483673" r:id="rId7"/>
    <p:sldLayoutId id="2147483678" r:id="rId8"/>
    <p:sldLayoutId id="2147483674" r:id="rId9"/>
    <p:sldLayoutId id="2147483682" r:id="rId10"/>
    <p:sldLayoutId id="2147483684" r:id="rId11"/>
    <p:sldLayoutId id="2147483680" r:id="rId12"/>
    <p:sldLayoutId id="2147483683" r:id="rId13"/>
    <p:sldLayoutId id="2147483679" r:id="rId14"/>
    <p:sldLayoutId id="2147483667" r:id="rId1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7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svg"/><Relationship Id="rId5" Type="http://schemas.openxmlformats.org/officeDocument/2006/relationships/image" Target="../media/image11.png"/><Relationship Id="rId4" Type="http://schemas.openxmlformats.org/officeDocument/2006/relationships/image" Target="../media/image13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svg"/><Relationship Id="rId5" Type="http://schemas.openxmlformats.org/officeDocument/2006/relationships/image" Target="../media/image17.png"/><Relationship Id="rId4" Type="http://schemas.openxmlformats.org/officeDocument/2006/relationships/image" Target="../media/image30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quizlet.com/136530455/interpersonal-conflict-and-conflict-management-flash-cards/" TargetMode="External"/><Relationship Id="rId3" Type="http://schemas.openxmlformats.org/officeDocument/2006/relationships/image" Target="../media/image18.jpg"/><Relationship Id="rId7" Type="http://schemas.openxmlformats.org/officeDocument/2006/relationships/image" Target="../media/image37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0.png"/><Relationship Id="rId5" Type="http://schemas.openxmlformats.org/officeDocument/2006/relationships/image" Target="../media/image35.sv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go.microsoft.com/fwlink/?linkid=2007348" TargetMode="Externa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blackGray">
      <p:bgPr>
        <a:gradFill flip="none" rotWithShape="1">
          <a:gsLst>
            <a:gs pos="0">
              <a:schemeClr val="tx1">
                <a:lumMod val="50000"/>
              </a:schemeClr>
            </a:gs>
            <a:gs pos="49000">
              <a:schemeClr val="tx1">
                <a:lumMod val="50000"/>
              </a:schemeClr>
            </a:gs>
            <a:gs pos="97000">
              <a:schemeClr val="bg2">
                <a:lumMod val="7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6B9AC2C2-8572-458B-92E0-FCFC56DAF52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0" y="761997"/>
            <a:ext cx="3200400" cy="5334001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" name="Graphic 4" descr="Group">
            <a:extLst>
              <a:ext uri="{FF2B5EF4-FFF2-40B4-BE49-F238E27FC236}">
                <a16:creationId xmlns="" xmlns:a16="http://schemas.microsoft.com/office/drawing/2014/main" id="{AEE3CC4A-1C1A-47EE-A13F-126EC5A997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 bwMode="black">
          <a:xfrm>
            <a:off x="808200" y="2636998"/>
            <a:ext cx="1584000" cy="15840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902B5859-9D6F-46C0-ABF0-023C6B74126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3200400" y="773127"/>
            <a:ext cx="8902126" cy="383222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D121E24A-B45F-4E84-817F-A0D105887F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22622" y="3245476"/>
            <a:ext cx="7187529" cy="975523"/>
          </a:xfrm>
        </p:spPr>
        <p:txBody>
          <a:bodyPr>
            <a:normAutofit/>
          </a:bodyPr>
          <a:lstStyle/>
          <a:p>
            <a:r>
              <a:rPr lang="en-ZA" sz="4800" dirty="0" smtClean="0"/>
              <a:t>Types of Managers</a:t>
            </a:r>
            <a:endParaRPr lang="en-ZA" sz="4800" dirty="0"/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1C9E9A52-DC4D-4073-B101-9B4108DAAD4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3289874" y="4668819"/>
            <a:ext cx="8902126" cy="142717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sz="100" dirty="0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B1DCF22D-34B9-4165-8498-9B48279F64D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err="1" smtClean="0"/>
              <a:t>Abdulwahab</a:t>
            </a:r>
            <a:r>
              <a:rPr lang="en-US" dirty="0" smtClean="0"/>
              <a:t> T. </a:t>
            </a:r>
            <a:r>
              <a:rPr lang="en-US" dirty="0" err="1" smtClean="0"/>
              <a:t>Elamrony</a:t>
            </a:r>
            <a:endParaRPr lang="en-US" dirty="0" smtClean="0"/>
          </a:p>
          <a:p>
            <a:r>
              <a:rPr lang="en-US" dirty="0" smtClean="0"/>
              <a:t>2850</a:t>
            </a:r>
          </a:p>
          <a:p>
            <a:r>
              <a:rPr lang="en-US" smtClean="0"/>
              <a:t>Abdulwahab_2850@limu.edu.ly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2143125" cy="129844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4532" y="9921"/>
            <a:ext cx="2287468" cy="1429555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="" xmlns:a16="http://schemas.microsoft.com/office/drawing/2014/main" id="{D121E24A-B45F-4E84-817F-A0D105887FBE}"/>
              </a:ext>
            </a:extLst>
          </p:cNvPr>
          <p:cNvSpPr txBox="1">
            <a:spLocks/>
          </p:cNvSpPr>
          <p:nvPr/>
        </p:nvSpPr>
        <p:spPr>
          <a:xfrm>
            <a:off x="3303381" y="1502943"/>
            <a:ext cx="7187529" cy="122827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900" kern="1200" spc="-1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ZA" sz="4800" dirty="0" smtClean="0"/>
              <a:t>Libyan International </a:t>
            </a:r>
            <a:r>
              <a:rPr lang="en-ZA" sz="4800" dirty="0" smtClean="0"/>
              <a:t>Medical University</a:t>
            </a:r>
            <a:r>
              <a:rPr lang="en-ZA" sz="4800" dirty="0" smtClean="0"/>
              <a:t>.</a:t>
            </a:r>
          </a:p>
          <a:p>
            <a:endParaRPr lang="en-ZA" sz="4800" dirty="0" smtClean="0"/>
          </a:p>
          <a:p>
            <a:r>
              <a:rPr lang="en-ZA" sz="4800" dirty="0" smtClean="0"/>
              <a:t>Faculty Of Business Administration</a:t>
            </a:r>
            <a:endParaRPr lang="en-ZA" sz="4800" dirty="0"/>
          </a:p>
        </p:txBody>
      </p:sp>
    </p:spTree>
    <p:extLst>
      <p:ext uri="{BB962C8B-B14F-4D97-AF65-F5344CB8AC3E}">
        <p14:creationId xmlns:p14="http://schemas.microsoft.com/office/powerpoint/2010/main" val="3354990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AD0034B7-EAC9-429D-9600-C58561D805D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0" y="745000"/>
            <a:ext cx="3430043" cy="533095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1" name="Graphic 30" descr="User">
            <a:extLst>
              <a:ext uri="{FF2B5EF4-FFF2-40B4-BE49-F238E27FC236}">
                <a16:creationId xmlns="" xmlns:a16="http://schemas.microsoft.com/office/drawing/2014/main" id="{C5DE759E-5FE0-4AB8-8C08-13F153FB15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 bwMode="black">
          <a:xfrm>
            <a:off x="719790" y="1064515"/>
            <a:ext cx="828000" cy="828000"/>
          </a:xfrm>
          <a:prstGeom prst="rect">
            <a:avLst/>
          </a:prstGeom>
        </p:spPr>
      </p:pic>
      <p:pic>
        <p:nvPicPr>
          <p:cNvPr id="32" name="Graphic 31" descr="Employee Badge">
            <a:extLst>
              <a:ext uri="{FF2B5EF4-FFF2-40B4-BE49-F238E27FC236}">
                <a16:creationId xmlns="" xmlns:a16="http://schemas.microsoft.com/office/drawing/2014/main" id="{74BB7C29-050F-4AB3-935E-0F5B4C841E9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 bwMode="black">
          <a:xfrm>
            <a:off x="1801328" y="1064515"/>
            <a:ext cx="828000" cy="828000"/>
          </a:xfrm>
          <a:prstGeom prst="rect">
            <a:avLst/>
          </a:prstGeom>
        </p:spPr>
      </p:pic>
      <p:sp>
        <p:nvSpPr>
          <p:cNvPr id="28" name="Title 27">
            <a:extLst>
              <a:ext uri="{FF2B5EF4-FFF2-40B4-BE49-F238E27FC236}">
                <a16:creationId xmlns="" xmlns:a16="http://schemas.microsoft.com/office/drawing/2014/main" id="{B8A93A84-6089-431C-96E2-45FCA3C179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2043953"/>
            <a:ext cx="2947482" cy="3681067"/>
          </a:xfrm>
        </p:spPr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D7F6F6C7-60D9-41AC-8781-68FDD4F3299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3543300" y="745000"/>
            <a:ext cx="8168053" cy="5335255"/>
          </a:xfrm>
          <a:prstGeom prst="rect">
            <a:avLst/>
          </a:prstGeom>
          <a:solidFill>
            <a:schemeClr val="tx1">
              <a:alpha val="8509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29" name="Content Placeholder 28">
            <a:extLst>
              <a:ext uri="{FF2B5EF4-FFF2-40B4-BE49-F238E27FC236}">
                <a16:creationId xmlns="" xmlns:a16="http://schemas.microsoft.com/office/drawing/2014/main" id="{589616E0-5389-47D2-94BD-AC88747025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Introduction.</a:t>
            </a:r>
          </a:p>
          <a:p>
            <a:r>
              <a:rPr lang="en-ZA" dirty="0" smtClean="0"/>
              <a:t>Types of managers.</a:t>
            </a:r>
          </a:p>
          <a:p>
            <a:r>
              <a:rPr lang="en-ZA" dirty="0" smtClean="0"/>
              <a:t>Managerial skills.</a:t>
            </a:r>
          </a:p>
          <a:p>
            <a:r>
              <a:rPr lang="en-ZA" dirty="0" smtClean="0"/>
              <a:t>Conclusion.</a:t>
            </a:r>
          </a:p>
          <a:p>
            <a:r>
              <a:rPr lang="en-ZA" dirty="0" smtClean="0"/>
              <a:t>References.</a:t>
            </a:r>
          </a:p>
          <a:p>
            <a:endParaRPr lang="en-ZA" dirty="0"/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95898461-1DBF-4823-B0CE-25F935F9EE5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11815244" y="745000"/>
            <a:ext cx="384668" cy="5344904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sz="1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601C1-348E-4149-A60A-012B14EBE97F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8" name="TextBox 7"/>
          <p:cNvSpPr txBox="1"/>
          <p:nvPr/>
        </p:nvSpPr>
        <p:spPr>
          <a:xfrm>
            <a:off x="152655" y="230373"/>
            <a:ext cx="77539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2</a:t>
            </a:r>
            <a:endParaRPr lang="ar-SA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9780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black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each Path">
            <a:extLst>
              <a:ext uri="{FF2B5EF4-FFF2-40B4-BE49-F238E27FC236}">
                <a16:creationId xmlns="" xmlns:a16="http://schemas.microsoft.com/office/drawing/2014/main" id="{678185C0-DBCC-4DE6-A63E-AB724A380C0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7EF5689E-A2C8-44A6-AD5C-615D7DB0C77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0" y="758952"/>
            <a:ext cx="10905976" cy="1659371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Graphic 5" descr="Map with pin">
            <a:extLst>
              <a:ext uri="{FF2B5EF4-FFF2-40B4-BE49-F238E27FC236}">
                <a16:creationId xmlns="" xmlns:a16="http://schemas.microsoft.com/office/drawing/2014/main" id="{B5BFEE4A-0589-4596-9878-04FE26EF20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 bwMode="black">
          <a:xfrm>
            <a:off x="128030" y="1128933"/>
            <a:ext cx="914400" cy="9144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="" xmlns:a16="http://schemas.microsoft.com/office/drawing/2014/main" id="{354390DD-75CF-41BA-AA03-813FD55BF7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99C77D2E-3E79-4AAE-90F1-AFD7CBEBF03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11014533" y="748748"/>
            <a:ext cx="1170462" cy="1659371"/>
          </a:xfrm>
          <a:prstGeom prst="rect">
            <a:avLst/>
          </a:prstGeom>
          <a:solidFill>
            <a:schemeClr val="accent5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2A5672BB-0EC4-4BB1-85FA-3C94DFAEA16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-1" y="2505009"/>
            <a:ext cx="1170462" cy="3563377"/>
          </a:xfrm>
          <a:prstGeom prst="rect">
            <a:avLst/>
          </a:prstGeom>
          <a:solidFill>
            <a:schemeClr val="accent5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3B570B85-11CA-4C90-9E8B-150CB8FE5A0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1287810" y="2505009"/>
            <a:ext cx="10905975" cy="3563377"/>
          </a:xfrm>
          <a:prstGeom prst="rect">
            <a:avLst/>
          </a:prstGeom>
          <a:solidFill>
            <a:schemeClr val="tx1">
              <a:alpha val="8509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C6C76433-70AC-461F-87D0-7DEF2F393B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83973" y="2663254"/>
            <a:ext cx="9230559" cy="3304549"/>
          </a:xfrm>
        </p:spPr>
        <p:txBody>
          <a:bodyPr anchor="ctr" anchorCtr="0">
            <a:normAutofit/>
          </a:bodyPr>
          <a:lstStyle/>
          <a:p>
            <a:pPr marL="0" indent="0" algn="ctr">
              <a:buNone/>
            </a:pPr>
            <a:r>
              <a:rPr lang="en-US" sz="2000" dirty="0" smtClean="0"/>
              <a:t>Manager is a person who is responsible for a part of a company , is a person who exercises managerial functions , they should have the power to hire, fire, discipline and monitor attendance.</a:t>
            </a:r>
            <a:endParaRPr lang="en-US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601C1-348E-4149-A60A-012B14EBE97F}" type="slidenum">
              <a:rPr lang="en-US" noProof="0" smtClean="0"/>
              <a:t>3</a:t>
            </a:fld>
            <a:endParaRPr lang="en-US" noProof="0" dirty="0"/>
          </a:p>
        </p:txBody>
      </p:sp>
      <p:sp>
        <p:nvSpPr>
          <p:cNvPr id="13" name="TextBox 12"/>
          <p:cNvSpPr txBox="1"/>
          <p:nvPr/>
        </p:nvSpPr>
        <p:spPr>
          <a:xfrm>
            <a:off x="152655" y="230373"/>
            <a:ext cx="77539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3</a:t>
            </a:r>
            <a:endParaRPr lang="ar-SA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6060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merican Football">
            <a:extLst>
              <a:ext uri="{FF2B5EF4-FFF2-40B4-BE49-F238E27FC236}">
                <a16:creationId xmlns="" xmlns:a16="http://schemas.microsoft.com/office/drawing/2014/main" id="{34BB2F13-A1DB-4A58-A077-30CBBB004CA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AFFA9DEA-6DA7-47B8-9126-900AA2C7FF1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1" y="753035"/>
            <a:ext cx="494852" cy="5335793"/>
          </a:xfrm>
          <a:prstGeom prst="rect">
            <a:avLst/>
          </a:prstGeom>
          <a:solidFill>
            <a:schemeClr val="accent5">
              <a:alpha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 descr="decorative element">
            <a:extLst>
              <a:ext uri="{FF2B5EF4-FFF2-40B4-BE49-F238E27FC236}">
                <a16:creationId xmlns="" xmlns:a16="http://schemas.microsoft.com/office/drawing/2014/main" id="{69755E60-DD88-4108-B6A9-36F81B3B453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573233" y="761103"/>
            <a:ext cx="8065158" cy="5335793"/>
          </a:xfrm>
          <a:prstGeom prst="rect">
            <a:avLst/>
          </a:prstGeom>
          <a:solidFill>
            <a:schemeClr val="tx1">
              <a:alpha val="85098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B173B27-6D09-4FDA-9BC7-A8DBA15EC3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ea typeface="Tahoma" panose="020B0604030504040204" pitchFamily="34" charset="0"/>
                <a:cs typeface="Tahoma" panose="020B0604030504040204" pitchFamily="34" charset="0"/>
              </a:rPr>
              <a:t>Top-level managers.</a:t>
            </a:r>
          </a:p>
          <a:p>
            <a:endParaRPr lang="en-US" dirty="0" smtClean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dirty="0" smtClean="0">
                <a:ea typeface="Tahoma" panose="020B0604030504040204" pitchFamily="34" charset="0"/>
                <a:cs typeface="Tahoma" panose="020B0604030504040204" pitchFamily="34" charset="0"/>
              </a:rPr>
              <a:t>Middle managers.</a:t>
            </a:r>
          </a:p>
          <a:p>
            <a:endParaRPr lang="en-US" dirty="0" smtClean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dirty="0" smtClean="0">
                <a:ea typeface="Tahoma" panose="020B0604030504040204" pitchFamily="34" charset="0"/>
                <a:cs typeface="Tahoma" panose="020B0604030504040204" pitchFamily="34" charset="0"/>
              </a:rPr>
              <a:t>First line managers.</a:t>
            </a:r>
          </a:p>
          <a:p>
            <a:endParaRPr lang="en-US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Rectangle 14" descr="decorative element">
            <a:extLst>
              <a:ext uri="{FF2B5EF4-FFF2-40B4-BE49-F238E27FC236}">
                <a16:creationId xmlns="" xmlns:a16="http://schemas.microsoft.com/office/drawing/2014/main" id="{3167DE73-867A-4482-9B26-9ACB84A1801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8722615" y="761103"/>
            <a:ext cx="3469385" cy="533579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Graphic 6" descr="Tennis">
            <a:extLst>
              <a:ext uri="{FF2B5EF4-FFF2-40B4-BE49-F238E27FC236}">
                <a16:creationId xmlns="" xmlns:a16="http://schemas.microsoft.com/office/drawing/2014/main" id="{F1F594C5-977D-47AE-B1DD-12F0A36B04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 bwMode="black">
          <a:xfrm>
            <a:off x="9080807" y="1194078"/>
            <a:ext cx="914400" cy="914400"/>
          </a:xfrm>
          <a:prstGeom prst="rect">
            <a:avLst/>
          </a:prstGeom>
        </p:spPr>
      </p:pic>
      <p:pic>
        <p:nvPicPr>
          <p:cNvPr id="8" name="Graphic 7" descr="Football">
            <a:extLst>
              <a:ext uri="{FF2B5EF4-FFF2-40B4-BE49-F238E27FC236}">
                <a16:creationId xmlns="" xmlns:a16="http://schemas.microsoft.com/office/drawing/2014/main" id="{BD8F5AD1-682C-4C6E-A664-A96BC19BD6E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 bwMode="black">
          <a:xfrm>
            <a:off x="10272443" y="1280478"/>
            <a:ext cx="684000" cy="684000"/>
          </a:xfrm>
          <a:prstGeom prst="rect">
            <a:avLst/>
          </a:prstGeom>
        </p:spPr>
      </p:pic>
      <p:pic>
        <p:nvPicPr>
          <p:cNvPr id="6" name="Graphic 5" descr="Baseball">
            <a:extLst>
              <a:ext uri="{FF2B5EF4-FFF2-40B4-BE49-F238E27FC236}">
                <a16:creationId xmlns="" xmlns:a16="http://schemas.microsoft.com/office/drawing/2014/main" id="{17FB4975-5066-4F81-9E32-9761741A37E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 bwMode="black">
          <a:xfrm>
            <a:off x="11050621" y="1136478"/>
            <a:ext cx="972000" cy="972000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="" xmlns:a16="http://schemas.microsoft.com/office/drawing/2014/main" id="{524F7F27-FFB4-4E44-9022-7FDE5C41EC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managers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601C1-348E-4149-A60A-012B14EBE97F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13" name="TextBox 12"/>
          <p:cNvSpPr txBox="1"/>
          <p:nvPr/>
        </p:nvSpPr>
        <p:spPr>
          <a:xfrm>
            <a:off x="152655" y="230373"/>
            <a:ext cx="77539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4</a:t>
            </a:r>
            <a:endParaRPr lang="ar-SA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60022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blackGray"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est Part Of School">
            <a:extLst>
              <a:ext uri="{FF2B5EF4-FFF2-40B4-BE49-F238E27FC236}">
                <a16:creationId xmlns="" xmlns:a16="http://schemas.microsoft.com/office/drawing/2014/main" id="{6FADA6D5-81A3-49F8-A1CC-7E21524A92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7B73DA8D-B695-4EAF-90BA-F594F0523CB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0" y="758952"/>
            <a:ext cx="10905976" cy="1659371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Graphic 3" descr="Books on Shelf">
            <a:extLst>
              <a:ext uri="{FF2B5EF4-FFF2-40B4-BE49-F238E27FC236}">
                <a16:creationId xmlns="" xmlns:a16="http://schemas.microsoft.com/office/drawing/2014/main" id="{F655BBAC-A544-466B-8D3E-6CDDA9699B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 bwMode="black">
          <a:xfrm>
            <a:off x="128413" y="1127318"/>
            <a:ext cx="914400" cy="9144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E9A95D57-AB2C-4C3E-9C97-387515856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Managerial skills.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ABDD00D4-CC73-44C6-A7EF-AF738460C76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11014533" y="759506"/>
            <a:ext cx="1170462" cy="1659371"/>
          </a:xfrm>
          <a:prstGeom prst="rect">
            <a:avLst/>
          </a:prstGeom>
          <a:solidFill>
            <a:schemeClr val="accent5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236B8967-28A5-4319-9F45-A38F127BFAC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-1" y="2526525"/>
            <a:ext cx="1170462" cy="3563377"/>
          </a:xfrm>
          <a:prstGeom prst="rect">
            <a:avLst/>
          </a:prstGeom>
          <a:solidFill>
            <a:schemeClr val="accent5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0C6C4027-4F93-4CBA-AC44-97487184CFB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1287810" y="2526525"/>
            <a:ext cx="10905975" cy="3563377"/>
          </a:xfrm>
          <a:prstGeom prst="rect">
            <a:avLst/>
          </a:prstGeom>
          <a:solidFill>
            <a:schemeClr val="tx1">
              <a:alpha val="8470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9EE4824A-EE70-4F98-842D-0849F56F35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000" dirty="0" smtClean="0">
                <a:ea typeface="Tahoma" panose="020B0604030504040204" pitchFamily="34" charset="0"/>
                <a:cs typeface="Tahoma" panose="020B0604030504040204" pitchFamily="34" charset="0"/>
              </a:rPr>
              <a:t>.Technical skills.</a:t>
            </a:r>
          </a:p>
          <a:p>
            <a:pPr lvl="0"/>
            <a:r>
              <a:rPr lang="en-US" sz="2000" dirty="0" smtClean="0">
                <a:ea typeface="Tahoma" panose="020B0604030504040204" pitchFamily="34" charset="0"/>
                <a:cs typeface="Tahoma" panose="020B0604030504040204" pitchFamily="34" charset="0"/>
              </a:rPr>
              <a:t>Conceptual skills.</a:t>
            </a:r>
          </a:p>
          <a:p>
            <a:pPr lvl="0"/>
            <a:r>
              <a:rPr lang="en-US" sz="2000" dirty="0" smtClean="0">
                <a:ea typeface="Tahoma" panose="020B0604030504040204" pitchFamily="34" charset="0"/>
                <a:cs typeface="Tahoma" panose="020B0604030504040204" pitchFamily="34" charset="0"/>
              </a:rPr>
              <a:t>Human management skills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601C1-348E-4149-A60A-012B14EBE97F}" type="slidenum">
              <a:rPr lang="en-US" noProof="0" smtClean="0"/>
              <a:t>5</a:t>
            </a:fld>
            <a:endParaRPr lang="en-US" noProof="0" dirty="0"/>
          </a:p>
        </p:txBody>
      </p:sp>
      <p:sp>
        <p:nvSpPr>
          <p:cNvPr id="11" name="TextBox 10"/>
          <p:cNvSpPr txBox="1"/>
          <p:nvPr/>
        </p:nvSpPr>
        <p:spPr>
          <a:xfrm>
            <a:off x="152655" y="230373"/>
            <a:ext cx="77539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5</a:t>
            </a:r>
            <a:endParaRPr lang="ar-SA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3956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black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Graduation">
            <a:extLst>
              <a:ext uri="{FF2B5EF4-FFF2-40B4-BE49-F238E27FC236}">
                <a16:creationId xmlns="" xmlns:a16="http://schemas.microsoft.com/office/drawing/2014/main" id="{858504C3-A3CB-44FD-8920-1C9ECE4D214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EACD7D33-424E-4924-8CCA-0ECB2EE6B29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1792" y="911352"/>
            <a:ext cx="3068515" cy="1659371"/>
          </a:xfrm>
          <a:prstGeom prst="rect">
            <a:avLst/>
          </a:prstGeom>
          <a:solidFill>
            <a:schemeClr val="accent5">
              <a:alpha val="6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Graphic 4" descr="Diploma">
            <a:extLst>
              <a:ext uri="{FF2B5EF4-FFF2-40B4-BE49-F238E27FC236}">
                <a16:creationId xmlns="" xmlns:a16="http://schemas.microsoft.com/office/drawing/2014/main" id="{55A32494-ACB2-4866-8A3C-A8A216FFDB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 bwMode="black">
          <a:xfrm>
            <a:off x="515813" y="1254525"/>
            <a:ext cx="828000" cy="828000"/>
          </a:xfrm>
          <a:prstGeom prst="rect">
            <a:avLst/>
          </a:prstGeom>
        </p:spPr>
      </p:pic>
      <p:pic>
        <p:nvPicPr>
          <p:cNvPr id="4" name="Graphic 3" descr="Suitcase">
            <a:extLst>
              <a:ext uri="{FF2B5EF4-FFF2-40B4-BE49-F238E27FC236}">
                <a16:creationId xmlns="" xmlns:a16="http://schemas.microsoft.com/office/drawing/2014/main" id="{BAA3CD59-C1DD-43C2-A11F-60A087AE116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 bwMode="black">
          <a:xfrm>
            <a:off x="1690391" y="1208821"/>
            <a:ext cx="828000" cy="82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A59A40CD-5408-433E-BDDB-04473D25E20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1791" y="2678925"/>
            <a:ext cx="3068514" cy="356337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DBAC3A72-406E-467C-AD75-3552E95BC0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595A3B18-E778-4780-AC96-F48E7BD591D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3202194" y="2678925"/>
            <a:ext cx="8486324" cy="3563377"/>
          </a:xfrm>
          <a:prstGeom prst="rect">
            <a:avLst/>
          </a:prstGeom>
          <a:solidFill>
            <a:schemeClr val="tx1">
              <a:alpha val="8470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7D37CD8-FB64-46C6-BA92-4854E7C63B8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578466" y="2637692"/>
            <a:ext cx="7606002" cy="3347056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bg2"/>
                </a:solidFill>
                <a:ea typeface="Tahoma" panose="020B0604030504040204" pitchFamily="34" charset="0"/>
                <a:cs typeface="Tahoma" panose="020B0604030504040204" pitchFamily="34" charset="0"/>
              </a:rPr>
              <a:t>Managerial skills are the knowledge and ability of the individuals in a managerial position to fulfill some specific management activities,</a:t>
            </a:r>
            <a:endParaRPr lang="en-US" dirty="0">
              <a:solidFill>
                <a:schemeClr val="bg2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E9C450B1-121D-41BA-98B6-8637A61BF01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11817658" y="2678924"/>
            <a:ext cx="376134" cy="3567951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601C1-348E-4149-A60A-012B14EBE97F}" type="slidenum">
              <a:rPr lang="en-US" noProof="0" smtClean="0"/>
              <a:t>6</a:t>
            </a:fld>
            <a:endParaRPr lang="en-US" noProof="0" dirty="0"/>
          </a:p>
        </p:txBody>
      </p:sp>
      <p:sp>
        <p:nvSpPr>
          <p:cNvPr id="16" name="TextBox 15"/>
          <p:cNvSpPr txBox="1"/>
          <p:nvPr/>
        </p:nvSpPr>
        <p:spPr>
          <a:xfrm>
            <a:off x="152655" y="230373"/>
            <a:ext cx="77539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6</a:t>
            </a:r>
            <a:endParaRPr lang="ar-SA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8955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ve of Books">
            <a:extLst>
              <a:ext uri="{FF2B5EF4-FFF2-40B4-BE49-F238E27FC236}">
                <a16:creationId xmlns="" xmlns:a16="http://schemas.microsoft.com/office/drawing/2014/main" id="{FBB46495-013C-46DC-81C8-17EAD10C45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D01CDF87-5947-46B9-A981-52B94561B15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9118063" y="765851"/>
            <a:ext cx="3068515" cy="1659371"/>
          </a:xfrm>
          <a:prstGeom prst="rect">
            <a:avLst/>
          </a:prstGeom>
          <a:solidFill>
            <a:schemeClr val="accent5">
              <a:alpha val="6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1" name="Graphic 10" descr="Open Book">
            <a:extLst>
              <a:ext uri="{FF2B5EF4-FFF2-40B4-BE49-F238E27FC236}">
                <a16:creationId xmlns="" xmlns:a16="http://schemas.microsoft.com/office/drawing/2014/main" id="{9B48478B-C282-4F92-A5C1-94533F4C6C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 bwMode="black">
          <a:xfrm>
            <a:off x="9716350" y="1188945"/>
            <a:ext cx="756000" cy="756000"/>
          </a:xfrm>
          <a:prstGeom prst="rect">
            <a:avLst/>
          </a:prstGeom>
        </p:spPr>
      </p:pic>
      <p:pic>
        <p:nvPicPr>
          <p:cNvPr id="10" name="Graphic 9" descr="Clapper board">
            <a:extLst>
              <a:ext uri="{FF2B5EF4-FFF2-40B4-BE49-F238E27FC236}">
                <a16:creationId xmlns="" xmlns:a16="http://schemas.microsoft.com/office/drawing/2014/main" id="{C61FD2B4-2DF6-4919-ADA5-D8512EA9AF5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 bwMode="black">
          <a:xfrm>
            <a:off x="10868148" y="1144985"/>
            <a:ext cx="756000" cy="756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3C089318-7463-4911-97A4-30D30D408A6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-2236" y="2522305"/>
            <a:ext cx="376134" cy="3567951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0C4755A4-C6F3-4F77-8594-E673AE6621C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527125" y="2524913"/>
            <a:ext cx="8481645" cy="3563377"/>
          </a:xfrm>
          <a:prstGeom prst="rect">
            <a:avLst/>
          </a:prstGeom>
          <a:solidFill>
            <a:schemeClr val="tx1">
              <a:alpha val="8470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DDC9C604-71A9-4A75-AB45-E44E02F0D98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i="1" dirty="0" smtClean="0"/>
              <a:t> </a:t>
            </a:r>
            <a:r>
              <a:rPr lang="en-US" i="1" smtClean="0"/>
              <a:t>Principles of </a:t>
            </a:r>
            <a:r>
              <a:rPr lang="en-US" i="1" dirty="0"/>
              <a:t>Management Flashcards ... (</a:t>
            </a:r>
            <a:r>
              <a:rPr lang="en-US" i="1" dirty="0" err="1"/>
              <a:t>n.d.</a:t>
            </a:r>
            <a:r>
              <a:rPr lang="en-US" i="1" dirty="0"/>
              <a:t>). </a:t>
            </a:r>
            <a:r>
              <a:rPr lang="en-US" i="1" dirty="0" smtClean="0"/>
              <a:t>Retrieved, </a:t>
            </a:r>
            <a:r>
              <a:rPr lang="en-US" i="1" dirty="0"/>
              <a:t>2021, from </a:t>
            </a:r>
            <a:r>
              <a:rPr lang="en-US" i="1" dirty="0">
                <a:hlinkClick r:id="rId8"/>
              </a:rPr>
              <a:t>https://quizlet.com/136530455/interpersonal-conflict-and-conflict-management-flash-cards/</a:t>
            </a:r>
            <a:r>
              <a:rPr lang="en-US" i="1" dirty="0"/>
              <a:t> </a:t>
            </a:r>
          </a:p>
          <a:p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4CA9F0E1-FD08-4049-8F4B-43926E8ED6D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9118064" y="2524912"/>
            <a:ext cx="3068514" cy="356337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E834FBDA-66C1-443E-A935-5C3C6B1F02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601C1-348E-4149-A60A-012B14EBE97F}" type="slidenum">
              <a:rPr lang="en-US" noProof="0" smtClean="0"/>
              <a:t>7</a:t>
            </a:fld>
            <a:endParaRPr lang="en-US" noProof="0" dirty="0"/>
          </a:p>
        </p:txBody>
      </p:sp>
      <p:sp>
        <p:nvSpPr>
          <p:cNvPr id="12" name="TextBox 11"/>
          <p:cNvSpPr txBox="1"/>
          <p:nvPr/>
        </p:nvSpPr>
        <p:spPr>
          <a:xfrm>
            <a:off x="152655" y="230373"/>
            <a:ext cx="77539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7</a:t>
            </a:r>
            <a:endParaRPr lang="ar-SA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8833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hlinkClick r:id="rId2"/>
            <a:extLst>
              <a:ext uri="{FF2B5EF4-FFF2-40B4-BE49-F238E27FC236}">
                <a16:creationId xmlns="" xmlns:a16="http://schemas.microsoft.com/office/drawing/2014/main" id="{5FC6C278-4035-446A-A94B-030E792FDDF5}"/>
              </a:ext>
            </a:extLst>
          </p:cNvPr>
          <p:cNvSpPr txBox="1"/>
          <p:nvPr/>
        </p:nvSpPr>
        <p:spPr>
          <a:xfrm>
            <a:off x="1534934" y="3335268"/>
            <a:ext cx="9096374" cy="193899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sz="6000" u="sng" dirty="0" smtClean="0">
                <a:solidFill>
                  <a:srgbClr val="0070C0"/>
                </a:solidFill>
              </a:rPr>
              <a:t>Thank you </a:t>
            </a:r>
            <a:endParaRPr lang="en-US" sz="6000" u="sng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601C1-348E-4149-A60A-012B14EBE97F}" type="slidenum">
              <a:rPr lang="en-US" noProof="0" smtClean="0"/>
              <a:t>8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394598200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Custom 18">
      <a:dk1>
        <a:srgbClr val="FFFFFF"/>
      </a:dk1>
      <a:lt1>
        <a:sysClr val="window" lastClr="FFFFFF"/>
      </a:lt1>
      <a:dk2>
        <a:srgbClr val="454545"/>
      </a:dk2>
      <a:lt2>
        <a:srgbClr val="595959"/>
      </a:lt2>
      <a:accent1>
        <a:srgbClr val="586EA6"/>
      </a:accent1>
      <a:accent2>
        <a:srgbClr val="B71E42"/>
      </a:accent2>
      <a:accent3>
        <a:srgbClr val="002060"/>
      </a:accent3>
      <a:accent4>
        <a:srgbClr val="586EA6"/>
      </a:accent4>
      <a:accent5>
        <a:srgbClr val="586EA6"/>
      </a:accent5>
      <a:accent6>
        <a:srgbClr val="6892A0"/>
      </a:accent6>
      <a:hlink>
        <a:srgbClr val="B71E42"/>
      </a:hlink>
      <a:folHlink>
        <a:srgbClr val="586EA6"/>
      </a:folHlink>
    </a:clrScheme>
    <a:fontScheme name="Defaul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TF00915908_Getting to know your classmate_RVA_v3.potx" id="{3AB90CC0-EE9A-4719-A10E-2B9C37D95451}" vid="{F0D04700-138B-4F65-8F40-43A8301C62D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291512c1ee715ab617f4c07df79fc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8256c27c40ca5c40ce1cf6c44f0205df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1225736-1374-4CAC-8B19-47C9871FFC7D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2.xml><?xml version="1.0" encoding="utf-8"?>
<ds:datastoreItem xmlns:ds="http://schemas.openxmlformats.org/officeDocument/2006/customXml" ds:itemID="{01A50BC3-FC9F-491A-A65B-E638982E345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C3F4922-B139-402E-9C20-CC7FB72E5B5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Getting to know your classmate</Template>
  <TotalTime>0</TotalTime>
  <Words>154</Words>
  <Application>Microsoft Office PowerPoint</Application>
  <PresentationFormat>Widescreen</PresentationFormat>
  <Paragraphs>45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Tahoma</vt:lpstr>
      <vt:lpstr>Wingdings 2</vt:lpstr>
      <vt:lpstr>Frame</vt:lpstr>
      <vt:lpstr>Types of Managers</vt:lpstr>
      <vt:lpstr>Content</vt:lpstr>
      <vt:lpstr>Introduction</vt:lpstr>
      <vt:lpstr>Types of managers</vt:lpstr>
      <vt:lpstr>Managerial skills.</vt:lpstr>
      <vt:lpstr>Conclusion</vt:lpstr>
      <vt:lpstr>References</vt:lpstr>
      <vt:lpstr>PowerPoint Presentation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2021-04-13T21:41:40Z</dcterms:created>
  <dcterms:modified xsi:type="dcterms:W3CDTF">2021-05-23T09:59:07Z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