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2" r:id="rId6"/>
    <p:sldId id="263" r:id="rId7"/>
    <p:sldId id="261" r:id="rId8"/>
    <p:sldId id="26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4/13/2022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4/13/2022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4/13/2022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4/13/2022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5753" y="-374229"/>
            <a:ext cx="8308958" cy="1687873"/>
          </a:xfrm>
        </p:spPr>
        <p:txBody>
          <a:bodyPr/>
          <a:lstStyle/>
          <a:p>
            <a:r>
              <a:rPr lang="en-US" sz="2400" b="1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LIBYAN INTERNATIONAL MEDICAL UNVIVERSITY</a:t>
            </a:r>
            <a:br>
              <a:rPr lang="en-US" sz="2400" b="1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FACULTY OF BUSINESS ADMINISTRATION</a:t>
            </a:r>
            <a:endParaRPr lang="en-GB" sz="2400" b="1" spc="-1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7" y="2936381"/>
            <a:ext cx="6815669" cy="1320802"/>
          </a:xfrm>
        </p:spPr>
        <p:txBody>
          <a:bodyPr>
            <a:noAutofit/>
          </a:bodyPr>
          <a:lstStyle/>
          <a:p>
            <a:r>
              <a:rPr lang="en-US" sz="4000" b="1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Errors Found in Researches</a:t>
            </a:r>
            <a:endParaRPr lang="en-GB" sz="4000" b="1" spc="-1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4157" y="102290"/>
            <a:ext cx="2032202" cy="210784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05" y="102290"/>
            <a:ext cx="2032202" cy="210784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4105" y="5834129"/>
            <a:ext cx="26491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By: </a:t>
            </a:r>
            <a:r>
              <a:rPr lang="en-US" b="1" dirty="0" err="1" smtClean="0"/>
              <a:t>Shahd</a:t>
            </a:r>
            <a:r>
              <a:rPr lang="en-US" b="1" dirty="0" smtClean="0"/>
              <a:t> Salah</a:t>
            </a:r>
          </a:p>
          <a:p>
            <a:r>
              <a:rPr lang="en-US" b="1" dirty="0" smtClean="0"/>
              <a:t>3817</a:t>
            </a:r>
          </a:p>
          <a:p>
            <a:r>
              <a:rPr lang="en-US" b="1" dirty="0" smtClean="0"/>
              <a:t>Shahd_3817@limu.edu.ly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31576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253065"/>
            <a:ext cx="9601196" cy="1303867"/>
          </a:xfrm>
        </p:spPr>
        <p:txBody>
          <a:bodyPr/>
          <a:lstStyle/>
          <a:p>
            <a:pPr algn="l"/>
            <a:r>
              <a:rPr lang="en-US" b="1" spc="-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Table of Content :</a:t>
            </a:r>
            <a:endParaRPr lang="en-GB" b="1" spc="-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Common errors found in students’ research projects</a:t>
            </a:r>
          </a:p>
          <a:p>
            <a:r>
              <a:rPr lang="en-US" dirty="0" smtClean="0"/>
              <a:t>Importance of correct punctuation and grammar</a:t>
            </a:r>
          </a:p>
          <a:p>
            <a:r>
              <a:rPr lang="en-US" dirty="0" smtClean="0"/>
              <a:t>Conclusion</a:t>
            </a:r>
          </a:p>
          <a:p>
            <a:r>
              <a:rPr lang="en-US" dirty="0" smtClean="0"/>
              <a:t>References</a:t>
            </a:r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1333409" y="5675813"/>
            <a:ext cx="3219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2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719329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441149"/>
            <a:ext cx="9601196" cy="1303867"/>
          </a:xfrm>
        </p:spPr>
        <p:txBody>
          <a:bodyPr>
            <a:normAutofit/>
          </a:bodyPr>
          <a:lstStyle/>
          <a:p>
            <a:r>
              <a:rPr lang="en-US" sz="5400" b="1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endParaRPr lang="en-GB" sz="5400" b="1" spc="-1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756987"/>
            <a:ext cx="9601196" cy="33189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dirty="0" smtClean="0"/>
              <a:t>Making mistakes when conducting and reporting a research is very common between students which eventually affects their grades so some of these errors will be discussed here to help avoid them in the future.</a:t>
            </a:r>
            <a:endParaRPr lang="en-GB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1333408" y="5675813"/>
            <a:ext cx="3048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3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1384395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02795" y="824248"/>
            <a:ext cx="69661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Common Errors Found in Researches</a:t>
            </a:r>
            <a:endParaRPr lang="en-GB" sz="3600" b="1" spc="-1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2266682" y="1470579"/>
            <a:ext cx="7638367" cy="1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301363" y="1724655"/>
            <a:ext cx="9569003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2400" b="1" dirty="0"/>
              <a:t>Vague research questions : </a:t>
            </a:r>
            <a:r>
              <a:rPr lang="en-GB" sz="2400" dirty="0"/>
              <a:t>While choosing a research topic, be very clear about the question it is going to answer.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2400" b="1" dirty="0"/>
              <a:t>Using complex language : </a:t>
            </a:r>
            <a:r>
              <a:rPr lang="en-US" sz="2400" dirty="0"/>
              <a:t>Don’t fill your paper with long and complex sentences, the simpler the paper is the more it helps </a:t>
            </a:r>
            <a:r>
              <a:rPr lang="en-GB" sz="2400" dirty="0"/>
              <a:t>retain the reader’s interest in </a:t>
            </a:r>
            <a:r>
              <a:rPr lang="en-GB" sz="2400" dirty="0" smtClean="0"/>
              <a:t>it.</a:t>
            </a:r>
            <a:endParaRPr lang="en-GB" sz="2400" dirty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2400" b="1" dirty="0"/>
              <a:t>Poor abstract : </a:t>
            </a:r>
            <a:r>
              <a:rPr lang="en-US" sz="2400" dirty="0"/>
              <a:t>The abstract should only highlight the significant </a:t>
            </a:r>
            <a:r>
              <a:rPr lang="en-US" sz="2400" dirty="0" smtClean="0"/>
              <a:t>points </a:t>
            </a:r>
            <a:r>
              <a:rPr lang="en-US" sz="2400" dirty="0"/>
              <a:t>of your </a:t>
            </a:r>
            <a:r>
              <a:rPr lang="en-US" sz="2400" dirty="0" smtClean="0"/>
              <a:t>work and covers the essence of each section in a clear way so don’t stretch it beyond the </a:t>
            </a:r>
            <a:r>
              <a:rPr lang="en-GB" sz="2400" dirty="0" smtClean="0"/>
              <a:t>stipulated </a:t>
            </a:r>
            <a:r>
              <a:rPr lang="en-GB" sz="2400" dirty="0"/>
              <a:t>word </a:t>
            </a:r>
            <a:r>
              <a:rPr lang="en-GB" sz="2400" dirty="0" smtClean="0"/>
              <a:t>limit.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2400" b="1" dirty="0" smtClean="0"/>
              <a:t>Going off topic : </a:t>
            </a:r>
            <a:r>
              <a:rPr lang="en-GB" sz="2400" dirty="0"/>
              <a:t>Do not deviate from your research points at any part of the paper and keep each section direct and to the point.</a:t>
            </a:r>
            <a:endParaRPr lang="en-GB" sz="2400" dirty="0" smtClean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en-US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1320530" y="5679584"/>
            <a:ext cx="3048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4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398980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4505" y="1006941"/>
            <a:ext cx="102364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Importance of Punctuation and Grammar in Researches</a:t>
            </a:r>
            <a:endParaRPr lang="en-GB" sz="3600" b="1" spc="-1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974505" y="1653272"/>
            <a:ext cx="1023645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323677" y="1878342"/>
            <a:ext cx="953811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Punctuation</a:t>
            </a:r>
            <a:r>
              <a:rPr lang="en-GB" sz="2400" dirty="0"/>
              <a:t> helps convey the </a:t>
            </a:r>
            <a:r>
              <a:rPr lang="en-GB" sz="2400" dirty="0" smtClean="0"/>
              <a:t>accurate </a:t>
            </a:r>
            <a:r>
              <a:rPr lang="en-GB" sz="2400" dirty="0"/>
              <a:t>meaning of a </a:t>
            </a:r>
            <a:r>
              <a:rPr lang="en-GB" sz="2400" dirty="0" smtClean="0"/>
              <a:t>sentence </a:t>
            </a:r>
            <a:r>
              <a:rPr lang="en-GB" sz="2400" dirty="0"/>
              <a:t>and in fact can even change the </a:t>
            </a:r>
            <a:r>
              <a:rPr lang="en-GB" sz="2400" dirty="0" smtClean="0"/>
              <a:t>meaning of it.</a:t>
            </a:r>
          </a:p>
          <a:p>
            <a:r>
              <a:rPr lang="en-US" sz="2400" b="1" dirty="0" smtClean="0"/>
              <a:t>Example : </a:t>
            </a:r>
            <a:r>
              <a:rPr lang="en-US" sz="2400" dirty="0" smtClean="0"/>
              <a:t>Let’s eat, kids</a:t>
            </a:r>
          </a:p>
          <a:p>
            <a:r>
              <a:rPr lang="en-US" sz="2400" b="1" dirty="0"/>
              <a:t> </a:t>
            </a:r>
            <a:r>
              <a:rPr lang="en-US" sz="2400" b="1" dirty="0" smtClean="0"/>
              <a:t>                 </a:t>
            </a:r>
            <a:r>
              <a:rPr lang="en-US" sz="2400" dirty="0" smtClean="0"/>
              <a:t>Let’s eat kids</a:t>
            </a:r>
            <a:endParaRPr lang="en-GB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323677" y="3673071"/>
            <a:ext cx="98872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Grammar</a:t>
            </a:r>
            <a:r>
              <a:rPr lang="en-GB" sz="2400" dirty="0"/>
              <a:t> is important because it provides information that helps the reader's </a:t>
            </a:r>
            <a:r>
              <a:rPr lang="en-GB" sz="2400" dirty="0" smtClean="0"/>
              <a:t>comprehension, it also helps convey accurate meaning from the author to the audience and like the punctuation both make the research more understandable.</a:t>
            </a:r>
            <a:endParaRPr lang="en-GB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1320530" y="5666704"/>
            <a:ext cx="3048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5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606177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356096"/>
            <a:ext cx="9601196" cy="1303867"/>
          </a:xfrm>
        </p:spPr>
        <p:txBody>
          <a:bodyPr>
            <a:normAutofit/>
          </a:bodyPr>
          <a:lstStyle/>
          <a:p>
            <a:r>
              <a:rPr lang="en-US" sz="5400" b="1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</a:t>
            </a:r>
            <a:endParaRPr lang="en-GB" sz="5400" b="1" spc="-1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878904"/>
            <a:ext cx="9601196" cy="33189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dirty="0"/>
              <a:t>W</a:t>
            </a:r>
            <a:r>
              <a:rPr lang="en-US" sz="3200" dirty="0" smtClean="0"/>
              <a:t>riting research paper isn’t the easiest thing to do but with the right instructions and by avoiding the common errors that were discussed it will be a lot easier.</a:t>
            </a:r>
            <a:endParaRPr lang="en-GB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1320529" y="5679583"/>
            <a:ext cx="3048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6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1411091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394256"/>
            <a:ext cx="9601196" cy="1303867"/>
          </a:xfrm>
        </p:spPr>
        <p:txBody>
          <a:bodyPr>
            <a:normAutofit/>
          </a:bodyPr>
          <a:lstStyle/>
          <a:p>
            <a:r>
              <a:rPr lang="en-US" sz="5400" b="1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References</a:t>
            </a:r>
            <a:endParaRPr lang="en-GB" sz="5400" b="1" spc="-1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i="1" dirty="0"/>
              <a:t>10 common stylistic mistakes to avoid when writing a research paper</a:t>
            </a:r>
            <a:r>
              <a:rPr lang="en-GB" sz="2000" dirty="0"/>
              <a:t>. Knowledge E. (</a:t>
            </a:r>
            <a:r>
              <a:rPr lang="en-GB" sz="2000" dirty="0" err="1"/>
              <a:t>n.d.</a:t>
            </a:r>
            <a:r>
              <a:rPr lang="en-GB" sz="2000" dirty="0"/>
              <a:t>). Retrieved April 11, 2022, from https://knowledgee.com/blog_updates/10-common-stylistic-mistakes-to-avoid-when-writing-a-research-paper/ </a:t>
            </a:r>
            <a:endParaRPr lang="en-GB" sz="2000" dirty="0" smtClean="0"/>
          </a:p>
          <a:p>
            <a:r>
              <a:rPr lang="en-GB" sz="2000" dirty="0"/>
              <a:t>MacMillan, G. (2021, February 8). </a:t>
            </a:r>
            <a:r>
              <a:rPr lang="en-GB" sz="2000" i="1" dirty="0"/>
              <a:t>The importance of grammar, punctuation, spelling, and capitalization</a:t>
            </a:r>
            <a:r>
              <a:rPr lang="en-GB" sz="2000" dirty="0"/>
              <a:t>. LinkedIn. Retrieved April 11, 2022, from https://www.linkedin.com/pulse/importance-grammar-punctuation-spelling-gregg-macmillan#:~:text=Grammar%20is%20important%20because%20it,your%20readers%20with%20clear%20communication. </a:t>
            </a:r>
          </a:p>
          <a:p>
            <a:endParaRPr lang="en-GB" sz="2000" dirty="0"/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1320529" y="5675813"/>
            <a:ext cx="3048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7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3355904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2232216"/>
            <a:ext cx="6815669" cy="1515533"/>
          </a:xfrm>
        </p:spPr>
        <p:txBody>
          <a:bodyPr/>
          <a:lstStyle/>
          <a:p>
            <a:r>
              <a:rPr lang="en-US" sz="7200" b="1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</a:t>
            </a:r>
            <a:endParaRPr lang="en-GB" sz="7200" b="1" spc="-1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829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250</TotalTime>
  <Words>339</Words>
  <Application>Microsoft Office PowerPoint</Application>
  <PresentationFormat>Widescreen</PresentationFormat>
  <Paragraphs>36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Garamond</vt:lpstr>
      <vt:lpstr>Organic</vt:lpstr>
      <vt:lpstr>LIBYAN INTERNATIONAL MEDICAL UNVIVERSITY FACULTY OF BUSINESS ADMINISTRATION</vt:lpstr>
      <vt:lpstr>Table of Content :</vt:lpstr>
      <vt:lpstr>Introduction</vt:lpstr>
      <vt:lpstr>PowerPoint Presentation</vt:lpstr>
      <vt:lpstr>PowerPoint Presentation</vt:lpstr>
      <vt:lpstr>Conclusion</vt:lpstr>
      <vt:lpstr>References</vt:lpstr>
      <vt:lpstr>Thank You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LIBYAN INTERNATIONAL MEDICAL UNVIVERSITY FACULTY OF BUSINESS ADMINISTRATION</dc:title>
  <dc:creator>Microsoft account</dc:creator>
  <cp:lastModifiedBy>Microsoft account</cp:lastModifiedBy>
  <cp:revision>23</cp:revision>
  <dcterms:created xsi:type="dcterms:W3CDTF">2022-04-10T18:46:05Z</dcterms:created>
  <dcterms:modified xsi:type="dcterms:W3CDTF">2022-04-13T12:14:33Z</dcterms:modified>
</cp:coreProperties>
</file>