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12/13/2020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6F5F82-CC9A-304D-942D-DF0BBEEDD87C}"/>
              </a:ext>
            </a:extLst>
          </p:cNvPr>
          <p:cNvSpPr>
            <a:spLocks noGrp="1"/>
          </p:cNvSpPr>
          <p:nvPr>
            <p:ph type="ctrTitle"/>
          </p:nvPr>
        </p:nvSpPr>
        <p:spPr>
          <a:xfrm>
            <a:off x="2497137" y="2409591"/>
            <a:ext cx="7197726" cy="2421464"/>
          </a:xfrm>
        </p:spPr>
        <p:txBody>
          <a:bodyPr/>
          <a:lstStyle/>
          <a:p>
            <a:pPr algn="l"/>
            <a:r>
              <a:rPr lang="en-US" b="1"/>
              <a:t>Come to terms with the meaning of political socialization </a:t>
            </a:r>
          </a:p>
        </p:txBody>
      </p:sp>
      <p:sp>
        <p:nvSpPr>
          <p:cNvPr id="3" name="Subtitle 2">
            <a:extLst>
              <a:ext uri="{FF2B5EF4-FFF2-40B4-BE49-F238E27FC236}">
                <a16:creationId xmlns:a16="http://schemas.microsoft.com/office/drawing/2014/main" xmlns="" id="{F4BC593C-171B-524E-A114-7F454B452785}"/>
              </a:ext>
            </a:extLst>
          </p:cNvPr>
          <p:cNvSpPr>
            <a:spLocks noGrp="1"/>
          </p:cNvSpPr>
          <p:nvPr>
            <p:ph type="subTitle" idx="1"/>
          </p:nvPr>
        </p:nvSpPr>
        <p:spPr>
          <a:xfrm>
            <a:off x="2497137" y="4923312"/>
            <a:ext cx="7197726" cy="1459676"/>
          </a:xfrm>
        </p:spPr>
        <p:txBody>
          <a:bodyPr anchor="ctr"/>
          <a:lstStyle/>
          <a:p>
            <a:pPr algn="l"/>
            <a:r>
              <a:rPr lang="en-US" b="1"/>
              <a:t>By:wesam suweidi </a:t>
            </a:r>
          </a:p>
          <a:p>
            <a:pPr algn="l"/>
            <a:r>
              <a:rPr lang="en-US" b="1"/>
              <a:t>E-mail:wesam_2880@limu.edu.ly </a:t>
            </a:r>
          </a:p>
          <a:p>
            <a:pPr algn="l"/>
            <a:r>
              <a:rPr lang="en-US" b="1"/>
              <a:t>Date: dec/3/2020</a:t>
            </a:r>
          </a:p>
        </p:txBody>
      </p:sp>
      <p:pic>
        <p:nvPicPr>
          <p:cNvPr id="4" name="Picture 4">
            <a:extLst>
              <a:ext uri="{FF2B5EF4-FFF2-40B4-BE49-F238E27FC236}">
                <a16:creationId xmlns:a16="http://schemas.microsoft.com/office/drawing/2014/main" xmlns="" id="{1978ECFE-BA2E-FA4E-BDED-621C794D10C5}"/>
              </a:ext>
            </a:extLst>
          </p:cNvPr>
          <p:cNvPicPr>
            <a:picLocks noChangeAspect="1"/>
          </p:cNvPicPr>
          <p:nvPr/>
        </p:nvPicPr>
        <p:blipFill>
          <a:blip r:embed="rId2"/>
          <a:stretch>
            <a:fillRect/>
          </a:stretch>
        </p:blipFill>
        <p:spPr>
          <a:xfrm>
            <a:off x="145693" y="125900"/>
            <a:ext cx="2351444" cy="2318438"/>
          </a:xfrm>
          <a:prstGeom prst="rect">
            <a:avLst/>
          </a:prstGeom>
        </p:spPr>
      </p:pic>
      <p:pic>
        <p:nvPicPr>
          <p:cNvPr id="5" name="Picture 5">
            <a:extLst>
              <a:ext uri="{FF2B5EF4-FFF2-40B4-BE49-F238E27FC236}">
                <a16:creationId xmlns:a16="http://schemas.microsoft.com/office/drawing/2014/main" xmlns="" id="{BADA77C9-9942-D949-990A-6A7DC54B4345}"/>
              </a:ext>
            </a:extLst>
          </p:cNvPr>
          <p:cNvPicPr>
            <a:picLocks noChangeAspect="1"/>
          </p:cNvPicPr>
          <p:nvPr/>
        </p:nvPicPr>
        <p:blipFill>
          <a:blip r:embed="rId3"/>
          <a:stretch>
            <a:fillRect/>
          </a:stretch>
        </p:blipFill>
        <p:spPr>
          <a:xfrm>
            <a:off x="9727870" y="125901"/>
            <a:ext cx="2318438" cy="2318438"/>
          </a:xfrm>
          <a:prstGeom prst="rect">
            <a:avLst/>
          </a:prstGeom>
        </p:spPr>
      </p:pic>
      <p:sp>
        <p:nvSpPr>
          <p:cNvPr id="6" name="TextBox 5"/>
          <p:cNvSpPr txBox="1"/>
          <p:nvPr/>
        </p:nvSpPr>
        <p:spPr>
          <a:xfrm>
            <a:off x="2931886" y="934321"/>
            <a:ext cx="5935780" cy="1261884"/>
          </a:xfrm>
          <a:prstGeom prst="rect">
            <a:avLst/>
          </a:prstGeom>
          <a:noFill/>
        </p:spPr>
        <p:txBody>
          <a:bodyPr wrap="square" rtlCol="1">
            <a:spAutoFit/>
          </a:bodyPr>
          <a:lstStyle/>
          <a:p>
            <a:pPr algn="ctr"/>
            <a:r>
              <a:rPr lang="en-US" sz="2800" dirty="0">
                <a:latin typeface="Times New Roman" pitchFamily="18" charset="0"/>
                <a:cs typeface="Times New Roman" pitchFamily="18" charset="0"/>
              </a:rPr>
              <a:t>Libyan International Medical University</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t>
            </a:r>
            <a:r>
              <a:rPr lang="en-US" sz="2400" dirty="0">
                <a:latin typeface="Times New Roman" pitchFamily="18" charset="0"/>
                <a:cs typeface="Times New Roman" pitchFamily="18" charset="0"/>
              </a:rPr>
              <a:t>Faculty Of Business Administration </a:t>
            </a:r>
            <a:endParaRPr lang="ar-SA" sz="2800" dirty="0"/>
          </a:p>
          <a:p>
            <a:endParaRPr lang="ar-SA" sz="2000" dirty="0"/>
          </a:p>
        </p:txBody>
      </p:sp>
    </p:spTree>
    <p:extLst>
      <p:ext uri="{BB962C8B-B14F-4D97-AF65-F5344CB8AC3E}">
        <p14:creationId xmlns:p14="http://schemas.microsoft.com/office/powerpoint/2010/main" val="2309900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A4CE11-2718-E14A-94E3-7068919CF776}"/>
              </a:ext>
            </a:extLst>
          </p:cNvPr>
          <p:cNvSpPr>
            <a:spLocks noGrp="1"/>
          </p:cNvSpPr>
          <p:nvPr>
            <p:ph type="title"/>
          </p:nvPr>
        </p:nvSpPr>
        <p:spPr/>
        <p:txBody>
          <a:bodyPr>
            <a:normAutofit/>
          </a:bodyPr>
          <a:lstStyle/>
          <a:p>
            <a:r>
              <a:rPr lang="en-US" sz="4800"/>
              <a:t>Contents</a:t>
            </a:r>
          </a:p>
        </p:txBody>
      </p:sp>
      <p:sp>
        <p:nvSpPr>
          <p:cNvPr id="3" name="Content Placeholder 2">
            <a:extLst>
              <a:ext uri="{FF2B5EF4-FFF2-40B4-BE49-F238E27FC236}">
                <a16:creationId xmlns:a16="http://schemas.microsoft.com/office/drawing/2014/main" xmlns="" id="{66043416-EC41-2040-A348-7A260D990200}"/>
              </a:ext>
            </a:extLst>
          </p:cNvPr>
          <p:cNvSpPr>
            <a:spLocks noGrp="1"/>
          </p:cNvSpPr>
          <p:nvPr>
            <p:ph idx="1"/>
          </p:nvPr>
        </p:nvSpPr>
        <p:spPr/>
        <p:txBody>
          <a:bodyPr anchor="t">
            <a:normAutofit/>
          </a:bodyPr>
          <a:lstStyle/>
          <a:p>
            <a:r>
              <a:rPr lang="en-US" sz="4000"/>
              <a:t>The meaning of political socialization</a:t>
            </a:r>
          </a:p>
          <a:p>
            <a:r>
              <a:rPr lang="en-US" sz="4000"/>
              <a:t> political socialization Influence </a:t>
            </a:r>
          </a:p>
          <a:p>
            <a:r>
              <a:rPr lang="en-US" sz="4000"/>
              <a:t>Conclusion </a:t>
            </a:r>
          </a:p>
          <a:p>
            <a:r>
              <a:rPr lang="en-US" sz="4000"/>
              <a:t>References </a:t>
            </a:r>
          </a:p>
        </p:txBody>
      </p:sp>
    </p:spTree>
    <p:extLst>
      <p:ext uri="{BB962C8B-B14F-4D97-AF65-F5344CB8AC3E}">
        <p14:creationId xmlns:p14="http://schemas.microsoft.com/office/powerpoint/2010/main" val="1419457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8A3ABA-C2B7-8840-8253-2B933D0ABE37}"/>
              </a:ext>
            </a:extLst>
          </p:cNvPr>
          <p:cNvSpPr>
            <a:spLocks noGrp="1"/>
          </p:cNvSpPr>
          <p:nvPr>
            <p:ph type="title"/>
          </p:nvPr>
        </p:nvSpPr>
        <p:spPr>
          <a:xfrm>
            <a:off x="784761" y="506898"/>
            <a:ext cx="10131425" cy="1456267"/>
          </a:xfrm>
        </p:spPr>
        <p:txBody>
          <a:bodyPr/>
          <a:lstStyle/>
          <a:p>
            <a:r>
              <a:rPr lang="en-US"/>
              <a:t>The meaning of political socialization </a:t>
            </a:r>
          </a:p>
        </p:txBody>
      </p:sp>
      <p:sp>
        <p:nvSpPr>
          <p:cNvPr id="3" name="Content Placeholder 2">
            <a:extLst>
              <a:ext uri="{FF2B5EF4-FFF2-40B4-BE49-F238E27FC236}">
                <a16:creationId xmlns:a16="http://schemas.microsoft.com/office/drawing/2014/main" xmlns="" id="{689FED53-A23F-BF49-B348-A593CDE514A7}"/>
              </a:ext>
            </a:extLst>
          </p:cNvPr>
          <p:cNvSpPr>
            <a:spLocks noGrp="1"/>
          </p:cNvSpPr>
          <p:nvPr>
            <p:ph idx="1"/>
          </p:nvPr>
        </p:nvSpPr>
        <p:spPr>
          <a:xfrm>
            <a:off x="685800" y="1963165"/>
            <a:ext cx="10131425" cy="3649133"/>
          </a:xfrm>
        </p:spPr>
        <p:txBody>
          <a:bodyPr anchor="t">
            <a:normAutofit/>
          </a:bodyPr>
          <a:lstStyle/>
          <a:p>
            <a:pPr marL="0" indent="0">
              <a:buNone/>
            </a:pPr>
            <a:endParaRPr lang="en-US" sz="2400" b="1"/>
          </a:p>
          <a:p>
            <a:pPr marL="0" indent="0">
              <a:buNone/>
            </a:pPr>
            <a:r>
              <a:rPr lang="en-US" sz="2400" b="1" i="1">
                <a:effectLst/>
                <a:latin typeface="Open Sans"/>
              </a:rPr>
              <a:t>It’s the process which a person develops political beliefs and opinions that influence their behavior in social spheres</a:t>
            </a:r>
            <a:r>
              <a:rPr lang="en-US" sz="2400" b="1" i="0">
                <a:effectLst/>
                <a:latin typeface="Open Sans"/>
              </a:rPr>
              <a:t>. </a:t>
            </a:r>
            <a:endParaRPr lang="en-US" sz="2400" b="1"/>
          </a:p>
        </p:txBody>
      </p:sp>
      <p:pic>
        <p:nvPicPr>
          <p:cNvPr id="4" name="Picture 4">
            <a:extLst>
              <a:ext uri="{FF2B5EF4-FFF2-40B4-BE49-F238E27FC236}">
                <a16:creationId xmlns:a16="http://schemas.microsoft.com/office/drawing/2014/main" xmlns="" id="{D7F5CBD7-F0E8-A546-9CD6-86D58B5FF5DC}"/>
              </a:ext>
            </a:extLst>
          </p:cNvPr>
          <p:cNvPicPr>
            <a:picLocks noChangeAspect="1"/>
          </p:cNvPicPr>
          <p:nvPr/>
        </p:nvPicPr>
        <p:blipFill>
          <a:blip r:embed="rId2"/>
          <a:stretch>
            <a:fillRect/>
          </a:stretch>
        </p:blipFill>
        <p:spPr>
          <a:xfrm>
            <a:off x="6934792" y="3429000"/>
            <a:ext cx="5257208" cy="3429000"/>
          </a:xfrm>
          <a:prstGeom prst="rect">
            <a:avLst/>
          </a:prstGeom>
        </p:spPr>
      </p:pic>
    </p:spTree>
    <p:extLst>
      <p:ext uri="{BB962C8B-B14F-4D97-AF65-F5344CB8AC3E}">
        <p14:creationId xmlns:p14="http://schemas.microsoft.com/office/powerpoint/2010/main" val="3281659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410A90-B643-DB49-8C66-00B47A151CB4}"/>
              </a:ext>
            </a:extLst>
          </p:cNvPr>
          <p:cNvSpPr>
            <a:spLocks noGrp="1"/>
          </p:cNvSpPr>
          <p:nvPr>
            <p:ph type="title"/>
          </p:nvPr>
        </p:nvSpPr>
        <p:spPr/>
        <p:txBody>
          <a:bodyPr/>
          <a:lstStyle/>
          <a:p>
            <a:r>
              <a:rPr lang="en-US"/>
              <a:t>Political socialization influence </a:t>
            </a:r>
          </a:p>
        </p:txBody>
      </p:sp>
      <p:sp>
        <p:nvSpPr>
          <p:cNvPr id="3" name="Content Placeholder 2">
            <a:extLst>
              <a:ext uri="{FF2B5EF4-FFF2-40B4-BE49-F238E27FC236}">
                <a16:creationId xmlns:a16="http://schemas.microsoft.com/office/drawing/2014/main" xmlns="" id="{14449F48-2E17-3D4F-82CC-A2B9897ADBFA}"/>
              </a:ext>
            </a:extLst>
          </p:cNvPr>
          <p:cNvSpPr>
            <a:spLocks noGrp="1"/>
          </p:cNvSpPr>
          <p:nvPr>
            <p:ph idx="1"/>
          </p:nvPr>
        </p:nvSpPr>
        <p:spPr>
          <a:xfrm>
            <a:off x="685800" y="2065867"/>
            <a:ext cx="10131425" cy="3649133"/>
          </a:xfrm>
        </p:spPr>
        <p:txBody>
          <a:bodyPr anchor="t">
            <a:noAutofit/>
          </a:bodyPr>
          <a:lstStyle/>
          <a:p>
            <a:r>
              <a:rPr lang="en-US" sz="2400" i="1">
                <a:effectLst/>
                <a:latin typeface="Open Sans"/>
              </a:rPr>
              <a:t>Like any other subject on which people develop opinions, many factors contribute to a person's political socialization. Because it is a development that occurs over the course of many years.</a:t>
            </a:r>
          </a:p>
          <a:p>
            <a:r>
              <a:rPr lang="en-US" sz="2400" i="1">
                <a:effectLst/>
                <a:latin typeface="Open Sans"/>
              </a:rPr>
              <a:t>As is the case with many of the things that we believe, our families are the most significant influence on our political beliefs and opinions. </a:t>
            </a:r>
            <a:endParaRPr lang="en-US" sz="2400" i="1"/>
          </a:p>
        </p:txBody>
      </p:sp>
    </p:spTree>
    <p:extLst>
      <p:ext uri="{BB962C8B-B14F-4D97-AF65-F5344CB8AC3E}">
        <p14:creationId xmlns:p14="http://schemas.microsoft.com/office/powerpoint/2010/main" val="882418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1D171E-8D2D-0649-9C0D-1F7328AEEBEE}"/>
              </a:ext>
            </a:extLst>
          </p:cNvPr>
          <p:cNvSpPr>
            <a:spLocks noGrp="1"/>
          </p:cNvSpPr>
          <p:nvPr>
            <p:ph type="title"/>
          </p:nvPr>
        </p:nvSpPr>
        <p:spPr/>
        <p:txBody>
          <a:bodyPr/>
          <a:lstStyle/>
          <a:p>
            <a:r>
              <a:rPr lang="en-US"/>
              <a:t>Conclusion </a:t>
            </a:r>
          </a:p>
        </p:txBody>
      </p:sp>
      <p:sp>
        <p:nvSpPr>
          <p:cNvPr id="3" name="Content Placeholder 2">
            <a:extLst>
              <a:ext uri="{FF2B5EF4-FFF2-40B4-BE49-F238E27FC236}">
                <a16:creationId xmlns:a16="http://schemas.microsoft.com/office/drawing/2014/main" xmlns="" id="{2F14136B-7954-5440-8CC8-9E9A994C4EFC}"/>
              </a:ext>
            </a:extLst>
          </p:cNvPr>
          <p:cNvSpPr>
            <a:spLocks noGrp="1"/>
          </p:cNvSpPr>
          <p:nvPr>
            <p:ph idx="1"/>
          </p:nvPr>
        </p:nvSpPr>
        <p:spPr/>
        <p:txBody>
          <a:bodyPr anchor="t">
            <a:normAutofit/>
          </a:bodyPr>
          <a:lstStyle/>
          <a:p>
            <a:r>
              <a:rPr lang="en-US" sz="3600" b="1"/>
              <a:t>Political socialization is extremely important because it defines us as human beings with thoughts and opinions and beliefs so we can make up our own minds so we’re not misguided to believe in something that is not right.</a:t>
            </a:r>
          </a:p>
        </p:txBody>
      </p:sp>
    </p:spTree>
    <p:extLst>
      <p:ext uri="{BB962C8B-B14F-4D97-AF65-F5344CB8AC3E}">
        <p14:creationId xmlns:p14="http://schemas.microsoft.com/office/powerpoint/2010/main" val="4040030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015490-2476-8244-93ED-72C51BD7DE49}"/>
              </a:ext>
            </a:extLst>
          </p:cNvPr>
          <p:cNvSpPr>
            <a:spLocks noGrp="1"/>
          </p:cNvSpPr>
          <p:nvPr>
            <p:ph type="title"/>
          </p:nvPr>
        </p:nvSpPr>
        <p:spPr>
          <a:xfrm>
            <a:off x="685801" y="685800"/>
            <a:ext cx="10131425" cy="1456267"/>
          </a:xfrm>
        </p:spPr>
        <p:txBody>
          <a:bodyPr/>
          <a:lstStyle/>
          <a:p>
            <a:r>
              <a:rPr lang="en-US"/>
              <a:t>References </a:t>
            </a:r>
          </a:p>
        </p:txBody>
      </p:sp>
      <p:sp>
        <p:nvSpPr>
          <p:cNvPr id="3" name="Content Placeholder 2">
            <a:extLst>
              <a:ext uri="{FF2B5EF4-FFF2-40B4-BE49-F238E27FC236}">
                <a16:creationId xmlns:a16="http://schemas.microsoft.com/office/drawing/2014/main" xmlns="" id="{874B8B53-FC45-2B45-8ED5-B5B4B8FBC56C}"/>
              </a:ext>
            </a:extLst>
          </p:cNvPr>
          <p:cNvSpPr>
            <a:spLocks noGrp="1"/>
          </p:cNvSpPr>
          <p:nvPr>
            <p:ph idx="1"/>
          </p:nvPr>
        </p:nvSpPr>
        <p:spPr/>
        <p:txBody>
          <a:bodyPr>
            <a:normAutofit/>
          </a:bodyPr>
          <a:lstStyle/>
          <a:p>
            <a:r>
              <a:rPr lang="en-US" sz="2800" b="1" i="0">
                <a:effectLst/>
                <a:latin typeface="Open Sans"/>
              </a:rPr>
              <a:t>What is Political Socialization? - Definition, Factors, Process &amp; Examples. (2016, June 7). Retrieved from https://study.com/academy/lesson/what-is-political-socialization-definition-factors-process-examples.html.</a:t>
            </a:r>
            <a:endParaRPr lang="en-US" sz="2800" b="1"/>
          </a:p>
        </p:txBody>
      </p:sp>
    </p:spTree>
    <p:extLst>
      <p:ext uri="{BB962C8B-B14F-4D97-AF65-F5344CB8AC3E}">
        <p14:creationId xmlns:p14="http://schemas.microsoft.com/office/powerpoint/2010/main" val="3721641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E1A900-0F00-464F-BE64-97AC9C1B9033}"/>
              </a:ext>
            </a:extLst>
          </p:cNvPr>
          <p:cNvSpPr>
            <a:spLocks noGrp="1"/>
          </p:cNvSpPr>
          <p:nvPr>
            <p:ph type="title"/>
          </p:nvPr>
        </p:nvSpPr>
        <p:spPr>
          <a:xfrm>
            <a:off x="1311481" y="2189514"/>
            <a:ext cx="9569037" cy="1744188"/>
          </a:xfrm>
        </p:spPr>
        <p:txBody>
          <a:bodyPr/>
          <a:lstStyle/>
          <a:p>
            <a:pPr algn="ctr"/>
            <a:r>
              <a:rPr lang="en-US" b="1" i="1" u="sng"/>
              <a:t>THANK YOU </a:t>
            </a:r>
          </a:p>
        </p:txBody>
      </p:sp>
    </p:spTree>
    <p:extLst>
      <p:ext uri="{BB962C8B-B14F-4D97-AF65-F5344CB8AC3E}">
        <p14:creationId xmlns:p14="http://schemas.microsoft.com/office/powerpoint/2010/main" val="21534448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otalTime>0</TotalTime>
  <Words>137</Words>
  <Application>Microsoft Office PowerPoint</Application>
  <PresentationFormat>Widescreen</PresentationFormat>
  <Paragraphs>21</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Open Sans</vt:lpstr>
      <vt:lpstr>Times New Roman</vt:lpstr>
      <vt:lpstr>Celestial</vt:lpstr>
      <vt:lpstr>Come to terms with the meaning of political socialization </vt:lpstr>
      <vt:lpstr>Contents</vt:lpstr>
      <vt:lpstr>The meaning of political socialization </vt:lpstr>
      <vt:lpstr>Political socialization influence </vt:lpstr>
      <vt:lpstr>Conclusion </vt:lpstr>
      <vt:lpstr>References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to terms with the meaning of political socialization </dc:title>
  <dc:creator>Unknown User</dc:creator>
  <cp:lastModifiedBy>user</cp:lastModifiedBy>
  <cp:revision>5</cp:revision>
  <dcterms:created xsi:type="dcterms:W3CDTF">2020-12-02T16:27:12Z</dcterms:created>
  <dcterms:modified xsi:type="dcterms:W3CDTF">2020-12-13T10:08:30Z</dcterms:modified>
</cp:coreProperties>
</file>