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76" r:id="rId7"/>
    <p:sldId id="268" r:id="rId8"/>
    <p:sldId id="269" r:id="rId9"/>
    <p:sldId id="270" r:id="rId10"/>
    <p:sldId id="278" r:id="rId11"/>
    <p:sldId id="279" r:id="rId12"/>
    <p:sldId id="280" r:id="rId13"/>
    <p:sldId id="281" r:id="rId14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>
        <p:scale>
          <a:sx n="70" d="100"/>
          <a:sy n="70" d="100"/>
        </p:scale>
        <p:origin x="-1061" y="-269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fld id="{784AA43A-3F76-4A13-9CD6-36134EB429E3}" type="datetimeFigureOut">
              <a:rPr lang="ar-SA"/>
              <a:t>21/04/1444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fld id="{A850423A-8BCE-448E-A97B-03A88B2B12C1}" type="slidenum">
              <a:rPr lang="ar-SA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fld id="{5F674A4F-2B7A-4ECB-A400-260B2FFC03C1}" type="datetimeFigureOut">
              <a:t>21/04/1444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algn="r" rtl="1"/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fld id="{01F2A70B-78F2-4DCF-B53B-C990D2FAFB8A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ال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 algn="r" latinLnBrk="0">
              <a:defRPr lang="ar-SA" sz="5400"/>
            </a:lvl1pPr>
          </a:lstStyle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r" latinLnBrk="0">
              <a:spcBef>
                <a:spcPts val="0"/>
              </a:spcBef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 latinLnBrk="0"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 latinLnBrk="0"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 latinLnBrk="0"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 latinLnBrk="0"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r" latinLnBrk="0"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r" latinLnBrk="0"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r" latinLnBrk="0"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r" latinLnBrk="0"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r" rtl="1"/>
            <a:r>
              <a:rPr lang="ar-SA"/>
              <a:t>انقر لتحرير نمط العنوان الفرعي الرئيسي</a:t>
            </a:r>
          </a:p>
        </p:txBody>
      </p:sp>
      <p:grpSp>
        <p:nvGrpSpPr>
          <p:cNvPr id="256" name="خط رسم"/>
          <p:cNvGrpSpPr/>
          <p:nvPr/>
        </p:nvGrpSpPr>
        <p:grpSpPr bwMode="invGray">
          <a:xfrm>
            <a:off x="203447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شكل حر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58" name="شكل حر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59" name="شكل حر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0" name="شكل حر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1" name="شكل حر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2" name="شكل حر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3" name="شكل حر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4" name="شكل حر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5" name="شكل حر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6" name="شكل حر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7" name="شكل حر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8" name="شكل حر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9" name="شكل حر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0" name="شكل حر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1" name="شكل حر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2" name="شكل حر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3" name="شكل حر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4" name="شكل حر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5" name="شكل حر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6" name="شكل حر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7" name="شكل حر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8" name="شكل حر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9" name="شكل حر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0" name="شكل حر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1" name="شكل حر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2" name="شكل حر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3" name="شكل حر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4" name="شكل حر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5" name="شكل حر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6" name="شكل حر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7" name="شكل حر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8" name="شكل حر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9" name="شكل حر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0" name="شكل حر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1" name="شكل حر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2" name="شكل حر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3" name="شكل حر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4" name="شكل حر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5" name="شكل حر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6" name="شكل حر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7" name="شكل حر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8" name="شكل حر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9" name="شكل حر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0" name="شكل حر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1" name="شكل حر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2" name="شكل حر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3" name="شكل حر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4" name="شكل حر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5" name="شكل حر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6" name="شكل حر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7" name="شكل حر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8" name="شكل حر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9" name="شكل حر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0" name="شكل حر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1" name="شكل حر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2" name="شكل حر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3" name="شكل حر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4" name="شكل حر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5" name="شكل حر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6" name="شكل حر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7" name="شكل حر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8" name="شكل حر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9" name="شكل حر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0" name="شكل حر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1" name="شكل حر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2" name="شكل حر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3" name="شكل حر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4" name="شكل حر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5" name="شكل حر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6" name="شكل حر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7" name="شكل حر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8" name="شكل حر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9" name="شكل حر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0" name="شكل حر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1" name="شكل حر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2" name="شكل حر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3" name="شكل حر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4" name="شكل حر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5" name="شكل حر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6" name="شكل حر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7" name="شكل حر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8" name="شكل حر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9" name="شكل حر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0" name="شكل حر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1" name="شكل حر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2" name="شكل حر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3" name="شكل حر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4" name="شكل حر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5" name="شكل حر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6" name="شكل حر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7" name="شكل حر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8" name="شكل حر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9" name="شكل حر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0" name="شكل حر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1" name="شكل حر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2" name="شكل حر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3" name="شكل حر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4" name="شكل حر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5" name="شكل حر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6" name="شكل حر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7" name="شكل حر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8" name="شكل حر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9" name="شكل حر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0" name="شكل حر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1" name="شكل حر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2" name="شكل حر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3" name="شكل حر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4" name="شكل حر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5" name="شكل حر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6" name="شكل حر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7" name="شكل حر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8" name="شكل حر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9" name="شكل حر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0" name="شكل حر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1" name="شكل حر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2" name="شكل حر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3" name="شكل حر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4" name="شكل حر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5" name="شكل حر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6" name="شكل حر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7" name="شكل حر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8" name="شكل حر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9" name="شكل حر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خط رسم"/>
          <p:cNvGrpSpPr/>
          <p:nvPr/>
        </p:nvGrpSpPr>
        <p:grpSpPr bwMode="invGray">
          <a:xfrm flipH="1">
            <a:off x="96837" y="1514475"/>
            <a:ext cx="10569575" cy="64008"/>
            <a:chOff x="1522413" y="1514475"/>
            <a:chExt cx="10569575" cy="64008"/>
          </a:xfrm>
        </p:grpSpPr>
        <p:sp>
          <p:nvSpPr>
            <p:cNvPr id="8" name="شكل حر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" name="شكل حر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" name="شكل حر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" name="شكل حر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" name="شكل حر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" name="شكل حر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" name="شكل حر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" name="شكل حر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" name="شكل حر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" name="شكل حر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" name="شكل حر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" name="شكل حر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" name="شكل حر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" name="شكل حر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" name="شكل حر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" name="شكل حر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" name="شكل حر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" name="شكل حر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" name="شكل حر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" name="شكل حر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" name="شكل حر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" name="شكل حر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0" name="شكل حر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1" name="شكل حر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2" name="شكل حر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3" name="شكل حر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4" name="شكل حر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5" name="شكل حر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6" name="شكل حر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7" name="شكل حر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8" name="شكل حر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9" name="شكل حر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0" name="شكل حر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1" name="شكل حر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2" name="شكل حر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3" name="شكل حر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4" name="شكل حر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5" name="شكل حر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6" name="شكل حر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7" name="شكل حر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8" name="شكل حر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9" name="شكل حر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0" name="شكل حر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1" name="شكل حر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2" name="شكل حر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3" name="شكل حر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4" name="شكل حر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5" name="شكل حر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6" name="شكل حر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7" name="شكل حر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8" name="شكل حر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9" name="شكل حر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0" name="شكل حر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1" name="شكل حر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2" name="شكل حر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3" name="شكل حر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4" name="شكل حر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5" name="شكل حر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6" name="شكل حر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7" name="شكل حر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8" name="شكل حر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9" name="شكل حر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0" name="شكل حر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1" name="شكل حر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2" name="شكل حر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3" name="شكل حر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4" name="شكل حر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5" name="شكل حر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6" name="شكل حر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7" name="شكل حر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8" name="شكل حر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9" name="شكل حر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0" name="شكل حر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1" name="شكل حر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العمودي 2"/>
          <p:cNvSpPr>
            <a:spLocks noGrp="1"/>
          </p:cNvSpPr>
          <p:nvPr>
            <p:ph type="body" orient="vert" idx="1"/>
          </p:nvPr>
        </p:nvSpPr>
        <p:spPr>
          <a:xfrm flipV="1">
            <a:off x="1522414" y="1905000"/>
            <a:ext cx="9144000" cy="4267200"/>
          </a:xfrm>
        </p:spPr>
        <p:txBody>
          <a:bodyPr vert="eaVert"/>
          <a:lstStyle>
            <a:lvl5pPr algn="r" latinLnBrk="0">
              <a:defRPr lang="ar-SA"/>
            </a:lvl5pPr>
            <a:lvl6pPr marL="1956816" algn="r" latinLnBrk="0">
              <a:defRPr lang="ar-SA"/>
            </a:lvl6pPr>
            <a:lvl7pPr marL="1956816" algn="r" latinLnBrk="0">
              <a:defRPr lang="ar-SA"/>
            </a:lvl7pPr>
            <a:lvl8pPr marL="1956816" algn="r" latinLnBrk="0">
              <a:defRPr lang="ar-SA"/>
            </a:lvl8pPr>
            <a:lvl9pPr marL="1956816" algn="r" latinLnBrk="0">
              <a:defRPr lang="ar-SA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21/04/1444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خط رسم"/>
          <p:cNvGrpSpPr/>
          <p:nvPr/>
        </p:nvGrpSpPr>
        <p:grpSpPr bwMode="invGray">
          <a:xfrm rot="5400000">
            <a:off x="-955303" y="3472598"/>
            <a:ext cx="6492240" cy="64008"/>
            <a:chOff x="1522413" y="1514475"/>
            <a:chExt cx="10569575" cy="64008"/>
          </a:xfrm>
        </p:grpSpPr>
        <p:sp>
          <p:nvSpPr>
            <p:cNvPr id="8" name="شكل حر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" name="شكل حر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" name="شكل حر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" name="شكل حر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" name="شكل حر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" name="شكل حر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" name="شكل حر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" name="شكل حر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" name="شكل حر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" name="شكل حر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" name="شكل حر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" name="شكل حر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" name="شكل حر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" name="شكل حر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" name="شكل حر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" name="شكل حر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" name="شكل حر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" name="شكل حر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" name="شكل حر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" name="شكل حر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" name="شكل حر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" name="شكل حر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0" name="شكل حر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1" name="شكل حر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2" name="شكل حر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3" name="شكل حر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4" name="شكل حر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5" name="شكل حر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6" name="شكل حر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7" name="شكل حر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8" name="شكل حر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9" name="شكل حر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0" name="شكل حر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1" name="شكل حر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2" name="شكل حر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3" name="شكل حر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4" name="شكل حر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5" name="شكل حر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6" name="شكل حر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7" name="شكل حر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8" name="شكل حر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9" name="شكل حر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0" name="شكل حر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1" name="شكل حر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2" name="شكل حر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3" name="شكل حر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4" name="شكل حر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5" name="شكل حر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6" name="شكل حر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7" name="شكل حر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8" name="شكل حر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9" name="شكل حر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0" name="شكل حر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1" name="شكل حر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2" name="شكل حر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3" name="شكل حر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4" name="شكل حر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5" name="شكل حر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6" name="شكل حر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7" name="شكل حر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8" name="شكل حر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9" name="شكل حر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0" name="شكل حر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1" name="شكل حر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2" name="شكل حر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3" name="شكل حر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4" name="شكل حر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5" name="شكل حر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6" name="شكل حر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7" name="شكل حر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8" name="شكل حر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9" name="شكل حر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0" name="شكل حر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1" name="شكل حر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</p:grp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 flipV="1">
            <a:off x="548928" y="274639"/>
            <a:ext cx="1371600" cy="5901747"/>
          </a:xfrm>
        </p:spPr>
        <p:txBody>
          <a:bodyPr vert="eaVert"/>
          <a:lstStyle/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العمودي 2"/>
          <p:cNvSpPr>
            <a:spLocks noGrp="1"/>
          </p:cNvSpPr>
          <p:nvPr>
            <p:ph type="body" orient="vert" idx="1"/>
          </p:nvPr>
        </p:nvSpPr>
        <p:spPr>
          <a:xfrm flipV="1">
            <a:off x="2661106" y="277813"/>
            <a:ext cx="9144001" cy="5898573"/>
          </a:xfrm>
        </p:spPr>
        <p:txBody>
          <a:bodyPr vert="eaVert"/>
          <a:lstStyle>
            <a:lvl5pPr algn="r" latinLnBrk="0">
              <a:defRPr lang="ar-SA"/>
            </a:lvl5pPr>
            <a:lvl6pPr algn="r" latinLnBrk="0">
              <a:defRPr lang="ar-SA"/>
            </a:lvl6pPr>
            <a:lvl7pPr algn="r" latinLnBrk="0">
              <a:defRPr lang="ar-SA"/>
            </a:lvl7pPr>
            <a:lvl8pPr algn="r" latinLnBrk="0">
              <a:defRPr lang="ar-SA" baseline="0"/>
            </a:lvl8pPr>
            <a:lvl9pPr algn="r" latinLnBrk="0">
              <a:defRPr lang="ar-SA" baseline="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21/04/1444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 algn="r" latinLnBrk="0">
              <a:defRPr lang="ar-SA"/>
            </a:lvl2pPr>
            <a:lvl3pPr marL="777240" algn="r" latinLnBrk="0">
              <a:defRPr lang="ar-SA"/>
            </a:lvl3pPr>
            <a:lvl4pPr marL="1005840" algn="r" latinLnBrk="0">
              <a:defRPr lang="ar-SA"/>
            </a:lvl4pPr>
            <a:lvl5pPr marL="1234440" algn="r" latinLnBrk="0">
              <a:defRPr lang="ar-SA"/>
            </a:lvl5pPr>
            <a:lvl6pPr marL="1463040" algn="r" latinLnBrk="0">
              <a:defRPr lang="ar-SA" baseline="0"/>
            </a:lvl6pPr>
            <a:lvl7pPr marL="1691640" algn="r" latinLnBrk="0">
              <a:defRPr lang="ar-SA" baseline="0"/>
            </a:lvl7pPr>
            <a:lvl8pPr marL="1920240" algn="r" latinLnBrk="0">
              <a:defRPr lang="ar-SA" baseline="0"/>
            </a:lvl8pPr>
            <a:lvl9pPr marL="2148840" algn="r" latinLnBrk="0">
              <a:defRPr lang="ar-SA" baseline="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21/04/1444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82" name="خط رسم"/>
          <p:cNvGrpSpPr/>
          <p:nvPr userDrawn="1"/>
        </p:nvGrpSpPr>
        <p:grpSpPr bwMode="invGray">
          <a:xfrm flipH="1">
            <a:off x="76199" y="1514475"/>
            <a:ext cx="10569575" cy="64008"/>
            <a:chOff x="1522413" y="1514475"/>
            <a:chExt cx="10569575" cy="64008"/>
          </a:xfrm>
        </p:grpSpPr>
        <p:sp>
          <p:nvSpPr>
            <p:cNvPr id="83" name="شكل حر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4" name="شكل حر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5" name="شكل حر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6" name="شكل حر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7" name="شكل حر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8" name="شكل حر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9" name="شكل حر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0" name="شكل حر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1" name="شكل حر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2" name="شكل حر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3" name="شكل حر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4" name="شكل حر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5" name="شكل حر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6" name="شكل حر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7" name="شكل حر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8" name="شكل حر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9" name="شكل حر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0" name="شكل حر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1" name="شكل حر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2" name="شكل حر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3" name="شكل حر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4" name="شكل حر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5" name="شكل حر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6" name="شكل حر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7" name="شكل حر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8" name="شكل حر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9" name="شكل حر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0" name="شكل حر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1" name="شكل حر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2" name="شكل حر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3" name="شكل حر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4" name="شكل حر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5" name="شكل حر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6" name="شكل حر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7" name="شكل حر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8" name="شكل حر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9" name="شكل حر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0" name="شكل حر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1" name="شكل حر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2" name="شكل حر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3" name="شكل حر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4" name="شكل حر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5" name="شكل حر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6" name="شكل حر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7" name="شكل حر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8" name="شكل حر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9" name="شكل حر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0" name="شكل حر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1" name="شكل حر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2" name="شكل حر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3" name="شكل حر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4" name="شكل حر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5" name="شكل حر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6" name="شكل حر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7" name="شكل حر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8" name="شكل حر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9" name="شكل حر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0" name="شكل حر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1" name="شكل حر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2" name="شكل حر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3" name="شكل حر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4" name="شكل حر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5" name="شكل حر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6" name="شكل حر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7" name="شكل حر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8" name="شكل حر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9" name="شكل حر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0" name="شكل حر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1" name="شكل حر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2" name="شكل حر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3" name="شكل حر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4" name="شكل حر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5" name="شكل حر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6" name="شكل حر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رأس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خط رسم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شكل حر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57" name="شكل حر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58" name="شكل حر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59" name="شكل حر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0" name="شكل حر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1" name="شكل حر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2" name="شكل حر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3" name="شكل حر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4" name="شكل حر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5" name="شكل حر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6" name="شكل حر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7" name="شكل حر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8" name="شكل حر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9" name="شكل حر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0" name="شكل حر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1" name="شكل حر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2" name="شكل حر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3" name="شكل حر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4" name="شكل حر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5" name="شكل حر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6" name="شكل حر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7" name="شكل حر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8" name="شكل حر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9" name="شكل حر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0" name="شكل حر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1" name="شكل حر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2" name="شكل حر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3" name="شكل حر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4" name="شكل حر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5" name="شكل حر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6" name="شكل حر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7" name="شكل حر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8" name="شكل حر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9" name="شكل حر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0" name="شكل حر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1" name="شكل حر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2" name="شكل حر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3" name="شكل حر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4" name="شكل حر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5" name="شكل حر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6" name="شكل حر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7" name="شكل حر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8" name="شكل حر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9" name="شكل حر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0" name="شكل حر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1" name="شكل حر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2" name="شكل حر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3" name="شكل حر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4" name="شكل حر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5" name="شكل حر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6" name="شكل حر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7" name="شكل حر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8" name="شكل حر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9" name="شكل حر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0" name="شكل حر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1" name="شكل حر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2" name="شكل حر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3" name="شكل حر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4" name="شكل حر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5" name="شكل حر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6" name="شكل حر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7" name="شكل حر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8" name="شكل حر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9" name="شكل حر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0" name="شكل حر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1" name="شكل حر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2" name="شكل حر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3" name="شكل حر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4" name="شكل حر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5" name="شكل حر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6" name="شكل حر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7" name="شكل حر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8" name="شكل حر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9" name="شكل حر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0" name="شكل حر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1" name="شكل حر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2" name="شكل حر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3" name="شكل حر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4" name="شكل حر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5" name="شكل حر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6" name="شكل حر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7" name="شكل حر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8" name="شكل حر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9" name="شكل حر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0" name="شكل حر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1" name="شكل حر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2" name="شكل حر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3" name="شكل حر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4" name="شكل حر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5" name="شكل حر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6" name="شكل حر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7" name="شكل حر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8" name="شكل حر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9" name="شكل حر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0" name="شكل حر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1" name="شكل حر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2" name="شكل حر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3" name="شكل حر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4" name="شكل حر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5" name="شكل حر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6" name="شكل حر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7" name="شكل حر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8" name="شكل حر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9" name="شكل حر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0" name="شكل حر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1" name="شكل حر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2" name="شكل حر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3" name="شكل حر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4" name="شكل حر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5" name="شكل حر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6" name="شكل حر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7" name="شكل حر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8" name="شكل حر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9" name="شكل حر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0" name="شكل حر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1" name="شكل حر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2" name="شكل حر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3" name="شكل حر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4" name="شكل حر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5" name="شكل حر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6" name="شكل حر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7" name="شكل حر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8" name="شكل حر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r" latinLnBrk="0">
              <a:defRPr lang="ar-SA" sz="4400" b="0" cap="none" baseline="0"/>
            </a:lvl1pPr>
          </a:lstStyle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 algn="r" latinLnBrk="0">
              <a:spcBef>
                <a:spcPts val="0"/>
              </a:spcBef>
              <a:buNone/>
              <a:defRPr lang="ar-SA"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 latinLnBrk="0">
              <a:buNone/>
              <a:defRPr lang="ar-SA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 latinLnBrk="0">
              <a:buNone/>
              <a:defRPr lang="ar-SA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 latinLnBrk="0">
              <a:buNone/>
              <a:defRPr lang="ar-SA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 latinLnBrk="0">
              <a:buNone/>
              <a:defRPr lang="ar-SA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r" latinLnBrk="0">
              <a:buNone/>
              <a:defRPr lang="ar-SA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r" latinLnBrk="0">
              <a:buNone/>
              <a:defRPr lang="ar-SA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r" latinLnBrk="0">
              <a:buNone/>
              <a:defRPr lang="ar-SA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r" latinLnBrk="0">
              <a:buNone/>
              <a:defRPr lang="ar-SA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21/04/1444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خط رسم"/>
          <p:cNvGrpSpPr/>
          <p:nvPr/>
        </p:nvGrpSpPr>
        <p:grpSpPr bwMode="invGray">
          <a:xfrm flipH="1">
            <a:off x="76199" y="1514475"/>
            <a:ext cx="10569575" cy="64008"/>
            <a:chOff x="1522413" y="1514475"/>
            <a:chExt cx="10569575" cy="64008"/>
          </a:xfrm>
        </p:grpSpPr>
        <p:sp>
          <p:nvSpPr>
            <p:cNvPr id="159" name="شكل حر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0" name="شكل حر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1" name="شكل حر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2" name="شكل حر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3" name="شكل حر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4" name="شكل حر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5" name="شكل حر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6" name="شكل حر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7" name="شكل حر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8" name="شكل حر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9" name="شكل حر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0" name="شكل حر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1" name="شكل حر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2" name="شكل حر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3" name="شكل حر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4" name="شكل حر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5" name="شكل حر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6" name="شكل حر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7" name="شكل حر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8" name="شكل حر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9" name="شكل حر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0" name="شكل حر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1" name="شكل حر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2" name="شكل حر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3" name="شكل حر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4" name="شكل حر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5" name="شكل حر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6" name="شكل حر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7" name="شكل حر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8" name="شكل حر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9" name="شكل حر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0" name="شكل حر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1" name="شكل حر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2" name="شكل حر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3" name="شكل حر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4" name="شكل حر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5" name="شكل حر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6" name="شكل حر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7" name="شكل حر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8" name="شكل حر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9" name="شكل حر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0" name="شكل حر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1" name="شكل حر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2" name="شكل حر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3" name="شكل حر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4" name="شكل حر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5" name="شكل حر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6" name="شكل حر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7" name="شكل حر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8" name="شكل حر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9" name="شكل حر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0" name="شكل حر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1" name="شكل حر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2" name="شكل حر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3" name="شكل حر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4" name="شكل حر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5" name="شكل حر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6" name="شكل حر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7" name="شكل حر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8" name="شكل حر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9" name="شكل حر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0" name="شكل حر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1" name="شكل حر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2" name="شكل حر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3" name="شكل حر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4" name="شكل حر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5" name="شكل حر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6" name="شكل حر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7" name="شكل حر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8" name="شكل حر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9" name="شكل حر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0" name="شكل حر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1" name="شكل حر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2" name="شكل حر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 algn="r" latinLnBrk="0">
              <a:defRPr lang="ar-SA" sz="2400"/>
            </a:lvl1pPr>
            <a:lvl2pPr algn="r" latinLnBrk="0">
              <a:defRPr lang="ar-SA" sz="2000"/>
            </a:lvl2pPr>
            <a:lvl3pPr algn="r" latinLnBrk="0">
              <a:defRPr lang="ar-SA" sz="1800"/>
            </a:lvl3pPr>
            <a:lvl4pPr algn="r" latinLnBrk="0">
              <a:defRPr lang="ar-SA" sz="1600"/>
            </a:lvl4pPr>
            <a:lvl5pPr algn="r" latinLnBrk="0">
              <a:defRPr lang="ar-SA" sz="1600"/>
            </a:lvl5pPr>
            <a:lvl6pPr marL="1956816" algn="r" latinLnBrk="0">
              <a:defRPr lang="ar-SA" sz="1600"/>
            </a:lvl6pPr>
            <a:lvl7pPr marL="1956816" algn="r" latinLnBrk="0">
              <a:defRPr lang="ar-SA" sz="1600" baseline="0"/>
            </a:lvl7pPr>
            <a:lvl8pPr marL="1956816" algn="r" latinLnBrk="0">
              <a:defRPr lang="ar-SA" sz="1600" baseline="0"/>
            </a:lvl8pPr>
            <a:lvl9pPr marL="1956816" algn="r" latinLnBrk="0">
              <a:defRPr lang="ar-SA" sz="1600" baseline="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 algn="r" latinLnBrk="0">
              <a:defRPr lang="ar-SA" sz="2400"/>
            </a:lvl1pPr>
            <a:lvl2pPr algn="r" latinLnBrk="0">
              <a:defRPr lang="ar-SA" sz="2000"/>
            </a:lvl2pPr>
            <a:lvl3pPr algn="r" latinLnBrk="0">
              <a:defRPr lang="ar-SA" sz="1800"/>
            </a:lvl3pPr>
            <a:lvl4pPr algn="r" latinLnBrk="0">
              <a:defRPr lang="ar-SA" sz="1600"/>
            </a:lvl4pPr>
            <a:lvl5pPr algn="r" latinLnBrk="0">
              <a:defRPr lang="ar-SA" sz="1600"/>
            </a:lvl5pPr>
            <a:lvl6pPr marL="1956816" algn="r" latinLnBrk="0">
              <a:defRPr lang="ar-SA" sz="1600"/>
            </a:lvl6pPr>
            <a:lvl7pPr marL="1956816" algn="r" latinLnBrk="0">
              <a:defRPr lang="ar-SA" sz="1600"/>
            </a:lvl7pPr>
            <a:lvl8pPr marL="1956816" algn="r" latinLnBrk="0">
              <a:defRPr lang="ar-SA" sz="1600" baseline="0"/>
            </a:lvl8pPr>
            <a:lvl9pPr marL="1956816" algn="r" latinLnBrk="0">
              <a:defRPr lang="ar-SA" sz="1600" baseline="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21/04/1444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ال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 algn="r" latinLnBrk="0">
              <a:defRPr lang="ar-SA"/>
            </a:lvl1pPr>
          </a:lstStyle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 algn="r" latinLnBrk="0">
              <a:spcBef>
                <a:spcPts val="0"/>
              </a:spcBef>
              <a:buNone/>
              <a:defRPr lang="ar-SA" sz="2400" b="0"/>
            </a:lvl1pPr>
            <a:lvl2pPr marL="457200" indent="0" algn="r" latinLnBrk="0">
              <a:buNone/>
              <a:defRPr lang="ar-SA" sz="2000" b="1"/>
            </a:lvl2pPr>
            <a:lvl3pPr marL="914400" indent="0" algn="r" latinLnBrk="0">
              <a:buNone/>
              <a:defRPr lang="ar-SA" sz="1800" b="1"/>
            </a:lvl3pPr>
            <a:lvl4pPr marL="1371600" indent="0" algn="r" latinLnBrk="0">
              <a:buNone/>
              <a:defRPr lang="ar-SA" sz="1600" b="1"/>
            </a:lvl4pPr>
            <a:lvl5pPr marL="1828800" indent="0" algn="r" latinLnBrk="0">
              <a:buNone/>
              <a:defRPr lang="ar-SA" sz="1600" b="1"/>
            </a:lvl5pPr>
            <a:lvl6pPr marL="2286000" indent="0" algn="r" latinLnBrk="0">
              <a:buNone/>
              <a:defRPr lang="ar-SA" sz="1600" b="1"/>
            </a:lvl6pPr>
            <a:lvl7pPr marL="2743200" indent="0" algn="r" latinLnBrk="0">
              <a:buNone/>
              <a:defRPr lang="ar-SA" sz="1600" b="1"/>
            </a:lvl7pPr>
            <a:lvl8pPr marL="3200400" indent="0" algn="r" latinLnBrk="0">
              <a:buNone/>
              <a:defRPr lang="ar-SA" sz="1600" b="1"/>
            </a:lvl8pPr>
            <a:lvl9pPr marL="3657600" indent="0" algn="r" latinLnBrk="0">
              <a:buNone/>
              <a:defRPr lang="ar-SA" sz="1600" b="1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 algn="r" latinLnBrk="0">
              <a:defRPr lang="ar-SA" sz="2400"/>
            </a:lvl1pPr>
            <a:lvl2pPr algn="r" latinLnBrk="0">
              <a:defRPr lang="ar-SA" sz="2000"/>
            </a:lvl2pPr>
            <a:lvl3pPr algn="r" latinLnBrk="0">
              <a:defRPr lang="ar-SA" sz="1800"/>
            </a:lvl3pPr>
            <a:lvl4pPr algn="r" latinLnBrk="0">
              <a:defRPr lang="ar-SA" sz="1600"/>
            </a:lvl4pPr>
            <a:lvl5pPr algn="r" latinLnBrk="0">
              <a:defRPr lang="ar-SA" sz="1600"/>
            </a:lvl5pPr>
            <a:lvl6pPr marL="1956816" algn="r" latinLnBrk="0">
              <a:defRPr lang="ar-SA" sz="1600"/>
            </a:lvl6pPr>
            <a:lvl7pPr marL="1956816" algn="r" latinLnBrk="0">
              <a:defRPr lang="ar-SA" sz="1600" baseline="0"/>
            </a:lvl7pPr>
            <a:lvl8pPr marL="1956816" algn="r" latinLnBrk="0">
              <a:defRPr lang="ar-SA" sz="1600" baseline="0"/>
            </a:lvl8pPr>
            <a:lvl9pPr marL="1956816" algn="r" latinLnBrk="0">
              <a:defRPr lang="ar-SA" sz="1600" baseline="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 algn="r" latinLnBrk="0">
              <a:spcBef>
                <a:spcPts val="0"/>
              </a:spcBef>
              <a:buNone/>
              <a:defRPr lang="ar-SA" sz="2400" b="0"/>
            </a:lvl1pPr>
            <a:lvl2pPr marL="457200" indent="0" algn="r" latinLnBrk="0">
              <a:buNone/>
              <a:defRPr lang="ar-SA" sz="2000" b="1"/>
            </a:lvl2pPr>
            <a:lvl3pPr marL="914400" indent="0" algn="r" latinLnBrk="0">
              <a:buNone/>
              <a:defRPr lang="ar-SA" sz="1800" b="1"/>
            </a:lvl3pPr>
            <a:lvl4pPr marL="1371600" indent="0" algn="r" latinLnBrk="0">
              <a:buNone/>
              <a:defRPr lang="ar-SA" sz="1600" b="1"/>
            </a:lvl4pPr>
            <a:lvl5pPr marL="1828800" indent="0" algn="r" latinLnBrk="0">
              <a:buNone/>
              <a:defRPr lang="ar-SA" sz="1600" b="1"/>
            </a:lvl5pPr>
            <a:lvl6pPr marL="2286000" indent="0" algn="r" latinLnBrk="0">
              <a:buNone/>
              <a:defRPr lang="ar-SA" sz="1600" b="1"/>
            </a:lvl6pPr>
            <a:lvl7pPr marL="2743200" indent="0" algn="r" latinLnBrk="0">
              <a:buNone/>
              <a:defRPr lang="ar-SA" sz="1600" b="1"/>
            </a:lvl7pPr>
            <a:lvl8pPr marL="3200400" indent="0" algn="r" latinLnBrk="0">
              <a:buNone/>
              <a:defRPr lang="ar-SA" sz="1600" b="1"/>
            </a:lvl8pPr>
            <a:lvl9pPr marL="3657600" indent="0" algn="r" latinLnBrk="0">
              <a:buNone/>
              <a:defRPr lang="ar-SA" sz="1600" b="1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 algn="r" latinLnBrk="0">
              <a:defRPr lang="ar-SA" sz="2400"/>
            </a:lvl1pPr>
            <a:lvl2pPr algn="r" latinLnBrk="0">
              <a:defRPr lang="ar-SA" sz="2000"/>
            </a:lvl2pPr>
            <a:lvl3pPr algn="r" latinLnBrk="0">
              <a:defRPr lang="ar-SA" sz="1800"/>
            </a:lvl3pPr>
            <a:lvl4pPr algn="r" latinLnBrk="0">
              <a:defRPr lang="ar-SA" sz="1600"/>
            </a:lvl4pPr>
            <a:lvl5pPr marL="1956816" algn="r" latinLnBrk="0">
              <a:defRPr lang="ar-SA" sz="1600"/>
            </a:lvl5pPr>
            <a:lvl6pPr marL="1956816" algn="r" latinLnBrk="0">
              <a:defRPr lang="ar-SA" sz="1600"/>
            </a:lvl6pPr>
            <a:lvl7pPr marL="1956816" algn="r" latinLnBrk="0">
              <a:defRPr lang="ar-SA" sz="1600"/>
            </a:lvl7pPr>
            <a:lvl8pPr marL="1956816" algn="r" latinLnBrk="0">
              <a:defRPr lang="ar-SA" sz="1600"/>
            </a:lvl8pPr>
            <a:lvl9pPr marL="1956816" algn="r" latinLnBrk="0">
              <a:defRPr lang="ar-SA" sz="160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21/04/1444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85" name="خط رسم"/>
          <p:cNvGrpSpPr/>
          <p:nvPr userDrawn="1"/>
        </p:nvGrpSpPr>
        <p:grpSpPr bwMode="invGray">
          <a:xfrm flipH="1">
            <a:off x="76199" y="1514475"/>
            <a:ext cx="10569575" cy="64008"/>
            <a:chOff x="1522413" y="1514475"/>
            <a:chExt cx="10569575" cy="64008"/>
          </a:xfrm>
        </p:grpSpPr>
        <p:sp>
          <p:nvSpPr>
            <p:cNvPr id="86" name="شكل حر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7" name="شكل حر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8" name="شكل حر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9" name="شكل حر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0" name="شكل حر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1" name="شكل حر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2" name="شكل حر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3" name="شكل حر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4" name="شكل حر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5" name="شكل حر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6" name="شكل حر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7" name="شكل حر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8" name="شكل حر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9" name="شكل حر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0" name="شكل حر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1" name="شكل حر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2" name="شكل حر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3" name="شكل حر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4" name="شكل حر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5" name="شكل حر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6" name="شكل حر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7" name="شكل حر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8" name="شكل حر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9" name="شكل حر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0" name="شكل حر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1" name="شكل حر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2" name="شكل حر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3" name="شكل حر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4" name="شكل حر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5" name="شكل حر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6" name="شكل حر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7" name="شكل حر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8" name="شكل حر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9" name="شكل حر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0" name="شكل حر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1" name="شكل حر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2" name="شكل حر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3" name="شكل حر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4" name="شكل حر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5" name="شكل حر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6" name="شكل حر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7" name="شكل حر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8" name="شكل حر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9" name="شكل حر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0" name="شكل حر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1" name="شكل حر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2" name="شكل حر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3" name="شكل حر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4" name="شكل حر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5" name="شكل حر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6" name="شكل حر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7" name="شكل حر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8" name="شكل حر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9" name="شكل حر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0" name="شكل حر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1" name="شكل حر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2" name="شكل حر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3" name="شكل حر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4" name="شكل حر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5" name="شكل حر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6" name="شكل حر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7" name="شكل حر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8" name="شكل حر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9" name="شكل حر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0" name="شكل حر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1" name="شكل حر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2" name="شكل حر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3" name="شكل حر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4" name="شكل حر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5" name="شكل حر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6" name="شكل حر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7" name="شكل حر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8" name="شكل حر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9" name="شكل حر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خط رسم"/>
          <p:cNvGrpSpPr/>
          <p:nvPr/>
        </p:nvGrpSpPr>
        <p:grpSpPr bwMode="invGray">
          <a:xfrm>
            <a:off x="1522413" y="1516937"/>
            <a:ext cx="10569575" cy="60316"/>
            <a:chOff x="1522413" y="1516937"/>
            <a:chExt cx="10569575" cy="60316"/>
          </a:xfrm>
        </p:grpSpPr>
        <p:sp>
          <p:nvSpPr>
            <p:cNvPr id="157" name="شكل حر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8" name="شكل حر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9" name="شكل حر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0" name="شكل حر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1" name="شكل حر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2" name="شكل حر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3" name="شكل حر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4" name="شكل حر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5" name="شكل حر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6" name="شكل حر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7" name="شكل حر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8" name="شكل حر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9" name="شكل حر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0" name="شكل حر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1" name="شكل حر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2" name="شكل حر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3" name="شكل حر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4" name="شكل حر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5" name="شكل حر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6" name="شكل حر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7" name="شكل حر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8" name="شكل حر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9" name="شكل حر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0" name="شكل حر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1" name="شكل حر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2" name="شكل حر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3" name="شكل حر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4" name="شكل حر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5" name="شكل حر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6" name="شكل حر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7" name="شكل حر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8" name="شكل حر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9" name="شكل حر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0" name="شكل حر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1" name="شكل حر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2" name="شكل حر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3" name="شكل حر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4" name="شكل حر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5" name="شكل حر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6" name="شكل حر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7" name="شكل حر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8" name="شكل حر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9" name="شكل حر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0" name="شكل حر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1" name="شكل حر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2" name="شكل حر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3" name="شكل حر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4" name="شكل حر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5" name="شكل حر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6" name="شكل حر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8" name="شكل حر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9" name="شكل حر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0" name="شكل حر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1" name="شكل حر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2" name="شكل حر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3" name="شكل حر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4" name="شكل حر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5" name="شكل حر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6" name="شكل حر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7" name="شكل حر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8" name="شكل حر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9" name="شكل حر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0" name="شكل حر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1" name="شكل حر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2" name="شكل حر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3" name="شكل حر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4" name="شكل حر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5" name="شكل حر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6" name="شكل حر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7" name="شكل حر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8" name="شكل حر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9" name="شكل حر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0" name="شكل حر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21/04/1444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31" name="خط رسم"/>
          <p:cNvGrpSpPr/>
          <p:nvPr userDrawn="1"/>
        </p:nvGrpSpPr>
        <p:grpSpPr bwMode="invGray">
          <a:xfrm flipH="1">
            <a:off x="76199" y="1514475"/>
            <a:ext cx="10569575" cy="64008"/>
            <a:chOff x="1522413" y="1514475"/>
            <a:chExt cx="10569575" cy="64008"/>
          </a:xfrm>
        </p:grpSpPr>
        <p:sp>
          <p:nvSpPr>
            <p:cNvPr id="232" name="شكل حر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3" name="شكل حر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4" name="شكل حر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5" name="شكل حر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6" name="شكل حر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7" name="شكل حر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8" name="شكل حر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9" name="شكل حر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0" name="شكل حر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1" name="شكل حر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2" name="شكل حر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3" name="شكل حر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4" name="شكل حر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5" name="شكل حر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6" name="شكل حر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7" name="شكل حر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8" name="شكل حر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9" name="شكل حر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0" name="شكل حر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1" name="شكل حر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2" name="شكل حر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3" name="شكل حر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4" name="شكل حر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5" name="شكل حر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6" name="شكل حر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7" name="شكل حر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8" name="شكل حر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9" name="شكل حر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0" name="شكل حر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1" name="شكل حر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2" name="شكل حر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3" name="شكل حر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4" name="شكل حر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5" name="شكل حر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6" name="شكل حر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7" name="شكل حر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8" name="شكل حر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9" name="شكل حر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0" name="شكل حر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1" name="شكل حر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2" name="شكل حر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3" name="شكل حر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4" name="شكل حر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5" name="شكل حر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6" name="شكل حر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7" name="شكل حر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8" name="شكل حر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9" name="شكل حر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0" name="شكل حر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1" name="شكل حر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2" name="شكل حر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3" name="شكل حر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4" name="شكل حر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5" name="شكل حر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6" name="شكل حر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7" name="شكل حر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8" name="شكل حر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9" name="شكل حر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0" name="شكل حر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1" name="شكل حر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2" name="شكل حر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3" name="شكل حر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4" name="شكل حر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5" name="شكل حر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6" name="شكل حر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7" name="شكل حر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8" name="شكل حر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9" name="شكل حر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00" name="شكل حر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01" name="شكل حر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02" name="شكل حر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03" name="شكل حر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04" name="شكل حر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05" name="شكل حر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21/04/1444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إطار"/>
          <p:cNvGrpSpPr/>
          <p:nvPr/>
        </p:nvGrpSpPr>
        <p:grpSpPr bwMode="invGray">
          <a:xfrm flipH="1">
            <a:off x="1458829" y="1630821"/>
            <a:ext cx="6291028" cy="4575885"/>
            <a:chOff x="4417839" y="1630821"/>
            <a:chExt cx="6291028" cy="4575885"/>
          </a:xfrm>
        </p:grpSpPr>
        <p:grpSp>
          <p:nvGrpSpPr>
            <p:cNvPr id="616" name="مجموعة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مجموعة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شكل حر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5" name="شكل حر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6" name="شكل حر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7" name="شكل حر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8" name="شكل حر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9" name="شكل حر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0" name="شكل حر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1" name="شكل حر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2" name="شكل حر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3" name="شكل حر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4" name="شكل حر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5" name="شكل حر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6" name="شكل حر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7" name="شكل حر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8" name="شكل حر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9" name="شكل حر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0" name="شكل حر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1" name="شكل حر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2" name="شكل حر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3" name="شكل حر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4" name="شكل حر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5" name="شكل حر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6" name="شكل حر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7" name="شكل حر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8" name="شكل حر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9" name="شكل حر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0" name="شكل حر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1" name="شكل حر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2" name="شكل حر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3" name="شكل حر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4" name="شكل حر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5" name="شكل حر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6" name="شكل حر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7" name="شكل حر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8" name="شكل حر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9" name="شكل حر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0" name="شكل حر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1" name="شكل حر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2" name="شكل حر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3" name="شكل حر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4" name="شكل حر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5" name="شكل حر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6" name="شكل حر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7" name="شكل حر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8" name="شكل حر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9" name="شكل حر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0" name="شكل حر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1" name="شكل حر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2" name="شكل حر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3" name="شكل حر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4" name="شكل حر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5" name="شكل حر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6" name="شكل حر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7" name="شكل حر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8" name="شكل حر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9" name="شكل حر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0" name="شكل حر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1" name="شكل حر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2" name="شكل حر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3" name="شكل حر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4" name="شكل حر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5" name="شكل حر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6" name="شكل حر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7" name="شكل حر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8" name="شكل حر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9" name="شكل حر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0" name="شكل حر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1" name="شكل حر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2" name="شكل حر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3" name="شكل حر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4" name="شكل حر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5" name="شكل حر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6" name="شكل حر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7" name="شكل حر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مجموعة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شكل حر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1" name="شكل حر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2" name="شكل حر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3" name="شكل حر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4" name="شكل حر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5" name="شكل حر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6" name="شكل حر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7" name="شكل حر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8" name="شكل حر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9" name="شكل حر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0" name="شكل حر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1" name="شكل حر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2" name="شكل حر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3" name="شكل حر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4" name="شكل حر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5" name="شكل حر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6" name="شكل حر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7" name="شكل حر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8" name="شكل حر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9" name="شكل حر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0" name="شكل حر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1" name="شكل حر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2" name="شكل حر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3" name="شكل حر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4" name="شكل حر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5" name="شكل حر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6" name="شكل حر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7" name="شكل حر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8" name="شكل حر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9" name="شكل حر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0" name="شكل حر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1" name="شكل حر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2" name="شكل حر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3" name="شكل حر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4" name="شكل حر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5" name="شكل حر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6" name="شكل حر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7" name="شكل حر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8" name="شكل حر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9" name="شكل حر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0" name="شكل حر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1" name="شكل حر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2" name="شكل حر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3" name="شكل حر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4" name="شكل حر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5" name="شكل حر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6" name="شكل حر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7" name="شكل حر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8" name="شكل حر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9" name="شكل حر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0" name="شكل حر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1" name="شكل حر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2" name="شكل حر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3" name="شكل حر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4" name="شكل حر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5" name="شكل حر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6" name="شكل حر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7" name="شكل حر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8" name="شكل حر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9" name="شكل حر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0" name="شكل حر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1" name="شكل حر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2" name="شكل حر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3" name="شكل حر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4" name="شكل حر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5" name="شكل حر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6" name="شكل حر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7" name="شكل حر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8" name="شكل حر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9" name="شكل حر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0" name="شكل حر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1" name="شكل حر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2" name="شكل حر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3" name="شكل حر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مجموعة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مجموعة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شكل حر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5" name="شكل حر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6" name="شكل حر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7" name="شكل حر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8" name="شكل حر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9" name="شكل حر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0" name="شكل حر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1" name="شكل حر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2" name="شكل حر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3" name="شكل حر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4" name="شكل حر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5" name="شكل حر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6" name="شكل حر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7" name="شكل حر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8" name="شكل حر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9" name="شكل حر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0" name="شكل حر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1" name="شكل حر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2" name="شكل حر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3" name="شكل حر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4" name="شكل حر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5" name="شكل حر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6" name="شكل حر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7" name="شكل حر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8" name="شكل حر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9" name="شكل حر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0" name="شكل حر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1" name="شكل حر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2" name="شكل حر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3" name="شكل حر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4" name="شكل حر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5" name="شكل حر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6" name="شكل حر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7" name="شكل حر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8" name="شكل حر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9" name="شكل حر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0" name="شكل حر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1" name="شكل حر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2" name="شكل حر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3" name="شكل حر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4" name="شكل حر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5" name="شكل حر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6" name="شكل حر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7" name="شكل حر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8" name="شكل حر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9" name="شكل حر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0" name="شكل حر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1" name="شكل حر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2" name="شكل حر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3" name="شكل حر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4" name="شكل حر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5" name="شكل حر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6" name="شكل حر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7" name="شكل حر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8" name="شكل حر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9" name="شكل حر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0" name="شكل حر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1" name="شكل حر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2" name="شكل حر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3" name="شكل حر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4" name="شكل حر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5" name="شكل حر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6" name="شكل حر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7" name="شكل حر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8" name="شكل حر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9" name="شكل حر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0" name="شكل حر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1" name="شكل حر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2" name="شكل حر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3" name="شكل حر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4" name="شكل حر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5" name="شكل حر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6" name="شكل حر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7" name="شكل حر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مجموعة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شكل حر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1" name="شكل حر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2" name="شكل حر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3" name="شكل حر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4" name="شكل حر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5" name="شكل حر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6" name="شكل حر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7" name="شكل حر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8" name="شكل حر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9" name="شكل حر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0" name="شكل حر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1" name="شكل حر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2" name="شكل حر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3" name="شكل حر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4" name="شكل حر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5" name="شكل حر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6" name="شكل حر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7" name="شكل حر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8" name="شكل حر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9" name="شكل حر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0" name="شكل حر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1" name="شكل حر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2" name="شكل حر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3" name="شكل حر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4" name="شكل حر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5" name="شكل حر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6" name="شكل حر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7" name="شكل حر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8" name="شكل حر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9" name="شكل حر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0" name="شكل حر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1" name="شكل حر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2" name="شكل حر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3" name="شكل حر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4" name="شكل حر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5" name="شكل حر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6" name="شكل حر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7" name="شكل حر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8" name="شكل حر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9" name="شكل حر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0" name="شكل حر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1" name="شكل حر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2" name="شكل حر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3" name="شكل حر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4" name="شكل حر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5" name="شكل حر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6" name="شكل حر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7" name="شكل حر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8" name="شكل حر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9" name="شكل حر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0" name="شكل حر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1" name="شكل حر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2" name="شكل حر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3" name="شكل حر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4" name="شكل حر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5" name="شكل حر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6" name="شكل حر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7" name="شكل حر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8" name="شكل حر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9" name="شكل حر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0" name="شكل حر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1" name="شكل حر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2" name="شكل حر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3" name="شكل حر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4" name="شكل حر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5" name="شكل حر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6" name="شكل حر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7" name="شكل حر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8" name="شكل حر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9" name="شكل حر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0" name="شكل حر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1" name="شكل حر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2" name="شكل حر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3" name="شكل حر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r" latinLnBrk="0">
              <a:defRPr lang="ar-SA" sz="3200" b="0"/>
            </a:lvl1pPr>
          </a:lstStyle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51012" y="1905000"/>
            <a:ext cx="5669280" cy="4038600"/>
          </a:xfrm>
        </p:spPr>
        <p:txBody>
          <a:bodyPr>
            <a:normAutofit/>
          </a:bodyPr>
          <a:lstStyle>
            <a:lvl1pPr algn="r" latinLnBrk="0">
              <a:defRPr lang="ar-SA" sz="2400"/>
            </a:lvl1pPr>
            <a:lvl2pPr algn="r" latinLnBrk="0">
              <a:defRPr lang="ar-SA" sz="2000"/>
            </a:lvl2pPr>
            <a:lvl3pPr algn="r" latinLnBrk="0">
              <a:defRPr lang="ar-SA" sz="1800"/>
            </a:lvl3pPr>
            <a:lvl4pPr algn="r" latinLnBrk="0">
              <a:defRPr lang="ar-SA" sz="1600"/>
            </a:lvl4pPr>
            <a:lvl5pPr algn="r" latinLnBrk="0">
              <a:defRPr lang="ar-SA" sz="1600"/>
            </a:lvl5pPr>
            <a:lvl6pPr algn="r" latinLnBrk="0">
              <a:defRPr lang="ar-SA" sz="1600"/>
            </a:lvl6pPr>
            <a:lvl7pPr algn="r" latinLnBrk="0">
              <a:defRPr lang="ar-SA" sz="1600" baseline="0"/>
            </a:lvl7pPr>
            <a:lvl8pPr algn="r" latinLnBrk="0">
              <a:defRPr lang="ar-SA" sz="1600" baseline="0"/>
            </a:lvl8pPr>
            <a:lvl9pPr algn="r" latinLnBrk="0">
              <a:defRPr lang="ar-SA" sz="1600" baseline="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7891312" y="3429000"/>
            <a:ext cx="2743200" cy="2743200"/>
          </a:xfrm>
        </p:spPr>
        <p:txBody>
          <a:bodyPr anchor="b">
            <a:normAutofit/>
          </a:bodyPr>
          <a:lstStyle>
            <a:lvl1pPr marL="0" indent="0" algn="r" latinLnBrk="0">
              <a:spcBef>
                <a:spcPts val="1200"/>
              </a:spcBef>
              <a:buNone/>
              <a:defRPr lang="ar-SA" sz="1600"/>
            </a:lvl1pPr>
            <a:lvl2pPr marL="457200" indent="0" algn="r" latinLnBrk="0">
              <a:buNone/>
              <a:defRPr lang="ar-SA" sz="1200"/>
            </a:lvl2pPr>
            <a:lvl3pPr marL="914400" indent="0" algn="r" latinLnBrk="0">
              <a:buNone/>
              <a:defRPr lang="ar-SA" sz="1000"/>
            </a:lvl3pPr>
            <a:lvl4pPr marL="1371600" indent="0" algn="r" latinLnBrk="0">
              <a:buNone/>
              <a:defRPr lang="ar-SA" sz="900"/>
            </a:lvl4pPr>
            <a:lvl5pPr marL="1828800" indent="0" algn="r" latinLnBrk="0">
              <a:buNone/>
              <a:defRPr lang="ar-SA" sz="900"/>
            </a:lvl5pPr>
            <a:lvl6pPr marL="2286000" indent="0" algn="r" latinLnBrk="0">
              <a:buNone/>
              <a:defRPr lang="ar-SA" sz="900"/>
            </a:lvl6pPr>
            <a:lvl7pPr marL="2743200" indent="0" algn="r" latinLnBrk="0">
              <a:buNone/>
              <a:defRPr lang="ar-SA" sz="900"/>
            </a:lvl7pPr>
            <a:lvl8pPr marL="3200400" indent="0" algn="r" latinLnBrk="0">
              <a:buNone/>
              <a:defRPr lang="ar-SA" sz="900"/>
            </a:lvl8pPr>
            <a:lvl9pPr marL="3657600" indent="0" algn="r" latinLnBrk="0">
              <a:buNone/>
              <a:defRPr lang="ar-SA" sz="90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21/04/1444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إطار"/>
          <p:cNvGrpSpPr/>
          <p:nvPr/>
        </p:nvGrpSpPr>
        <p:grpSpPr bwMode="invGray">
          <a:xfrm>
            <a:off x="4375384" y="1630821"/>
            <a:ext cx="6291028" cy="4575885"/>
            <a:chOff x="4417839" y="1630821"/>
            <a:chExt cx="6291028" cy="4575885"/>
          </a:xfrm>
        </p:grpSpPr>
        <p:grpSp>
          <p:nvGrpSpPr>
            <p:cNvPr id="615" name="مجموعة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مجموعة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شكل حر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4" name="شكل حر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5" name="شكل حر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6" name="شكل حر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7" name="شكل حر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8" name="شكل حر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9" name="شكل حر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0" name="شكل حر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1" name="شكل حر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2" name="شكل حر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3" name="شكل حر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4" name="شكل حر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5" name="شكل حر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6" name="شكل حر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7" name="شكل حر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8" name="شكل حر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9" name="شكل حر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0" name="شكل حر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1" name="شكل حر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2" name="شكل حر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3" name="شكل حر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4" name="شكل حر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5" name="شكل حر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6" name="شكل حر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7" name="شكل حر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8" name="شكل حر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9" name="شكل حر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0" name="شكل حر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1" name="شكل حر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2" name="شكل حر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3" name="شكل حر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4" name="شكل حر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5" name="شكل حر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6" name="شكل حر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7" name="شكل حر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8" name="شكل حر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9" name="شكل حر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0" name="شكل حر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1" name="شكل حر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2" name="شكل حر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3" name="شكل حر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4" name="شكل حر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5" name="شكل حر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6" name="شكل حر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7" name="شكل حر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8" name="شكل حر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9" name="شكل حر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0" name="شكل حر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1" name="شكل حر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2" name="شكل حر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3" name="شكل حر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4" name="شكل حر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5" name="شكل حر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6" name="شكل حر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7" name="شكل حر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8" name="شكل حر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9" name="شكل حر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0" name="شكل حر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1" name="شكل حر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2" name="شكل حر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3" name="شكل حر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4" name="شكل حر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5" name="شكل حر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6" name="شكل حر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7" name="شكل حر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8" name="شكل حر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9" name="شكل حر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0" name="شكل حر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1" name="شكل حر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2" name="شكل حر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3" name="شكل حر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4" name="شكل حر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5" name="شكل حر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6" name="شكل حر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مجموعة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شكل حر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0" name="شكل حر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1" name="شكل حر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2" name="شكل حر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3" name="شكل حر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4" name="شكل حر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5" name="شكل حر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6" name="شكل حر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7" name="شكل حر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8" name="شكل حر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9" name="شكل حر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0" name="شكل حر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1" name="شكل حر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2" name="شكل حر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3" name="شكل حر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4" name="شكل حر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5" name="شكل حر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6" name="شكل حر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7" name="شكل حر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8" name="شكل حر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9" name="شكل حر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0" name="شكل حر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1" name="شكل حر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2" name="شكل حر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3" name="شكل حر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4" name="شكل حر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5" name="شكل حر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6" name="شكل حر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7" name="شكل حر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8" name="شكل حر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9" name="شكل حر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0" name="شكل حر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1" name="شكل حر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2" name="شكل حر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3" name="شكل حر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4" name="شكل حر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5" name="شكل حر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6" name="شكل حر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7" name="شكل حر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8" name="شكل حر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9" name="شكل حر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0" name="شكل حر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1" name="شكل حر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2" name="شكل حر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3" name="شكل حر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4" name="شكل حر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5" name="شكل حر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6" name="شكل حر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7" name="شكل حر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8" name="شكل حر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9" name="شكل حر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0" name="شكل حر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1" name="شكل حر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2" name="شكل حر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3" name="شكل حر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4" name="شكل حر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5" name="شكل حر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6" name="شكل حر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7" name="شكل حر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8" name="شكل حر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9" name="شكل حر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0" name="شكل حر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1" name="شكل حر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2" name="شكل حر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3" name="شكل حر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4" name="شكل حر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5" name="شكل حر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6" name="شكل حر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7" name="شكل حر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8" name="شكل حر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9" name="شكل حر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0" name="شكل حر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1" name="شكل حر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2" name="شكل حر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مجموعة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مجموعة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شكل حر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4" name="شكل حر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5" name="شكل حر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6" name="شكل حر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7" name="شكل حر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8" name="شكل حر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9" name="شكل حر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0" name="شكل حر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1" name="شكل حر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2" name="شكل حر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3" name="شكل حر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4" name="شكل حر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5" name="شكل حر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6" name="شكل حر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7" name="شكل حر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8" name="شكل حر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9" name="شكل حر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0" name="شكل حر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1" name="شكل حر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2" name="شكل حر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3" name="شكل حر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4" name="شكل حر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5" name="شكل حر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6" name="شكل حر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7" name="شكل حر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8" name="شكل حر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9" name="شكل حر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0" name="شكل حر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1" name="شكل حر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2" name="شكل حر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3" name="شكل حر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4" name="شكل حر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5" name="شكل حر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6" name="شكل حر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7" name="شكل حر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8" name="شكل حر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9" name="شكل حر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0" name="شكل حر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1" name="شكل حر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2" name="شكل حر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3" name="شكل حر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4" name="شكل حر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5" name="شكل حر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6" name="شكل حر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7" name="شكل حر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8" name="شكل حر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9" name="شكل حر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0" name="شكل حر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1" name="شكل حر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2" name="شكل حر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3" name="شكل حر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4" name="شكل حر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5" name="شكل حر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6" name="شكل حر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7" name="شكل حر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8" name="شكل حر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9" name="شكل حر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0" name="شكل حر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1" name="شكل حر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2" name="شكل حر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3" name="شكل حر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4" name="شكل حر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5" name="شكل حر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6" name="شكل حر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7" name="شكل حر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8" name="شكل حر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9" name="شكل حر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0" name="شكل حر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1" name="شكل حر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2" name="شكل حر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3" name="شكل حر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4" name="شكل حر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5" name="شكل حر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6" name="شكل حر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مجموعة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شكل حر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0" name="شكل حر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1" name="شكل حر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2" name="شكل حر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3" name="شكل حر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4" name="شكل حر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5" name="شكل حر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6" name="شكل حر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7" name="شكل حر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8" name="شكل حر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9" name="شكل حر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0" name="شكل حر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1" name="شكل حر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2" name="شكل حر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3" name="شكل حر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4" name="شكل حر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5" name="شكل حر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6" name="شكل حر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7" name="شكل حر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8" name="شكل حر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9" name="شكل حر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0" name="شكل حر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1" name="شكل حر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2" name="شكل حر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3" name="شكل حر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4" name="شكل حر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5" name="شكل حر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6" name="شكل حر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7" name="شكل حر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8" name="شكل حر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9" name="شكل حر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0" name="شكل حر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1" name="شكل حر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2" name="شكل حر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3" name="شكل حر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4" name="شكل حر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5" name="شكل حر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6" name="شكل حر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7" name="شكل حر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8" name="شكل حر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9" name="شكل حر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0" name="شكل حر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1" name="شكل حر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2" name="شكل حر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3" name="شكل حر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4" name="شكل حر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5" name="شكل حر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6" name="شكل حر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7" name="شكل حر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8" name="شكل حر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9" name="شكل حر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0" name="شكل حر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1" name="شكل حر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2" name="شكل حر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3" name="شكل حر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4" name="شكل حر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5" name="شكل حر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6" name="شكل حر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7" name="شكل حر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8" name="شكل حر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9" name="شكل حر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0" name="شكل حر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1" name="شكل حر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2" name="شكل حر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3" name="شكل حر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4" name="شكل حر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5" name="شكل حر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6" name="شكل حر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7" name="شكل حر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8" name="شكل حر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9" name="شكل حر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0" name="شكل حر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1" name="شكل حر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2" name="شكل حر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r" latinLnBrk="0">
              <a:defRPr lang="ar-SA" sz="3200" b="0"/>
            </a:lvl1pPr>
          </a:lstStyle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673722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r" latinLnBrk="0">
              <a:buNone/>
              <a:defRPr lang="ar-SA" sz="2400"/>
            </a:lvl1pPr>
            <a:lvl2pPr marL="457200" indent="0" algn="r" latinLnBrk="0">
              <a:buNone/>
              <a:defRPr lang="ar-SA" sz="2800"/>
            </a:lvl2pPr>
            <a:lvl3pPr marL="914400" indent="0" algn="r" latinLnBrk="0">
              <a:buNone/>
              <a:defRPr lang="ar-SA" sz="2400"/>
            </a:lvl3pPr>
            <a:lvl4pPr marL="1371600" indent="0" algn="r" latinLnBrk="0">
              <a:buNone/>
              <a:defRPr lang="ar-SA" sz="2000"/>
            </a:lvl4pPr>
            <a:lvl5pPr marL="1828800" indent="0" algn="r" latinLnBrk="0">
              <a:buNone/>
              <a:defRPr lang="ar-SA" sz="2000"/>
            </a:lvl5pPr>
            <a:lvl6pPr marL="2286000" indent="0" algn="r" latinLnBrk="0">
              <a:buNone/>
              <a:defRPr lang="ar-SA" sz="2000"/>
            </a:lvl6pPr>
            <a:lvl7pPr marL="2743200" indent="0" algn="r" latinLnBrk="0">
              <a:buNone/>
              <a:defRPr lang="ar-SA" sz="2000"/>
            </a:lvl7pPr>
            <a:lvl8pPr marL="3200400" indent="0" algn="r" latinLnBrk="0">
              <a:buNone/>
              <a:defRPr lang="ar-SA" sz="2000"/>
            </a:lvl8pPr>
            <a:lvl9pPr marL="3657600" indent="0" algn="r" latinLnBrk="0">
              <a:buNone/>
              <a:defRPr lang="ar-SA" sz="2000"/>
            </a:lvl9pPr>
          </a:lstStyle>
          <a:p>
            <a:pPr algn="r" rtl="1"/>
            <a:r>
              <a:rPr lang="ar-SA"/>
              <a:t>انقر فوق الأيقونة لإضافة صورة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528913" y="3411748"/>
            <a:ext cx="2743200" cy="2743200"/>
          </a:xfrm>
        </p:spPr>
        <p:txBody>
          <a:bodyPr anchor="b">
            <a:normAutofit/>
          </a:bodyPr>
          <a:lstStyle>
            <a:lvl1pPr marL="0" indent="0" algn="r" latinLnBrk="0">
              <a:spcBef>
                <a:spcPts val="1200"/>
              </a:spcBef>
              <a:buNone/>
              <a:defRPr lang="ar-SA" sz="1600"/>
            </a:lvl1pPr>
            <a:lvl2pPr marL="457200" indent="0" algn="r" latinLnBrk="0">
              <a:buNone/>
              <a:defRPr lang="ar-SA" sz="1200"/>
            </a:lvl2pPr>
            <a:lvl3pPr marL="914400" indent="0" algn="r" latinLnBrk="0">
              <a:buNone/>
              <a:defRPr lang="ar-SA" sz="1000"/>
            </a:lvl3pPr>
            <a:lvl4pPr marL="1371600" indent="0" algn="r" latinLnBrk="0">
              <a:buNone/>
              <a:defRPr lang="ar-SA" sz="900"/>
            </a:lvl4pPr>
            <a:lvl5pPr marL="1828800" indent="0" algn="r" latinLnBrk="0">
              <a:buNone/>
              <a:defRPr lang="ar-SA" sz="900"/>
            </a:lvl5pPr>
            <a:lvl6pPr marL="2286000" indent="0" algn="r" latinLnBrk="0">
              <a:buNone/>
              <a:defRPr lang="ar-SA" sz="900"/>
            </a:lvl6pPr>
            <a:lvl7pPr marL="2743200" indent="0" algn="r" latinLnBrk="0">
              <a:buNone/>
              <a:defRPr lang="ar-SA" sz="900"/>
            </a:lvl7pPr>
            <a:lvl8pPr marL="3200400" indent="0" algn="r" latinLnBrk="0">
              <a:buNone/>
              <a:defRPr lang="ar-SA" sz="900"/>
            </a:lvl8pPr>
            <a:lvl9pPr marL="3657600" indent="0" algn="r" latinLnBrk="0">
              <a:buNone/>
              <a:defRPr lang="ar-SA" sz="90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21/04/1444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1" anchor="b">
            <a:normAutofit/>
          </a:bodyPr>
          <a:lstStyle/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2879530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rtl="1" latinLnBrk="0">
              <a:defRPr lang="ar-SA" sz="10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fld id="{9AFE8FB1-0A7A-443E-AAF7-31D4FA1AA312}" type="datetimeFigureOut">
              <a:rPr lang="ar-SA" smtClean="0"/>
              <a:pPr/>
              <a:t>21/04/1444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3418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rtl="1" latinLnBrk="0">
              <a:defRPr lang="ar-SA" sz="10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algn="r"/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518104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rtl="1" latinLnBrk="0">
              <a:defRPr lang="ar-SA" sz="10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lang="ar-SA" sz="3200" kern="1200">
          <a:solidFill>
            <a:schemeClr val="tx1"/>
          </a:solidFill>
          <a:latin typeface="+mj-lt"/>
          <a:ea typeface="+mj-ea"/>
          <a:cs typeface="+mn-cs"/>
        </a:defRPr>
      </a:lvl1pPr>
    </p:titleStyle>
    <p:bodyStyle>
      <a:lvl1pPr marL="274320" indent="-274320" algn="l" defTabSz="914400" rtl="1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lang="ar-SA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1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lang="ar-SA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1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1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1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r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r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r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r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293813" y="132798"/>
            <a:ext cx="9601200" cy="1515443"/>
          </a:xfrm>
        </p:spPr>
        <p:txBody>
          <a:bodyPr/>
          <a:lstStyle/>
          <a:p>
            <a:pPr algn="ctr"/>
            <a:r>
              <a:rPr lang="ar-SA" sz="4400" i="1" dirty="0">
                <a:cs typeface="Tahoma"/>
              </a:rPr>
              <a:t> </a:t>
            </a:r>
            <a:r>
              <a:rPr lang="en-US" sz="2400" i="1" dirty="0">
                <a:cs typeface="Tahoma"/>
              </a:rPr>
              <a:t>Libyan International Medical University</a:t>
            </a:r>
            <a:br>
              <a:rPr lang="en-US" sz="2400" i="1" dirty="0">
                <a:cs typeface="Tahoma"/>
              </a:rPr>
            </a:br>
            <a:r>
              <a:rPr lang="en-US" sz="2400" i="1" dirty="0">
                <a:cs typeface="Tahoma"/>
              </a:rPr>
              <a:t>Faculty of Business </a:t>
            </a:r>
            <a:r>
              <a:rPr lang="en-US" sz="2400" i="1" dirty="0" smtClean="0">
                <a:cs typeface="Tahoma"/>
              </a:rPr>
              <a:t>Administration </a:t>
            </a:r>
            <a:r>
              <a:rPr lang="ar-SA" sz="4400" i="1" dirty="0" smtClean="0">
                <a:cs typeface="Tahoma"/>
              </a:rPr>
              <a:t>         </a:t>
            </a:r>
            <a:endParaRPr lang="ar-SA" sz="4400" i="1" dirty="0">
              <a:cs typeface="Tahoma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 flipV="1">
            <a:off x="-8485854" y="-5244195"/>
            <a:ext cx="29160531" cy="1670252"/>
          </a:xfrm>
        </p:spPr>
        <p:txBody>
          <a:bodyPr vert="horz" lIns="91440" tIns="45720" rIns="91440" bIns="45720" rtlCol="1" anchor="b">
            <a:normAutofit/>
          </a:bodyPr>
          <a:lstStyle/>
          <a:p>
            <a:r>
              <a:rPr lang="af-ZA" dirty="0">
                <a:solidFill>
                  <a:schemeClr val="tx1"/>
                </a:solidFill>
                <a:cs typeface="Tahoma"/>
              </a:rPr>
              <a:t>Name Retag Mahuos  </a:t>
            </a:r>
            <a:endParaRPr lang="en-US" dirty="0">
              <a:solidFill>
                <a:schemeClr val="tx1"/>
              </a:solidFill>
              <a:cs typeface="Tahoma"/>
            </a:endParaRPr>
          </a:p>
          <a:p>
            <a:r>
              <a:rPr lang="af-ZA" dirty="0">
                <a:solidFill>
                  <a:schemeClr val="tx1"/>
                </a:solidFill>
                <a:cs typeface="Tahoma"/>
              </a:rPr>
              <a:t>Id 3839</a:t>
            </a:r>
            <a:endParaRPr lang="en-US" dirty="0">
              <a:solidFill>
                <a:schemeClr val="tx1"/>
              </a:solidFill>
              <a:cs typeface="Tahoma"/>
            </a:endParaRPr>
          </a:p>
          <a:p>
            <a:r>
              <a:rPr lang="af-ZA" dirty="0">
                <a:solidFill>
                  <a:schemeClr val="tx1"/>
                </a:solidFill>
                <a:cs typeface="Tahoma"/>
              </a:rPr>
              <a:t>retag_3739@limu.edu.ly</a:t>
            </a:r>
            <a:endParaRPr lang="ar-SA" dirty="0">
              <a:solidFill>
                <a:schemeClr val="tx1"/>
              </a:solidFill>
              <a:cs typeface="Tahoma"/>
            </a:endParaRPr>
          </a:p>
        </p:txBody>
      </p:sp>
      <p:pic>
        <p:nvPicPr>
          <p:cNvPr id="4" name="صورة 4">
            <a:extLst>
              <a:ext uri="{FF2B5EF4-FFF2-40B4-BE49-F238E27FC236}">
                <a16:creationId xmlns:a16="http://schemas.microsoft.com/office/drawing/2014/main" xmlns="" id="{D0F8009C-1D9A-02F9-8349-B9F65AEB7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 flipV="1">
            <a:off x="336223" y="333033"/>
            <a:ext cx="1308401" cy="1228468"/>
          </a:xfrm>
          <a:prstGeom prst="rect">
            <a:avLst/>
          </a:prstGeom>
        </p:spPr>
      </p:pic>
      <p:pic>
        <p:nvPicPr>
          <p:cNvPr id="6" name="850cb122-f3a7-467c-8703-100e98811d46.png" descr="850cb122-f3a7-467c-8703-100e98811d46.png">
            <a:extLst>
              <a:ext uri="{FF2B5EF4-FFF2-40B4-BE49-F238E27FC236}">
                <a16:creationId xmlns:a16="http://schemas.microsoft.com/office/drawing/2014/main" xmlns="" id="{4A127B2F-3DFA-3CD7-9B8A-03FD00643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0380" y="214553"/>
            <a:ext cx="1280161" cy="128016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06840A4F-8A94-51A5-43C5-D7C2CB0F07D5}"/>
              </a:ext>
            </a:extLst>
          </p:cNvPr>
          <p:cNvSpPr txBox="1"/>
          <p:nvPr/>
        </p:nvSpPr>
        <p:spPr>
          <a:xfrm>
            <a:off x="3982462" y="5048201"/>
            <a:ext cx="51916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f-ZA" sz="2400" dirty="0" smtClean="0"/>
              <a:t>Student Name: Retag Mahuos</a:t>
            </a:r>
          </a:p>
          <a:p>
            <a:r>
              <a:rPr lang="af-ZA" sz="2400" dirty="0" smtClean="0"/>
              <a:t>Student No.:</a:t>
            </a:r>
            <a:r>
              <a:rPr lang="af-ZA" sz="2400" dirty="0" smtClean="0"/>
              <a:t> </a:t>
            </a:r>
            <a:r>
              <a:rPr lang="ar-SA" sz="2400" dirty="0" smtClean="0"/>
              <a:t>3739</a:t>
            </a:r>
            <a:endParaRPr lang="en-US" sz="2400" dirty="0"/>
          </a:p>
          <a:p>
            <a:r>
              <a:rPr lang="af-ZA" sz="2400" dirty="0" smtClean="0"/>
              <a:t>Email: retag_3739@limu.edu.ly</a:t>
            </a:r>
            <a:endParaRPr lang="ar-AE" sz="2400" dirty="0">
              <a:latin typeface="Abadi" panose="020B0604020104020204" pitchFamily="34" charset="0"/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xmlns="" id="{41B25A6A-13A0-E8A4-C150-4D99BDC4229A}"/>
              </a:ext>
            </a:extLst>
          </p:cNvPr>
          <p:cNvSpPr txBox="1"/>
          <p:nvPr/>
        </p:nvSpPr>
        <p:spPr>
          <a:xfrm>
            <a:off x="3797405" y="9444336"/>
            <a:ext cx="14630770" cy="70788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ar-AE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xmlns="" id="{C601AD0F-A050-B51D-9983-2E73AF2F7725}"/>
              </a:ext>
            </a:extLst>
          </p:cNvPr>
          <p:cNvSpPr txBox="1"/>
          <p:nvPr/>
        </p:nvSpPr>
        <p:spPr>
          <a:xfrm>
            <a:off x="1829681" y="2449994"/>
            <a:ext cx="1152144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f-ZA" sz="4800" b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af-ZA" sz="4800" b="1" i="1" dirty="0" smtClean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US" sz="4800" b="1" i="1" dirty="0">
                <a:solidFill>
                  <a:schemeClr val="accent1">
                    <a:lumMod val="50000"/>
                  </a:schemeClr>
                </a:solidFill>
              </a:rPr>
              <a:t>F</a:t>
            </a:r>
            <a:r>
              <a:rPr lang="af-ZA" sz="4800" b="1" i="1" dirty="0" smtClean="0">
                <a:solidFill>
                  <a:schemeClr val="accent1">
                    <a:lumMod val="50000"/>
                  </a:schemeClr>
                </a:solidFill>
              </a:rPr>
              <a:t>ive </a:t>
            </a:r>
            <a:r>
              <a:rPr lang="af-ZA" sz="4800" b="1" i="1" dirty="0">
                <a:solidFill>
                  <a:schemeClr val="accent1">
                    <a:lumMod val="50000"/>
                  </a:schemeClr>
                </a:solidFill>
              </a:rPr>
              <a:t>S</a:t>
            </a:r>
            <a:r>
              <a:rPr lang="af-ZA" sz="4800" b="1" i="1" dirty="0" smtClean="0">
                <a:solidFill>
                  <a:schemeClr val="accent1">
                    <a:lumMod val="50000"/>
                  </a:schemeClr>
                </a:solidFill>
              </a:rPr>
              <a:t>tages </a:t>
            </a:r>
            <a:r>
              <a:rPr lang="af-ZA" sz="4800" b="1" i="1" dirty="0">
                <a:solidFill>
                  <a:schemeClr val="accent1">
                    <a:lumMod val="50000"/>
                  </a:schemeClr>
                </a:solidFill>
              </a:rPr>
              <a:t>of </a:t>
            </a:r>
            <a:r>
              <a:rPr lang="af-ZA" sz="4800" b="1" i="1" dirty="0" smtClean="0">
                <a:solidFill>
                  <a:schemeClr val="accent1">
                    <a:lumMod val="50000"/>
                  </a:schemeClr>
                </a:solidFill>
              </a:rPr>
              <a:t>Perception</a:t>
            </a:r>
          </a:p>
          <a:p>
            <a:r>
              <a:rPr lang="af-ZA" sz="4800" b="1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</a:t>
            </a:r>
            <a:r>
              <a:rPr lang="af-ZA" sz="4800" b="1" i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endParaRPr lang="ar-AE" sz="4800" i="1" dirty="0"/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xmlns="" id="{5AC9BF1C-D712-F172-B62B-87C5350332AE}"/>
              </a:ext>
            </a:extLst>
          </p:cNvPr>
          <p:cNvSpPr txBox="1"/>
          <p:nvPr/>
        </p:nvSpPr>
        <p:spPr>
          <a:xfrm>
            <a:off x="-3172513" y="1942163"/>
            <a:ext cx="195331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ar-AE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CAE9FCE5-685A-D6A3-DD09-98DBB8B33E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i="1">
                <a:solidFill>
                  <a:schemeClr val="accent1"/>
                </a:solidFill>
                <a:cs typeface="Tahoma"/>
              </a:rPr>
              <a:t>  </a:t>
            </a:r>
          </a:p>
        </p:txBody>
      </p:sp>
      <p:sp>
        <p:nvSpPr>
          <p:cNvPr id="5" name="عنوان فرعي 4">
            <a:extLst>
              <a:ext uri="{FF2B5EF4-FFF2-40B4-BE49-F238E27FC236}">
                <a16:creationId xmlns:a16="http://schemas.microsoft.com/office/drawing/2014/main" xmlns="" id="{7463C92A-6247-2A4A-72B9-DA152B18A8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8381" y="2000992"/>
            <a:ext cx="9946025" cy="3313216"/>
          </a:xfrm>
        </p:spPr>
        <p:txBody>
          <a:bodyPr vert="horz" lIns="91440" tIns="45720" rIns="91440" bIns="45720" rtlCol="1" anchor="t">
            <a:normAutofit/>
          </a:bodyPr>
          <a:lstStyle/>
          <a:p>
            <a:pPr algn="l"/>
            <a:r>
              <a:rPr lang="ar-SA" sz="4800" b="1" i="1" dirty="0" err="1">
                <a:solidFill>
                  <a:schemeClr val="accent1"/>
                </a:solidFill>
                <a:latin typeface="+mj-lt"/>
                <a:ea typeface="Tahoma"/>
                <a:cs typeface="Tahoma"/>
              </a:rPr>
              <a:t>Thank</a:t>
            </a:r>
            <a:r>
              <a:rPr lang="ar-SA" sz="4800" b="1" i="1" dirty="0">
                <a:solidFill>
                  <a:schemeClr val="accent1"/>
                </a:solidFill>
                <a:latin typeface="+mj-lt"/>
                <a:ea typeface="Tahoma"/>
                <a:cs typeface="Tahoma"/>
              </a:rPr>
              <a:t> </a:t>
            </a:r>
            <a:r>
              <a:rPr lang="ar-SA" sz="4800" b="1" i="1" dirty="0" err="1">
                <a:solidFill>
                  <a:schemeClr val="accent1"/>
                </a:solidFill>
                <a:latin typeface="+mj-lt"/>
                <a:ea typeface="Tahoma"/>
                <a:cs typeface="Tahoma"/>
              </a:rPr>
              <a:t>you</a:t>
            </a:r>
            <a:r>
              <a:rPr lang="ar-SA" sz="4800" b="1" i="1" dirty="0">
                <a:solidFill>
                  <a:schemeClr val="accent1"/>
                </a:solidFill>
                <a:latin typeface="+mj-lt"/>
                <a:ea typeface="Tahoma"/>
                <a:cs typeface="Tahoma"/>
              </a:rPr>
              <a:t> </a:t>
            </a:r>
            <a:r>
              <a:rPr lang="ar-SA" sz="4800" b="1" i="1" dirty="0" err="1">
                <a:solidFill>
                  <a:schemeClr val="accent1"/>
                </a:solidFill>
                <a:latin typeface="+mj-lt"/>
                <a:ea typeface="Tahoma"/>
                <a:cs typeface="Tahoma"/>
              </a:rPr>
              <a:t>for</a:t>
            </a:r>
            <a:r>
              <a:rPr lang="ar-SA" sz="4800" b="1" i="1" dirty="0">
                <a:solidFill>
                  <a:schemeClr val="accent1"/>
                </a:solidFill>
                <a:latin typeface="+mj-lt"/>
                <a:ea typeface="Tahoma"/>
                <a:cs typeface="Tahoma"/>
              </a:rPr>
              <a:t> </a:t>
            </a:r>
            <a:r>
              <a:rPr lang="ar-SA" sz="4800" b="1" i="1" dirty="0" err="1">
                <a:solidFill>
                  <a:schemeClr val="accent1"/>
                </a:solidFill>
                <a:latin typeface="+mj-lt"/>
                <a:ea typeface="Tahoma"/>
                <a:cs typeface="Tahoma"/>
              </a:rPr>
              <a:t>your</a:t>
            </a:r>
            <a:r>
              <a:rPr lang="ar-SA" sz="4800" b="1" i="1" dirty="0">
                <a:solidFill>
                  <a:schemeClr val="accent1"/>
                </a:solidFill>
                <a:latin typeface="+mj-lt"/>
                <a:ea typeface="Tahoma"/>
                <a:cs typeface="Tahoma"/>
              </a:rPr>
              <a:t> </a:t>
            </a:r>
            <a:r>
              <a:rPr lang="ar-SA" sz="4800" b="1" i="1" dirty="0" err="1">
                <a:solidFill>
                  <a:schemeClr val="accent1"/>
                </a:solidFill>
                <a:latin typeface="+mj-lt"/>
                <a:ea typeface="Tahoma"/>
                <a:cs typeface="Tahoma"/>
              </a:rPr>
              <a:t>attention</a:t>
            </a:r>
            <a:endParaRPr lang="ar-SA" sz="4800" b="1" i="1" dirty="0">
              <a:solidFill>
                <a:schemeClr val="accent1"/>
              </a:solidFill>
              <a:latin typeface="+mj-lt"/>
              <a:ea typeface="Tahoma"/>
              <a:cs typeface="Tahoma"/>
            </a:endParaRPr>
          </a:p>
          <a:p>
            <a:pPr algn="l"/>
            <a:r>
              <a:rPr lang="ar-EG" sz="4400" b="1" i="1" dirty="0">
                <a:solidFill>
                  <a:schemeClr val="accent1"/>
                </a:solidFill>
                <a:latin typeface="Tahoma"/>
                <a:ea typeface="Tahoma"/>
                <a:cs typeface="Tahoma"/>
              </a:rPr>
              <a:t> </a:t>
            </a:r>
            <a:endParaRPr lang="ar-EG" sz="4800" b="1" i="1" dirty="0">
              <a:solidFill>
                <a:schemeClr val="accent1"/>
              </a:solidFill>
              <a:latin typeface="+mj-lt"/>
              <a:ea typeface="Tahoma"/>
              <a:cs typeface="Tahoma"/>
            </a:endParaRPr>
          </a:p>
          <a:p>
            <a:pPr algn="l"/>
            <a:r>
              <a:rPr lang="ar-EG" sz="4800" b="1" i="1" dirty="0" smtClean="0">
                <a:solidFill>
                  <a:schemeClr val="accent1"/>
                </a:solidFill>
                <a:ea typeface="Tahoma"/>
                <a:cs typeface="Tahoma"/>
              </a:rPr>
              <a:t>  </a:t>
            </a:r>
            <a:r>
              <a:rPr lang="en-US" sz="4800" b="1" i="1" dirty="0" smtClean="0">
                <a:solidFill>
                  <a:schemeClr val="accent1"/>
                </a:solidFill>
                <a:ea typeface="Tahoma"/>
                <a:cs typeface="Tahoma"/>
              </a:rPr>
              <a:t>                     </a:t>
            </a:r>
            <a:r>
              <a:rPr lang="en-US" sz="4800" b="1" i="1" dirty="0" smtClean="0">
                <a:solidFill>
                  <a:schemeClr val="accent1"/>
                </a:solidFill>
                <a:latin typeface="+mj-lt"/>
                <a:ea typeface="Tahoma"/>
                <a:cs typeface="Tahoma"/>
              </a:rPr>
              <a:t>Any </a:t>
            </a:r>
            <a:r>
              <a:rPr lang="en-US" sz="4800" b="1" i="1" dirty="0">
                <a:solidFill>
                  <a:schemeClr val="accent1"/>
                </a:solidFill>
                <a:latin typeface="+mj-lt"/>
                <a:ea typeface="Tahoma"/>
                <a:cs typeface="Tahoma"/>
              </a:rPr>
              <a:t>questions?</a:t>
            </a:r>
            <a:endParaRPr lang="ar-EG" sz="4800" b="1" i="1" dirty="0" smtClean="0">
              <a:solidFill>
                <a:schemeClr val="accent1"/>
              </a:solidFill>
              <a:latin typeface="+mj-lt"/>
              <a:ea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55295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:a16="http://schemas.microsoft.com/office/drawing/2014/main" xmlns="" id="{B768F87D-870A-AE2E-176E-E4007259F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9797" y="-269648"/>
            <a:ext cx="9143998" cy="1683800"/>
          </a:xfrm>
        </p:spPr>
        <p:txBody>
          <a:bodyPr>
            <a:normAutofit/>
          </a:bodyPr>
          <a:lstStyle/>
          <a:p>
            <a:r>
              <a:rPr lang="en-US" sz="6600" i="1" dirty="0" smtClean="0">
                <a:solidFill>
                  <a:schemeClr val="accent1"/>
                </a:solidFill>
                <a:cs typeface="Tahoma"/>
              </a:rPr>
              <a:t>C</a:t>
            </a:r>
            <a:r>
              <a:rPr lang="ar-SA" sz="6600" i="1" dirty="0" err="1" smtClean="0">
                <a:solidFill>
                  <a:schemeClr val="accent1"/>
                </a:solidFill>
                <a:cs typeface="Tahoma"/>
              </a:rPr>
              <a:t>ontent</a:t>
            </a:r>
            <a:endParaRPr lang="ar-SA" sz="6600" i="1" dirty="0">
              <a:solidFill>
                <a:schemeClr val="accent1"/>
              </a:solidFill>
              <a:cs typeface="Tahoma"/>
            </a:endParaRP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xmlns="" id="{1057BC1D-D98F-DA69-1BBA-2AF15F048D8C}"/>
              </a:ext>
            </a:extLst>
          </p:cNvPr>
          <p:cNvSpPr/>
          <p:nvPr/>
        </p:nvSpPr>
        <p:spPr>
          <a:xfrm>
            <a:off x="219661" y="6315444"/>
            <a:ext cx="478732" cy="320634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>
                <a:cs typeface="Tahoma"/>
              </a:rPr>
              <a:t>2</a:t>
            </a: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9027" y="1817914"/>
            <a:ext cx="11393219" cy="4343400"/>
          </a:xfrm>
        </p:spPr>
        <p:txBody>
          <a:bodyPr>
            <a:normAutofit/>
          </a:bodyPr>
          <a:lstStyle/>
          <a:p>
            <a:pPr marL="914400" indent="-914400" rtl="0">
              <a:buAutoNum type="arabicPeriod"/>
            </a:pPr>
            <a:r>
              <a:rPr lang="en-US" sz="4000" i="1" dirty="0" smtClean="0">
                <a:latin typeface="+mj-lt"/>
              </a:rPr>
              <a:t>Introduction</a:t>
            </a:r>
            <a:r>
              <a:rPr lang="en-US" sz="4000" i="1" dirty="0" smtClean="0">
                <a:latin typeface="+mj-lt"/>
              </a:rPr>
              <a:t>.      </a:t>
            </a:r>
            <a:endParaRPr lang="en-US" sz="4000" i="1" dirty="0" smtClean="0">
              <a:latin typeface="+mj-lt"/>
            </a:endParaRPr>
          </a:p>
          <a:p>
            <a:pPr marL="914400" indent="-914400" rtl="0">
              <a:buAutoNum type="arabicPeriod"/>
            </a:pPr>
            <a:r>
              <a:rPr lang="en-US" sz="4000" i="1" dirty="0" smtClean="0">
                <a:latin typeface="+mj-lt"/>
              </a:rPr>
              <a:t>Definition</a:t>
            </a:r>
            <a:r>
              <a:rPr lang="en-US" sz="4000" i="1" dirty="0" smtClean="0">
                <a:latin typeface="+mj-lt"/>
              </a:rPr>
              <a:t>.  </a:t>
            </a:r>
            <a:endParaRPr lang="en-US" sz="4000" i="1" dirty="0" smtClean="0">
              <a:latin typeface="+mj-lt"/>
            </a:endParaRPr>
          </a:p>
          <a:p>
            <a:pPr marL="914400" indent="-914400" rtl="0">
              <a:buAutoNum type="arabicPeriod"/>
            </a:pPr>
            <a:r>
              <a:rPr lang="en-US" sz="4000" i="1" dirty="0" smtClean="0">
                <a:latin typeface="+mj-lt"/>
              </a:rPr>
              <a:t>The 5 Stages </a:t>
            </a:r>
            <a:r>
              <a:rPr lang="en-US" sz="4000" i="1" dirty="0" smtClean="0">
                <a:latin typeface="+mj-lt"/>
              </a:rPr>
              <a:t>of </a:t>
            </a:r>
            <a:r>
              <a:rPr lang="en-US" sz="4000" i="1" dirty="0" smtClean="0">
                <a:latin typeface="+mj-lt"/>
              </a:rPr>
              <a:t>Perception.</a:t>
            </a:r>
          </a:p>
          <a:p>
            <a:pPr marL="914400" indent="-914400" rtl="0">
              <a:buAutoNum type="arabicPeriod"/>
            </a:pPr>
            <a:r>
              <a:rPr lang="en-US" sz="4000" i="1" dirty="0" smtClean="0">
                <a:latin typeface="+mj-lt"/>
              </a:rPr>
              <a:t>Conclusion</a:t>
            </a:r>
            <a:r>
              <a:rPr lang="en-US" sz="4000" i="1" dirty="0" smtClean="0">
                <a:latin typeface="+mj-lt"/>
              </a:rPr>
              <a:t>. </a:t>
            </a:r>
            <a:endParaRPr lang="en-US" sz="4000" i="1" dirty="0" smtClean="0">
              <a:latin typeface="+mj-lt"/>
            </a:endParaRPr>
          </a:p>
          <a:p>
            <a:pPr marL="914400" indent="-914400" rtl="0">
              <a:buAutoNum type="arabicPeriod"/>
            </a:pPr>
            <a:r>
              <a:rPr lang="en-US" sz="4000" i="1" dirty="0" smtClean="0">
                <a:latin typeface="+mj-lt"/>
              </a:rPr>
              <a:t>Reference</a:t>
            </a:r>
            <a:r>
              <a:rPr lang="en-US" sz="4000" i="1" dirty="0" smtClean="0">
                <a:latin typeface="+mj-lt"/>
              </a:rPr>
              <a:t>. </a:t>
            </a:r>
          </a:p>
          <a:p>
            <a:pPr marL="0" indent="0">
              <a:buNone/>
            </a:pPr>
            <a:endParaRPr lang="en-US" sz="4000" dirty="0"/>
          </a:p>
          <a:p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21285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0498085" y="-714972"/>
            <a:ext cx="13669012" cy="2109332"/>
          </a:xfrm>
        </p:spPr>
        <p:txBody>
          <a:bodyPr>
            <a:normAutofit/>
          </a:bodyPr>
          <a:lstStyle/>
          <a:p>
            <a:pPr algn="r"/>
            <a:r>
              <a:rPr lang="ar-SA" sz="4000" i="1" dirty="0" err="1">
                <a:solidFill>
                  <a:schemeClr val="accent1"/>
                </a:solidFill>
                <a:cs typeface="Tahoma"/>
              </a:rPr>
              <a:t>Definition</a:t>
            </a:r>
            <a:endParaRPr lang="ar-SA" sz="4000" i="1" dirty="0">
              <a:solidFill>
                <a:schemeClr val="accent1"/>
              </a:solidFill>
              <a:cs typeface="Tahoma"/>
            </a:endParaRP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xmlns="" id="{8E342A70-0E00-0079-BF10-4C34880F4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098" y="2501736"/>
            <a:ext cx="10798629" cy="4356264"/>
          </a:xfrm>
        </p:spPr>
        <p:txBody>
          <a:bodyPr vert="horz" lIns="91440" tIns="45720" rIns="91440" bIns="45720" rtlCol="1" anchor="t">
            <a:normAutofit/>
          </a:bodyPr>
          <a:lstStyle/>
          <a:p>
            <a:pPr marL="0" indent="0" algn="just" rtl="0">
              <a:buNone/>
            </a:pPr>
            <a:r>
              <a:rPr lang="ar-SA" sz="1800" dirty="0">
                <a:latin typeface="+mj-lt"/>
                <a:cs typeface="Tahoma"/>
              </a:rPr>
              <a:t> 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Perception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refers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to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our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sensory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experience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of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the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world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.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It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is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through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this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experience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that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we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gain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information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about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the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environment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>
                <a:latin typeface="+mj-lt"/>
                <a:ea typeface="SimSun-ExtB" pitchFamily="49" charset="-122"/>
                <a:cs typeface="Tahoma"/>
              </a:rPr>
              <a:t>around</a:t>
            </a:r>
            <a:r>
              <a:rPr lang="ar-SA" sz="3200" i="1" dirty="0">
                <a:latin typeface="+mj-lt"/>
                <a:ea typeface="SimSun-ExtB" pitchFamily="49" charset="-122"/>
                <a:cs typeface="Tahoma"/>
              </a:rPr>
              <a:t> </a:t>
            </a:r>
            <a:r>
              <a:rPr lang="ar-SA" sz="3200" i="1" dirty="0" err="1" smtClean="0">
                <a:latin typeface="+mj-lt"/>
                <a:ea typeface="SimSun-ExtB" pitchFamily="49" charset="-122"/>
                <a:cs typeface="Tahoma"/>
              </a:rPr>
              <a:t>us</a:t>
            </a:r>
            <a:r>
              <a:rPr lang="en-US" sz="3200" i="1" dirty="0" smtClean="0">
                <a:latin typeface="+mj-lt"/>
                <a:ea typeface="SimSun-ExtB" pitchFamily="49" charset="-122"/>
                <a:cs typeface="Tahoma"/>
              </a:rPr>
              <a:t>.</a:t>
            </a:r>
            <a:endParaRPr lang="ar-SA" sz="1800" dirty="0">
              <a:latin typeface="+mj-lt"/>
              <a:ea typeface="SimSun-ExtB" pitchFamily="49" charset="-122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" y="6355080"/>
            <a:ext cx="441960" cy="365760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3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8293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289560" y="1006158"/>
            <a:ext cx="7417526" cy="4419282"/>
          </a:xfrm>
        </p:spPr>
        <p:txBody>
          <a:bodyPr>
            <a:normAutofit/>
          </a:bodyPr>
          <a:lstStyle/>
          <a:p>
            <a:pPr algn="just" rtl="0"/>
            <a:r>
              <a:rPr lang="en-US" sz="2800" i="1" dirty="0" smtClean="0"/>
              <a:t>About </a:t>
            </a:r>
            <a:r>
              <a:rPr lang="en-US" sz="2800" i="1" dirty="0"/>
              <a:t>the five stage of perception: The five stages of perception are stimulation, organization, interpretation, memory, and recall. These stages are the way for one to experience and give meaning to their surroundings</a:t>
            </a:r>
            <a:r>
              <a:rPr lang="en-US" sz="2800" dirty="0"/>
              <a:t>.</a:t>
            </a:r>
            <a:endParaRPr lang="ar-SA" sz="2800" dirty="0"/>
          </a:p>
        </p:txBody>
      </p:sp>
      <p:pic>
        <p:nvPicPr>
          <p:cNvPr id="7" name="صورة 7">
            <a:extLst>
              <a:ext uri="{FF2B5EF4-FFF2-40B4-BE49-F238E27FC236}">
                <a16:creationId xmlns:a16="http://schemas.microsoft.com/office/drawing/2014/main" xmlns="" id="{E02FC1B7-90BD-D9F1-B48C-213D9CF24E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24800" y="1885950"/>
            <a:ext cx="3732213" cy="4210050"/>
          </a:xfrm>
        </p:spPr>
      </p:pic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xmlns="" id="{83AAC451-A85E-7F56-341A-E61F12DE4B90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81450" y="-152400"/>
            <a:ext cx="9144000" cy="1630680"/>
          </a:xfr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1" anchor="t">
            <a:noAutofit/>
          </a:bodyPr>
          <a:lstStyle/>
          <a:p>
            <a:pPr marL="0" indent="0">
              <a:buNone/>
            </a:pPr>
            <a:r>
              <a:rPr lang="en-US" sz="5400" i="1" dirty="0">
                <a:solidFill>
                  <a:schemeClr val="accent1"/>
                </a:solidFill>
                <a:latin typeface="Tahoma"/>
                <a:ea typeface="Tahoma"/>
                <a:cs typeface="Tahoma"/>
              </a:rPr>
              <a:t>                          Introduction                                             </a:t>
            </a:r>
            <a:r>
              <a:rPr lang="ar-SA" sz="5400" i="1" dirty="0" smtClean="0">
                <a:solidFill>
                  <a:schemeClr val="accent1"/>
                </a:solidFill>
                <a:latin typeface="Tahoma"/>
                <a:ea typeface="Tahoma"/>
                <a:cs typeface="Tahoma"/>
              </a:rPr>
              <a:t>             </a:t>
            </a:r>
            <a:endParaRPr lang="ar-SA" sz="4000" i="1" dirty="0">
              <a:solidFill>
                <a:schemeClr val="accent1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3" name="مستطيل 2">
            <a:extLst>
              <a:ext uri="{FF2B5EF4-FFF2-40B4-BE49-F238E27FC236}">
                <a16:creationId xmlns:a16="http://schemas.microsoft.com/office/drawing/2014/main" xmlns="" id="{CFA659AA-8618-149D-10CC-185F1EB41F99}"/>
              </a:ext>
            </a:extLst>
          </p:cNvPr>
          <p:cNvSpPr/>
          <p:nvPr/>
        </p:nvSpPr>
        <p:spPr>
          <a:xfrm>
            <a:off x="181450" y="6366162"/>
            <a:ext cx="478732" cy="271154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>
                <a:cs typeface="Tahoma"/>
              </a:rPr>
              <a:t>4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373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5"/>
          <p:cNvSpPr>
            <a:spLocks noGrp="1"/>
          </p:cNvSpPr>
          <p:nvPr>
            <p:ph sz="half" idx="2"/>
          </p:nvPr>
        </p:nvSpPr>
        <p:spPr>
          <a:xfrm>
            <a:off x="192336" y="2174970"/>
            <a:ext cx="11220994" cy="3861656"/>
          </a:xfrm>
        </p:spPr>
        <p:txBody>
          <a:bodyPr vert="horz" lIns="91440" tIns="45720" rIns="91440" bIns="45720" rtlCol="1" anchor="t"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sz="3600" dirty="0">
                <a:latin typeface="Tahoma"/>
                <a:ea typeface="Tahoma"/>
                <a:cs typeface="Tahoma"/>
              </a:rPr>
              <a:t> </a:t>
            </a:r>
            <a:endParaRPr lang="en-US" sz="3600" i="1" dirty="0">
              <a:latin typeface="Tahoma"/>
              <a:ea typeface="Tahoma"/>
              <a:cs typeface="Tahoma"/>
            </a:endParaRPr>
          </a:p>
          <a:p>
            <a:pPr marL="0" indent="0" algn="just" rtl="0">
              <a:buNone/>
            </a:pPr>
            <a:r>
              <a:rPr lang="ar-EG" sz="3600" i="1" dirty="0" smtClean="0">
                <a:latin typeface="Tahoma"/>
                <a:ea typeface="Tahoma"/>
                <a:cs typeface="Tahoma"/>
              </a:rPr>
              <a:t> </a:t>
            </a:r>
            <a:r>
              <a:rPr lang="en-US" sz="3600" i="1" dirty="0">
                <a:latin typeface="+mj-lt"/>
                <a:ea typeface="Tahoma"/>
                <a:cs typeface="Tahoma"/>
              </a:rPr>
              <a:t>The occurrence of sensory stimulation basically this part of perception process involves in contact with a particular stimulus. The world is full of stimuli that can attract our attention through various senses. Thus we are able to describe systematically the sights, </a:t>
            </a:r>
            <a:r>
              <a:rPr lang="ar-EG" sz="3600" i="1" dirty="0" smtClean="0">
                <a:latin typeface="+mj-lt"/>
                <a:ea typeface="Tahoma"/>
                <a:cs typeface="Tahoma"/>
              </a:rPr>
              <a:t>.</a:t>
            </a:r>
            <a:r>
              <a:rPr lang="en-US" sz="3600" i="1" dirty="0" smtClean="0">
                <a:latin typeface="+mj-lt"/>
                <a:ea typeface="Tahoma"/>
                <a:cs typeface="Tahoma"/>
              </a:rPr>
              <a:t>sound</a:t>
            </a:r>
            <a:r>
              <a:rPr lang="en-US" sz="3600" i="1" dirty="0">
                <a:latin typeface="+mj-lt"/>
                <a:ea typeface="Tahoma"/>
                <a:cs typeface="Tahoma"/>
              </a:rPr>
              <a:t>, smell and taste that populate</a:t>
            </a:r>
            <a:endParaRPr lang="ar-SA" sz="3600" i="1" dirty="0">
              <a:latin typeface="+mj-lt"/>
              <a:ea typeface="Tahoma"/>
              <a:cs typeface="Tahoma"/>
            </a:endParaRPr>
          </a:p>
        </p:txBody>
      </p:sp>
      <p:sp>
        <p:nvSpPr>
          <p:cNvPr id="22" name="عنوان 21">
            <a:extLst>
              <a:ext uri="{FF2B5EF4-FFF2-40B4-BE49-F238E27FC236}">
                <a16:creationId xmlns:a16="http://schemas.microsoft.com/office/drawing/2014/main" xmlns="" id="{098D7B20-AD52-F16E-86DB-A6355400E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372" y="314222"/>
            <a:ext cx="9193505" cy="1109826"/>
          </a:xfrm>
        </p:spPr>
        <p:txBody>
          <a:bodyPr vert="horz" lIns="91440" tIns="45720" rIns="91440" bIns="45720" rtlCol="1" anchor="b">
            <a:noAutofit/>
          </a:bodyPr>
          <a:lstStyle/>
          <a:p>
            <a:pPr algn="r" rtl="0"/>
            <a:r>
              <a:rPr lang="ar-SA" sz="5400" i="1" dirty="0" err="1">
                <a:solidFill>
                  <a:schemeClr val="accent1"/>
                </a:solidFill>
                <a:latin typeface="Tahoma"/>
                <a:ea typeface="Tahoma"/>
                <a:cs typeface="Tahoma"/>
              </a:rPr>
              <a:t>The</a:t>
            </a:r>
            <a:r>
              <a:rPr lang="ar-SA" sz="5400" i="1" dirty="0">
                <a:solidFill>
                  <a:schemeClr val="accent1"/>
                </a:solidFill>
                <a:latin typeface="Tahoma"/>
                <a:ea typeface="Tahoma"/>
                <a:cs typeface="Tahoma"/>
              </a:rPr>
              <a:t> </a:t>
            </a:r>
            <a:r>
              <a:rPr lang="en-US" sz="5400" i="1" dirty="0" smtClean="0">
                <a:solidFill>
                  <a:schemeClr val="accent1"/>
                </a:solidFill>
                <a:latin typeface="Tahoma"/>
                <a:ea typeface="Tahoma"/>
                <a:cs typeface="Tahoma"/>
              </a:rPr>
              <a:t>5</a:t>
            </a:r>
            <a:r>
              <a:rPr lang="ar-SA" sz="5400" i="1" dirty="0" smtClean="0">
                <a:solidFill>
                  <a:schemeClr val="accent1"/>
                </a:solidFill>
                <a:latin typeface="Tahoma"/>
                <a:ea typeface="Tahoma"/>
                <a:cs typeface="Tahoma"/>
              </a:rPr>
              <a:t> </a:t>
            </a:r>
            <a:r>
              <a:rPr lang="en-US" sz="5400" i="1" dirty="0" smtClean="0">
                <a:solidFill>
                  <a:schemeClr val="accent1"/>
                </a:solidFill>
                <a:latin typeface="Tahoma"/>
                <a:ea typeface="Tahoma"/>
                <a:cs typeface="Tahoma"/>
              </a:rPr>
              <a:t>S</a:t>
            </a:r>
            <a:r>
              <a:rPr lang="ar-SA" sz="5400" i="1" dirty="0" err="1" smtClean="0">
                <a:solidFill>
                  <a:schemeClr val="accent1"/>
                </a:solidFill>
                <a:latin typeface="Tahoma"/>
                <a:ea typeface="Tahoma"/>
                <a:cs typeface="Tahoma"/>
              </a:rPr>
              <a:t>tages</a:t>
            </a:r>
            <a:r>
              <a:rPr lang="ar-SA" sz="5400" i="1" dirty="0">
                <a:solidFill>
                  <a:schemeClr val="accent1"/>
                </a:solidFill>
                <a:latin typeface="Tahoma"/>
                <a:ea typeface="Tahoma"/>
                <a:cs typeface="Tahoma"/>
              </a:rPr>
              <a:t> </a:t>
            </a:r>
            <a:r>
              <a:rPr lang="ar-SA" sz="5400" i="1" dirty="0" err="1">
                <a:solidFill>
                  <a:schemeClr val="accent1"/>
                </a:solidFill>
                <a:latin typeface="Tahoma"/>
                <a:ea typeface="Tahoma"/>
                <a:cs typeface="Tahoma"/>
              </a:rPr>
              <a:t>of</a:t>
            </a:r>
            <a:r>
              <a:rPr lang="ar-SA" sz="5400" i="1" dirty="0">
                <a:solidFill>
                  <a:schemeClr val="accent1"/>
                </a:solidFill>
                <a:latin typeface="Tahoma"/>
                <a:ea typeface="Tahoma"/>
                <a:cs typeface="Tahoma"/>
              </a:rPr>
              <a:t> </a:t>
            </a:r>
            <a:r>
              <a:rPr lang="en-US" sz="5400" i="1" dirty="0" smtClean="0">
                <a:solidFill>
                  <a:schemeClr val="accent1"/>
                </a:solidFill>
                <a:latin typeface="Tahoma"/>
                <a:ea typeface="Tahoma"/>
                <a:cs typeface="Tahoma"/>
              </a:rPr>
              <a:t>P</a:t>
            </a:r>
            <a:r>
              <a:rPr lang="ar-SA" sz="5400" i="1" dirty="0" err="1" smtClean="0">
                <a:solidFill>
                  <a:schemeClr val="accent1"/>
                </a:solidFill>
                <a:latin typeface="Tahoma"/>
                <a:ea typeface="Tahoma"/>
                <a:cs typeface="Tahoma"/>
              </a:rPr>
              <a:t>erception</a:t>
            </a:r>
            <a:endParaRPr lang="ar-SA" sz="5400" i="1" dirty="0">
              <a:solidFill>
                <a:schemeClr val="accent1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37" name="عنصر نائب للمحتوى 36">
            <a:extLst>
              <a:ext uri="{FF2B5EF4-FFF2-40B4-BE49-F238E27FC236}">
                <a16:creationId xmlns:a16="http://schemas.microsoft.com/office/drawing/2014/main" xmlns="" id="{9500C18B-BCFD-E4C6-F5FE-504E95AF1F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561051" y="1743694"/>
            <a:ext cx="5492971" cy="635330"/>
          </a:xfrm>
        </p:spPr>
        <p:txBody>
          <a:bodyPr vert="horz" lIns="91440" tIns="45720" rIns="91440" bIns="45720" rtlCol="1" anchor="t">
            <a:noAutofit/>
          </a:bodyPr>
          <a:lstStyle/>
          <a:p>
            <a:pPr marL="0" indent="0">
              <a:buNone/>
            </a:pPr>
            <a:r>
              <a:rPr lang="ar-EG" sz="4400" i="1" dirty="0" smtClean="0">
                <a:solidFill>
                  <a:schemeClr val="accent1">
                    <a:lumMod val="75000"/>
                  </a:schemeClr>
                </a:solidFill>
                <a:latin typeface="Tahoma"/>
                <a:ea typeface="Tahoma"/>
                <a:cs typeface="Tahoma"/>
              </a:rPr>
              <a:t>  </a:t>
            </a:r>
            <a:r>
              <a:rPr lang="en-US" sz="4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a typeface="Tahoma"/>
                <a:cs typeface="Tahoma"/>
              </a:rPr>
              <a:t>Stimulation</a:t>
            </a:r>
            <a:r>
              <a:rPr lang="ar-EG" sz="4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a typeface="Tahoma"/>
                <a:cs typeface="Tahoma"/>
              </a:rPr>
              <a:t> </a:t>
            </a:r>
            <a:r>
              <a:rPr lang="ar-EG" sz="4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ahoma"/>
                <a:ea typeface="Tahoma"/>
                <a:cs typeface="Tahoma"/>
              </a:rPr>
              <a:t>.1           </a:t>
            </a:r>
            <a:endParaRPr lang="ar-SA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مستطيل 1">
            <a:extLst>
              <a:ext uri="{FF2B5EF4-FFF2-40B4-BE49-F238E27FC236}">
                <a16:creationId xmlns:a16="http://schemas.microsoft.com/office/drawing/2014/main" xmlns="" id="{09031D75-A5B9-7A36-BE85-91B1749580C4}"/>
              </a:ext>
            </a:extLst>
          </p:cNvPr>
          <p:cNvSpPr/>
          <p:nvPr/>
        </p:nvSpPr>
        <p:spPr>
          <a:xfrm>
            <a:off x="181450" y="6405747"/>
            <a:ext cx="359913" cy="300842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>
                <a:cs typeface="Tahoma"/>
              </a:rPr>
              <a:t>5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8955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1254" y="3953888"/>
            <a:ext cx="10761026" cy="2026722"/>
          </a:xfr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l"/>
            <a:r>
              <a:rPr lang="en-US" i="1" dirty="0" smtClean="0"/>
              <a:t>It  </a:t>
            </a:r>
            <a:r>
              <a:rPr lang="en-US" i="1" dirty="0"/>
              <a:t>is the “</a:t>
            </a:r>
            <a:r>
              <a:rPr lang="en-US" i="1" dirty="0" smtClean="0"/>
              <a:t>action </a:t>
            </a:r>
            <a:r>
              <a:rPr lang="en-US" i="1" dirty="0"/>
              <a:t>of explaining the meaning of something</a:t>
            </a:r>
            <a:r>
              <a:rPr lang="en-US" i="1" dirty="0" smtClean="0"/>
              <a:t>; the way </a:t>
            </a:r>
            <a:r>
              <a:rPr lang="en-US" i="1" dirty="0"/>
              <a:t>something </a:t>
            </a:r>
            <a:r>
              <a:rPr lang="en-US" i="1" dirty="0" smtClean="0"/>
              <a:t> is  </a:t>
            </a:r>
            <a:r>
              <a:rPr lang="en-US" i="1" dirty="0"/>
              <a:t>explained </a:t>
            </a:r>
            <a:r>
              <a:rPr lang="en-US" i="1" dirty="0" smtClean="0"/>
              <a:t>or understood.                                   </a:t>
            </a:r>
            <a:r>
              <a:rPr lang="en-US" dirty="0" smtClean="0"/>
              <a:t> </a:t>
            </a:r>
            <a:endParaRPr lang="ar-SA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عنصر نائب للنص 6"/>
          <p:cNvSpPr>
            <a:spLocks noGrp="1"/>
          </p:cNvSpPr>
          <p:nvPr>
            <p:ph type="body" idx="1"/>
          </p:nvPr>
        </p:nvSpPr>
        <p:spPr>
          <a:xfrm>
            <a:off x="201254" y="640080"/>
            <a:ext cx="3608746" cy="762000"/>
          </a:xfrm>
        </p:spPr>
        <p:txBody>
          <a:bodyPr>
            <a:normAutofit fontScale="92500"/>
          </a:bodyPr>
          <a:lstStyle/>
          <a:p>
            <a:pPr algn="l"/>
            <a:r>
              <a:rPr lang="en-US" sz="44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2. Organization</a:t>
            </a:r>
            <a:endParaRPr lang="ar-SA" sz="44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sz="half" idx="2"/>
          </p:nvPr>
        </p:nvSpPr>
        <p:spPr>
          <a:xfrm>
            <a:off x="128188" y="1539240"/>
            <a:ext cx="10898011" cy="240792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3600" i="1" dirty="0" smtClean="0">
                <a:latin typeface="Tahoma"/>
                <a:ea typeface="Tahoma"/>
                <a:cs typeface="Tahoma"/>
              </a:rPr>
              <a:t>         </a:t>
            </a:r>
            <a:r>
              <a:rPr lang="ar-EG" sz="3600" i="1" dirty="0" smtClean="0">
                <a:latin typeface="Tahoma"/>
                <a:ea typeface="Tahoma"/>
                <a:cs typeface="Tahoma"/>
              </a:rPr>
              <a:t>                                                            </a:t>
            </a:r>
            <a:endParaRPr lang="en-US" sz="3600" i="1" dirty="0">
              <a:latin typeface="Tahoma"/>
              <a:ea typeface="Tahoma"/>
              <a:cs typeface="Tahoma"/>
            </a:endParaRPr>
          </a:p>
          <a:p>
            <a:pPr marL="0" indent="0" algn="just" rtl="0">
              <a:buNone/>
            </a:pPr>
            <a:r>
              <a:rPr lang="en-US" sz="1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SimSun-ExtB" pitchFamily="49" charset="-122"/>
                <a:cs typeface="Tahoma"/>
              </a:rPr>
              <a:t>The capacity to identify and recognize objects and events is crucial for normal </a:t>
            </a:r>
            <a:r>
              <a:rPr lang="en-US" sz="1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SimSun-ExtB" pitchFamily="49" charset="-122"/>
                <a:cs typeface="Tahoma"/>
              </a:rPr>
              <a:t>  perception . </a:t>
            </a:r>
            <a:r>
              <a:rPr lang="en-US" sz="1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SimSun-ExtB" pitchFamily="49" charset="-122"/>
                <a:cs typeface="Tahoma"/>
              </a:rPr>
              <a:t>Without that capacity, people </a:t>
            </a:r>
            <a:r>
              <a:rPr lang="en-US" sz="1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SimSun-ExtB" pitchFamily="49" charset="-122"/>
                <a:cs typeface="Tahoma"/>
              </a:rPr>
              <a:t>cannot  </a:t>
            </a:r>
            <a:r>
              <a:rPr lang="en-US" sz="1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SimSun-ExtB" pitchFamily="49" charset="-122"/>
                <a:cs typeface="Tahoma"/>
              </a:rPr>
              <a:t>effectively use their senses</a:t>
            </a:r>
            <a:r>
              <a:rPr lang="en-US" sz="1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SimSun-ExtB" pitchFamily="49" charset="-122"/>
                <a:cs typeface="Tahoma"/>
              </a:rPr>
              <a:t>.                                                           </a:t>
            </a:r>
            <a:endParaRPr lang="en-US" sz="1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SimSun-ExtB" pitchFamily="49" charset="-122"/>
              <a:cs typeface="Tahoma"/>
            </a:endParaRPr>
          </a:p>
          <a:p>
            <a:pPr marL="0" indent="0">
              <a:buNone/>
            </a:pPr>
            <a:endParaRPr lang="en-US" sz="3600" i="1" dirty="0" smtClean="0">
              <a:latin typeface="Tahoma"/>
              <a:ea typeface="Tahoma"/>
              <a:cs typeface="Tahoma"/>
            </a:endParaRPr>
          </a:p>
          <a:p>
            <a:pPr marL="0" indent="0">
              <a:buNone/>
            </a:pPr>
            <a:r>
              <a:rPr lang="en-US" sz="40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ahoma"/>
                <a:ea typeface="Tahoma"/>
                <a:cs typeface="Tahoma"/>
              </a:rPr>
              <a:t> </a:t>
            </a:r>
            <a:r>
              <a:rPr lang="en-US" sz="40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ahoma"/>
                <a:ea typeface="Tahoma"/>
                <a:cs typeface="Tahoma"/>
              </a:rPr>
              <a:t>           </a:t>
            </a:r>
            <a:endParaRPr lang="ar-SA" sz="4000" i="1" dirty="0">
              <a:solidFill>
                <a:schemeClr val="accent1">
                  <a:lumMod val="60000"/>
                  <a:lumOff val="40000"/>
                </a:schemeClr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8" name="عنصر نائب للنص 7"/>
          <p:cNvSpPr>
            <a:spLocks noGrp="1"/>
          </p:cNvSpPr>
          <p:nvPr>
            <p:ph type="body" sz="quarter" idx="3"/>
          </p:nvPr>
        </p:nvSpPr>
        <p:spPr>
          <a:xfrm>
            <a:off x="13229780" y="7787640"/>
            <a:ext cx="4416552" cy="762000"/>
          </a:xfrm>
        </p:spPr>
        <p:txBody>
          <a:bodyPr/>
          <a:lstStyle/>
          <a:p>
            <a:r>
              <a:rPr lang="en-US" dirty="0" err="1" smtClean="0"/>
              <a:t>kkkkk</a:t>
            </a:r>
            <a:endParaRPr lang="ar-SA" dirty="0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4"/>
          </p:nvPr>
        </p:nvSpPr>
        <p:spPr>
          <a:xfrm>
            <a:off x="0" y="3657599"/>
            <a:ext cx="3735474" cy="883921"/>
          </a:xfrm>
        </p:spPr>
        <p:txBody>
          <a:bodyPr>
            <a:normAutofit fontScale="92500"/>
          </a:bodyPr>
          <a:lstStyle/>
          <a:p>
            <a:pPr marL="301752" lvl="1" indent="0" algn="l">
              <a:buNone/>
            </a:pP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3. </a:t>
            </a:r>
            <a:r>
              <a:rPr lang="en-US" sz="40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Interpretatio</a:t>
            </a:r>
            <a:r>
              <a:rPr lang="en-US" sz="44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n</a:t>
            </a:r>
            <a:endParaRPr lang="en-US" sz="44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301752" lvl="1" indent="0">
              <a:buNone/>
            </a:pPr>
            <a:endParaRPr lang="ar-SA" dirty="0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xmlns="" id="{6A0BFD1D-672C-54BB-2E30-E96A00BCC659}"/>
              </a:ext>
            </a:extLst>
          </p:cNvPr>
          <p:cNvSpPr/>
          <p:nvPr/>
        </p:nvSpPr>
        <p:spPr>
          <a:xfrm>
            <a:off x="201254" y="6346370"/>
            <a:ext cx="389617" cy="389908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>
                <a:cs typeface="Tahoma"/>
              </a:rPr>
              <a:t>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6080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FFA9B45E-A68E-4DD2-DBAF-8638C026C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167" y="323603"/>
            <a:ext cx="10510415" cy="2667000"/>
          </a:xfrm>
        </p:spPr>
        <p:txBody>
          <a:bodyPr/>
          <a:lstStyle/>
          <a:p>
            <a:pPr algn="l" rtl="0"/>
            <a:r>
              <a:rPr lang="ar-SA" dirty="0">
                <a:latin typeface="Tahoma"/>
                <a:ea typeface="Tahoma"/>
                <a:cs typeface="Tahoma"/>
              </a:rPr>
              <a:t>  </a:t>
            </a:r>
            <a:r>
              <a:rPr lang="ar-SA" i="1" dirty="0">
                <a:latin typeface="Tahoma"/>
                <a:ea typeface="Tahoma"/>
                <a:cs typeface="Tahoma"/>
              </a:rPr>
              <a:t>  </a:t>
            </a:r>
            <a:r>
              <a:rPr lang="en-US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Tahoma"/>
                <a:cs typeface="Tahoma"/>
              </a:rPr>
              <a:t>4.Memory</a:t>
            </a:r>
            <a:r>
              <a:rPr lang="en-US" i="1" dirty="0" smtClean="0">
                <a:latin typeface="Tahoma"/>
                <a:ea typeface="Tahoma"/>
                <a:cs typeface="Tahoma"/>
              </a:rPr>
              <a:t> </a:t>
            </a:r>
            <a:r>
              <a:rPr lang="en-US" dirty="0">
                <a:latin typeface="Tahoma"/>
                <a:ea typeface="Tahoma"/>
                <a:cs typeface="Tahoma"/>
              </a:rPr>
              <a:t/>
            </a:r>
            <a:br>
              <a:rPr lang="en-US" dirty="0">
                <a:latin typeface="Tahoma"/>
                <a:ea typeface="Tahoma"/>
                <a:cs typeface="Tahoma"/>
              </a:rPr>
            </a:br>
            <a:r>
              <a:rPr lang="en-US" dirty="0">
                <a:latin typeface="Tahoma"/>
                <a:ea typeface="Tahoma"/>
                <a:cs typeface="Tahoma"/>
              </a:rPr>
              <a:t/>
            </a:r>
            <a:br>
              <a:rPr lang="en-US" dirty="0">
                <a:latin typeface="Tahoma"/>
                <a:ea typeface="Tahoma"/>
                <a:cs typeface="Tahoma"/>
              </a:rPr>
            </a:br>
            <a:r>
              <a:rPr lang="en-US" sz="3200" i="1" dirty="0">
                <a:ea typeface="Tahoma"/>
                <a:cs typeface="Tahoma"/>
              </a:rPr>
              <a:t>It is a storage of both perception and interpretation that are kept according to scripts and schemas Events or experiences </a:t>
            </a:r>
            <a:r>
              <a:rPr lang="en-US" i="1" dirty="0">
                <a:ea typeface="Tahoma"/>
                <a:cs typeface="Tahoma"/>
              </a:rPr>
              <a:t>.</a:t>
            </a:r>
            <a:endParaRPr lang="ar-SA" i="1" dirty="0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xmlns="" id="{15981E96-FBF3-1D70-B955-D5C0F84ADE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1167" y="3264621"/>
            <a:ext cx="10193564" cy="3018614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4400" i="1" dirty="0">
                <a:solidFill>
                  <a:schemeClr val="accent1">
                    <a:lumMod val="60000"/>
                    <a:lumOff val="40000"/>
                  </a:schemeClr>
                </a:solidFill>
                <a:ea typeface="Tahoma"/>
                <a:cs typeface="Tahoma"/>
              </a:rPr>
              <a:t>5. Recall</a:t>
            </a:r>
          </a:p>
          <a:p>
            <a:pPr algn="l" rtl="0"/>
            <a:endParaRPr lang="en-US" dirty="0">
              <a:latin typeface="Tahoma"/>
              <a:ea typeface="Tahoma"/>
              <a:cs typeface="Tahoma"/>
            </a:endParaRPr>
          </a:p>
          <a:p>
            <a:pPr algn="l" rtl="0"/>
            <a:r>
              <a:rPr lang="en-US" sz="3200" i="1" dirty="0">
                <a:latin typeface="+mj-lt"/>
                <a:ea typeface="Tahoma"/>
                <a:cs typeface="Tahoma"/>
              </a:rPr>
              <a:t>After some time, the memory that are stored individuals want to recall certain information. Recall stage reconstruct what individual heard in a way that are </a:t>
            </a:r>
            <a:r>
              <a:rPr lang="en-US" sz="3200" i="1" dirty="0" smtClean="0">
                <a:latin typeface="+mj-lt"/>
                <a:ea typeface="Tahoma"/>
                <a:cs typeface="Tahoma"/>
              </a:rPr>
              <a:t>meaningful. </a:t>
            </a:r>
            <a:endParaRPr lang="en-US" sz="3200" i="1" dirty="0">
              <a:latin typeface="+mj-lt"/>
              <a:ea typeface="Tahoma"/>
              <a:cs typeface="Tahoma"/>
            </a:endParaRPr>
          </a:p>
          <a:p>
            <a:pPr algn="l" rtl="0"/>
            <a:endParaRPr lang="ar-SA" sz="3200" i="1" dirty="0">
              <a:latin typeface="+mj-lt"/>
              <a:ea typeface="Tahoma"/>
              <a:cs typeface="Tahoma"/>
            </a:endParaRPr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xmlns="" id="{4517F3B3-5BFA-42A5-663F-FA7E21D18559}"/>
              </a:ext>
            </a:extLst>
          </p:cNvPr>
          <p:cNvSpPr/>
          <p:nvPr/>
        </p:nvSpPr>
        <p:spPr>
          <a:xfrm>
            <a:off x="151746" y="6425539"/>
            <a:ext cx="409421" cy="340426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>
                <a:cs typeface="Tahoma"/>
              </a:rPr>
              <a:t>7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6250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BFD6C1CB-91EC-611E-655F-A65A1D44D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0" y="362792"/>
            <a:ext cx="5929075" cy="1459676"/>
          </a:xfrm>
        </p:spPr>
        <p:txBody>
          <a:bodyPr/>
          <a:lstStyle/>
          <a:p>
            <a:pPr algn="l"/>
            <a:r>
              <a:rPr lang="en-US" sz="48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Tahoma"/>
                <a:cs typeface="Tahoma"/>
              </a:rPr>
              <a:t>Conclusion</a:t>
            </a:r>
            <a:r>
              <a:rPr lang="ar-SA" dirty="0">
                <a:latin typeface="Tahoma"/>
                <a:ea typeface="Tahoma"/>
                <a:cs typeface="Tahoma"/>
              </a:rPr>
              <a:t/>
            </a:r>
            <a:br>
              <a:rPr lang="ar-SA" dirty="0">
                <a:latin typeface="Tahoma"/>
                <a:ea typeface="Tahoma"/>
                <a:cs typeface="Tahoma"/>
              </a:rPr>
            </a:br>
            <a:endParaRPr lang="ar-SA" dirty="0">
              <a:latin typeface="Tahoma"/>
              <a:ea typeface="Tahoma"/>
              <a:cs typeface="Tahoma"/>
            </a:endParaRP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xmlns="" id="{54400FBA-59DA-253E-E98C-EF469CA1EB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9120" y="1506280"/>
            <a:ext cx="9143999" cy="4830194"/>
          </a:xfrm>
        </p:spPr>
        <p:txBody>
          <a:bodyPr>
            <a:normAutofit/>
          </a:bodyPr>
          <a:lstStyle/>
          <a:p>
            <a:pPr algn="just" rtl="0"/>
            <a:r>
              <a:rPr lang="en-US" sz="3600" i="1" dirty="0"/>
              <a:t>Each individual has differences. There are differences in culture, beliefs, knowledge and experience. People should never judge a person, but analyze their perceptions, revealing positive rather than negative information. . We choose what we perceive.</a:t>
            </a:r>
          </a:p>
          <a:p>
            <a:pPr algn="just" rtl="0"/>
            <a:endParaRPr lang="ar-SA" sz="3600" i="1" dirty="0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xmlns="" id="{156CD167-EB50-822E-DA67-ADB3D95F0550}"/>
              </a:ext>
            </a:extLst>
          </p:cNvPr>
          <p:cNvSpPr/>
          <p:nvPr/>
        </p:nvSpPr>
        <p:spPr>
          <a:xfrm>
            <a:off x="181450" y="6336474"/>
            <a:ext cx="397670" cy="370115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>
                <a:cs typeface="Tahoma"/>
              </a:rPr>
              <a:t>8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5222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5F7DC93E-91FA-46E8-5479-A008B3C12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450" y="442751"/>
            <a:ext cx="3717944" cy="638300"/>
          </a:xfrm>
        </p:spPr>
        <p:txBody>
          <a:bodyPr/>
          <a:lstStyle/>
          <a:p>
            <a:r>
              <a:rPr lang="ar-SA" sz="4800" i="1" dirty="0" err="1">
                <a:solidFill>
                  <a:schemeClr val="accent1"/>
                </a:solidFill>
                <a:cs typeface="Tahoma"/>
              </a:rPr>
              <a:t>Reference</a:t>
            </a:r>
            <a:endParaRPr lang="ar-SA" sz="4800" i="1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xmlns="" id="{1AEFC1BC-22AF-DDCF-8DD9-756F6FA6BC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871" y="1624640"/>
            <a:ext cx="11101384" cy="5492440"/>
          </a:xfrm>
        </p:spPr>
        <p:txBody>
          <a:bodyPr>
            <a:noAutofit/>
          </a:bodyPr>
          <a:lstStyle/>
          <a:p>
            <a:pPr algn="l"/>
            <a:r>
              <a:rPr lang="en-US" sz="3200" i="1" dirty="0">
                <a:latin typeface="+mj-lt"/>
                <a:ea typeface="Tahoma"/>
                <a:cs typeface="Tahoma"/>
              </a:rPr>
              <a:t>What’s the Difference Between Morality and Ethics? (</a:t>
            </a:r>
            <a:r>
              <a:rPr lang="en-US" sz="3200" i="1" dirty="0" err="1">
                <a:latin typeface="+mj-lt"/>
                <a:ea typeface="Tahoma"/>
                <a:cs typeface="Tahoma"/>
              </a:rPr>
              <a:t>n.d.</a:t>
            </a:r>
            <a:r>
              <a:rPr lang="en-US" sz="3200" i="1" dirty="0">
                <a:latin typeface="+mj-lt"/>
                <a:ea typeface="Tahoma"/>
                <a:cs typeface="Tahoma"/>
              </a:rPr>
              <a:t>). Encyclopedia Britannica</a:t>
            </a:r>
            <a:r>
              <a:rPr lang="en-US" sz="3200" i="1" dirty="0" smtClean="0">
                <a:latin typeface="+mj-lt"/>
                <a:ea typeface="Tahoma"/>
                <a:cs typeface="Tahoma"/>
              </a:rPr>
              <a:t>.</a:t>
            </a:r>
            <a:endParaRPr lang="ar-EG" sz="3200" i="1" dirty="0" smtClean="0">
              <a:latin typeface="+mj-lt"/>
              <a:ea typeface="Tahoma"/>
              <a:cs typeface="Tahoma"/>
            </a:endParaRPr>
          </a:p>
          <a:p>
            <a:pPr algn="l"/>
            <a:endParaRPr lang="ar-EG" sz="3200" i="1" dirty="0" smtClean="0">
              <a:latin typeface="+mj-lt"/>
              <a:ea typeface="Tahoma"/>
              <a:cs typeface="Tahoma"/>
            </a:endParaRPr>
          </a:p>
          <a:p>
            <a:pPr algn="l"/>
            <a:endParaRPr lang="ar-EG" sz="3200" i="1" dirty="0" smtClean="0">
              <a:latin typeface="+mj-lt"/>
              <a:ea typeface="Tahoma"/>
              <a:cs typeface="Tahoma"/>
            </a:endParaRPr>
          </a:p>
          <a:p>
            <a:pPr algn="l"/>
            <a:r>
              <a:rPr lang="en-US" sz="3200" i="1" dirty="0">
                <a:latin typeface="+mj-lt"/>
                <a:ea typeface="Tahoma"/>
                <a:cs typeface="Tahoma"/>
              </a:rPr>
              <a:t>legal Service India. (</a:t>
            </a:r>
            <a:r>
              <a:rPr lang="en-US" sz="3200" i="1" dirty="0" err="1">
                <a:latin typeface="+mj-lt"/>
                <a:ea typeface="Tahoma"/>
                <a:cs typeface="Tahoma"/>
              </a:rPr>
              <a:t>n.d.</a:t>
            </a:r>
            <a:r>
              <a:rPr lang="en-US" sz="3200" i="1" dirty="0">
                <a:latin typeface="+mj-lt"/>
                <a:ea typeface="Tahoma"/>
                <a:cs typeface="Tahoma"/>
              </a:rPr>
              <a:t>). Lawyers in India - </a:t>
            </a:r>
            <a:r>
              <a:rPr lang="en-US" sz="3200" i="1" dirty="0" err="1">
                <a:latin typeface="+mj-lt"/>
                <a:ea typeface="Tahoma"/>
                <a:cs typeface="Tahoma"/>
              </a:rPr>
              <a:t>Advocates,Law</a:t>
            </a:r>
            <a:r>
              <a:rPr lang="en-US" sz="3200" i="1" dirty="0">
                <a:latin typeface="+mj-lt"/>
                <a:ea typeface="Tahoma"/>
                <a:cs typeface="Tahoma"/>
              </a:rPr>
              <a:t> </a:t>
            </a:r>
            <a:r>
              <a:rPr lang="en-US" sz="3200" i="1" dirty="0" err="1">
                <a:latin typeface="+mj-lt"/>
                <a:ea typeface="Tahoma"/>
                <a:cs typeface="Tahoma"/>
              </a:rPr>
              <a:t>Firms,Attorney</a:t>
            </a:r>
            <a:r>
              <a:rPr lang="en-US" sz="3200" i="1" dirty="0">
                <a:latin typeface="+mj-lt"/>
                <a:ea typeface="Tahoma"/>
                <a:cs typeface="Tahoma"/>
              </a:rPr>
              <a:t> </a:t>
            </a:r>
            <a:r>
              <a:rPr lang="en-US" sz="3200" i="1" dirty="0" err="1">
                <a:latin typeface="+mj-lt"/>
                <a:ea typeface="Tahoma"/>
                <a:cs typeface="Tahoma"/>
              </a:rPr>
              <a:t>directory,Lawyer,vakil</a:t>
            </a:r>
            <a:r>
              <a:rPr lang="en-US" sz="3200" i="1" dirty="0">
                <a:latin typeface="+mj-lt"/>
                <a:ea typeface="Tahoma"/>
                <a:cs typeface="Tahoma"/>
              </a:rPr>
              <a:t>. </a:t>
            </a:r>
            <a:endParaRPr lang="ar-SA" sz="3200" i="1" dirty="0">
              <a:latin typeface="+mj-lt"/>
              <a:ea typeface="Tahoma"/>
              <a:cs typeface="Tahoma"/>
            </a:endParaRPr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xmlns="" id="{163C9668-50FE-0DB3-AE9A-E0329CA84D8D}"/>
              </a:ext>
            </a:extLst>
          </p:cNvPr>
          <p:cNvSpPr/>
          <p:nvPr/>
        </p:nvSpPr>
        <p:spPr>
          <a:xfrm>
            <a:off x="181450" y="6465124"/>
            <a:ext cx="409421" cy="281050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>
                <a:cs typeface="Tahoma"/>
              </a:rPr>
              <a:t>9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9386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لوح طباشير ‎16x9‎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f583bd66513a361a730282b6a794e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1151cf538834e171094e4faaf2d7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تشير هذه القيمة إلى عدد مرات الحفظ أو المراجعات. يعد التطبيق مسؤولاً عن تحديث هذه القيمة بعد كل مراجعة.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F4CB80-51E5-47C8-B45D-3834AA25DD5F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85DBF61-A50A-4EA0-945F-5445B1740AA6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41CC889-B55A-4246-8D72-AEC912BCD2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</TotalTime>
  <Words>318</Words>
  <Application>Microsoft Office PowerPoint</Application>
  <PresentationFormat>مخصص</PresentationFormat>
  <Paragraphs>55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لوح طباشير ‎16x9‎</vt:lpstr>
      <vt:lpstr> Libyan International Medical University Faculty of Business Administration          </vt:lpstr>
      <vt:lpstr>Content</vt:lpstr>
      <vt:lpstr>Definition</vt:lpstr>
      <vt:lpstr>About the five stage of perception: The five stages of perception are stimulation, organization, interpretation, memory, and recall. These stages are the way for one to experience and give meaning to their surroundings.</vt:lpstr>
      <vt:lpstr>The 5 Stages of Perception</vt:lpstr>
      <vt:lpstr>It  is the “action of explaining the meaning of something; the way something  is  explained or understood.                                    </vt:lpstr>
      <vt:lpstr>    4.Memory   It is a storage of both perception and interpretation that are kept according to scripts and schemas Events or experiences .</vt:lpstr>
      <vt:lpstr>Conclusion </vt:lpstr>
      <vt:lpstr>Reference</vt:lpstr>
      <vt:lpstr> 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تخطيط العنوان</dc:title>
  <dc:creator>taaj jjjj</dc:creator>
  <cp:lastModifiedBy>Suzanna</cp:lastModifiedBy>
  <cp:revision>29</cp:revision>
  <dcterms:created xsi:type="dcterms:W3CDTF">2022-11-07T19:07:19Z</dcterms:created>
  <dcterms:modified xsi:type="dcterms:W3CDTF">2022-11-15T07:55:25Z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</Properties>
</file>