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embeddedFontLst>
    <p:embeddedFont>
      <p:font typeface="Lato" panose="020B0604020202020204" charset="0"/>
      <p:regular r:id="rId12"/>
      <p:bold r:id="rId13"/>
      <p:italic r:id="rId14"/>
      <p:boldItalic r:id="rId15"/>
    </p:embeddedFont>
    <p:embeddedFont>
      <p:font typeface="Raleway" panose="020B0604020202020204" charset="0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300" y="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ab3ae096fe_0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ab3ae096fe_0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ab3ae096fe_0_1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2ab3ae096fe_0_1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ab3ae096fe_0_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2ab3ae096fe_0_1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ab3ae096fe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2ab3ae096fe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ab3ae096fe_0_1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2ab3ae096fe_0_1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ab3ae096fe_0_1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2ab3ae096fe_0_1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ab3ae096fe_0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ab3ae096fe_0_1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ab3ae096fe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2ab3ae096fe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" name="Google Shape;77;p11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" name="Google Shape;59;p8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>
            <a:spLocks noGrp="1"/>
          </p:cNvSpPr>
          <p:nvPr>
            <p:ph type="ctrTitle"/>
          </p:nvPr>
        </p:nvSpPr>
        <p:spPr>
          <a:xfrm>
            <a:off x="564525" y="18939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lvl="0" algn="ctr"/>
            <a:r>
              <a:rPr lang="en-US" dirty="0"/>
              <a:t>The Difference Between Implicit and Explicit Costs</a:t>
            </a:r>
            <a:endParaRPr dirty="0"/>
          </a:p>
        </p:txBody>
      </p:sp>
      <p:sp>
        <p:nvSpPr>
          <p:cNvPr id="87" name="Google Shape;87;p13"/>
          <p:cNvSpPr txBox="1">
            <a:spLocks noGrp="1"/>
          </p:cNvSpPr>
          <p:nvPr>
            <p:ph type="subTitle" idx="1"/>
          </p:nvPr>
        </p:nvSpPr>
        <p:spPr>
          <a:xfrm>
            <a:off x="259727" y="4416292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1080"/>
              <a:t>Aws Buhalfaya</a:t>
            </a:r>
            <a:endParaRPr sz="1080"/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1080"/>
              <a:t>ID:4045</a:t>
            </a:r>
            <a:endParaRPr sz="1080"/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1080"/>
              <a:t>Email:Aws-4045@limu.edu.ly</a:t>
            </a:r>
            <a:endParaRPr sz="1080"/>
          </a:p>
        </p:txBody>
      </p:sp>
      <p:pic>
        <p:nvPicPr>
          <p:cNvPr id="88" name="Google Shape;8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625" y="183075"/>
            <a:ext cx="4834025" cy="8773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3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  <p:pic>
        <p:nvPicPr>
          <p:cNvPr id="6" name="صورة 3">
            <a:extLst>
              <a:ext uri="{FF2B5EF4-FFF2-40B4-BE49-F238E27FC236}">
                <a16:creationId xmlns:a16="http://schemas.microsoft.com/office/drawing/2014/main" id="{2C432DDC-6010-C2A0-2259-BE79B80851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8938" y="415112"/>
            <a:ext cx="623784" cy="62119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Table of </a:t>
            </a:r>
            <a:r>
              <a:rPr lang="en" dirty="0" smtClean="0"/>
              <a:t>Content </a:t>
            </a:r>
            <a:endParaRPr dirty="0"/>
          </a:p>
        </p:txBody>
      </p:sp>
      <p:sp>
        <p:nvSpPr>
          <p:cNvPr id="95" name="Google Shape;95;p14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 b="1"/>
              <a:t>What is cost</a:t>
            </a:r>
            <a:endParaRPr sz="1800" b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 b="1"/>
              <a:t>Implicit cost</a:t>
            </a:r>
            <a:endParaRPr sz="1800" b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 b="1"/>
              <a:t>Explicit cost </a:t>
            </a:r>
            <a:endParaRPr sz="1800" b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 b="1"/>
              <a:t>Differences </a:t>
            </a:r>
            <a:endParaRPr sz="1800" b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 b="1"/>
              <a:t>Conclusion </a:t>
            </a:r>
            <a:endParaRPr sz="1800" b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 b="1"/>
              <a:t>Reference </a:t>
            </a:r>
            <a:endParaRPr sz="1800" b="1"/>
          </a:p>
        </p:txBody>
      </p:sp>
      <p:sp>
        <p:nvSpPr>
          <p:cNvPr id="96" name="Google Shape;96;p1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cost?</a:t>
            </a:r>
            <a:endParaRPr/>
          </a:p>
        </p:txBody>
      </p:sp>
      <p:sp>
        <p:nvSpPr>
          <p:cNvPr id="102" name="Google Shape;102;p15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b="1">
                <a:solidFill>
                  <a:srgbClr val="202124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Cost denotes </a:t>
            </a:r>
            <a:r>
              <a:rPr lang="en" b="1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the amount of money that a company spends on the creation or production of goods or services</a:t>
            </a:r>
            <a:r>
              <a:rPr lang="en" b="1">
                <a:solidFill>
                  <a:srgbClr val="202124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It does not include the markup for profit. From a seller's point of view, cost is the amount of money that is spent to produce a good or product.</a:t>
            </a:r>
            <a:endParaRPr sz="1400" b="1">
              <a:solidFill>
                <a:srgbClr val="202124"/>
              </a:solidFill>
            </a:endParaRPr>
          </a:p>
        </p:txBody>
      </p:sp>
      <p:sp>
        <p:nvSpPr>
          <p:cNvPr id="103" name="Google Shape;103;p15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pic>
        <p:nvPicPr>
          <p:cNvPr id="104" name="Google Shape;10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853850"/>
            <a:ext cx="4335576" cy="22818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Implicit costs </a:t>
            </a:r>
            <a:endParaRPr/>
          </a:p>
        </p:txBody>
      </p:sp>
      <p:sp>
        <p:nvSpPr>
          <p:cNvPr id="110" name="Google Shape;110;p16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500">
                <a:solidFill>
                  <a:srgbClr val="202124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An implicit cost is </a:t>
            </a:r>
            <a:r>
              <a:rPr lang="en" sz="1500">
                <a:solidFill>
                  <a:srgbClr val="040C28"/>
                </a:solidFill>
                <a:latin typeface="Arial"/>
                <a:ea typeface="Arial"/>
                <a:cs typeface="Arial"/>
                <a:sym typeface="Arial"/>
              </a:rPr>
              <a:t>any cost that has already occurred but not necessarily shown or reported as a separate expense</a:t>
            </a:r>
            <a:r>
              <a:rPr lang="en" sz="1500">
                <a:solidFill>
                  <a:srgbClr val="202124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It represents an opportunity cost that arises when a company uses internal resources toward a project without any explicit compensation for the utilization of resources.</a:t>
            </a:r>
            <a:endParaRPr/>
          </a:p>
        </p:txBody>
      </p:sp>
      <p:sp>
        <p:nvSpPr>
          <p:cNvPr id="111" name="Google Shape;111;p1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pic>
        <p:nvPicPr>
          <p:cNvPr id="112" name="Google Shape;11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51450" y="1618775"/>
            <a:ext cx="2984850" cy="2984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7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Explicit costs </a:t>
            </a:r>
            <a:endParaRPr/>
          </a:p>
        </p:txBody>
      </p:sp>
      <p:sp>
        <p:nvSpPr>
          <p:cNvPr id="118" name="Google Shape;118;p17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500">
                <a:solidFill>
                  <a:srgbClr val="202124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Explicit cost is </a:t>
            </a:r>
            <a:r>
              <a:rPr lang="en" sz="1500">
                <a:solidFill>
                  <a:srgbClr val="040C28"/>
                </a:solidFill>
                <a:latin typeface="Arial"/>
                <a:ea typeface="Arial"/>
                <a:cs typeface="Arial"/>
                <a:sym typeface="Arial"/>
              </a:rPr>
              <a:t>a payment—a monetary transaction—made to others while running a business that represents cash outflows</a:t>
            </a:r>
            <a:r>
              <a:rPr lang="en" sz="1500">
                <a:solidFill>
                  <a:srgbClr val="202124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It includes wages, mortgage, rent, utilities, advertisements, raw materials and other general, administrative and sales costs. It does not include amortization or depreciation.</a:t>
            </a:r>
            <a:endParaRPr/>
          </a:p>
        </p:txBody>
      </p:sp>
      <p:sp>
        <p:nvSpPr>
          <p:cNvPr id="119" name="Google Shape;119;p1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120" name="Google Shape;12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05700" y="1459225"/>
            <a:ext cx="2698170" cy="2984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8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Differences </a:t>
            </a:r>
            <a:endParaRPr/>
          </a:p>
        </p:txBody>
      </p:sp>
      <p:sp>
        <p:nvSpPr>
          <p:cNvPr id="126" name="Google Shape;126;p18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310832" algn="l" rtl="0"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ct val="100000"/>
              <a:buFont typeface="Arial"/>
              <a:buChar char="●"/>
            </a:pPr>
            <a:r>
              <a:rPr lang="en" sz="14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Explicit Cost is also known as out-of-pocket cost while Implicit costs are known as imputed cost.                       </a:t>
            </a:r>
            <a:endParaRPr sz="140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24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Explicit Cost can be easily ascertained, but it is just opposite in the case of Implicit Cost as it does not have any paper trail.</a:t>
            </a:r>
            <a:endParaRPr sz="140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240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127" name="Google Shape;127;p1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128" name="Google Shape;128;p18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0197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1285"/>
              <a:buFont typeface="Arial"/>
              <a:buChar char="●"/>
            </a:pPr>
            <a:r>
              <a:rPr lang="en" sz="1285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Explicit Cost helps in the calculation of both accounting profit and economic profit. Conversely, Implicit Cost helps in the calculation of only economic profit.  </a:t>
            </a:r>
            <a:endParaRPr sz="1285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lnSpc>
                <a:spcPct val="95000"/>
              </a:lnSpc>
              <a:spcBef>
                <a:spcPts val="2400"/>
              </a:spcBef>
              <a:spcAft>
                <a:spcPts val="0"/>
              </a:spcAft>
              <a:buSzPts val="852"/>
              <a:buNone/>
            </a:pPr>
            <a:r>
              <a:rPr lang="en" sz="1285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Explicit Cost is recorded and reported to the management. On the other hand, the implicit cost is neither recorded nor reported to the management of the company.</a:t>
            </a:r>
            <a:endParaRPr sz="1285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5000"/>
              </a:lnSpc>
              <a:spcBef>
                <a:spcPts val="2400"/>
              </a:spcBef>
              <a:spcAft>
                <a:spcPts val="1200"/>
              </a:spcAft>
              <a:buSzPts val="852"/>
              <a:buNone/>
            </a:pPr>
            <a:endParaRPr sz="1207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9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 </a:t>
            </a:r>
            <a:endParaRPr/>
          </a:p>
        </p:txBody>
      </p:sp>
      <p:sp>
        <p:nvSpPr>
          <p:cNvPr id="134" name="Google Shape;134;p19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500">
                <a:solidFill>
                  <a:srgbClr val="202124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Explicit costs play a key role in short-term decision-making because they involve actual cash outflows. On the other hand, implicit costs, representing opportunity costs, are crucial for long-term strategic decisions as they reflect the potential earnings that could be made from alternative uses of resources.</a:t>
            </a:r>
            <a:endParaRPr/>
          </a:p>
        </p:txBody>
      </p:sp>
      <p:sp>
        <p:nvSpPr>
          <p:cNvPr id="135" name="Google Shape;135;p19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0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 </a:t>
            </a:r>
            <a:endParaRPr/>
          </a:p>
        </p:txBody>
      </p:sp>
      <p:sp>
        <p:nvSpPr>
          <p:cNvPr id="141" name="Google Shape;141;p20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S, Surbhi. “Difference Between Explicit Cost and Implicit Cost (With Comparison Chart) - Key Differences.” </a:t>
            </a:r>
            <a:r>
              <a:rPr lang="en" sz="1200" b="1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Key Differences</a:t>
            </a:r>
            <a:r>
              <a:rPr lang="en" sz="1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28 Apr. 2017, retrieved 1 jan 2024 </a:t>
            </a:r>
            <a:endParaRPr sz="12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Kenton, Will. “Implicit Cost Explained: How They Work, With Examples.” </a:t>
            </a:r>
            <a:r>
              <a:rPr lang="en" sz="1200" b="1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Investopedia</a:t>
            </a:r>
            <a:r>
              <a:rPr lang="en" sz="1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17 Aug. 2020, retrieved 1 jan 2024</a:t>
            </a:r>
            <a:endParaRPr sz="12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Testbook. “Difference Between Explicit Cost and Implicit Cost With Examples!” </a:t>
            </a:r>
            <a:r>
              <a:rPr lang="en" sz="1200" b="1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Testbook</a:t>
            </a:r>
            <a:r>
              <a:rPr lang="en" sz="1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23 June 2023, retrieved 1 jan 2024 </a:t>
            </a:r>
            <a:endParaRPr sz="12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pic>
        <p:nvPicPr>
          <p:cNvPr id="148" name="Google Shape;14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0" y="669025"/>
            <a:ext cx="609600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426</Words>
  <Application>Microsoft Office PowerPoint</Application>
  <PresentationFormat>On-screen Show (16:9)</PresentationFormat>
  <Paragraphs>37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Lato</vt:lpstr>
      <vt:lpstr>Raleway</vt:lpstr>
      <vt:lpstr>Arial</vt:lpstr>
      <vt:lpstr>Streamline</vt:lpstr>
      <vt:lpstr>The Difference Between Implicit and Explicit Costs</vt:lpstr>
      <vt:lpstr>Table of Content </vt:lpstr>
      <vt:lpstr>What is cost?</vt:lpstr>
      <vt:lpstr>Implicit costs </vt:lpstr>
      <vt:lpstr>Explicit costs </vt:lpstr>
      <vt:lpstr>Differences </vt:lpstr>
      <vt:lpstr>Conclusion </vt:lpstr>
      <vt:lpstr>Reference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Difference between Implicit and explicit costs </dc:title>
  <cp:lastModifiedBy>Maher Fattouh</cp:lastModifiedBy>
  <cp:revision>2</cp:revision>
  <dcterms:modified xsi:type="dcterms:W3CDTF">2024-01-20T10:45:47Z</dcterms:modified>
</cp:coreProperties>
</file>