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2" saveSubsetFonts="1">
  <p:sldMasterIdLst>
    <p:sldMasterId id="2147483648" r:id="rId1"/>
  </p:sldMasterIdLst>
  <p:notesMasterIdLst>
    <p:notesMasterId r:id="rId3"/>
  </p:notesMasterIdLst>
  <p:sldIdLst>
    <p:sldId id="256" r:id="rId2"/>
  </p:sldIdLst>
  <p:sldSz cx="32397700" cy="43195875"/>
  <p:notesSz cx="6858000" cy="9144000"/>
  <p:defaultTextStyle>
    <a:defPPr>
      <a:defRPr lang="en-US"/>
    </a:defPPr>
    <a:lvl1pPr marL="0" algn="l" defTabSz="3435775" rtl="0" eaLnBrk="1" latinLnBrk="0" hangingPunct="1">
      <a:defRPr sz="6600" kern="1200">
        <a:solidFill>
          <a:schemeClr val="tx1"/>
        </a:solidFill>
        <a:latin typeface="+mn-lt"/>
        <a:ea typeface="+mn-ea"/>
        <a:cs typeface="+mn-cs"/>
      </a:defRPr>
    </a:lvl1pPr>
    <a:lvl2pPr marL="1717886" algn="l" defTabSz="3435775" rtl="0" eaLnBrk="1" latinLnBrk="0" hangingPunct="1">
      <a:defRPr sz="6600" kern="1200">
        <a:solidFill>
          <a:schemeClr val="tx1"/>
        </a:solidFill>
        <a:latin typeface="+mn-lt"/>
        <a:ea typeface="+mn-ea"/>
        <a:cs typeface="+mn-cs"/>
      </a:defRPr>
    </a:lvl2pPr>
    <a:lvl3pPr marL="3435775" algn="l" defTabSz="3435775" rtl="0" eaLnBrk="1" latinLnBrk="0" hangingPunct="1">
      <a:defRPr sz="6600" kern="1200">
        <a:solidFill>
          <a:schemeClr val="tx1"/>
        </a:solidFill>
        <a:latin typeface="+mn-lt"/>
        <a:ea typeface="+mn-ea"/>
        <a:cs typeface="+mn-cs"/>
      </a:defRPr>
    </a:lvl3pPr>
    <a:lvl4pPr marL="5153661" algn="l" defTabSz="3435775" rtl="0" eaLnBrk="1" latinLnBrk="0" hangingPunct="1">
      <a:defRPr sz="6600" kern="1200">
        <a:solidFill>
          <a:schemeClr val="tx1"/>
        </a:solidFill>
        <a:latin typeface="+mn-lt"/>
        <a:ea typeface="+mn-ea"/>
        <a:cs typeface="+mn-cs"/>
      </a:defRPr>
    </a:lvl4pPr>
    <a:lvl5pPr marL="6871545" algn="l" defTabSz="3435775" rtl="0" eaLnBrk="1" latinLnBrk="0" hangingPunct="1">
      <a:defRPr sz="6600" kern="1200">
        <a:solidFill>
          <a:schemeClr val="tx1"/>
        </a:solidFill>
        <a:latin typeface="+mn-lt"/>
        <a:ea typeface="+mn-ea"/>
        <a:cs typeface="+mn-cs"/>
      </a:defRPr>
    </a:lvl5pPr>
    <a:lvl6pPr marL="8589436" algn="l" defTabSz="3435775" rtl="0" eaLnBrk="1" latinLnBrk="0" hangingPunct="1">
      <a:defRPr sz="6600" kern="1200">
        <a:solidFill>
          <a:schemeClr val="tx1"/>
        </a:solidFill>
        <a:latin typeface="+mn-lt"/>
        <a:ea typeface="+mn-ea"/>
        <a:cs typeface="+mn-cs"/>
      </a:defRPr>
    </a:lvl6pPr>
    <a:lvl7pPr marL="10307320" algn="l" defTabSz="3435775" rtl="0" eaLnBrk="1" latinLnBrk="0" hangingPunct="1">
      <a:defRPr sz="6600" kern="1200">
        <a:solidFill>
          <a:schemeClr val="tx1"/>
        </a:solidFill>
        <a:latin typeface="+mn-lt"/>
        <a:ea typeface="+mn-ea"/>
        <a:cs typeface="+mn-cs"/>
      </a:defRPr>
    </a:lvl7pPr>
    <a:lvl8pPr marL="12025208" algn="l" defTabSz="3435775" rtl="0" eaLnBrk="1" latinLnBrk="0" hangingPunct="1">
      <a:defRPr sz="6600" kern="1200">
        <a:solidFill>
          <a:schemeClr val="tx1"/>
        </a:solidFill>
        <a:latin typeface="+mn-lt"/>
        <a:ea typeface="+mn-ea"/>
        <a:cs typeface="+mn-cs"/>
      </a:defRPr>
    </a:lvl8pPr>
    <a:lvl9pPr marL="13743095" algn="l" defTabSz="3435775" rtl="0" eaLnBrk="1" latinLnBrk="0" hangingPunct="1">
      <a:defRPr sz="66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9926" autoAdjust="0"/>
    <p:restoredTop sz="86380" autoAdjust="0"/>
  </p:normalViewPr>
  <p:slideViewPr>
    <p:cSldViewPr>
      <p:cViewPr>
        <p:scale>
          <a:sx n="20" d="100"/>
          <a:sy n="20" d="100"/>
        </p:scale>
        <p:origin x="-2166" y="-1140"/>
      </p:cViewPr>
      <p:guideLst>
        <p:guide orient="horz" pos="13605"/>
        <p:guide pos="10204"/>
      </p:guideLst>
    </p:cSldViewPr>
  </p:slideViewPr>
  <p:outlineViewPr>
    <p:cViewPr>
      <p:scale>
        <a:sx n="33" d="100"/>
        <a:sy n="33" d="100"/>
      </p:scale>
      <p:origin x="0" y="0"/>
    </p:cViewPr>
  </p:outlin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2879736-89AE-4507-97BC-80EB18A81C20}" type="datetimeFigureOut">
              <a:rPr lang="ar-SA" smtClean="0"/>
              <a:pPr/>
              <a:t>18/06/1439</a:t>
            </a:fld>
            <a:endParaRPr lang="ar-SA"/>
          </a:p>
        </p:txBody>
      </p:sp>
      <p:sp>
        <p:nvSpPr>
          <p:cNvPr id="4" name="عنصر نائب لصورة الشريحة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78052E9-92E7-4CC8-980A-9AC3D02FA7F5}"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A78052E9-92E7-4CC8-980A-9AC3D02FA7F5}" type="slidenum">
              <a:rPr lang="ar-SA" smtClean="0"/>
              <a:pPr/>
              <a:t>2</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2429828" y="13418734"/>
            <a:ext cx="27538045" cy="9259116"/>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4859655" y="24477662"/>
            <a:ext cx="22678390" cy="11038946"/>
          </a:xfrm>
        </p:spPr>
        <p:txBody>
          <a:bodyPr/>
          <a:lstStyle>
            <a:lvl1pPr marL="0" indent="0" algn="ctr">
              <a:buNone/>
              <a:defRPr>
                <a:solidFill>
                  <a:schemeClr val="tx1">
                    <a:tint val="75000"/>
                  </a:schemeClr>
                </a:solidFill>
              </a:defRPr>
            </a:lvl1pPr>
            <a:lvl2pPr marL="1717886" indent="0" algn="ctr">
              <a:buNone/>
              <a:defRPr>
                <a:solidFill>
                  <a:schemeClr val="tx1">
                    <a:tint val="75000"/>
                  </a:schemeClr>
                </a:solidFill>
              </a:defRPr>
            </a:lvl2pPr>
            <a:lvl3pPr marL="3435775" indent="0" algn="ctr">
              <a:buNone/>
              <a:defRPr>
                <a:solidFill>
                  <a:schemeClr val="tx1">
                    <a:tint val="75000"/>
                  </a:schemeClr>
                </a:solidFill>
              </a:defRPr>
            </a:lvl3pPr>
            <a:lvl4pPr marL="5153661" indent="0" algn="ctr">
              <a:buNone/>
              <a:defRPr>
                <a:solidFill>
                  <a:schemeClr val="tx1">
                    <a:tint val="75000"/>
                  </a:schemeClr>
                </a:solidFill>
              </a:defRPr>
            </a:lvl4pPr>
            <a:lvl5pPr marL="6871545" indent="0" algn="ctr">
              <a:buNone/>
              <a:defRPr>
                <a:solidFill>
                  <a:schemeClr val="tx1">
                    <a:tint val="75000"/>
                  </a:schemeClr>
                </a:solidFill>
              </a:defRPr>
            </a:lvl5pPr>
            <a:lvl6pPr marL="8589436" indent="0" algn="ctr">
              <a:buNone/>
              <a:defRPr>
                <a:solidFill>
                  <a:schemeClr val="tx1">
                    <a:tint val="75000"/>
                  </a:schemeClr>
                </a:solidFill>
              </a:defRPr>
            </a:lvl6pPr>
            <a:lvl7pPr marL="10307320" indent="0" algn="ctr">
              <a:buNone/>
              <a:defRPr>
                <a:solidFill>
                  <a:schemeClr val="tx1">
                    <a:tint val="75000"/>
                  </a:schemeClr>
                </a:solidFill>
              </a:defRPr>
            </a:lvl7pPr>
            <a:lvl8pPr marL="12025208" indent="0" algn="ctr">
              <a:buNone/>
              <a:defRPr>
                <a:solidFill>
                  <a:schemeClr val="tx1">
                    <a:tint val="75000"/>
                  </a:schemeClr>
                </a:solidFill>
              </a:defRPr>
            </a:lvl8pPr>
            <a:lvl9pPr marL="13743095"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D44872FB-2CEC-42A0-9E63-7440BB4D249D}" type="datetimeFigureOut">
              <a:rPr lang="en-US" smtClean="0"/>
              <a:pPr/>
              <a:t>3/5/2018</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A3267674-0485-4D2A-9A93-FC8FB8CEB0B8}" type="slidenum">
              <a:rPr lang="en-US" smtClean="0"/>
              <a:pPr/>
              <a:t>‹#›</a:t>
            </a:fld>
            <a:endParaRPr lang="en-US"/>
          </a:p>
        </p:txBody>
      </p:sp>
    </p:spTree>
    <p:extLst>
      <p:ext uri="{BB962C8B-B14F-4D97-AF65-F5344CB8AC3E}">
        <p14:creationId xmlns="" xmlns:p14="http://schemas.microsoft.com/office/powerpoint/2010/main" val="28340399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D44872FB-2CEC-42A0-9E63-7440BB4D249D}" type="datetimeFigureOut">
              <a:rPr lang="en-US" smtClean="0"/>
              <a:pPr/>
              <a:t>3/5/2018</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A3267674-0485-4D2A-9A93-FC8FB8CEB0B8}" type="slidenum">
              <a:rPr lang="en-US" smtClean="0"/>
              <a:pPr/>
              <a:t>‹#›</a:t>
            </a:fld>
            <a:endParaRPr lang="en-US"/>
          </a:p>
        </p:txBody>
      </p:sp>
    </p:spTree>
    <p:extLst>
      <p:ext uri="{BB962C8B-B14F-4D97-AF65-F5344CB8AC3E}">
        <p14:creationId xmlns="" xmlns:p14="http://schemas.microsoft.com/office/powerpoint/2010/main" val="1331631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17616251" y="2309782"/>
            <a:ext cx="5467114" cy="49135308"/>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1214919" y="2309782"/>
            <a:ext cx="15861376" cy="4913530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D44872FB-2CEC-42A0-9E63-7440BB4D249D}" type="datetimeFigureOut">
              <a:rPr lang="en-US" smtClean="0"/>
              <a:pPr/>
              <a:t>3/5/2018</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A3267674-0485-4D2A-9A93-FC8FB8CEB0B8}" type="slidenum">
              <a:rPr lang="en-US" smtClean="0"/>
              <a:pPr/>
              <a:t>‹#›</a:t>
            </a:fld>
            <a:endParaRPr lang="en-US"/>
          </a:p>
        </p:txBody>
      </p:sp>
    </p:spTree>
    <p:extLst>
      <p:ext uri="{BB962C8B-B14F-4D97-AF65-F5344CB8AC3E}">
        <p14:creationId xmlns="" xmlns:p14="http://schemas.microsoft.com/office/powerpoint/2010/main" val="23621751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D44872FB-2CEC-42A0-9E63-7440BB4D249D}" type="datetimeFigureOut">
              <a:rPr lang="en-US" smtClean="0"/>
              <a:pPr/>
              <a:t>3/5/2018</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A3267674-0485-4D2A-9A93-FC8FB8CEB0B8}" type="slidenum">
              <a:rPr lang="en-US" smtClean="0"/>
              <a:pPr/>
              <a:t>‹#›</a:t>
            </a:fld>
            <a:endParaRPr lang="en-US"/>
          </a:p>
        </p:txBody>
      </p:sp>
    </p:spTree>
    <p:extLst>
      <p:ext uri="{BB962C8B-B14F-4D97-AF65-F5344CB8AC3E}">
        <p14:creationId xmlns="" xmlns:p14="http://schemas.microsoft.com/office/powerpoint/2010/main" val="3134145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2559193" y="27757349"/>
            <a:ext cx="27538045" cy="8579181"/>
          </a:xfrm>
        </p:spPr>
        <p:txBody>
          <a:bodyPr anchor="t"/>
          <a:lstStyle>
            <a:lvl1pPr algn="l">
              <a:defRPr sz="148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2559193" y="18308274"/>
            <a:ext cx="27538045" cy="9449095"/>
          </a:xfrm>
        </p:spPr>
        <p:txBody>
          <a:bodyPr anchor="b"/>
          <a:lstStyle>
            <a:lvl1pPr marL="0" indent="0">
              <a:buNone/>
              <a:defRPr sz="7500">
                <a:solidFill>
                  <a:schemeClr val="tx1">
                    <a:tint val="75000"/>
                  </a:schemeClr>
                </a:solidFill>
              </a:defRPr>
            </a:lvl1pPr>
            <a:lvl2pPr marL="1717886" indent="0">
              <a:buNone/>
              <a:defRPr sz="6600">
                <a:solidFill>
                  <a:schemeClr val="tx1">
                    <a:tint val="75000"/>
                  </a:schemeClr>
                </a:solidFill>
              </a:defRPr>
            </a:lvl2pPr>
            <a:lvl3pPr marL="3435775" indent="0">
              <a:buNone/>
              <a:defRPr sz="5800">
                <a:solidFill>
                  <a:schemeClr val="tx1">
                    <a:tint val="75000"/>
                  </a:schemeClr>
                </a:solidFill>
              </a:defRPr>
            </a:lvl3pPr>
            <a:lvl4pPr marL="5153661" indent="0">
              <a:buNone/>
              <a:defRPr sz="5300">
                <a:solidFill>
                  <a:schemeClr val="tx1">
                    <a:tint val="75000"/>
                  </a:schemeClr>
                </a:solidFill>
              </a:defRPr>
            </a:lvl4pPr>
            <a:lvl5pPr marL="6871545" indent="0">
              <a:buNone/>
              <a:defRPr sz="5300">
                <a:solidFill>
                  <a:schemeClr val="tx1">
                    <a:tint val="75000"/>
                  </a:schemeClr>
                </a:solidFill>
              </a:defRPr>
            </a:lvl5pPr>
            <a:lvl6pPr marL="8589436" indent="0">
              <a:buNone/>
              <a:defRPr sz="5300">
                <a:solidFill>
                  <a:schemeClr val="tx1">
                    <a:tint val="75000"/>
                  </a:schemeClr>
                </a:solidFill>
              </a:defRPr>
            </a:lvl6pPr>
            <a:lvl7pPr marL="10307320" indent="0">
              <a:buNone/>
              <a:defRPr sz="5300">
                <a:solidFill>
                  <a:schemeClr val="tx1">
                    <a:tint val="75000"/>
                  </a:schemeClr>
                </a:solidFill>
              </a:defRPr>
            </a:lvl7pPr>
            <a:lvl8pPr marL="12025208" indent="0">
              <a:buNone/>
              <a:defRPr sz="5300">
                <a:solidFill>
                  <a:schemeClr val="tx1">
                    <a:tint val="75000"/>
                  </a:schemeClr>
                </a:solidFill>
              </a:defRPr>
            </a:lvl8pPr>
            <a:lvl9pPr marL="13743095" indent="0">
              <a:buNone/>
              <a:defRPr sz="53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44872FB-2CEC-42A0-9E63-7440BB4D249D}" type="datetimeFigureOut">
              <a:rPr lang="en-US" smtClean="0"/>
              <a:pPr/>
              <a:t>3/5/2018</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A3267674-0485-4D2A-9A93-FC8FB8CEB0B8}" type="slidenum">
              <a:rPr lang="en-US" smtClean="0"/>
              <a:pPr/>
              <a:t>‹#›</a:t>
            </a:fld>
            <a:endParaRPr lang="en-US"/>
          </a:p>
        </p:txBody>
      </p:sp>
    </p:spTree>
    <p:extLst>
      <p:ext uri="{BB962C8B-B14F-4D97-AF65-F5344CB8AC3E}">
        <p14:creationId xmlns="" xmlns:p14="http://schemas.microsoft.com/office/powerpoint/2010/main" val="14167271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1214916" y="13438734"/>
            <a:ext cx="10664243" cy="38006373"/>
          </a:xfrm>
        </p:spPr>
        <p:txBody>
          <a:bodyPr/>
          <a:lstStyle>
            <a:lvl1pPr>
              <a:defRPr sz="10700"/>
            </a:lvl1pPr>
            <a:lvl2pPr>
              <a:defRPr sz="9000"/>
            </a:lvl2pPr>
            <a:lvl3pPr>
              <a:defRPr sz="7500"/>
            </a:lvl3pPr>
            <a:lvl4pPr>
              <a:defRPr sz="6600"/>
            </a:lvl4pPr>
            <a:lvl5pPr>
              <a:defRPr sz="6600"/>
            </a:lvl5pPr>
            <a:lvl6pPr>
              <a:defRPr sz="6600"/>
            </a:lvl6pPr>
            <a:lvl7pPr>
              <a:defRPr sz="6600"/>
            </a:lvl7pPr>
            <a:lvl8pPr>
              <a:defRPr sz="6600"/>
            </a:lvl8pPr>
            <a:lvl9pPr>
              <a:defRPr sz="6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12419121" y="13438734"/>
            <a:ext cx="10664243" cy="38006373"/>
          </a:xfrm>
        </p:spPr>
        <p:txBody>
          <a:bodyPr/>
          <a:lstStyle>
            <a:lvl1pPr>
              <a:defRPr sz="10700"/>
            </a:lvl1pPr>
            <a:lvl2pPr>
              <a:defRPr sz="9000"/>
            </a:lvl2pPr>
            <a:lvl3pPr>
              <a:defRPr sz="7500"/>
            </a:lvl3pPr>
            <a:lvl4pPr>
              <a:defRPr sz="6600"/>
            </a:lvl4pPr>
            <a:lvl5pPr>
              <a:defRPr sz="6600"/>
            </a:lvl5pPr>
            <a:lvl6pPr>
              <a:defRPr sz="6600"/>
            </a:lvl6pPr>
            <a:lvl7pPr>
              <a:defRPr sz="6600"/>
            </a:lvl7pPr>
            <a:lvl8pPr>
              <a:defRPr sz="6600"/>
            </a:lvl8pPr>
            <a:lvl9pPr>
              <a:defRPr sz="6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D44872FB-2CEC-42A0-9E63-7440BB4D249D}" type="datetimeFigureOut">
              <a:rPr lang="en-US" smtClean="0"/>
              <a:pPr/>
              <a:t>3/5/2018</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A3267674-0485-4D2A-9A93-FC8FB8CEB0B8}" type="slidenum">
              <a:rPr lang="en-US" smtClean="0"/>
              <a:pPr/>
              <a:t>‹#›</a:t>
            </a:fld>
            <a:endParaRPr lang="en-US"/>
          </a:p>
        </p:txBody>
      </p:sp>
    </p:spTree>
    <p:extLst>
      <p:ext uri="{BB962C8B-B14F-4D97-AF65-F5344CB8AC3E}">
        <p14:creationId xmlns="" xmlns:p14="http://schemas.microsoft.com/office/powerpoint/2010/main" val="819648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1619885" y="1729840"/>
            <a:ext cx="29157930" cy="7199313"/>
          </a:xfrm>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1619897" y="9669087"/>
            <a:ext cx="14314611" cy="4029610"/>
          </a:xfrm>
        </p:spPr>
        <p:txBody>
          <a:bodyPr anchor="b"/>
          <a:lstStyle>
            <a:lvl1pPr marL="0" indent="0">
              <a:buNone/>
              <a:defRPr sz="9000" b="1"/>
            </a:lvl1pPr>
            <a:lvl2pPr marL="1717886" indent="0">
              <a:buNone/>
              <a:defRPr sz="7500" b="1"/>
            </a:lvl2pPr>
            <a:lvl3pPr marL="3435775" indent="0">
              <a:buNone/>
              <a:defRPr sz="6600" b="1"/>
            </a:lvl3pPr>
            <a:lvl4pPr marL="5153661" indent="0">
              <a:buNone/>
              <a:defRPr sz="5800" b="1"/>
            </a:lvl4pPr>
            <a:lvl5pPr marL="6871545" indent="0">
              <a:buNone/>
              <a:defRPr sz="5800" b="1"/>
            </a:lvl5pPr>
            <a:lvl6pPr marL="8589436" indent="0">
              <a:buNone/>
              <a:defRPr sz="5800" b="1"/>
            </a:lvl6pPr>
            <a:lvl7pPr marL="10307320" indent="0">
              <a:buNone/>
              <a:defRPr sz="5800" b="1"/>
            </a:lvl7pPr>
            <a:lvl8pPr marL="12025208" indent="0">
              <a:buNone/>
              <a:defRPr sz="5800" b="1"/>
            </a:lvl8pPr>
            <a:lvl9pPr marL="13743095" indent="0">
              <a:buNone/>
              <a:defRPr sz="58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1619897" y="13698697"/>
            <a:ext cx="14314611" cy="24887629"/>
          </a:xfrm>
        </p:spPr>
        <p:txBody>
          <a:bodyPr/>
          <a:lstStyle>
            <a:lvl1pPr>
              <a:defRPr sz="9000"/>
            </a:lvl1pPr>
            <a:lvl2pPr>
              <a:defRPr sz="7500"/>
            </a:lvl2pPr>
            <a:lvl3pPr>
              <a:defRPr sz="6600"/>
            </a:lvl3pPr>
            <a:lvl4pPr>
              <a:defRPr sz="5800"/>
            </a:lvl4pPr>
            <a:lvl5pPr>
              <a:defRPr sz="5800"/>
            </a:lvl5pPr>
            <a:lvl6pPr>
              <a:defRPr sz="5800"/>
            </a:lvl6pPr>
            <a:lvl7pPr>
              <a:defRPr sz="5800"/>
            </a:lvl7pPr>
            <a:lvl8pPr>
              <a:defRPr sz="5800"/>
            </a:lvl8pPr>
            <a:lvl9pPr>
              <a:defRPr sz="5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16457597" y="9669087"/>
            <a:ext cx="14320229" cy="4029610"/>
          </a:xfrm>
        </p:spPr>
        <p:txBody>
          <a:bodyPr anchor="b"/>
          <a:lstStyle>
            <a:lvl1pPr marL="0" indent="0">
              <a:buNone/>
              <a:defRPr sz="9000" b="1"/>
            </a:lvl1pPr>
            <a:lvl2pPr marL="1717886" indent="0">
              <a:buNone/>
              <a:defRPr sz="7500" b="1"/>
            </a:lvl2pPr>
            <a:lvl3pPr marL="3435775" indent="0">
              <a:buNone/>
              <a:defRPr sz="6600" b="1"/>
            </a:lvl3pPr>
            <a:lvl4pPr marL="5153661" indent="0">
              <a:buNone/>
              <a:defRPr sz="5800" b="1"/>
            </a:lvl4pPr>
            <a:lvl5pPr marL="6871545" indent="0">
              <a:buNone/>
              <a:defRPr sz="5800" b="1"/>
            </a:lvl5pPr>
            <a:lvl6pPr marL="8589436" indent="0">
              <a:buNone/>
              <a:defRPr sz="5800" b="1"/>
            </a:lvl6pPr>
            <a:lvl7pPr marL="10307320" indent="0">
              <a:buNone/>
              <a:defRPr sz="5800" b="1"/>
            </a:lvl7pPr>
            <a:lvl8pPr marL="12025208" indent="0">
              <a:buNone/>
              <a:defRPr sz="5800" b="1"/>
            </a:lvl8pPr>
            <a:lvl9pPr marL="13743095" indent="0">
              <a:buNone/>
              <a:defRPr sz="58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16457597" y="13698697"/>
            <a:ext cx="14320229" cy="24887629"/>
          </a:xfrm>
        </p:spPr>
        <p:txBody>
          <a:bodyPr/>
          <a:lstStyle>
            <a:lvl1pPr>
              <a:defRPr sz="9000"/>
            </a:lvl1pPr>
            <a:lvl2pPr>
              <a:defRPr sz="7500"/>
            </a:lvl2pPr>
            <a:lvl3pPr>
              <a:defRPr sz="6600"/>
            </a:lvl3pPr>
            <a:lvl4pPr>
              <a:defRPr sz="5800"/>
            </a:lvl4pPr>
            <a:lvl5pPr>
              <a:defRPr sz="5800"/>
            </a:lvl5pPr>
            <a:lvl6pPr>
              <a:defRPr sz="5800"/>
            </a:lvl6pPr>
            <a:lvl7pPr>
              <a:defRPr sz="5800"/>
            </a:lvl7pPr>
            <a:lvl8pPr>
              <a:defRPr sz="5800"/>
            </a:lvl8pPr>
            <a:lvl9pPr>
              <a:defRPr sz="5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D44872FB-2CEC-42A0-9E63-7440BB4D249D}" type="datetimeFigureOut">
              <a:rPr lang="en-US" smtClean="0"/>
              <a:pPr/>
              <a:t>3/5/2018</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A3267674-0485-4D2A-9A93-FC8FB8CEB0B8}" type="slidenum">
              <a:rPr lang="en-US" smtClean="0"/>
              <a:pPr/>
              <a:t>‹#›</a:t>
            </a:fld>
            <a:endParaRPr lang="en-US"/>
          </a:p>
        </p:txBody>
      </p:sp>
    </p:spTree>
    <p:extLst>
      <p:ext uri="{BB962C8B-B14F-4D97-AF65-F5344CB8AC3E}">
        <p14:creationId xmlns="" xmlns:p14="http://schemas.microsoft.com/office/powerpoint/2010/main" val="2635368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D44872FB-2CEC-42A0-9E63-7440BB4D249D}" type="datetimeFigureOut">
              <a:rPr lang="en-US" smtClean="0"/>
              <a:pPr/>
              <a:t>3/5/2018</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A3267674-0485-4D2A-9A93-FC8FB8CEB0B8}" type="slidenum">
              <a:rPr lang="en-US" smtClean="0"/>
              <a:pPr/>
              <a:t>‹#›</a:t>
            </a:fld>
            <a:endParaRPr lang="en-US"/>
          </a:p>
        </p:txBody>
      </p:sp>
    </p:spTree>
    <p:extLst>
      <p:ext uri="{BB962C8B-B14F-4D97-AF65-F5344CB8AC3E}">
        <p14:creationId xmlns="" xmlns:p14="http://schemas.microsoft.com/office/powerpoint/2010/main" val="4227427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44872FB-2CEC-42A0-9E63-7440BB4D249D}" type="datetimeFigureOut">
              <a:rPr lang="en-US" smtClean="0"/>
              <a:pPr/>
              <a:t>3/5/2018</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A3267674-0485-4D2A-9A93-FC8FB8CEB0B8}" type="slidenum">
              <a:rPr lang="en-US" smtClean="0"/>
              <a:pPr/>
              <a:t>‹#›</a:t>
            </a:fld>
            <a:endParaRPr lang="en-US"/>
          </a:p>
        </p:txBody>
      </p:sp>
    </p:spTree>
    <p:extLst>
      <p:ext uri="{BB962C8B-B14F-4D97-AF65-F5344CB8AC3E}">
        <p14:creationId xmlns="" xmlns:p14="http://schemas.microsoft.com/office/powerpoint/2010/main" val="2126078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619892" y="1719836"/>
            <a:ext cx="10658618" cy="7319301"/>
          </a:xfrm>
        </p:spPr>
        <p:txBody>
          <a:bodyPr anchor="b"/>
          <a:lstStyle>
            <a:lvl1pPr algn="l">
              <a:defRPr sz="75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12666607" y="1719855"/>
            <a:ext cx="18111216" cy="36866482"/>
          </a:xfrm>
        </p:spPr>
        <p:txBody>
          <a:bodyPr/>
          <a:lstStyle>
            <a:lvl1pPr>
              <a:defRPr sz="11900"/>
            </a:lvl1pPr>
            <a:lvl2pPr>
              <a:defRPr sz="10700"/>
            </a:lvl2pPr>
            <a:lvl3pPr>
              <a:defRPr sz="9000"/>
            </a:lvl3pPr>
            <a:lvl4pPr>
              <a:defRPr sz="7500"/>
            </a:lvl4pPr>
            <a:lvl5pPr>
              <a:defRPr sz="7500"/>
            </a:lvl5pPr>
            <a:lvl6pPr>
              <a:defRPr sz="7500"/>
            </a:lvl6pPr>
            <a:lvl7pPr>
              <a:defRPr sz="7500"/>
            </a:lvl7pPr>
            <a:lvl8pPr>
              <a:defRPr sz="7500"/>
            </a:lvl8pPr>
            <a:lvl9pPr>
              <a:defRPr sz="75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1619892" y="9039156"/>
            <a:ext cx="10658618" cy="29547181"/>
          </a:xfrm>
        </p:spPr>
        <p:txBody>
          <a:bodyPr/>
          <a:lstStyle>
            <a:lvl1pPr marL="0" indent="0">
              <a:buNone/>
              <a:defRPr sz="5300"/>
            </a:lvl1pPr>
            <a:lvl2pPr marL="1717886" indent="0">
              <a:buNone/>
              <a:defRPr sz="4600"/>
            </a:lvl2pPr>
            <a:lvl3pPr marL="3435775" indent="0">
              <a:buNone/>
              <a:defRPr sz="3600"/>
            </a:lvl3pPr>
            <a:lvl4pPr marL="5153661" indent="0">
              <a:buNone/>
              <a:defRPr sz="3400"/>
            </a:lvl4pPr>
            <a:lvl5pPr marL="6871545" indent="0">
              <a:buNone/>
              <a:defRPr sz="3400"/>
            </a:lvl5pPr>
            <a:lvl6pPr marL="8589436" indent="0">
              <a:buNone/>
              <a:defRPr sz="3400"/>
            </a:lvl6pPr>
            <a:lvl7pPr marL="10307320" indent="0">
              <a:buNone/>
              <a:defRPr sz="3400"/>
            </a:lvl7pPr>
            <a:lvl8pPr marL="12025208" indent="0">
              <a:buNone/>
              <a:defRPr sz="3400"/>
            </a:lvl8pPr>
            <a:lvl9pPr marL="13743095" indent="0">
              <a:buNone/>
              <a:defRPr sz="34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44872FB-2CEC-42A0-9E63-7440BB4D249D}" type="datetimeFigureOut">
              <a:rPr lang="en-US" smtClean="0"/>
              <a:pPr/>
              <a:t>3/5/2018</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A3267674-0485-4D2A-9A93-FC8FB8CEB0B8}" type="slidenum">
              <a:rPr lang="en-US" smtClean="0"/>
              <a:pPr/>
              <a:t>‹#›</a:t>
            </a:fld>
            <a:endParaRPr lang="en-US"/>
          </a:p>
        </p:txBody>
      </p:sp>
    </p:spTree>
    <p:extLst>
      <p:ext uri="{BB962C8B-B14F-4D97-AF65-F5344CB8AC3E}">
        <p14:creationId xmlns="" xmlns:p14="http://schemas.microsoft.com/office/powerpoint/2010/main" val="2761197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350176" y="30237129"/>
            <a:ext cx="19438620" cy="3569662"/>
          </a:xfrm>
        </p:spPr>
        <p:txBody>
          <a:bodyPr anchor="b"/>
          <a:lstStyle>
            <a:lvl1pPr algn="l">
              <a:defRPr sz="75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6350176" y="3859631"/>
            <a:ext cx="19438620" cy="25917525"/>
          </a:xfrm>
        </p:spPr>
        <p:txBody>
          <a:bodyPr/>
          <a:lstStyle>
            <a:lvl1pPr marL="0" indent="0">
              <a:buNone/>
              <a:defRPr sz="11900"/>
            </a:lvl1pPr>
            <a:lvl2pPr marL="1717886" indent="0">
              <a:buNone/>
              <a:defRPr sz="10700"/>
            </a:lvl2pPr>
            <a:lvl3pPr marL="3435775" indent="0">
              <a:buNone/>
              <a:defRPr sz="9000"/>
            </a:lvl3pPr>
            <a:lvl4pPr marL="5153661" indent="0">
              <a:buNone/>
              <a:defRPr sz="7500"/>
            </a:lvl4pPr>
            <a:lvl5pPr marL="6871545" indent="0">
              <a:buNone/>
              <a:defRPr sz="7500"/>
            </a:lvl5pPr>
            <a:lvl6pPr marL="8589436" indent="0">
              <a:buNone/>
              <a:defRPr sz="7500"/>
            </a:lvl6pPr>
            <a:lvl7pPr marL="10307320" indent="0">
              <a:buNone/>
              <a:defRPr sz="7500"/>
            </a:lvl7pPr>
            <a:lvl8pPr marL="12025208" indent="0">
              <a:buNone/>
              <a:defRPr sz="7500"/>
            </a:lvl8pPr>
            <a:lvl9pPr marL="13743095" indent="0">
              <a:buNone/>
              <a:defRPr sz="7500"/>
            </a:lvl9pPr>
          </a:lstStyle>
          <a:p>
            <a:endParaRPr lang="en-US"/>
          </a:p>
        </p:txBody>
      </p:sp>
      <p:sp>
        <p:nvSpPr>
          <p:cNvPr id="4" name="عنصر نائب للنص 3"/>
          <p:cNvSpPr>
            <a:spLocks noGrp="1"/>
          </p:cNvSpPr>
          <p:nvPr>
            <p:ph type="body" sz="half" idx="2"/>
          </p:nvPr>
        </p:nvSpPr>
        <p:spPr>
          <a:xfrm>
            <a:off x="6350176" y="33806791"/>
            <a:ext cx="19438620" cy="5069513"/>
          </a:xfrm>
        </p:spPr>
        <p:txBody>
          <a:bodyPr/>
          <a:lstStyle>
            <a:lvl1pPr marL="0" indent="0">
              <a:buNone/>
              <a:defRPr sz="5300"/>
            </a:lvl1pPr>
            <a:lvl2pPr marL="1717886" indent="0">
              <a:buNone/>
              <a:defRPr sz="4600"/>
            </a:lvl2pPr>
            <a:lvl3pPr marL="3435775" indent="0">
              <a:buNone/>
              <a:defRPr sz="3600"/>
            </a:lvl3pPr>
            <a:lvl4pPr marL="5153661" indent="0">
              <a:buNone/>
              <a:defRPr sz="3400"/>
            </a:lvl4pPr>
            <a:lvl5pPr marL="6871545" indent="0">
              <a:buNone/>
              <a:defRPr sz="3400"/>
            </a:lvl5pPr>
            <a:lvl6pPr marL="8589436" indent="0">
              <a:buNone/>
              <a:defRPr sz="3400"/>
            </a:lvl6pPr>
            <a:lvl7pPr marL="10307320" indent="0">
              <a:buNone/>
              <a:defRPr sz="3400"/>
            </a:lvl7pPr>
            <a:lvl8pPr marL="12025208" indent="0">
              <a:buNone/>
              <a:defRPr sz="3400"/>
            </a:lvl8pPr>
            <a:lvl9pPr marL="13743095" indent="0">
              <a:buNone/>
              <a:defRPr sz="34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44872FB-2CEC-42A0-9E63-7440BB4D249D}" type="datetimeFigureOut">
              <a:rPr lang="en-US" smtClean="0"/>
              <a:pPr/>
              <a:t>3/5/2018</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A3267674-0485-4D2A-9A93-FC8FB8CEB0B8}" type="slidenum">
              <a:rPr lang="en-US" smtClean="0"/>
              <a:pPr/>
              <a:t>‹#›</a:t>
            </a:fld>
            <a:endParaRPr lang="en-US"/>
          </a:p>
        </p:txBody>
      </p:sp>
    </p:spTree>
    <p:extLst>
      <p:ext uri="{BB962C8B-B14F-4D97-AF65-F5344CB8AC3E}">
        <p14:creationId xmlns="" xmlns:p14="http://schemas.microsoft.com/office/powerpoint/2010/main" val="17295118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2000">
              <a:schemeClr val="accent1">
                <a:tint val="660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1619885" y="1729840"/>
            <a:ext cx="29157930" cy="7199313"/>
          </a:xfrm>
          <a:prstGeom prst="rect">
            <a:avLst/>
          </a:prstGeom>
        </p:spPr>
        <p:txBody>
          <a:bodyPr vert="horz" lIns="343576" tIns="171791" rIns="343576" bIns="171791"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1619885" y="10079053"/>
            <a:ext cx="29157930" cy="28507278"/>
          </a:xfrm>
          <a:prstGeom prst="rect">
            <a:avLst/>
          </a:prstGeom>
        </p:spPr>
        <p:txBody>
          <a:bodyPr vert="horz" lIns="343576" tIns="171791" rIns="343576" bIns="171791"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1619885" y="40036187"/>
            <a:ext cx="7559463" cy="2299780"/>
          </a:xfrm>
          <a:prstGeom prst="rect">
            <a:avLst/>
          </a:prstGeom>
        </p:spPr>
        <p:txBody>
          <a:bodyPr vert="horz" lIns="343576" tIns="171791" rIns="343576" bIns="171791" rtlCol="0" anchor="ctr"/>
          <a:lstStyle>
            <a:lvl1pPr algn="l">
              <a:defRPr sz="4600">
                <a:solidFill>
                  <a:schemeClr val="tx1">
                    <a:tint val="75000"/>
                  </a:schemeClr>
                </a:solidFill>
              </a:defRPr>
            </a:lvl1pPr>
          </a:lstStyle>
          <a:p>
            <a:fld id="{D44872FB-2CEC-42A0-9E63-7440BB4D249D}" type="datetimeFigureOut">
              <a:rPr lang="en-US" smtClean="0"/>
              <a:pPr/>
              <a:t>3/5/2018</a:t>
            </a:fld>
            <a:endParaRPr lang="en-US"/>
          </a:p>
        </p:txBody>
      </p:sp>
      <p:sp>
        <p:nvSpPr>
          <p:cNvPr id="5" name="عنصر نائب للتذييل 4"/>
          <p:cNvSpPr>
            <a:spLocks noGrp="1"/>
          </p:cNvSpPr>
          <p:nvPr>
            <p:ph type="ftr" sz="quarter" idx="3"/>
          </p:nvPr>
        </p:nvSpPr>
        <p:spPr>
          <a:xfrm>
            <a:off x="11069214" y="40036187"/>
            <a:ext cx="10259272" cy="2299780"/>
          </a:xfrm>
          <a:prstGeom prst="rect">
            <a:avLst/>
          </a:prstGeom>
        </p:spPr>
        <p:txBody>
          <a:bodyPr vert="horz" lIns="343576" tIns="171791" rIns="343576" bIns="171791" rtlCol="0" anchor="ctr"/>
          <a:lstStyle>
            <a:lvl1pPr algn="ctr">
              <a:defRPr sz="46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23218352" y="40036187"/>
            <a:ext cx="7559463" cy="2299780"/>
          </a:xfrm>
          <a:prstGeom prst="rect">
            <a:avLst/>
          </a:prstGeom>
        </p:spPr>
        <p:txBody>
          <a:bodyPr vert="horz" lIns="343576" tIns="171791" rIns="343576" bIns="171791" rtlCol="0" anchor="ctr"/>
          <a:lstStyle>
            <a:lvl1pPr algn="r">
              <a:defRPr sz="4600">
                <a:solidFill>
                  <a:schemeClr val="tx1">
                    <a:tint val="75000"/>
                  </a:schemeClr>
                </a:solidFill>
              </a:defRPr>
            </a:lvl1pPr>
          </a:lstStyle>
          <a:p>
            <a:fld id="{A3267674-0485-4D2A-9A93-FC8FB8CEB0B8}" type="slidenum">
              <a:rPr lang="en-US" smtClean="0"/>
              <a:pPr/>
              <a:t>‹#›</a:t>
            </a:fld>
            <a:endParaRPr lang="en-US"/>
          </a:p>
        </p:txBody>
      </p:sp>
    </p:spTree>
    <p:extLst>
      <p:ext uri="{BB962C8B-B14F-4D97-AF65-F5344CB8AC3E}">
        <p14:creationId xmlns="" xmlns:p14="http://schemas.microsoft.com/office/powerpoint/2010/main" val="24601390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435775" rtl="0" eaLnBrk="1" latinLnBrk="0" hangingPunct="1">
        <a:spcBef>
          <a:spcPct val="0"/>
        </a:spcBef>
        <a:buNone/>
        <a:defRPr sz="16500" kern="1200">
          <a:solidFill>
            <a:schemeClr val="tx1"/>
          </a:solidFill>
          <a:latin typeface="+mj-lt"/>
          <a:ea typeface="+mj-ea"/>
          <a:cs typeface="+mj-cs"/>
        </a:defRPr>
      </a:lvl1pPr>
    </p:titleStyle>
    <p:bodyStyle>
      <a:lvl1pPr marL="1288413" indent="-1288413" algn="l" defTabSz="3435775" rtl="0" eaLnBrk="1" latinLnBrk="0" hangingPunct="1">
        <a:spcBef>
          <a:spcPct val="20000"/>
        </a:spcBef>
        <a:buFont typeface="Arial" panose="020B0604020202020204" pitchFamily="34" charset="0"/>
        <a:buChar char="•"/>
        <a:defRPr sz="11900" kern="1200">
          <a:solidFill>
            <a:schemeClr val="tx1"/>
          </a:solidFill>
          <a:latin typeface="+mn-lt"/>
          <a:ea typeface="+mn-ea"/>
          <a:cs typeface="+mn-cs"/>
        </a:defRPr>
      </a:lvl1pPr>
      <a:lvl2pPr marL="2791566" indent="-1073679" algn="l" defTabSz="3435775" rtl="0" eaLnBrk="1" latinLnBrk="0" hangingPunct="1">
        <a:spcBef>
          <a:spcPct val="20000"/>
        </a:spcBef>
        <a:buFont typeface="Arial" panose="020B0604020202020204" pitchFamily="34" charset="0"/>
        <a:buChar char="–"/>
        <a:defRPr sz="10700" kern="1200">
          <a:solidFill>
            <a:schemeClr val="tx1"/>
          </a:solidFill>
          <a:latin typeface="+mn-lt"/>
          <a:ea typeface="+mn-ea"/>
          <a:cs typeface="+mn-cs"/>
        </a:defRPr>
      </a:lvl2pPr>
      <a:lvl3pPr marL="4294718" indent="-858943" algn="l" defTabSz="3435775" rtl="0" eaLnBrk="1" latinLnBrk="0" hangingPunct="1">
        <a:spcBef>
          <a:spcPct val="20000"/>
        </a:spcBef>
        <a:buFont typeface="Arial" panose="020B0604020202020204" pitchFamily="34" charset="0"/>
        <a:buChar char="•"/>
        <a:defRPr sz="9000" kern="1200">
          <a:solidFill>
            <a:schemeClr val="tx1"/>
          </a:solidFill>
          <a:latin typeface="+mn-lt"/>
          <a:ea typeface="+mn-ea"/>
          <a:cs typeface="+mn-cs"/>
        </a:defRPr>
      </a:lvl3pPr>
      <a:lvl4pPr marL="6012604" indent="-858943" algn="l" defTabSz="3435775" rtl="0" eaLnBrk="1" latinLnBrk="0" hangingPunct="1">
        <a:spcBef>
          <a:spcPct val="20000"/>
        </a:spcBef>
        <a:buFont typeface="Arial" panose="020B0604020202020204" pitchFamily="34" charset="0"/>
        <a:buChar char="–"/>
        <a:defRPr sz="7500" kern="1200">
          <a:solidFill>
            <a:schemeClr val="tx1"/>
          </a:solidFill>
          <a:latin typeface="+mn-lt"/>
          <a:ea typeface="+mn-ea"/>
          <a:cs typeface="+mn-cs"/>
        </a:defRPr>
      </a:lvl4pPr>
      <a:lvl5pPr marL="7730493" indent="-858943" algn="l" defTabSz="3435775" rtl="0" eaLnBrk="1" latinLnBrk="0" hangingPunct="1">
        <a:spcBef>
          <a:spcPct val="20000"/>
        </a:spcBef>
        <a:buFont typeface="Arial" panose="020B0604020202020204" pitchFamily="34" charset="0"/>
        <a:buChar char="»"/>
        <a:defRPr sz="7500" kern="1200">
          <a:solidFill>
            <a:schemeClr val="tx1"/>
          </a:solidFill>
          <a:latin typeface="+mn-lt"/>
          <a:ea typeface="+mn-ea"/>
          <a:cs typeface="+mn-cs"/>
        </a:defRPr>
      </a:lvl5pPr>
      <a:lvl6pPr marL="9448377" indent="-858943" algn="l" defTabSz="3435775" rtl="0" eaLnBrk="1" latinLnBrk="0" hangingPunct="1">
        <a:spcBef>
          <a:spcPct val="20000"/>
        </a:spcBef>
        <a:buFont typeface="Arial" panose="020B0604020202020204" pitchFamily="34" charset="0"/>
        <a:buChar char="•"/>
        <a:defRPr sz="7500" kern="1200">
          <a:solidFill>
            <a:schemeClr val="tx1"/>
          </a:solidFill>
          <a:latin typeface="+mn-lt"/>
          <a:ea typeface="+mn-ea"/>
          <a:cs typeface="+mn-cs"/>
        </a:defRPr>
      </a:lvl6pPr>
      <a:lvl7pPr marL="11166263" indent="-858943" algn="l" defTabSz="3435775" rtl="0" eaLnBrk="1" latinLnBrk="0" hangingPunct="1">
        <a:spcBef>
          <a:spcPct val="20000"/>
        </a:spcBef>
        <a:buFont typeface="Arial" panose="020B0604020202020204" pitchFamily="34" charset="0"/>
        <a:buChar char="•"/>
        <a:defRPr sz="7500" kern="1200">
          <a:solidFill>
            <a:schemeClr val="tx1"/>
          </a:solidFill>
          <a:latin typeface="+mn-lt"/>
          <a:ea typeface="+mn-ea"/>
          <a:cs typeface="+mn-cs"/>
        </a:defRPr>
      </a:lvl7pPr>
      <a:lvl8pPr marL="12884152" indent="-858943" algn="l" defTabSz="3435775" rtl="0" eaLnBrk="1" latinLnBrk="0" hangingPunct="1">
        <a:spcBef>
          <a:spcPct val="20000"/>
        </a:spcBef>
        <a:buFont typeface="Arial" panose="020B0604020202020204" pitchFamily="34" charset="0"/>
        <a:buChar char="•"/>
        <a:defRPr sz="7500" kern="1200">
          <a:solidFill>
            <a:schemeClr val="tx1"/>
          </a:solidFill>
          <a:latin typeface="+mn-lt"/>
          <a:ea typeface="+mn-ea"/>
          <a:cs typeface="+mn-cs"/>
        </a:defRPr>
      </a:lvl8pPr>
      <a:lvl9pPr marL="14602038" indent="-858943" algn="l" defTabSz="3435775" rtl="0" eaLnBrk="1" latinLnBrk="0" hangingPunct="1">
        <a:spcBef>
          <a:spcPct val="20000"/>
        </a:spcBef>
        <a:buFont typeface="Arial" panose="020B0604020202020204" pitchFamily="34" charset="0"/>
        <a:buChar char="•"/>
        <a:defRPr sz="7500" kern="1200">
          <a:solidFill>
            <a:schemeClr val="tx1"/>
          </a:solidFill>
          <a:latin typeface="+mn-lt"/>
          <a:ea typeface="+mn-ea"/>
          <a:cs typeface="+mn-cs"/>
        </a:defRPr>
      </a:lvl9pPr>
    </p:bodyStyle>
    <p:otherStyle>
      <a:defPPr>
        <a:defRPr lang="en-US"/>
      </a:defPPr>
      <a:lvl1pPr marL="0" algn="l" defTabSz="3435775" rtl="0" eaLnBrk="1" latinLnBrk="0" hangingPunct="1">
        <a:defRPr sz="6600" kern="1200">
          <a:solidFill>
            <a:schemeClr val="tx1"/>
          </a:solidFill>
          <a:latin typeface="+mn-lt"/>
          <a:ea typeface="+mn-ea"/>
          <a:cs typeface="+mn-cs"/>
        </a:defRPr>
      </a:lvl1pPr>
      <a:lvl2pPr marL="1717886" algn="l" defTabSz="3435775" rtl="0" eaLnBrk="1" latinLnBrk="0" hangingPunct="1">
        <a:defRPr sz="6600" kern="1200">
          <a:solidFill>
            <a:schemeClr val="tx1"/>
          </a:solidFill>
          <a:latin typeface="+mn-lt"/>
          <a:ea typeface="+mn-ea"/>
          <a:cs typeface="+mn-cs"/>
        </a:defRPr>
      </a:lvl2pPr>
      <a:lvl3pPr marL="3435775" algn="l" defTabSz="3435775" rtl="0" eaLnBrk="1" latinLnBrk="0" hangingPunct="1">
        <a:defRPr sz="6600" kern="1200">
          <a:solidFill>
            <a:schemeClr val="tx1"/>
          </a:solidFill>
          <a:latin typeface="+mn-lt"/>
          <a:ea typeface="+mn-ea"/>
          <a:cs typeface="+mn-cs"/>
        </a:defRPr>
      </a:lvl3pPr>
      <a:lvl4pPr marL="5153661" algn="l" defTabSz="3435775" rtl="0" eaLnBrk="1" latinLnBrk="0" hangingPunct="1">
        <a:defRPr sz="6600" kern="1200">
          <a:solidFill>
            <a:schemeClr val="tx1"/>
          </a:solidFill>
          <a:latin typeface="+mn-lt"/>
          <a:ea typeface="+mn-ea"/>
          <a:cs typeface="+mn-cs"/>
        </a:defRPr>
      </a:lvl4pPr>
      <a:lvl5pPr marL="6871545" algn="l" defTabSz="3435775" rtl="0" eaLnBrk="1" latinLnBrk="0" hangingPunct="1">
        <a:defRPr sz="6600" kern="1200">
          <a:solidFill>
            <a:schemeClr val="tx1"/>
          </a:solidFill>
          <a:latin typeface="+mn-lt"/>
          <a:ea typeface="+mn-ea"/>
          <a:cs typeface="+mn-cs"/>
        </a:defRPr>
      </a:lvl5pPr>
      <a:lvl6pPr marL="8589436" algn="l" defTabSz="3435775" rtl="0" eaLnBrk="1" latinLnBrk="0" hangingPunct="1">
        <a:defRPr sz="6600" kern="1200">
          <a:solidFill>
            <a:schemeClr val="tx1"/>
          </a:solidFill>
          <a:latin typeface="+mn-lt"/>
          <a:ea typeface="+mn-ea"/>
          <a:cs typeface="+mn-cs"/>
        </a:defRPr>
      </a:lvl6pPr>
      <a:lvl7pPr marL="10307320" algn="l" defTabSz="3435775" rtl="0" eaLnBrk="1" latinLnBrk="0" hangingPunct="1">
        <a:defRPr sz="6600" kern="1200">
          <a:solidFill>
            <a:schemeClr val="tx1"/>
          </a:solidFill>
          <a:latin typeface="+mn-lt"/>
          <a:ea typeface="+mn-ea"/>
          <a:cs typeface="+mn-cs"/>
        </a:defRPr>
      </a:lvl7pPr>
      <a:lvl8pPr marL="12025208" algn="l" defTabSz="3435775" rtl="0" eaLnBrk="1" latinLnBrk="0" hangingPunct="1">
        <a:defRPr sz="6600" kern="1200">
          <a:solidFill>
            <a:schemeClr val="tx1"/>
          </a:solidFill>
          <a:latin typeface="+mn-lt"/>
          <a:ea typeface="+mn-ea"/>
          <a:cs typeface="+mn-cs"/>
        </a:defRPr>
      </a:lvl8pPr>
      <a:lvl9pPr marL="13743095" algn="l" defTabSz="3435775" rtl="0" eaLnBrk="1" latinLnBrk="0" hangingPunct="1">
        <a:defRPr sz="6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hyperlink" Target="https://www.edreferral.com/home/"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hyperlink" Target="https://www.eatingdisorderhope.com/" TargetMode="External"/><Relationship Id="rId5" Type="http://schemas.openxmlformats.org/officeDocument/2006/relationships/image" Target="../media/image3.jpeg"/><Relationship Id="rId10" Type="http://schemas.openxmlformats.org/officeDocument/2006/relationships/hyperlink" Target="http://www.hullinstitute.com/default.aspx" TargetMode="External"/><Relationship Id="rId4" Type="http://schemas.openxmlformats.org/officeDocument/2006/relationships/image" Target="../media/image2.jpe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صورة 24" descr="learn-more-colorectal-cancer-5.jpg"/>
          <p:cNvPicPr>
            <a:picLocks noChangeAspect="1"/>
          </p:cNvPicPr>
          <p:nvPr/>
        </p:nvPicPr>
        <p:blipFill>
          <a:blip r:embed="rId3" cstate="print"/>
          <a:stretch>
            <a:fillRect/>
          </a:stretch>
        </p:blipFill>
        <p:spPr>
          <a:xfrm>
            <a:off x="-22510750" y="-8501063"/>
            <a:ext cx="80772000" cy="96697800"/>
          </a:xfrm>
          <a:prstGeom prst="rect">
            <a:avLst/>
          </a:prstGeom>
        </p:spPr>
      </p:pic>
      <p:sp>
        <p:nvSpPr>
          <p:cNvPr id="6" name="مستطيل مستدير الزوايا 5"/>
          <p:cNvSpPr/>
          <p:nvPr/>
        </p:nvSpPr>
        <p:spPr>
          <a:xfrm>
            <a:off x="-19081750" y="2014537"/>
            <a:ext cx="16764000" cy="35052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3576" tIns="171791" rIns="343576" bIns="171791" spcCol="0" rtlCol="0" anchor="ctr"/>
          <a:lstStyle/>
          <a:p>
            <a:pPr algn="ctr"/>
            <a:r>
              <a:rPr lang="en-US" sz="7200" b="1" dirty="0" smtClean="0">
                <a:solidFill>
                  <a:schemeClr val="tx1"/>
                </a:solidFill>
              </a:rPr>
              <a:t>What is binge eating disorder (BED)?</a:t>
            </a:r>
            <a:endParaRPr lang="en-US" sz="7200" b="1" dirty="0">
              <a:solidFill>
                <a:schemeClr val="tx1"/>
              </a:solidFill>
            </a:endParaRPr>
          </a:p>
        </p:txBody>
      </p:sp>
      <p:sp>
        <p:nvSpPr>
          <p:cNvPr id="7" name="مستطيل مستدير الزوايا 6"/>
          <p:cNvSpPr/>
          <p:nvPr/>
        </p:nvSpPr>
        <p:spPr>
          <a:xfrm>
            <a:off x="-20148550" y="6510337"/>
            <a:ext cx="20148550" cy="125730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3576" tIns="171791" rIns="343576" bIns="171791" spcCol="0" rtlCol="0" anchor="ctr"/>
          <a:lstStyle/>
          <a:p>
            <a:r>
              <a:rPr lang="en-US" dirty="0" smtClean="0">
                <a:solidFill>
                  <a:schemeClr val="tx1"/>
                </a:solidFill>
              </a:rPr>
              <a:t>Binge Eating Disorder(BED) is commonly known by compulsive overeating or consuming abnormal amounts of Food while feeling unable to stop and at loss of control.</a:t>
            </a:r>
          </a:p>
          <a:p>
            <a:r>
              <a:rPr lang="en-US" dirty="0" smtClean="0">
                <a:solidFill>
                  <a:schemeClr val="tx1"/>
                </a:solidFill>
              </a:rPr>
              <a:t>(BED) was first explained in 1959 by Albert  </a:t>
            </a:r>
            <a:r>
              <a:rPr lang="en-US" dirty="0" err="1" smtClean="0">
                <a:solidFill>
                  <a:schemeClr val="tx1"/>
                </a:solidFill>
              </a:rPr>
              <a:t>Stunkard</a:t>
            </a:r>
            <a:r>
              <a:rPr lang="en-US" dirty="0" smtClean="0">
                <a:solidFill>
                  <a:schemeClr val="tx1"/>
                </a:solidFill>
              </a:rPr>
              <a:t> a </a:t>
            </a:r>
            <a:r>
              <a:rPr lang="en-US" dirty="0" err="1" smtClean="0">
                <a:solidFill>
                  <a:schemeClr val="tx1"/>
                </a:solidFill>
              </a:rPr>
              <a:t>pschiatrist</a:t>
            </a:r>
            <a:r>
              <a:rPr lang="en-US" dirty="0" smtClean="0">
                <a:solidFill>
                  <a:schemeClr val="tx1"/>
                </a:solidFill>
              </a:rPr>
              <a:t> and researcher as (Night Eating Syndrome) </a:t>
            </a:r>
          </a:p>
          <a:p>
            <a:r>
              <a:rPr lang="en-US" dirty="0" smtClean="0">
                <a:solidFill>
                  <a:schemeClr val="tx1"/>
                </a:solidFill>
              </a:rPr>
              <a:t>The term Bing Eating Disorder was created to define similar binge eating without the nocturnal aspect</a:t>
            </a:r>
            <a:endParaRPr lang="en-US" sz="5400" dirty="0" smtClean="0">
              <a:solidFill>
                <a:schemeClr val="tx1"/>
              </a:solidFill>
            </a:endParaRPr>
          </a:p>
          <a:p>
            <a:endParaRPr lang="en-US" sz="4600" dirty="0"/>
          </a:p>
        </p:txBody>
      </p:sp>
      <p:sp>
        <p:nvSpPr>
          <p:cNvPr id="8" name="مستطيل مستدير الزوايا 7"/>
          <p:cNvSpPr/>
          <p:nvPr/>
        </p:nvSpPr>
        <p:spPr>
          <a:xfrm>
            <a:off x="-19005550" y="19997737"/>
            <a:ext cx="16459200" cy="30480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3576" tIns="171791" rIns="343576" bIns="171791" spcCol="0" rtlCol="0" anchor="ctr"/>
          <a:lstStyle/>
          <a:p>
            <a:pPr algn="ctr"/>
            <a:r>
              <a:rPr lang="en-US" sz="7200" b="1" dirty="0" smtClean="0">
                <a:solidFill>
                  <a:schemeClr val="tx1"/>
                </a:solidFill>
              </a:rPr>
              <a:t>What is the causes of BED?</a:t>
            </a:r>
            <a:endParaRPr lang="en-US" sz="7200" b="1" dirty="0">
              <a:solidFill>
                <a:schemeClr val="tx1"/>
              </a:solidFill>
            </a:endParaRPr>
          </a:p>
        </p:txBody>
      </p:sp>
      <p:sp>
        <p:nvSpPr>
          <p:cNvPr id="13" name="مستطيل مستدير الزوايا 12"/>
          <p:cNvSpPr/>
          <p:nvPr/>
        </p:nvSpPr>
        <p:spPr>
          <a:xfrm>
            <a:off x="-20605750" y="47048737"/>
            <a:ext cx="20605750" cy="25908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3576" tIns="171791" rIns="343576" bIns="171791" spcCol="0" rtlCol="0" anchor="ctr"/>
          <a:lstStyle/>
          <a:p>
            <a:pPr algn="ctr"/>
            <a:r>
              <a:rPr lang="en-US" sz="7200" b="1" dirty="0" smtClean="0">
                <a:solidFill>
                  <a:schemeClr val="tx1"/>
                </a:solidFill>
              </a:rPr>
              <a:t>Complications</a:t>
            </a:r>
            <a:r>
              <a:rPr lang="en-US" sz="7200" dirty="0" smtClean="0">
                <a:solidFill>
                  <a:schemeClr val="tx1"/>
                </a:solidFill>
              </a:rPr>
              <a:t> </a:t>
            </a:r>
            <a:r>
              <a:rPr lang="en-US" sz="7200" b="1" dirty="0" smtClean="0">
                <a:solidFill>
                  <a:schemeClr val="tx1"/>
                </a:solidFill>
              </a:rPr>
              <a:t>of</a:t>
            </a:r>
            <a:r>
              <a:rPr lang="en-US" sz="7200" dirty="0" smtClean="0">
                <a:solidFill>
                  <a:schemeClr val="tx1"/>
                </a:solidFill>
              </a:rPr>
              <a:t> </a:t>
            </a:r>
            <a:r>
              <a:rPr lang="en-US" sz="7200" b="1" dirty="0" smtClean="0">
                <a:solidFill>
                  <a:schemeClr val="tx1"/>
                </a:solidFill>
              </a:rPr>
              <a:t>BED</a:t>
            </a:r>
            <a:endParaRPr lang="en-US" sz="7200" b="1" dirty="0">
              <a:solidFill>
                <a:schemeClr val="tx1"/>
              </a:solidFill>
            </a:endParaRPr>
          </a:p>
        </p:txBody>
      </p:sp>
      <p:sp>
        <p:nvSpPr>
          <p:cNvPr id="14" name="مستطيل مستدير الزوايا 13"/>
          <p:cNvSpPr/>
          <p:nvPr/>
        </p:nvSpPr>
        <p:spPr>
          <a:xfrm>
            <a:off x="37839650" y="33713737"/>
            <a:ext cx="18973800" cy="22174200"/>
          </a:xfrm>
          <a:prstGeom prst="roundRect">
            <a:avLst/>
          </a:prstGeom>
          <a:solidFill>
            <a:schemeClr val="bg1"/>
          </a:solidFill>
          <a:ln w="6032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3576" tIns="171791" rIns="343576" bIns="171791" spcCol="0" rtlCol="0" anchor="ctr"/>
          <a:lstStyle/>
          <a:p>
            <a:endParaRPr lang="en-US" sz="4900" dirty="0"/>
          </a:p>
        </p:txBody>
      </p:sp>
      <p:pic>
        <p:nvPicPr>
          <p:cNvPr id="15" name="Picture 19"/>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 xmlns:a14="http://schemas.microsoft.com/office/drawing/2010/main" val="0"/>
              </a:ext>
            </a:extLst>
          </a:blip>
          <a:stretch>
            <a:fillRect/>
          </a:stretch>
        </p:blipFill>
        <p:spPr>
          <a:xfrm>
            <a:off x="-17329150" y="-7662863"/>
            <a:ext cx="7040210" cy="5265473"/>
          </a:xfrm>
          <a:prstGeom prst="rect">
            <a:avLst/>
          </a:prstGeom>
        </p:spPr>
      </p:pic>
      <p:pic>
        <p:nvPicPr>
          <p:cNvPr id="16" name="Picture 18"/>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 xmlns:a14="http://schemas.microsoft.com/office/drawing/2010/main" val="0"/>
              </a:ext>
            </a:extLst>
          </a:blip>
          <a:stretch>
            <a:fillRect/>
          </a:stretch>
        </p:blipFill>
        <p:spPr>
          <a:xfrm>
            <a:off x="46069250" y="-6824663"/>
            <a:ext cx="8534400" cy="4082185"/>
          </a:xfrm>
          <a:prstGeom prst="rect">
            <a:avLst/>
          </a:prstGeom>
        </p:spPr>
      </p:pic>
      <p:sp>
        <p:nvSpPr>
          <p:cNvPr id="17" name="مستطيل مستدير الزوايا 16"/>
          <p:cNvSpPr/>
          <p:nvPr/>
        </p:nvSpPr>
        <p:spPr>
          <a:xfrm>
            <a:off x="39820850" y="17864137"/>
            <a:ext cx="16002000" cy="28956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solidFill>
                  <a:schemeClr val="tx1"/>
                </a:solidFill>
              </a:rPr>
              <a:t>Discussion</a:t>
            </a:r>
            <a:endParaRPr lang="en-US" sz="7200" b="1" dirty="0">
              <a:solidFill>
                <a:schemeClr val="tx1"/>
              </a:solidFill>
            </a:endParaRPr>
          </a:p>
        </p:txBody>
      </p:sp>
      <p:sp>
        <p:nvSpPr>
          <p:cNvPr id="19" name="مستطيل مستدير الزوايا 18"/>
          <p:cNvSpPr/>
          <p:nvPr/>
        </p:nvSpPr>
        <p:spPr>
          <a:xfrm>
            <a:off x="14293850" y="68384737"/>
            <a:ext cx="7216299" cy="179982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solidFill>
                  <a:schemeClr val="tx1"/>
                </a:solidFill>
              </a:rPr>
              <a:t>Summary</a:t>
            </a:r>
          </a:p>
        </p:txBody>
      </p:sp>
      <p:pic>
        <p:nvPicPr>
          <p:cNvPr id="24" name="صورة 23" descr="Binge-eating-disorder-causes.jpg"/>
          <p:cNvPicPr>
            <a:picLocks noChangeAspect="1"/>
          </p:cNvPicPr>
          <p:nvPr/>
        </p:nvPicPr>
        <p:blipFill>
          <a:blip r:embed="rId6" cstate="print">
            <a:grayscl/>
          </a:blip>
          <a:stretch>
            <a:fillRect/>
          </a:stretch>
        </p:blipFill>
        <p:spPr>
          <a:xfrm>
            <a:off x="-20148550" y="23960137"/>
            <a:ext cx="20148550" cy="21640800"/>
          </a:xfrm>
          <a:prstGeom prst="rect">
            <a:avLst/>
          </a:prstGeom>
          <a:ln w="38100" cap="sq">
            <a:solidFill>
              <a:schemeClr val="tx1"/>
            </a:solidFill>
            <a:prstDash val="solid"/>
            <a:miter lim="800000"/>
          </a:ln>
          <a:effectLst>
            <a:outerShdw blurRad="50800" dist="38100" dir="2700000" algn="tl" rotWithShape="0">
              <a:srgbClr val="000000">
                <a:alpha val="43000"/>
              </a:srgbClr>
            </a:outerShdw>
          </a:effectLst>
        </p:spPr>
      </p:pic>
      <p:pic>
        <p:nvPicPr>
          <p:cNvPr id="29" name="صورة 28" descr="images.png"/>
          <p:cNvPicPr>
            <a:picLocks noChangeAspect="1"/>
          </p:cNvPicPr>
          <p:nvPr/>
        </p:nvPicPr>
        <p:blipFill>
          <a:blip r:embed="rId7" cstate="print">
            <a:grayscl/>
          </a:blip>
          <a:stretch>
            <a:fillRect/>
          </a:stretch>
        </p:blipFill>
        <p:spPr>
          <a:xfrm>
            <a:off x="39135050" y="2395537"/>
            <a:ext cx="16992599" cy="14511337"/>
          </a:xfrm>
          <a:prstGeom prst="rect">
            <a:avLst/>
          </a:prstGeom>
          <a:ln>
            <a:solidFill>
              <a:schemeClr val="tx1"/>
            </a:solidFill>
          </a:ln>
          <a:effectLst>
            <a:outerShdw blurRad="50800" dist="38100" dir="2700000" algn="tl" rotWithShape="0">
              <a:prstClr val="black">
                <a:alpha val="40000"/>
              </a:prstClr>
            </a:outerShdw>
          </a:effectLst>
        </p:spPr>
      </p:pic>
      <p:pic>
        <p:nvPicPr>
          <p:cNvPr id="1026" name="Picture 2" descr="G:\Binge-Eating-Disorder-Symptomps.jpg"/>
          <p:cNvPicPr>
            <a:picLocks noChangeAspect="1" noChangeArrowheads="1"/>
          </p:cNvPicPr>
          <p:nvPr/>
        </p:nvPicPr>
        <p:blipFill>
          <a:blip r:embed="rId8" cstate="print"/>
          <a:srcRect/>
          <a:stretch>
            <a:fillRect/>
          </a:stretch>
        </p:blipFill>
        <p:spPr bwMode="auto">
          <a:xfrm>
            <a:off x="-20834350" y="50249137"/>
            <a:ext cx="22707600" cy="19126200"/>
          </a:xfrm>
          <a:prstGeom prst="rect">
            <a:avLst/>
          </a:prstGeom>
          <a:noFill/>
        </p:spPr>
      </p:pic>
      <p:pic>
        <p:nvPicPr>
          <p:cNvPr id="1030" name="Picture 6" descr="G:\binge_eating_disorder.png"/>
          <p:cNvPicPr>
            <a:picLocks noChangeAspect="1" noChangeArrowheads="1"/>
          </p:cNvPicPr>
          <p:nvPr/>
        </p:nvPicPr>
        <p:blipFill>
          <a:blip r:embed="rId9" cstate="print"/>
          <a:srcRect/>
          <a:stretch>
            <a:fillRect/>
          </a:stretch>
        </p:blipFill>
        <p:spPr bwMode="auto">
          <a:xfrm>
            <a:off x="38677850" y="21750337"/>
            <a:ext cx="18288000" cy="11201400"/>
          </a:xfrm>
          <a:prstGeom prst="rect">
            <a:avLst/>
          </a:prstGeom>
          <a:noFill/>
        </p:spPr>
      </p:pic>
      <p:sp>
        <p:nvSpPr>
          <p:cNvPr id="1031" name="Rectangle 7"/>
          <p:cNvSpPr>
            <a:spLocks noChangeArrowheads="1"/>
          </p:cNvSpPr>
          <p:nvPr/>
        </p:nvSpPr>
        <p:spPr bwMode="auto">
          <a:xfrm>
            <a:off x="38525450" y="35110906"/>
            <a:ext cx="17602200" cy="193899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effectLst/>
                <a:latin typeface="Calibri" pitchFamily="34" charset="0"/>
                <a:ea typeface="Arial" pitchFamily="34" charset="0"/>
                <a:cs typeface="Arial" pitchFamily="34" charset="0"/>
              </a:rPr>
              <a:t>Because little is known about the predictors of binge eating (a risk factor for obesity), a set of putative risk factors for binge eating was investigated in a longitudinal study of adolescent girls. Results verified that binge eating predicted obesity onset. Elevated dieting, pressure to be thin, modeling of eating disturbances, appearance overvaluation, body dissatisfaction, depressive symptoms, emotional eating, body mass, and low self-esteem and social support predicted binge eating onset with 92% accuracy, Classification tree analysis revealed an interaction between appearance overvaluation, body mass, dieting, and depressive symptoms, suggesting qualitatively different pathways to binge eating and identifying subgroups at extreme risk for this outcome. Results support the assertion that these psychosocial and biological factors increase risk for binge eating</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3" name="مستطيل مستدير الزوايا 32"/>
          <p:cNvSpPr/>
          <p:nvPr/>
        </p:nvSpPr>
        <p:spPr>
          <a:xfrm flipV="1">
            <a:off x="37306250" y="56878537"/>
            <a:ext cx="18821400" cy="118110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32" name="Rectangle 8"/>
          <p:cNvSpPr>
            <a:spLocks noChangeArrowheads="1"/>
          </p:cNvSpPr>
          <p:nvPr/>
        </p:nvSpPr>
        <p:spPr bwMode="auto">
          <a:xfrm>
            <a:off x="37915850" y="58326337"/>
            <a:ext cx="17830800" cy="821763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Calibri" pitchFamily="34" charset="0"/>
                <a:ea typeface="Arial" pitchFamily="34" charset="0"/>
                <a:cs typeface="Arial" pitchFamily="34" charset="0"/>
              </a:rPr>
              <a:t>of American adults will struggle with BED during their lifetime. Close to 43% of individuals suffering from Binge Eating Disorder will obtain treatment2.8 % </a:t>
            </a:r>
            <a:endParaRPr kumimoji="0" lang="en-US" b="1" i="0" u="none" strike="noStrike" cap="none" normalizeH="0" baseline="0" dirty="0" smtClean="0">
              <a:ln>
                <a:noFill/>
              </a:ln>
              <a:solidFill>
                <a:schemeClr val="tx1"/>
              </a:solidFill>
              <a:effectLst/>
              <a:latin typeface="Calibri"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Calibri" pitchFamily="34" charset="0"/>
                <a:ea typeface="Arial" pitchFamily="34" charset="0"/>
                <a:cs typeface="Arial" pitchFamily="34" charset="0"/>
              </a:rPr>
              <a:t>5.2% of individuals suffering from eating disorders not otherwise specified</a:t>
            </a:r>
            <a:r>
              <a:rPr kumimoji="0" lang="en-US" b="1" i="0" u="none" strike="noStrike" cap="none" normalizeH="0" dirty="0" smtClean="0">
                <a:ln>
                  <a:noFill/>
                </a:ln>
                <a:solidFill>
                  <a:srgbClr val="000000"/>
                </a:solidFill>
                <a:effectLst/>
                <a:latin typeface="Calibri" pitchFamily="34" charset="0"/>
                <a:ea typeface="Arial" pitchFamily="34" charset="0"/>
                <a:cs typeface="Arial" pitchFamily="34" charset="0"/>
              </a:rPr>
              <a:t> </a:t>
            </a:r>
            <a:r>
              <a:rPr kumimoji="0" lang="en-US" b="1" i="0" u="none" strike="noStrike" cap="none" normalizeH="0" baseline="0" dirty="0" smtClean="0">
                <a:ln>
                  <a:noFill/>
                </a:ln>
                <a:solidFill>
                  <a:srgbClr val="000000"/>
                </a:solidFill>
                <a:effectLst/>
                <a:latin typeface="Calibri" pitchFamily="34" charset="0"/>
                <a:ea typeface="Arial" pitchFamily="34" charset="0"/>
                <a:cs typeface="Arial" pitchFamily="34" charset="0"/>
              </a:rPr>
              <a:t>the former diagnosis that BED, among other forms of disordered eating)</a:t>
            </a:r>
          </a:p>
          <a:p>
            <a:pPr marL="0" marR="0" lvl="0" indent="0" defTabSz="914400" rtl="1"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Calibri" pitchFamily="34" charset="0"/>
                <a:ea typeface="Arial" pitchFamily="34" charset="0"/>
                <a:cs typeface="Arial" pitchFamily="34" charset="0"/>
              </a:rPr>
              <a:t> die from health complications</a:t>
            </a:r>
            <a:endParaRPr kumimoji="0" lang="en-US"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34" name="مستطيل مستدير الزوايا 33"/>
          <p:cNvSpPr/>
          <p:nvPr/>
        </p:nvSpPr>
        <p:spPr>
          <a:xfrm>
            <a:off x="-11156950" y="70518337"/>
            <a:ext cx="57454800" cy="37338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en-US" b="1" dirty="0" smtClean="0">
                <a:solidFill>
                  <a:schemeClr val="tx1"/>
                </a:solidFill>
              </a:rPr>
              <a:t>Binge eating disorder is a serious disorder in which you frequently consume unusually large amounts of  food and unable to stop eating the people will often have feeling of guilt and disgust at their lack of control after binge eating </a:t>
            </a:r>
            <a:r>
              <a:rPr lang="en-US" dirty="0" smtClean="0">
                <a:solidFill>
                  <a:schemeClr val="tx1"/>
                </a:solidFill>
              </a:rPr>
              <a:t>.</a:t>
            </a:r>
            <a:endParaRPr lang="ar-SA" dirty="0">
              <a:solidFill>
                <a:schemeClr val="tx1"/>
              </a:solidFill>
            </a:endParaRPr>
          </a:p>
        </p:txBody>
      </p:sp>
      <p:sp>
        <p:nvSpPr>
          <p:cNvPr id="35" name="مستطيل مستدير الزوايا 34"/>
          <p:cNvSpPr/>
          <p:nvPr/>
        </p:nvSpPr>
        <p:spPr>
          <a:xfrm>
            <a:off x="-20955000" y="76995337"/>
            <a:ext cx="20955000" cy="108966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endParaRPr lang="en-US" sz="7200" b="1" dirty="0" smtClean="0"/>
          </a:p>
          <a:p>
            <a:r>
              <a:rPr lang="en-US" sz="7200" b="1" dirty="0" smtClean="0"/>
              <a:t> </a:t>
            </a:r>
          </a:p>
          <a:p>
            <a:r>
              <a:rPr lang="en-US" sz="7200" b="1" dirty="0" smtClean="0">
                <a:solidFill>
                  <a:schemeClr val="tx1"/>
                </a:solidFill>
              </a:rPr>
              <a:t>/http://authoritycure.com</a:t>
            </a:r>
          </a:p>
          <a:p>
            <a:r>
              <a:rPr lang="en-US" sz="7200" b="1" dirty="0" smtClean="0">
                <a:solidFill>
                  <a:schemeClr val="tx1"/>
                </a:solidFill>
              </a:rPr>
              <a:t>http://WWW.eatingdisorderhope.com</a:t>
            </a:r>
          </a:p>
          <a:p>
            <a:r>
              <a:rPr lang="en-US" sz="7200" b="1" dirty="0" smtClean="0">
                <a:solidFill>
                  <a:schemeClr val="tx1"/>
                </a:solidFill>
                <a:hlinkClick r:id="rId10"/>
              </a:rPr>
              <a:t>http://WWW.hullinstitute.com/default.aspx</a:t>
            </a:r>
            <a:endParaRPr lang="en-US" sz="7200" b="1" dirty="0" smtClean="0">
              <a:solidFill>
                <a:schemeClr val="tx1"/>
              </a:solidFill>
            </a:endParaRPr>
          </a:p>
          <a:p>
            <a:r>
              <a:rPr lang="en-US" sz="7200" b="1" dirty="0" smtClean="0">
                <a:solidFill>
                  <a:schemeClr val="tx1"/>
                </a:solidFill>
                <a:latin typeface="Arial"/>
                <a:ea typeface="Arial"/>
                <a:hlinkClick r:id="rId11"/>
              </a:rPr>
              <a:t>https://www.eatingdisorderhope.com</a:t>
            </a:r>
            <a:endParaRPr lang="en-US" sz="7200" b="1" dirty="0" smtClean="0">
              <a:solidFill>
                <a:schemeClr val="tx1"/>
              </a:solidFill>
              <a:latin typeface="Arial"/>
              <a:ea typeface="Arial"/>
            </a:endParaRPr>
          </a:p>
          <a:p>
            <a:endParaRPr lang="en-US" sz="7200" b="1" dirty="0" smtClean="0">
              <a:solidFill>
                <a:schemeClr val="tx1"/>
              </a:solidFill>
            </a:endParaRPr>
          </a:p>
        </p:txBody>
      </p:sp>
      <p:sp>
        <p:nvSpPr>
          <p:cNvPr id="1033" name="Rectangle 9"/>
          <p:cNvSpPr>
            <a:spLocks noChangeArrowheads="1"/>
          </p:cNvSpPr>
          <p:nvPr/>
        </p:nvSpPr>
        <p:spPr bwMode="auto">
          <a:xfrm>
            <a:off x="-17405350" y="86139337"/>
            <a:ext cx="191262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4" name="Rectangle 10"/>
          <p:cNvSpPr>
            <a:spLocks noChangeArrowheads="1"/>
          </p:cNvSpPr>
          <p:nvPr/>
        </p:nvSpPr>
        <p:spPr bwMode="auto">
          <a:xfrm rot="10800000" flipV="1">
            <a:off x="-20300950" y="85834537"/>
            <a:ext cx="175260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7200" b="1" i="0" u="none" strike="noStrike" cap="none" normalizeH="0" baseline="0" dirty="0" smtClean="0">
                <a:ln>
                  <a:noFill/>
                </a:ln>
                <a:solidFill>
                  <a:srgbClr val="365F91"/>
                </a:solidFill>
                <a:effectLst/>
                <a:latin typeface="Calibri" pitchFamily="34" charset="0"/>
                <a:ea typeface="Arial" pitchFamily="34" charset="0"/>
                <a:cs typeface="Arial" pitchFamily="34" charset="0"/>
                <a:hlinkClick r:id="rId12"/>
              </a:rPr>
              <a:t>https://</a:t>
            </a:r>
            <a:r>
              <a:rPr kumimoji="0" lang="en-US" sz="7200" b="1" i="0" u="none" strike="noStrike" cap="none" normalizeH="0" baseline="0" dirty="0" smtClean="0">
                <a:ln>
                  <a:noFill/>
                </a:ln>
                <a:effectLst/>
                <a:latin typeface="Calibri" pitchFamily="34" charset="0"/>
                <a:ea typeface="Arial" pitchFamily="34" charset="0"/>
                <a:cs typeface="Arial" pitchFamily="34" charset="0"/>
                <a:hlinkClick r:id="rId12"/>
              </a:rPr>
              <a:t>www.edreferral.com/home/</a:t>
            </a:r>
            <a:endParaRPr kumimoji="0" lang="en-US" sz="7200" b="0" i="0" u="none" strike="noStrike" cap="none" normalizeH="0" baseline="0" dirty="0" smtClean="0">
              <a:ln>
                <a:noFill/>
              </a:ln>
              <a:effectLst/>
              <a:latin typeface="Arial" pitchFamily="34" charset="0"/>
              <a:cs typeface="Arial" pitchFamily="34" charset="0"/>
            </a:endParaRPr>
          </a:p>
        </p:txBody>
      </p:sp>
      <p:sp>
        <p:nvSpPr>
          <p:cNvPr id="39" name="مستطيل مستدير الزوايا 38"/>
          <p:cNvSpPr/>
          <p:nvPr/>
        </p:nvSpPr>
        <p:spPr>
          <a:xfrm>
            <a:off x="-19386550" y="74937937"/>
            <a:ext cx="10972800" cy="17526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lgn="ctr"/>
            <a:r>
              <a:rPr lang="en-US" sz="7200" b="1" dirty="0" smtClean="0">
                <a:solidFill>
                  <a:prstClr val="black"/>
                </a:solidFill>
              </a:rPr>
              <a:t>References</a:t>
            </a:r>
          </a:p>
        </p:txBody>
      </p:sp>
      <p:sp>
        <p:nvSpPr>
          <p:cNvPr id="26" name="مستطيل مستدير الزوايا 25"/>
          <p:cNvSpPr/>
          <p:nvPr/>
        </p:nvSpPr>
        <p:spPr>
          <a:xfrm>
            <a:off x="4159250" y="-8531543"/>
            <a:ext cx="32232600" cy="64770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lgn="ctr"/>
            <a:r>
              <a:rPr lang="en-US" sz="9600" b="1" dirty="0" smtClean="0">
                <a:solidFill>
                  <a:prstClr val="black"/>
                </a:solidFill>
              </a:rPr>
              <a:t>Libyan International Medical University </a:t>
            </a:r>
          </a:p>
          <a:p>
            <a:pPr lvl="0" algn="ctr"/>
            <a:r>
              <a:rPr lang="en-US" sz="9600" b="1" dirty="0" smtClean="0">
                <a:solidFill>
                  <a:prstClr val="black"/>
                </a:solidFill>
              </a:rPr>
              <a:t>I cant Stop </a:t>
            </a:r>
            <a:r>
              <a:rPr lang="en-US" sz="9600" b="1" dirty="0" smtClean="0">
                <a:solidFill>
                  <a:prstClr val="black"/>
                </a:solidFill>
              </a:rPr>
              <a:t>Eating do you know why?</a:t>
            </a:r>
            <a:endParaRPr lang="en-US" sz="9600" b="1" dirty="0" smtClean="0">
              <a:solidFill>
                <a:prstClr val="black"/>
              </a:solidFill>
            </a:endParaRPr>
          </a:p>
          <a:p>
            <a:pPr lvl="0" algn="ctr"/>
            <a:r>
              <a:rPr lang="en-US" sz="9600" b="1" dirty="0" smtClean="0">
                <a:solidFill>
                  <a:prstClr val="black"/>
                </a:solidFill>
              </a:rPr>
              <a:t>By : </a:t>
            </a:r>
            <a:r>
              <a:rPr lang="en-US" sz="9600" b="1" dirty="0" err="1" smtClean="0">
                <a:solidFill>
                  <a:prstClr val="black"/>
                </a:solidFill>
              </a:rPr>
              <a:t>Reem</a:t>
            </a:r>
            <a:r>
              <a:rPr lang="en-US" sz="9600" b="1" dirty="0" smtClean="0">
                <a:solidFill>
                  <a:prstClr val="black"/>
                </a:solidFill>
              </a:rPr>
              <a:t> </a:t>
            </a:r>
            <a:r>
              <a:rPr lang="en-US" sz="9600" b="1" dirty="0" err="1" smtClean="0">
                <a:solidFill>
                  <a:prstClr val="black"/>
                </a:solidFill>
              </a:rPr>
              <a:t>Naji</a:t>
            </a:r>
            <a:r>
              <a:rPr lang="en-US" sz="9600" b="1" dirty="0" smtClean="0">
                <a:solidFill>
                  <a:prstClr val="black"/>
                </a:solidFill>
              </a:rPr>
              <a:t> </a:t>
            </a:r>
          </a:p>
          <a:p>
            <a:pPr lvl="0" algn="ctr"/>
            <a:r>
              <a:rPr lang="en-US" sz="9600" b="1" dirty="0" smtClean="0">
                <a:solidFill>
                  <a:prstClr val="black"/>
                </a:solidFill>
              </a:rPr>
              <a:t>Third year BMS</a:t>
            </a:r>
            <a:endParaRPr lang="en-US" sz="9600" b="1" dirty="0">
              <a:solidFill>
                <a:prstClr val="black"/>
              </a:solidFill>
            </a:endParaRPr>
          </a:p>
        </p:txBody>
      </p:sp>
    </p:spTree>
    <p:extLst>
      <p:ext uri="{BB962C8B-B14F-4D97-AF65-F5344CB8AC3E}">
        <p14:creationId xmlns="" xmlns:p14="http://schemas.microsoft.com/office/powerpoint/2010/main" val="3119204072"/>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1836</TotalTime>
  <Words>359</Words>
  <Application>Microsoft Office PowerPoint</Application>
  <PresentationFormat>مخصص</PresentationFormat>
  <Paragraphs>26</Paragraphs>
  <Slides>1</Slides>
  <Notes>1</Notes>
  <HiddenSlides>0</HiddenSlides>
  <MMClips>0</MMClips>
  <ScaleCrop>false</ScaleCrop>
  <HeadingPairs>
    <vt:vector size="4" baseType="variant">
      <vt:variant>
        <vt:lpstr>سمة</vt:lpstr>
      </vt:variant>
      <vt:variant>
        <vt:i4>1</vt:i4>
      </vt:variant>
      <vt:variant>
        <vt:lpstr>عناوين الشرائح</vt:lpstr>
      </vt:variant>
      <vt:variant>
        <vt:i4>1</vt:i4>
      </vt:variant>
    </vt:vector>
  </HeadingPairs>
  <TitlesOfParts>
    <vt:vector size="2" baseType="lpstr">
      <vt:lpstr>نسق Office</vt:lpstr>
      <vt:lpstr>الشريحة 2</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Hamadi</dc:creator>
  <cp:lastModifiedBy>AL ZALITANI</cp:lastModifiedBy>
  <cp:revision>73</cp:revision>
  <dcterms:created xsi:type="dcterms:W3CDTF">2017-04-14T19:30:39Z</dcterms:created>
  <dcterms:modified xsi:type="dcterms:W3CDTF">2018-03-05T14:48:17Z</dcterms:modified>
</cp:coreProperties>
</file>