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1"/>
    <p:sldMasterId id="2147483753" r:id="rId2"/>
  </p:sldMasterIdLst>
  <p:notesMasterIdLst>
    <p:notesMasterId r:id="rId17"/>
  </p:notesMasterIdLst>
  <p:handoutMasterIdLst>
    <p:handoutMasterId r:id="rId18"/>
  </p:handoutMasterIdLst>
  <p:sldIdLst>
    <p:sldId id="863" r:id="rId3"/>
    <p:sldId id="1037" r:id="rId4"/>
    <p:sldId id="1019" r:id="rId5"/>
    <p:sldId id="1028" r:id="rId6"/>
    <p:sldId id="1035" r:id="rId7"/>
    <p:sldId id="1022" r:id="rId8"/>
    <p:sldId id="260" r:id="rId9"/>
    <p:sldId id="1042" r:id="rId10"/>
    <p:sldId id="277" r:id="rId11"/>
    <p:sldId id="1030" r:id="rId12"/>
    <p:sldId id="1041" r:id="rId13"/>
    <p:sldId id="1032" r:id="rId14"/>
    <p:sldId id="1025" r:id="rId15"/>
    <p:sldId id="787" r:id="rId16"/>
  </p:sldIdLst>
  <p:sldSz cx="12192000" cy="6858000"/>
  <p:notesSz cx="6858000" cy="9144000"/>
  <p:defaultTex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HOWEET" id="{D34E524A-D6EF-4CBC-A13A-51C3740B0549}">
          <p14:sldIdLst>
            <p14:sldId id="863"/>
            <p14:sldId id="1037"/>
            <p14:sldId id="1019"/>
            <p14:sldId id="1028"/>
            <p14:sldId id="1035"/>
            <p14:sldId id="1022"/>
            <p14:sldId id="260"/>
            <p14:sldId id="1042"/>
            <p14:sldId id="277"/>
            <p14:sldId id="1030"/>
            <p14:sldId id="1041"/>
            <p14:sldId id="1032"/>
            <p14:sldId id="1025"/>
            <p14:sldId id="787"/>
          </p14:sldIdLst>
        </p14:section>
        <p14:section name="CREDITS &amp; COPYRIGHTS" id="{96A22112-93F8-4FC4-92DC-51B794962ED1}">
          <p14:sldIdLst/>
        </p14:section>
      </p14:sectionLst>
    </p:ext>
    <p:ext uri="{EFAFB233-063F-42B5-8137-9DF3F51BA10A}">
      <p15:sldGuideLst xmlns:p15="http://schemas.microsoft.com/office/powerpoint/2012/main">
        <p15:guide id="1" orient="horz" pos="2251" userDrawn="1">
          <p15:clr>
            <a:srgbClr val="A4A3A4"/>
          </p15:clr>
        </p15:guide>
        <p15:guide id="3" orient="horz" pos="3159" userDrawn="1">
          <p15:clr>
            <a:srgbClr val="A4A3A4"/>
          </p15:clr>
        </p15:guide>
        <p15:guide id="5" orient="horz" pos="981" userDrawn="1">
          <p15:clr>
            <a:srgbClr val="A4A3A4"/>
          </p15:clr>
        </p15:guide>
        <p15:guide id="6" pos="3840" userDrawn="1">
          <p15:clr>
            <a:srgbClr val="A4A3A4"/>
          </p15:clr>
        </p15:guide>
        <p15:guide id="7" pos="575" userDrawn="1">
          <p15:clr>
            <a:srgbClr val="A4A3A4"/>
          </p15:clr>
        </p15:guide>
        <p15:guide id="8" pos="7105" userDrawn="1">
          <p15:clr>
            <a:srgbClr val="A4A3A4"/>
          </p15:clr>
        </p15:guide>
        <p15:guide id="9" pos="7408" userDrawn="1">
          <p15:clr>
            <a:srgbClr val="A4A3A4"/>
          </p15:clr>
        </p15:guide>
        <p15:guide id="10" pos="303" userDrawn="1">
          <p15:clr>
            <a:srgbClr val="A4A3A4"/>
          </p15:clr>
        </p15:guide>
        <p15:guide id="11" pos="1965" userDrawn="1">
          <p15:clr>
            <a:srgbClr val="A4A3A4"/>
          </p15:clr>
        </p15:guide>
        <p15:guide id="12" pos="5715" userDrawn="1">
          <p15:clr>
            <a:srgbClr val="A4A3A4"/>
          </p15:clr>
        </p15:guide>
        <p15:guide id="13" pos="4384" userDrawn="1">
          <p15:clr>
            <a:srgbClr val="A4A3A4"/>
          </p15:clr>
        </p15:guide>
        <p15:guide id="14" orient="horz" pos="3295" userDrawn="1">
          <p15:clr>
            <a:srgbClr val="A4A3A4"/>
          </p15:clr>
        </p15:guide>
        <p15:guide id="15"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80B9"/>
    <a:srgbClr val="2D77A8"/>
    <a:srgbClr val="354759"/>
    <a:srgbClr val="AE3B2F"/>
    <a:srgbClr val="DA8E19"/>
    <a:srgbClr val="1D927D"/>
    <a:srgbClr val="2F3F4F"/>
    <a:srgbClr val="B3B2B8"/>
    <a:srgbClr val="C7561A"/>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929F9F4-4A8F-4326-A1B4-22849713DDAB}" styleName="Style foncé 1 - Accentuation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Style foncé 1 - Accentuation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Style foncé 1 - Accentuation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Style foncé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042" autoAdjust="0"/>
    <p:restoredTop sz="96374" autoAdjust="0"/>
  </p:normalViewPr>
  <p:slideViewPr>
    <p:cSldViewPr>
      <p:cViewPr varScale="1">
        <p:scale>
          <a:sx n="73" d="100"/>
          <a:sy n="73" d="100"/>
        </p:scale>
        <p:origin x="216" y="72"/>
      </p:cViewPr>
      <p:guideLst>
        <p:guide orient="horz" pos="2251"/>
        <p:guide orient="horz" pos="3159"/>
        <p:guide orient="horz" pos="981"/>
        <p:guide pos="3840"/>
        <p:guide pos="575"/>
        <p:guide pos="7105"/>
        <p:guide pos="7408"/>
        <p:guide pos="303"/>
        <p:guide pos="1965"/>
        <p:guide pos="5715"/>
        <p:guide pos="4384"/>
        <p:guide orient="horz" pos="3295"/>
        <p:guide orient="horz" pos="2160"/>
      </p:guideLst>
    </p:cSldViewPr>
  </p:slideViewPr>
  <p:outlineViewPr>
    <p:cViewPr>
      <p:scale>
        <a:sx n="33" d="100"/>
        <a:sy n="33" d="100"/>
      </p:scale>
      <p:origin x="0" y="-3264"/>
    </p:cViewPr>
  </p:outlineViewPr>
  <p:notesTextViewPr>
    <p:cViewPr>
      <p:scale>
        <a:sx n="150" d="100"/>
        <a:sy n="150" d="100"/>
      </p:scale>
      <p:origin x="0" y="0"/>
    </p:cViewPr>
  </p:notesTextViewPr>
  <p:sorterViewPr>
    <p:cViewPr>
      <p:scale>
        <a:sx n="66" d="100"/>
        <a:sy n="66" d="100"/>
      </p:scale>
      <p:origin x="0" y="0"/>
    </p:cViewPr>
  </p:sorterViewPr>
  <p:notesViewPr>
    <p:cSldViewPr>
      <p:cViewPr varScale="1">
        <p:scale>
          <a:sx n="87" d="100"/>
          <a:sy n="87" d="100"/>
        </p:scale>
        <p:origin x="3840" y="6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A33B4B9-AFB0-43EB-82AF-ED70AC262E4F}" type="datetimeFigureOut">
              <a:rPr lang="en-US" smtClean="0"/>
              <a:pPr/>
              <a:t>11/27/2021</a:t>
            </a:fld>
            <a:endParaRPr lang="en-US"/>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6472C8F-9949-4688-BFEB-F813D79CFC0A}" type="slidenum">
              <a:rPr lang="en-US" smtClean="0"/>
              <a:pPr/>
              <a:t>‹#›</a:t>
            </a:fld>
            <a:endParaRPr lang="en-US"/>
          </a:p>
        </p:txBody>
      </p:sp>
    </p:spTree>
    <p:extLst>
      <p:ext uri="{BB962C8B-B14F-4D97-AF65-F5344CB8AC3E}">
        <p14:creationId xmlns:p14="http://schemas.microsoft.com/office/powerpoint/2010/main" val="1792992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31E77A-DD07-4A76-801D-B4BF4990C412}" type="datetimeFigureOut">
              <a:rPr lang="en-US" smtClean="0"/>
              <a:pPr/>
              <a:t>11/27/2021</a:t>
            </a:fld>
            <a:endParaRPr lang="en-US"/>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A3AB2B-189A-4C92-A457-C6A3833631A7}" type="slidenum">
              <a:rPr lang="en-US" smtClean="0"/>
              <a:pPr/>
              <a:t>‹#›</a:t>
            </a:fld>
            <a:endParaRPr lang="en-US"/>
          </a:p>
        </p:txBody>
      </p:sp>
    </p:spTree>
    <p:extLst>
      <p:ext uri="{BB962C8B-B14F-4D97-AF65-F5344CB8AC3E}">
        <p14:creationId xmlns:p14="http://schemas.microsoft.com/office/powerpoint/2010/main" val="2753898374"/>
      </p:ext>
    </p:extLst>
  </p:cSld>
  <p:clrMap bg1="lt1" tx1="dk1" bg2="lt2" tx2="dk2" accent1="accent1" accent2="accent2" accent3="accent3" accent4="accent4" accent5="accent5" accent6="accent6" hlink="hlink" folHlink="folHlink"/>
  <p:hf hdr="0" ftr="0" dt="0"/>
  <p:notesStyle>
    <a:lvl1pPr marL="0" algn="l" defTabSz="914354" rtl="0" eaLnBrk="1" latinLnBrk="0" hangingPunct="1">
      <a:defRPr sz="1200" kern="1200">
        <a:solidFill>
          <a:schemeClr val="tx1"/>
        </a:solidFill>
        <a:latin typeface="+mn-lt"/>
        <a:ea typeface="+mn-ea"/>
        <a:cs typeface="+mn-cs"/>
      </a:defRPr>
    </a:lvl1pPr>
    <a:lvl2pPr marL="457178" algn="l" defTabSz="914354" rtl="0" eaLnBrk="1" latinLnBrk="0" hangingPunct="1">
      <a:defRPr sz="1200" kern="1200">
        <a:solidFill>
          <a:schemeClr val="tx1"/>
        </a:solidFill>
        <a:latin typeface="+mn-lt"/>
        <a:ea typeface="+mn-ea"/>
        <a:cs typeface="+mn-cs"/>
      </a:defRPr>
    </a:lvl2pPr>
    <a:lvl3pPr marL="914354" algn="l" defTabSz="914354" rtl="0" eaLnBrk="1" latinLnBrk="0" hangingPunct="1">
      <a:defRPr sz="1200" kern="1200">
        <a:solidFill>
          <a:schemeClr val="tx1"/>
        </a:solidFill>
        <a:latin typeface="+mn-lt"/>
        <a:ea typeface="+mn-ea"/>
        <a:cs typeface="+mn-cs"/>
      </a:defRPr>
    </a:lvl3pPr>
    <a:lvl4pPr marL="1371532" algn="l" defTabSz="914354" rtl="0" eaLnBrk="1" latinLnBrk="0" hangingPunct="1">
      <a:defRPr sz="1200" kern="1200">
        <a:solidFill>
          <a:schemeClr val="tx1"/>
        </a:solidFill>
        <a:latin typeface="+mn-lt"/>
        <a:ea typeface="+mn-ea"/>
        <a:cs typeface="+mn-cs"/>
      </a:defRPr>
    </a:lvl4pPr>
    <a:lvl5pPr marL="1828709" algn="l" defTabSz="914354" rtl="0" eaLnBrk="1" latinLnBrk="0" hangingPunct="1">
      <a:defRPr sz="1200" kern="1200">
        <a:solidFill>
          <a:schemeClr val="tx1"/>
        </a:solidFill>
        <a:latin typeface="+mn-lt"/>
        <a:ea typeface="+mn-ea"/>
        <a:cs typeface="+mn-cs"/>
      </a:defRPr>
    </a:lvl5pPr>
    <a:lvl6pPr marL="2285886" algn="l" defTabSz="914354" rtl="0" eaLnBrk="1" latinLnBrk="0" hangingPunct="1">
      <a:defRPr sz="1200" kern="1200">
        <a:solidFill>
          <a:schemeClr val="tx1"/>
        </a:solidFill>
        <a:latin typeface="+mn-lt"/>
        <a:ea typeface="+mn-ea"/>
        <a:cs typeface="+mn-cs"/>
      </a:defRPr>
    </a:lvl6pPr>
    <a:lvl7pPr marL="2743062" algn="l" defTabSz="914354" rtl="0" eaLnBrk="1" latinLnBrk="0" hangingPunct="1">
      <a:defRPr sz="1200" kern="1200">
        <a:solidFill>
          <a:schemeClr val="tx1"/>
        </a:solidFill>
        <a:latin typeface="+mn-lt"/>
        <a:ea typeface="+mn-ea"/>
        <a:cs typeface="+mn-cs"/>
      </a:defRPr>
    </a:lvl7pPr>
    <a:lvl8pPr marL="3200240" algn="l" defTabSz="914354" rtl="0" eaLnBrk="1" latinLnBrk="0" hangingPunct="1">
      <a:defRPr sz="1200" kern="1200">
        <a:solidFill>
          <a:schemeClr val="tx1"/>
        </a:solidFill>
        <a:latin typeface="+mn-lt"/>
        <a:ea typeface="+mn-ea"/>
        <a:cs typeface="+mn-cs"/>
      </a:defRPr>
    </a:lvl8pPr>
    <a:lvl9pPr marL="3657418" algn="l" defTabSz="91435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lang="en-US" sz="1200">
                <a:solidFill>
                  <a:prstClr val="black"/>
                </a:solidFill>
              </a:rPr>
              <a:t>© Copyright Showeet.com – Creative &amp; Free PowerPoint Templates</a:t>
            </a:r>
          </a:p>
        </p:txBody>
      </p:sp>
      <p:sp>
        <p:nvSpPr>
          <p:cNvPr id="4" name="Slide Number Placeholder 3"/>
          <p:cNvSpPr>
            <a:spLocks noGrp="1"/>
          </p:cNvSpPr>
          <p:nvPr>
            <p:ph type="sldNum" sz="quarter" idx="10"/>
          </p:nvPr>
        </p:nvSpPr>
        <p:spPr/>
        <p:txBody>
          <a:bodyPr/>
          <a:lstStyle/>
          <a:p>
            <a:fld id="{2CA3AB2B-189A-4C92-A457-C6A3833631A7}" type="slidenum">
              <a:rPr lang="en-US" smtClean="0"/>
              <a:pPr/>
              <a:t>1</a:t>
            </a:fld>
            <a:endParaRPr lang="en-US" dirty="0"/>
          </a:p>
        </p:txBody>
      </p:sp>
    </p:spTree>
    <p:extLst>
      <p:ext uri="{BB962C8B-B14F-4D97-AF65-F5344CB8AC3E}">
        <p14:creationId xmlns:p14="http://schemas.microsoft.com/office/powerpoint/2010/main" val="10210399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solidFill>
                  <a:prstClr val="black"/>
                </a:solidFill>
              </a:rPr>
              <a:t>© Copyright Showeet.com – Creative &amp; Free PowerPoint Templates</a:t>
            </a:r>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12</a:t>
            </a:fld>
            <a:endParaRPr lang="en-US"/>
          </a:p>
        </p:txBody>
      </p:sp>
    </p:spTree>
    <p:extLst>
      <p:ext uri="{BB962C8B-B14F-4D97-AF65-F5344CB8AC3E}">
        <p14:creationId xmlns:p14="http://schemas.microsoft.com/office/powerpoint/2010/main" val="38402791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solidFill>
                  <a:prstClr val="black"/>
                </a:solidFill>
              </a:rPr>
              <a:t>© Copyright Showeet.com – Creative &amp; Free PowerPoint Templates</a:t>
            </a:r>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13</a:t>
            </a:fld>
            <a:endParaRPr lang="en-US"/>
          </a:p>
        </p:txBody>
      </p:sp>
    </p:spTree>
    <p:extLst>
      <p:ext uri="{BB962C8B-B14F-4D97-AF65-F5344CB8AC3E}">
        <p14:creationId xmlns:p14="http://schemas.microsoft.com/office/powerpoint/2010/main" val="21399483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solidFill>
                  <a:prstClr val="black"/>
                </a:solidFill>
              </a:rPr>
              <a:t>© Copyright Showeet.com – Creative &amp; Free PowerPoint Templates</a:t>
            </a:r>
            <a:endParaRPr lang="en-US" dirty="0"/>
          </a:p>
        </p:txBody>
      </p:sp>
      <p:sp>
        <p:nvSpPr>
          <p:cNvPr id="4" name="Slide Number Placeholder 3"/>
          <p:cNvSpPr>
            <a:spLocks noGrp="1"/>
          </p:cNvSpPr>
          <p:nvPr>
            <p:ph type="sldNum" sz="quarter" idx="10"/>
          </p:nvPr>
        </p:nvSpPr>
        <p:spPr/>
        <p:txBody>
          <a:bodyPr/>
          <a:lstStyle/>
          <a:p>
            <a:pPr marL="0" marR="0" lvl="0" indent="0" algn="r" defTabSz="914354" rtl="0" eaLnBrk="1" fontAlgn="auto" latinLnBrk="0" hangingPunct="1">
              <a:lnSpc>
                <a:spcPct val="100000"/>
              </a:lnSpc>
              <a:spcBef>
                <a:spcPts val="0"/>
              </a:spcBef>
              <a:spcAft>
                <a:spcPts val="0"/>
              </a:spcAft>
              <a:buClrTx/>
              <a:buSzTx/>
              <a:buFontTx/>
              <a:buNone/>
              <a:tabLst/>
              <a:defRPr/>
            </a:pPr>
            <a:fld id="{2CA3AB2B-189A-4C92-A457-C6A3833631A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354"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196633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solidFill>
                  <a:prstClr val="black"/>
                </a:solidFill>
              </a:rPr>
              <a:t>© Copyright Showeet.com – Creative &amp; Free PowerPoint Templates</a:t>
            </a:r>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2</a:t>
            </a:fld>
            <a:endParaRPr lang="en-US"/>
          </a:p>
        </p:txBody>
      </p:sp>
    </p:spTree>
    <p:extLst>
      <p:ext uri="{BB962C8B-B14F-4D97-AF65-F5344CB8AC3E}">
        <p14:creationId xmlns:p14="http://schemas.microsoft.com/office/powerpoint/2010/main" val="2989109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solidFill>
                  <a:prstClr val="black"/>
                </a:solidFill>
              </a:rPr>
              <a:t>© Copyright Showeet.com – Creative &amp; Free PowerPoint Templates</a:t>
            </a:r>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3</a:t>
            </a:fld>
            <a:endParaRPr lang="en-US"/>
          </a:p>
        </p:txBody>
      </p:sp>
    </p:spTree>
    <p:extLst>
      <p:ext uri="{BB962C8B-B14F-4D97-AF65-F5344CB8AC3E}">
        <p14:creationId xmlns:p14="http://schemas.microsoft.com/office/powerpoint/2010/main" val="36189284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solidFill>
                  <a:prstClr val="black"/>
                </a:solidFill>
              </a:rPr>
              <a:t>© Copyright Showeet.com – Creative &amp; Free PowerPoint Templates</a:t>
            </a:r>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4</a:t>
            </a:fld>
            <a:endParaRPr lang="en-US"/>
          </a:p>
        </p:txBody>
      </p:sp>
    </p:spTree>
    <p:extLst>
      <p:ext uri="{BB962C8B-B14F-4D97-AF65-F5344CB8AC3E}">
        <p14:creationId xmlns:p14="http://schemas.microsoft.com/office/powerpoint/2010/main" val="38513566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solidFill>
                  <a:prstClr val="black"/>
                </a:solidFill>
              </a:rPr>
              <a:t>© Copyright Showeet.com – Creative &amp; Free PowerPoint Templates</a:t>
            </a:r>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5</a:t>
            </a:fld>
            <a:endParaRPr lang="en-US"/>
          </a:p>
        </p:txBody>
      </p:sp>
    </p:spTree>
    <p:extLst>
      <p:ext uri="{BB962C8B-B14F-4D97-AF65-F5344CB8AC3E}">
        <p14:creationId xmlns:p14="http://schemas.microsoft.com/office/powerpoint/2010/main" val="930543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solidFill>
                  <a:prstClr val="black"/>
                </a:solidFill>
              </a:rPr>
              <a:t>© Copyright Showeet.com – Creative &amp; Free PowerPoint Templates</a:t>
            </a:r>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6</a:t>
            </a:fld>
            <a:endParaRPr lang="en-US"/>
          </a:p>
        </p:txBody>
      </p:sp>
    </p:spTree>
    <p:extLst>
      <p:ext uri="{BB962C8B-B14F-4D97-AF65-F5344CB8AC3E}">
        <p14:creationId xmlns:p14="http://schemas.microsoft.com/office/powerpoint/2010/main" val="34749127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solidFill>
                  <a:prstClr val="black"/>
                </a:solidFill>
              </a:rPr>
              <a:t>© Copyright Showeet.com – Creative &amp; Free PowerPoint Templates</a:t>
            </a:r>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8</a:t>
            </a:fld>
            <a:endParaRPr lang="en-US"/>
          </a:p>
        </p:txBody>
      </p:sp>
    </p:spTree>
    <p:extLst>
      <p:ext uri="{BB962C8B-B14F-4D97-AF65-F5344CB8AC3E}">
        <p14:creationId xmlns:p14="http://schemas.microsoft.com/office/powerpoint/2010/main" val="36761028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solidFill>
                  <a:prstClr val="black"/>
                </a:solidFill>
              </a:rPr>
              <a:t>© Copyright Showeet.com – Creative &amp; Free PowerPoint Templates</a:t>
            </a:r>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10</a:t>
            </a:fld>
            <a:endParaRPr lang="en-US"/>
          </a:p>
        </p:txBody>
      </p:sp>
    </p:spTree>
    <p:extLst>
      <p:ext uri="{BB962C8B-B14F-4D97-AF65-F5344CB8AC3E}">
        <p14:creationId xmlns:p14="http://schemas.microsoft.com/office/powerpoint/2010/main" val="39998479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solidFill>
                  <a:prstClr val="black"/>
                </a:solidFill>
              </a:rPr>
              <a:t>© Copyright Showeet.com – Creative &amp; Free PowerPoint Templates</a:t>
            </a:r>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11</a:t>
            </a:fld>
            <a:endParaRPr lang="en-US"/>
          </a:p>
        </p:txBody>
      </p:sp>
    </p:spTree>
    <p:extLst>
      <p:ext uri="{BB962C8B-B14F-4D97-AF65-F5344CB8AC3E}">
        <p14:creationId xmlns:p14="http://schemas.microsoft.com/office/powerpoint/2010/main" val="34650809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showeet.com/" TargetMode="External"/><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showeet.com/" TargetMode="External"/><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Right">
    <p:spTree>
      <p:nvGrpSpPr>
        <p:cNvPr id="1" name=""/>
        <p:cNvGrpSpPr/>
        <p:nvPr/>
      </p:nvGrpSpPr>
      <p:grpSpPr>
        <a:xfrm>
          <a:off x="0" y="0"/>
          <a:ext cx="0" cy="0"/>
          <a:chOff x="0" y="0"/>
          <a:chExt cx="0" cy="0"/>
        </a:xfrm>
      </p:grpSpPr>
      <p:sp>
        <p:nvSpPr>
          <p:cNvPr id="2" name="Title 1"/>
          <p:cNvSpPr>
            <a:spLocks noGrp="1"/>
          </p:cNvSpPr>
          <p:nvPr>
            <p:ph type="title"/>
          </p:nvPr>
        </p:nvSpPr>
        <p:spPr>
          <a:xfrm>
            <a:off x="1784569" y="137160"/>
            <a:ext cx="9797831" cy="707886"/>
          </a:xfrm>
        </p:spPr>
        <p:txBody>
          <a:bodyPr/>
          <a:lstStyle/>
          <a:p>
            <a:r>
              <a:rPr lang="en-US"/>
              <a:t>Click to edit Master title style</a:t>
            </a:r>
          </a:p>
        </p:txBody>
      </p:sp>
      <p:sp>
        <p:nvSpPr>
          <p:cNvPr id="3" name="Subtitle 2"/>
          <p:cNvSpPr>
            <a:spLocks noGrp="1"/>
          </p:cNvSpPr>
          <p:nvPr>
            <p:ph type="subTitle" idx="1"/>
          </p:nvPr>
        </p:nvSpPr>
        <p:spPr>
          <a:xfrm>
            <a:off x="1784569" y="845046"/>
            <a:ext cx="9797831" cy="523220"/>
          </a:xfrm>
        </p:spPr>
        <p:txBody>
          <a:bodyPr wrap="square">
            <a:spAutoFit/>
          </a:bodyPr>
          <a:lstStyle>
            <a:lvl1pPr marL="0" indent="0" algn="r">
              <a:buNone/>
              <a:defRPr sz="280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grpSp>
        <p:nvGrpSpPr>
          <p:cNvPr id="6" name="Group 5"/>
          <p:cNvGrpSpPr/>
          <p:nvPr userDrawn="1"/>
        </p:nvGrpSpPr>
        <p:grpSpPr>
          <a:xfrm>
            <a:off x="328169" y="6237312"/>
            <a:ext cx="439241" cy="439240"/>
            <a:chOff x="186858" y="6096003"/>
            <a:chExt cx="580550" cy="580549"/>
          </a:xfrm>
          <a:solidFill>
            <a:schemeClr val="bg1">
              <a:lumMod val="75000"/>
              <a:alpha val="25000"/>
            </a:schemeClr>
          </a:solidFill>
        </p:grpSpPr>
        <p:sp>
          <p:nvSpPr>
            <p:cNvPr id="7" name="Rectangle 6"/>
            <p:cNvSpPr/>
            <p:nvPr userDrawn="1"/>
          </p:nvSpPr>
          <p:spPr>
            <a:xfrm>
              <a:off x="186859" y="6096003"/>
              <a:ext cx="580549" cy="58054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latin typeface="GeosansLight" panose="02000603020000020003"/>
              </a:endParaRPr>
            </a:p>
          </p:txBody>
        </p:sp>
        <p:sp>
          <p:nvSpPr>
            <p:cNvPr id="8" name="Rectangle 7"/>
            <p:cNvSpPr/>
            <p:nvPr userDrawn="1"/>
          </p:nvSpPr>
          <p:spPr>
            <a:xfrm>
              <a:off x="186858" y="6612049"/>
              <a:ext cx="580549" cy="6450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grpSp>
      <p:sp>
        <p:nvSpPr>
          <p:cNvPr id="10" name="Slide Number Placeholder 5"/>
          <p:cNvSpPr>
            <a:spLocks noGrp="1"/>
          </p:cNvSpPr>
          <p:nvPr>
            <p:ph type="sldNum" sz="quarter" idx="12"/>
          </p:nvPr>
        </p:nvSpPr>
        <p:spPr>
          <a:xfrm>
            <a:off x="328169" y="6237312"/>
            <a:ext cx="439241" cy="390437"/>
          </a:xfrm>
          <a:prstGeom prst="rect">
            <a:avLst/>
          </a:prstGeom>
        </p:spPr>
        <p:txBody>
          <a:bodyPr anchor="ctr"/>
          <a:lstStyle>
            <a:lvl1pPr algn="ctr">
              <a:defRPr sz="1400">
                <a:solidFill>
                  <a:srgbClr val="2F3A46"/>
                </a:solidFill>
              </a:defRPr>
            </a:lvl1pPr>
          </a:lstStyle>
          <a:p>
            <a:fld id="{F68327C5-B821-4FE9-A59A-A60D9EB59A9A}" type="slidenum">
              <a:rPr lang="en-US" smtClean="0"/>
              <a:pPr/>
              <a:t>‹#›</a:t>
            </a:fld>
            <a:endParaRPr lang="en-US" dirty="0"/>
          </a:p>
        </p:txBody>
      </p:sp>
      <p:pic>
        <p:nvPicPr>
          <p:cNvPr id="11" name="Pictur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r="18500" b="19391"/>
          <a:stretch/>
        </p:blipFill>
        <p:spPr>
          <a:xfrm>
            <a:off x="11096512" y="5774480"/>
            <a:ext cx="1095488" cy="1083520"/>
          </a:xfrm>
          <a:prstGeom prst="rect">
            <a:avLst/>
          </a:prstGeom>
        </p:spPr>
      </p:pic>
      <p:pic>
        <p:nvPicPr>
          <p:cNvPr id="12" name="Picture 11"/>
          <p:cNvPicPr>
            <a:picLocks noChangeAspect="1"/>
          </p:cNvPicPr>
          <p:nvPr userDrawn="1"/>
        </p:nvPicPr>
        <p:blipFill>
          <a:blip r:embed="rId3"/>
          <a:stretch>
            <a:fillRect/>
          </a:stretch>
        </p:blipFill>
        <p:spPr>
          <a:xfrm>
            <a:off x="156796" y="229538"/>
            <a:ext cx="1627773" cy="451143"/>
          </a:xfrm>
          <a:prstGeom prst="rect">
            <a:avLst/>
          </a:prstGeom>
        </p:spPr>
      </p:pic>
      <p:sp>
        <p:nvSpPr>
          <p:cNvPr id="13" name="Rectangle 12"/>
          <p:cNvSpPr/>
          <p:nvPr userDrawn="1"/>
        </p:nvSpPr>
        <p:spPr>
          <a:xfrm>
            <a:off x="173936" y="95859"/>
            <a:ext cx="1593494" cy="720080"/>
          </a:xfrm>
          <a:prstGeom prst="rect">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16994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4_Taam slide layout">
    <p:bg>
      <p:bgPr>
        <a:gradFill>
          <a:gsLst>
            <a:gs pos="0">
              <a:schemeClr val="accent1"/>
            </a:gs>
            <a:gs pos="100000">
              <a:schemeClr val="accent4"/>
            </a:gs>
          </a:gsLst>
          <a:lin ang="10800000" scaled="1"/>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699F735-1BC8-4020-A49A-4C037861EEE1}"/>
              </a:ext>
            </a:extLst>
          </p:cNvPr>
          <p:cNvSpPr/>
          <p:nvPr userDrawn="1"/>
        </p:nvSpPr>
        <p:spPr>
          <a:xfrm>
            <a:off x="0" y="0"/>
            <a:ext cx="12192000" cy="29243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9">
            <a:extLst>
              <a:ext uri="{FF2B5EF4-FFF2-40B4-BE49-F238E27FC236}">
                <a16:creationId xmlns:a16="http://schemas.microsoft.com/office/drawing/2014/main" id="{EF70765A-4598-4D75-8EBE-B820808F6559}"/>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Our Team LAYOUT</a:t>
            </a:r>
          </a:p>
        </p:txBody>
      </p:sp>
      <p:sp>
        <p:nvSpPr>
          <p:cNvPr id="5" name="Block Arc 1">
            <a:extLst>
              <a:ext uri="{FF2B5EF4-FFF2-40B4-BE49-F238E27FC236}">
                <a16:creationId xmlns:a16="http://schemas.microsoft.com/office/drawing/2014/main" id="{404008F3-9393-43B1-9EF6-BB73F9083120}"/>
              </a:ext>
            </a:extLst>
          </p:cNvPr>
          <p:cNvSpPr/>
          <p:nvPr userDrawn="1"/>
        </p:nvSpPr>
        <p:spPr>
          <a:xfrm>
            <a:off x="3582255" y="1754355"/>
            <a:ext cx="2340000" cy="2340000"/>
          </a:xfrm>
          <a:prstGeom prst="blockArc">
            <a:avLst>
              <a:gd name="adj1" fmla="val 10800000"/>
              <a:gd name="adj2" fmla="val 117763"/>
              <a:gd name="adj3" fmla="val 671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solidFill>
                <a:schemeClr val="tx1"/>
              </a:solidFill>
              <a:latin typeface="+mn-lt"/>
            </a:endParaRPr>
          </a:p>
        </p:txBody>
      </p:sp>
      <p:sp>
        <p:nvSpPr>
          <p:cNvPr id="6" name="Block Arc 12">
            <a:extLst>
              <a:ext uri="{FF2B5EF4-FFF2-40B4-BE49-F238E27FC236}">
                <a16:creationId xmlns:a16="http://schemas.microsoft.com/office/drawing/2014/main" id="{B94FB787-662A-4C42-A82E-3D2990125567}"/>
              </a:ext>
            </a:extLst>
          </p:cNvPr>
          <p:cNvSpPr/>
          <p:nvPr userDrawn="1"/>
        </p:nvSpPr>
        <p:spPr>
          <a:xfrm>
            <a:off x="893211" y="1754355"/>
            <a:ext cx="2340000" cy="2340000"/>
          </a:xfrm>
          <a:prstGeom prst="blockArc">
            <a:avLst>
              <a:gd name="adj1" fmla="val 10800000"/>
              <a:gd name="adj2" fmla="val 118784"/>
              <a:gd name="adj3" fmla="val 7082"/>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solidFill>
                <a:schemeClr val="tx1"/>
              </a:solidFill>
              <a:latin typeface="+mn-lt"/>
            </a:endParaRPr>
          </a:p>
        </p:txBody>
      </p:sp>
      <p:sp>
        <p:nvSpPr>
          <p:cNvPr id="7" name="Block Arc 13">
            <a:extLst>
              <a:ext uri="{FF2B5EF4-FFF2-40B4-BE49-F238E27FC236}">
                <a16:creationId xmlns:a16="http://schemas.microsoft.com/office/drawing/2014/main" id="{B3104187-2B64-4114-9216-8B72399C3FFB}"/>
              </a:ext>
            </a:extLst>
          </p:cNvPr>
          <p:cNvSpPr/>
          <p:nvPr userDrawn="1"/>
        </p:nvSpPr>
        <p:spPr>
          <a:xfrm>
            <a:off x="6271299" y="1754355"/>
            <a:ext cx="2340000" cy="2340000"/>
          </a:xfrm>
          <a:prstGeom prst="blockArc">
            <a:avLst>
              <a:gd name="adj1" fmla="val 10800000"/>
              <a:gd name="adj2" fmla="val 117763"/>
              <a:gd name="adj3" fmla="val 671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solidFill>
                <a:schemeClr val="tx1"/>
              </a:solidFill>
              <a:latin typeface="+mn-lt"/>
            </a:endParaRPr>
          </a:p>
        </p:txBody>
      </p:sp>
      <p:sp>
        <p:nvSpPr>
          <p:cNvPr id="8" name="Block Arc 15">
            <a:extLst>
              <a:ext uri="{FF2B5EF4-FFF2-40B4-BE49-F238E27FC236}">
                <a16:creationId xmlns:a16="http://schemas.microsoft.com/office/drawing/2014/main" id="{5C6BA25A-D059-41A1-9E12-7E54661C901A}"/>
              </a:ext>
            </a:extLst>
          </p:cNvPr>
          <p:cNvSpPr/>
          <p:nvPr userDrawn="1"/>
        </p:nvSpPr>
        <p:spPr>
          <a:xfrm>
            <a:off x="8946522" y="1754355"/>
            <a:ext cx="2340000" cy="2340000"/>
          </a:xfrm>
          <a:prstGeom prst="blockArc">
            <a:avLst>
              <a:gd name="adj1" fmla="val 10800000"/>
              <a:gd name="adj2" fmla="val 116759"/>
              <a:gd name="adj3" fmla="val 6338"/>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solidFill>
                <a:schemeClr val="tx1"/>
              </a:solidFill>
              <a:latin typeface="+mn-lt"/>
            </a:endParaRPr>
          </a:p>
        </p:txBody>
      </p:sp>
      <p:sp>
        <p:nvSpPr>
          <p:cNvPr id="9" name="Picture Placeholder 2">
            <a:extLst>
              <a:ext uri="{FF2B5EF4-FFF2-40B4-BE49-F238E27FC236}">
                <a16:creationId xmlns:a16="http://schemas.microsoft.com/office/drawing/2014/main" id="{F41AE61D-2711-4D27-9E84-9455C81DF8EA}"/>
              </a:ext>
            </a:extLst>
          </p:cNvPr>
          <p:cNvSpPr>
            <a:spLocks noGrp="1"/>
          </p:cNvSpPr>
          <p:nvPr>
            <p:ph type="pic" idx="13" hasCustomPrompt="1"/>
          </p:nvPr>
        </p:nvSpPr>
        <p:spPr>
          <a:xfrm>
            <a:off x="1073211" y="1934789"/>
            <a:ext cx="1980000" cy="1980000"/>
          </a:xfrm>
          <a:prstGeom prst="ellipse">
            <a:avLst/>
          </a:prstGeom>
          <a:solidFill>
            <a:schemeClr val="bg1">
              <a:lumMod val="95000"/>
            </a:schemeClr>
          </a:solidFill>
          <a:ln w="95250">
            <a:solidFill>
              <a:schemeClr val="bg1"/>
            </a:solidFill>
          </a:ln>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0" name="Picture Placeholder 2">
            <a:extLst>
              <a:ext uri="{FF2B5EF4-FFF2-40B4-BE49-F238E27FC236}">
                <a16:creationId xmlns:a16="http://schemas.microsoft.com/office/drawing/2014/main" id="{FEB96CED-3A89-4E72-AD40-98DAA7DB1E8E}"/>
              </a:ext>
            </a:extLst>
          </p:cNvPr>
          <p:cNvSpPr>
            <a:spLocks noGrp="1"/>
          </p:cNvSpPr>
          <p:nvPr>
            <p:ph type="pic" idx="14" hasCustomPrompt="1"/>
          </p:nvPr>
        </p:nvSpPr>
        <p:spPr>
          <a:xfrm>
            <a:off x="3762255" y="1934789"/>
            <a:ext cx="1980000" cy="1980000"/>
          </a:xfrm>
          <a:prstGeom prst="ellipse">
            <a:avLst/>
          </a:prstGeom>
          <a:solidFill>
            <a:schemeClr val="bg1">
              <a:lumMod val="95000"/>
            </a:schemeClr>
          </a:solidFill>
          <a:ln w="95250">
            <a:solidFill>
              <a:schemeClr val="bg1"/>
            </a:solidFill>
          </a:ln>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1" name="Picture Placeholder 2">
            <a:extLst>
              <a:ext uri="{FF2B5EF4-FFF2-40B4-BE49-F238E27FC236}">
                <a16:creationId xmlns:a16="http://schemas.microsoft.com/office/drawing/2014/main" id="{168305AF-08C9-4A39-80B8-FD3847826BFC}"/>
              </a:ext>
            </a:extLst>
          </p:cNvPr>
          <p:cNvSpPr>
            <a:spLocks noGrp="1"/>
          </p:cNvSpPr>
          <p:nvPr>
            <p:ph type="pic" idx="15" hasCustomPrompt="1"/>
          </p:nvPr>
        </p:nvSpPr>
        <p:spPr>
          <a:xfrm>
            <a:off x="6451299" y="1934789"/>
            <a:ext cx="1980000" cy="1980000"/>
          </a:xfrm>
          <a:prstGeom prst="ellipse">
            <a:avLst/>
          </a:prstGeom>
          <a:solidFill>
            <a:schemeClr val="bg1">
              <a:lumMod val="95000"/>
            </a:schemeClr>
          </a:solidFill>
          <a:ln w="95250">
            <a:solidFill>
              <a:schemeClr val="bg1"/>
            </a:solidFill>
          </a:ln>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2" name="Picture Placeholder 2">
            <a:extLst>
              <a:ext uri="{FF2B5EF4-FFF2-40B4-BE49-F238E27FC236}">
                <a16:creationId xmlns:a16="http://schemas.microsoft.com/office/drawing/2014/main" id="{23326DD4-C5BB-4602-9562-F2390EC71C3D}"/>
              </a:ext>
            </a:extLst>
          </p:cNvPr>
          <p:cNvSpPr>
            <a:spLocks noGrp="1"/>
          </p:cNvSpPr>
          <p:nvPr>
            <p:ph type="pic" idx="16" hasCustomPrompt="1"/>
          </p:nvPr>
        </p:nvSpPr>
        <p:spPr>
          <a:xfrm>
            <a:off x="9140343" y="1934789"/>
            <a:ext cx="1980000" cy="1980000"/>
          </a:xfrm>
          <a:prstGeom prst="ellipse">
            <a:avLst/>
          </a:prstGeom>
          <a:solidFill>
            <a:schemeClr val="bg1">
              <a:lumMod val="95000"/>
            </a:schemeClr>
          </a:solidFill>
          <a:ln w="95250">
            <a:solidFill>
              <a:schemeClr val="bg1"/>
            </a:solidFill>
          </a:ln>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2146544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howeet">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r="18500" b="19391"/>
          <a:stretch/>
        </p:blipFill>
        <p:spPr>
          <a:xfrm>
            <a:off x="11096512" y="5774480"/>
            <a:ext cx="1095488" cy="1083520"/>
          </a:xfrm>
          <a:prstGeom prst="rect">
            <a:avLst/>
          </a:prstGeom>
        </p:spPr>
      </p:pic>
    </p:spTree>
    <p:extLst>
      <p:ext uri="{BB962C8B-B14F-4D97-AF65-F5344CB8AC3E}">
        <p14:creationId xmlns:p14="http://schemas.microsoft.com/office/powerpoint/2010/main" val="1578135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 Left">
    <p:spTree>
      <p:nvGrpSpPr>
        <p:cNvPr id="1" name=""/>
        <p:cNvGrpSpPr/>
        <p:nvPr/>
      </p:nvGrpSpPr>
      <p:grpSpPr>
        <a:xfrm>
          <a:off x="0" y="0"/>
          <a:ext cx="0" cy="0"/>
          <a:chOff x="0" y="0"/>
          <a:chExt cx="0" cy="0"/>
        </a:xfrm>
      </p:grpSpPr>
      <p:sp>
        <p:nvSpPr>
          <p:cNvPr id="2" name="Title 1"/>
          <p:cNvSpPr>
            <a:spLocks noGrp="1"/>
          </p:cNvSpPr>
          <p:nvPr>
            <p:ph type="title"/>
          </p:nvPr>
        </p:nvSpPr>
        <p:spPr>
          <a:xfrm>
            <a:off x="623887" y="137160"/>
            <a:ext cx="9797831" cy="707886"/>
          </a:xfrm>
        </p:spPr>
        <p:txBody>
          <a:bodyPr/>
          <a:lstStyle>
            <a:lvl1pPr algn="l">
              <a:defRPr/>
            </a:lvl1pPr>
          </a:lstStyle>
          <a:p>
            <a:r>
              <a:rPr lang="en-US"/>
              <a:t>Click to edit Master title style</a:t>
            </a:r>
          </a:p>
        </p:txBody>
      </p:sp>
      <p:sp>
        <p:nvSpPr>
          <p:cNvPr id="3" name="Subtitle 2"/>
          <p:cNvSpPr>
            <a:spLocks noGrp="1"/>
          </p:cNvSpPr>
          <p:nvPr>
            <p:ph type="subTitle" idx="1"/>
          </p:nvPr>
        </p:nvSpPr>
        <p:spPr>
          <a:xfrm>
            <a:off x="623887" y="845046"/>
            <a:ext cx="9797831" cy="523220"/>
          </a:xfrm>
        </p:spPr>
        <p:txBody>
          <a:bodyPr wrap="square">
            <a:spAutoFit/>
          </a:bodyPr>
          <a:lstStyle>
            <a:lvl1pPr marL="0" indent="0" algn="l">
              <a:buNone/>
              <a:defRPr sz="280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grpSp>
        <p:nvGrpSpPr>
          <p:cNvPr id="6" name="Group 5"/>
          <p:cNvGrpSpPr/>
          <p:nvPr userDrawn="1"/>
        </p:nvGrpSpPr>
        <p:grpSpPr>
          <a:xfrm>
            <a:off x="328169" y="6237312"/>
            <a:ext cx="439241" cy="439240"/>
            <a:chOff x="186858" y="6096003"/>
            <a:chExt cx="580550" cy="580549"/>
          </a:xfrm>
          <a:solidFill>
            <a:schemeClr val="bg1">
              <a:lumMod val="75000"/>
              <a:alpha val="25000"/>
            </a:schemeClr>
          </a:solidFill>
        </p:grpSpPr>
        <p:sp>
          <p:nvSpPr>
            <p:cNvPr id="7" name="Rectangle 6"/>
            <p:cNvSpPr/>
            <p:nvPr userDrawn="1"/>
          </p:nvSpPr>
          <p:spPr>
            <a:xfrm>
              <a:off x="186859" y="6096003"/>
              <a:ext cx="580549" cy="58054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latin typeface="GeosansLight" panose="02000603020000020003"/>
              </a:endParaRPr>
            </a:p>
          </p:txBody>
        </p:sp>
        <p:sp>
          <p:nvSpPr>
            <p:cNvPr id="8" name="Rectangle 7"/>
            <p:cNvSpPr/>
            <p:nvPr userDrawn="1"/>
          </p:nvSpPr>
          <p:spPr>
            <a:xfrm>
              <a:off x="186858" y="6612049"/>
              <a:ext cx="580549" cy="6450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grpSp>
      <p:sp>
        <p:nvSpPr>
          <p:cNvPr id="10" name="Slide Number Placeholder 5"/>
          <p:cNvSpPr>
            <a:spLocks noGrp="1"/>
          </p:cNvSpPr>
          <p:nvPr>
            <p:ph type="sldNum" sz="quarter" idx="12"/>
          </p:nvPr>
        </p:nvSpPr>
        <p:spPr>
          <a:xfrm>
            <a:off x="328169" y="6237312"/>
            <a:ext cx="439241" cy="390437"/>
          </a:xfrm>
          <a:prstGeom prst="rect">
            <a:avLst/>
          </a:prstGeom>
        </p:spPr>
        <p:txBody>
          <a:bodyPr anchor="ctr"/>
          <a:lstStyle>
            <a:lvl1pPr algn="ctr">
              <a:defRPr sz="1400">
                <a:solidFill>
                  <a:srgbClr val="2F3A46"/>
                </a:solidFill>
              </a:defRPr>
            </a:lvl1pPr>
          </a:lstStyle>
          <a:p>
            <a:fld id="{F68327C5-B821-4FE9-A59A-A60D9EB59A9A}" type="slidenum">
              <a:rPr lang="en-US" smtClean="0"/>
              <a:pPr/>
              <a:t>‹#›</a:t>
            </a:fld>
            <a:endParaRPr lang="en-US" dirty="0"/>
          </a:p>
        </p:txBody>
      </p:sp>
      <p:pic>
        <p:nvPicPr>
          <p:cNvPr id="11" name="Pictur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r="18500" b="19391"/>
          <a:stretch/>
        </p:blipFill>
        <p:spPr>
          <a:xfrm>
            <a:off x="11096512" y="5774480"/>
            <a:ext cx="1095488" cy="1083520"/>
          </a:xfrm>
          <a:prstGeom prst="rect">
            <a:avLst/>
          </a:prstGeom>
        </p:spPr>
      </p:pic>
      <p:pic>
        <p:nvPicPr>
          <p:cNvPr id="12" name="Picture 11"/>
          <p:cNvPicPr>
            <a:picLocks noChangeAspect="1"/>
          </p:cNvPicPr>
          <p:nvPr userDrawn="1"/>
        </p:nvPicPr>
        <p:blipFill>
          <a:blip r:embed="rId3"/>
          <a:stretch>
            <a:fillRect/>
          </a:stretch>
        </p:blipFill>
        <p:spPr>
          <a:xfrm>
            <a:off x="10488488" y="229538"/>
            <a:ext cx="1627773" cy="451143"/>
          </a:xfrm>
          <a:prstGeom prst="rect">
            <a:avLst/>
          </a:prstGeom>
        </p:spPr>
      </p:pic>
      <p:sp>
        <p:nvSpPr>
          <p:cNvPr id="13" name="Rectangle 12"/>
          <p:cNvSpPr/>
          <p:nvPr userDrawn="1"/>
        </p:nvSpPr>
        <p:spPr>
          <a:xfrm>
            <a:off x="10522767" y="95859"/>
            <a:ext cx="1593494" cy="720080"/>
          </a:xfrm>
          <a:prstGeom prst="rect">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75639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Right (dark)">
    <p:bg>
      <p:bgPr>
        <a:solidFill>
          <a:srgbClr val="222A3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84569" y="137160"/>
            <a:ext cx="9797831" cy="707886"/>
          </a:xfrm>
        </p:spPr>
        <p:txBody>
          <a:bodyPr/>
          <a:lstStyle>
            <a:lvl1pPr>
              <a:defRPr>
                <a:solidFill>
                  <a:schemeClr val="bg1"/>
                </a:solidFill>
              </a:defRPr>
            </a:lvl1pPr>
          </a:lstStyle>
          <a:p>
            <a:r>
              <a:rPr lang="en-US"/>
              <a:t>Click to edit Master title style</a:t>
            </a:r>
          </a:p>
        </p:txBody>
      </p:sp>
      <p:sp>
        <p:nvSpPr>
          <p:cNvPr id="3" name="Subtitle 2"/>
          <p:cNvSpPr>
            <a:spLocks noGrp="1"/>
          </p:cNvSpPr>
          <p:nvPr>
            <p:ph type="subTitle" idx="1"/>
          </p:nvPr>
        </p:nvSpPr>
        <p:spPr>
          <a:xfrm>
            <a:off x="1784569" y="845046"/>
            <a:ext cx="9797831" cy="523220"/>
          </a:xfrm>
        </p:spPr>
        <p:txBody>
          <a:bodyPr wrap="square">
            <a:spAutoFit/>
          </a:bodyPr>
          <a:lstStyle>
            <a:lvl1pPr marL="0" indent="0" algn="r">
              <a:buNone/>
              <a:defRPr sz="2800">
                <a:solidFill>
                  <a:schemeClr val="accent1">
                    <a:lumMod val="60000"/>
                    <a:lumOff val="4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1" name="Pictur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r="18500" b="19391"/>
          <a:stretch/>
        </p:blipFill>
        <p:spPr>
          <a:xfrm>
            <a:off x="11096512" y="5774480"/>
            <a:ext cx="1095488" cy="1083520"/>
          </a:xfrm>
          <a:prstGeom prst="rect">
            <a:avLst/>
          </a:prstGeom>
        </p:spPr>
      </p:pic>
      <p:grpSp>
        <p:nvGrpSpPr>
          <p:cNvPr id="12" name="Group 11"/>
          <p:cNvGrpSpPr/>
          <p:nvPr userDrawn="1"/>
        </p:nvGrpSpPr>
        <p:grpSpPr>
          <a:xfrm>
            <a:off x="328166" y="6237312"/>
            <a:ext cx="439241" cy="439240"/>
            <a:chOff x="186858" y="6096003"/>
            <a:chExt cx="580550" cy="580549"/>
          </a:xfrm>
          <a:solidFill>
            <a:schemeClr val="bg1">
              <a:lumMod val="95000"/>
              <a:alpha val="25000"/>
            </a:schemeClr>
          </a:solidFill>
        </p:grpSpPr>
        <p:sp>
          <p:nvSpPr>
            <p:cNvPr id="13" name="Rectangle 12"/>
            <p:cNvSpPr/>
            <p:nvPr userDrawn="1"/>
          </p:nvSpPr>
          <p:spPr>
            <a:xfrm>
              <a:off x="186859" y="6096003"/>
              <a:ext cx="580549" cy="58054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latin typeface="GeosansLight" panose="02000603020000020003"/>
              </a:endParaRPr>
            </a:p>
          </p:txBody>
        </p:sp>
        <p:sp>
          <p:nvSpPr>
            <p:cNvPr id="14" name="Rectangle 13"/>
            <p:cNvSpPr/>
            <p:nvPr userDrawn="1"/>
          </p:nvSpPr>
          <p:spPr>
            <a:xfrm>
              <a:off x="186858" y="6612049"/>
              <a:ext cx="580549" cy="6450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grpSp>
      <p:sp>
        <p:nvSpPr>
          <p:cNvPr id="15" name="Slide Number Placeholder 5"/>
          <p:cNvSpPr>
            <a:spLocks noGrp="1"/>
          </p:cNvSpPr>
          <p:nvPr>
            <p:ph type="sldNum" sz="quarter" idx="12"/>
          </p:nvPr>
        </p:nvSpPr>
        <p:spPr>
          <a:xfrm>
            <a:off x="328169" y="6237312"/>
            <a:ext cx="439241" cy="390437"/>
          </a:xfrm>
          <a:prstGeom prst="rect">
            <a:avLst/>
          </a:prstGeom>
          <a:noFill/>
        </p:spPr>
        <p:txBody>
          <a:bodyPr anchor="ctr"/>
          <a:lstStyle>
            <a:lvl1pPr algn="ctr">
              <a:defRPr sz="1400">
                <a:solidFill>
                  <a:schemeClr val="bg1"/>
                </a:solidFill>
              </a:defRPr>
            </a:lvl1pPr>
          </a:lstStyle>
          <a:p>
            <a:fld id="{F68327C5-B821-4FE9-A59A-A60D9EB59A9A}" type="slidenum">
              <a:rPr lang="en-US" smtClean="0"/>
              <a:pPr/>
              <a:t>‹#›</a:t>
            </a:fld>
            <a:endParaRPr lang="en-US" dirty="0"/>
          </a:p>
        </p:txBody>
      </p:sp>
      <p:pic>
        <p:nvPicPr>
          <p:cNvPr id="10" name="Picture 9"/>
          <p:cNvPicPr>
            <a:picLocks noChangeAspect="1"/>
          </p:cNvPicPr>
          <p:nvPr userDrawn="1"/>
        </p:nvPicPr>
        <p:blipFill>
          <a:blip r:embed="rId3"/>
          <a:stretch>
            <a:fillRect/>
          </a:stretch>
        </p:blipFill>
        <p:spPr>
          <a:xfrm>
            <a:off x="156796" y="229538"/>
            <a:ext cx="1622504" cy="448056"/>
          </a:xfrm>
          <a:prstGeom prst="rect">
            <a:avLst/>
          </a:prstGeom>
        </p:spPr>
      </p:pic>
      <p:sp>
        <p:nvSpPr>
          <p:cNvPr id="17" name="Rectangle 16"/>
          <p:cNvSpPr/>
          <p:nvPr userDrawn="1"/>
        </p:nvSpPr>
        <p:spPr>
          <a:xfrm>
            <a:off x="173936" y="95859"/>
            <a:ext cx="1593494" cy="720080"/>
          </a:xfrm>
          <a:prstGeom prst="rect">
            <a:avLst/>
          </a:prstGeom>
          <a:solidFill>
            <a:srgbClr val="222A35">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Tree>
    <p:extLst>
      <p:ext uri="{BB962C8B-B14F-4D97-AF65-F5344CB8AC3E}">
        <p14:creationId xmlns:p14="http://schemas.microsoft.com/office/powerpoint/2010/main" val="4027468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Left (dark)">
    <p:bg>
      <p:bgPr>
        <a:solidFill>
          <a:srgbClr val="222A3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7" y="137160"/>
            <a:ext cx="9797831" cy="707886"/>
          </a:xfrm>
        </p:spPr>
        <p:txBody>
          <a:bodyPr/>
          <a:lstStyle>
            <a:lvl1pPr algn="l">
              <a:defRPr>
                <a:solidFill>
                  <a:schemeClr val="bg1"/>
                </a:solidFill>
              </a:defRPr>
            </a:lvl1pPr>
          </a:lstStyle>
          <a:p>
            <a:r>
              <a:rPr lang="en-US"/>
              <a:t>Click to edit Master title style</a:t>
            </a:r>
          </a:p>
        </p:txBody>
      </p:sp>
      <p:sp>
        <p:nvSpPr>
          <p:cNvPr id="3" name="Subtitle 2"/>
          <p:cNvSpPr>
            <a:spLocks noGrp="1"/>
          </p:cNvSpPr>
          <p:nvPr>
            <p:ph type="subTitle" idx="1"/>
          </p:nvPr>
        </p:nvSpPr>
        <p:spPr>
          <a:xfrm>
            <a:off x="623887" y="845046"/>
            <a:ext cx="9797831" cy="523220"/>
          </a:xfrm>
        </p:spPr>
        <p:txBody>
          <a:bodyPr wrap="square">
            <a:spAutoFit/>
          </a:bodyPr>
          <a:lstStyle>
            <a:lvl1pPr marL="0" indent="0" algn="l">
              <a:buNone/>
              <a:defRPr sz="2800">
                <a:solidFill>
                  <a:schemeClr val="accent1">
                    <a:lumMod val="60000"/>
                    <a:lumOff val="4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1" name="Pictur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r="18500" b="19391"/>
          <a:stretch/>
        </p:blipFill>
        <p:spPr>
          <a:xfrm>
            <a:off x="11096512" y="5774480"/>
            <a:ext cx="1095488" cy="1083520"/>
          </a:xfrm>
          <a:prstGeom prst="rect">
            <a:avLst/>
          </a:prstGeom>
        </p:spPr>
      </p:pic>
      <p:grpSp>
        <p:nvGrpSpPr>
          <p:cNvPr id="13" name="Group 12"/>
          <p:cNvGrpSpPr/>
          <p:nvPr userDrawn="1"/>
        </p:nvGrpSpPr>
        <p:grpSpPr>
          <a:xfrm>
            <a:off x="328166" y="6237312"/>
            <a:ext cx="439241" cy="439240"/>
            <a:chOff x="186858" y="6096003"/>
            <a:chExt cx="580550" cy="580549"/>
          </a:xfrm>
          <a:solidFill>
            <a:schemeClr val="bg1">
              <a:lumMod val="95000"/>
              <a:alpha val="25000"/>
            </a:schemeClr>
          </a:solidFill>
        </p:grpSpPr>
        <p:sp>
          <p:nvSpPr>
            <p:cNvPr id="14" name="Rectangle 13"/>
            <p:cNvSpPr/>
            <p:nvPr userDrawn="1"/>
          </p:nvSpPr>
          <p:spPr>
            <a:xfrm>
              <a:off x="186859" y="6096003"/>
              <a:ext cx="580549" cy="58054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latin typeface="GeosansLight" panose="02000603020000020003"/>
              </a:endParaRPr>
            </a:p>
          </p:txBody>
        </p:sp>
        <p:sp>
          <p:nvSpPr>
            <p:cNvPr id="15" name="Rectangle 14"/>
            <p:cNvSpPr/>
            <p:nvPr userDrawn="1"/>
          </p:nvSpPr>
          <p:spPr>
            <a:xfrm>
              <a:off x="186858" y="6612049"/>
              <a:ext cx="580549" cy="6450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grpSp>
      <p:sp>
        <p:nvSpPr>
          <p:cNvPr id="16" name="Slide Number Placeholder 5"/>
          <p:cNvSpPr>
            <a:spLocks noGrp="1"/>
          </p:cNvSpPr>
          <p:nvPr>
            <p:ph type="sldNum" sz="quarter" idx="12"/>
          </p:nvPr>
        </p:nvSpPr>
        <p:spPr>
          <a:xfrm>
            <a:off x="328169" y="6237312"/>
            <a:ext cx="439241" cy="390437"/>
          </a:xfrm>
          <a:prstGeom prst="rect">
            <a:avLst/>
          </a:prstGeom>
          <a:noFill/>
        </p:spPr>
        <p:txBody>
          <a:bodyPr anchor="ctr"/>
          <a:lstStyle>
            <a:lvl1pPr algn="ctr">
              <a:defRPr sz="1400">
                <a:solidFill>
                  <a:schemeClr val="bg1"/>
                </a:solidFill>
              </a:defRPr>
            </a:lvl1pPr>
          </a:lstStyle>
          <a:p>
            <a:fld id="{F68327C5-B821-4FE9-A59A-A60D9EB59A9A}" type="slidenum">
              <a:rPr lang="en-US" smtClean="0"/>
              <a:pPr/>
              <a:t>‹#›</a:t>
            </a:fld>
            <a:endParaRPr lang="en-US" dirty="0"/>
          </a:p>
        </p:txBody>
      </p:sp>
      <p:pic>
        <p:nvPicPr>
          <p:cNvPr id="10" name="Picture 9"/>
          <p:cNvPicPr>
            <a:picLocks noChangeAspect="1"/>
          </p:cNvPicPr>
          <p:nvPr userDrawn="1"/>
        </p:nvPicPr>
        <p:blipFill>
          <a:blip r:embed="rId3"/>
          <a:stretch>
            <a:fillRect/>
          </a:stretch>
        </p:blipFill>
        <p:spPr>
          <a:xfrm>
            <a:off x="10493757" y="229538"/>
            <a:ext cx="1622504" cy="448056"/>
          </a:xfrm>
          <a:prstGeom prst="rect">
            <a:avLst/>
          </a:prstGeom>
        </p:spPr>
      </p:pic>
      <p:sp>
        <p:nvSpPr>
          <p:cNvPr id="17" name="Rectangle 16"/>
          <p:cNvSpPr/>
          <p:nvPr userDrawn="1"/>
        </p:nvSpPr>
        <p:spPr>
          <a:xfrm>
            <a:off x="10522767" y="95859"/>
            <a:ext cx="1593494" cy="720080"/>
          </a:xfrm>
          <a:prstGeom prst="rect">
            <a:avLst/>
          </a:prstGeom>
          <a:solidFill>
            <a:srgbClr val="222A35">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92589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 Left (dark)">
    <p:bg>
      <p:bgPr>
        <a:solidFill>
          <a:schemeClr val="tx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7" y="137160"/>
            <a:ext cx="9797831" cy="707886"/>
          </a:xfrm>
        </p:spPr>
        <p:txBody>
          <a:bodyPr/>
          <a:lstStyle>
            <a:lvl1pPr algn="l">
              <a:defRPr>
                <a:solidFill>
                  <a:schemeClr val="bg1"/>
                </a:solidFill>
              </a:defRPr>
            </a:lvl1pPr>
          </a:lstStyle>
          <a:p>
            <a:r>
              <a:rPr lang="en-US"/>
              <a:t>Click to edit Master title style</a:t>
            </a:r>
          </a:p>
        </p:txBody>
      </p:sp>
      <p:sp>
        <p:nvSpPr>
          <p:cNvPr id="3" name="Subtitle 2"/>
          <p:cNvSpPr>
            <a:spLocks noGrp="1"/>
          </p:cNvSpPr>
          <p:nvPr>
            <p:ph type="subTitle" idx="1"/>
          </p:nvPr>
        </p:nvSpPr>
        <p:spPr>
          <a:xfrm>
            <a:off x="623887" y="845046"/>
            <a:ext cx="9797831" cy="523220"/>
          </a:xfrm>
        </p:spPr>
        <p:txBody>
          <a:bodyPr wrap="square">
            <a:spAutoFit/>
          </a:bodyPr>
          <a:lstStyle>
            <a:lvl1pPr marL="0" indent="0" algn="l">
              <a:buNone/>
              <a:defRPr sz="2800">
                <a:solidFill>
                  <a:schemeClr val="accent1">
                    <a:lumMod val="60000"/>
                    <a:lumOff val="4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1" name="Pictur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r="18500" b="19391"/>
          <a:stretch/>
        </p:blipFill>
        <p:spPr>
          <a:xfrm>
            <a:off x="11096512" y="5774480"/>
            <a:ext cx="1095488" cy="1083520"/>
          </a:xfrm>
          <a:prstGeom prst="rect">
            <a:avLst/>
          </a:prstGeom>
        </p:spPr>
      </p:pic>
      <p:grpSp>
        <p:nvGrpSpPr>
          <p:cNvPr id="13" name="Group 12"/>
          <p:cNvGrpSpPr/>
          <p:nvPr userDrawn="1"/>
        </p:nvGrpSpPr>
        <p:grpSpPr>
          <a:xfrm>
            <a:off x="328166" y="6237312"/>
            <a:ext cx="439241" cy="439240"/>
            <a:chOff x="186858" y="6096003"/>
            <a:chExt cx="580550" cy="580549"/>
          </a:xfrm>
          <a:solidFill>
            <a:schemeClr val="bg1">
              <a:lumMod val="95000"/>
              <a:alpha val="25000"/>
            </a:schemeClr>
          </a:solidFill>
        </p:grpSpPr>
        <p:sp>
          <p:nvSpPr>
            <p:cNvPr id="14" name="Rectangle 13"/>
            <p:cNvSpPr/>
            <p:nvPr userDrawn="1"/>
          </p:nvSpPr>
          <p:spPr>
            <a:xfrm>
              <a:off x="186859" y="6096003"/>
              <a:ext cx="580549" cy="58054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latin typeface="GeosansLight" panose="02000603020000020003"/>
              </a:endParaRPr>
            </a:p>
          </p:txBody>
        </p:sp>
        <p:sp>
          <p:nvSpPr>
            <p:cNvPr id="15" name="Rectangle 14"/>
            <p:cNvSpPr/>
            <p:nvPr userDrawn="1"/>
          </p:nvSpPr>
          <p:spPr>
            <a:xfrm>
              <a:off x="186858" y="6612049"/>
              <a:ext cx="580549" cy="6450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grpSp>
      <p:sp>
        <p:nvSpPr>
          <p:cNvPr id="16" name="Slide Number Placeholder 5"/>
          <p:cNvSpPr>
            <a:spLocks noGrp="1"/>
          </p:cNvSpPr>
          <p:nvPr>
            <p:ph type="sldNum" sz="quarter" idx="12"/>
          </p:nvPr>
        </p:nvSpPr>
        <p:spPr>
          <a:xfrm>
            <a:off x="328169" y="6237312"/>
            <a:ext cx="439241" cy="390437"/>
          </a:xfrm>
          <a:prstGeom prst="rect">
            <a:avLst/>
          </a:prstGeom>
          <a:noFill/>
        </p:spPr>
        <p:txBody>
          <a:bodyPr anchor="ctr"/>
          <a:lstStyle>
            <a:lvl1pPr algn="ctr">
              <a:defRPr sz="1400">
                <a:solidFill>
                  <a:schemeClr val="bg1"/>
                </a:solidFill>
              </a:defRPr>
            </a:lvl1pPr>
          </a:lstStyle>
          <a:p>
            <a:fld id="{F68327C5-B821-4FE9-A59A-A60D9EB59A9A}" type="slidenum">
              <a:rPr lang="en-US" smtClean="0"/>
              <a:pPr/>
              <a:t>‹#›</a:t>
            </a:fld>
            <a:endParaRPr lang="en-US" dirty="0"/>
          </a:p>
        </p:txBody>
      </p:sp>
      <p:pic>
        <p:nvPicPr>
          <p:cNvPr id="10" name="Picture 9"/>
          <p:cNvPicPr>
            <a:picLocks noChangeAspect="1"/>
          </p:cNvPicPr>
          <p:nvPr userDrawn="1"/>
        </p:nvPicPr>
        <p:blipFill>
          <a:blip r:embed="rId3"/>
          <a:stretch>
            <a:fillRect/>
          </a:stretch>
        </p:blipFill>
        <p:spPr>
          <a:xfrm>
            <a:off x="10493757" y="229538"/>
            <a:ext cx="1622504" cy="448056"/>
          </a:xfrm>
          <a:prstGeom prst="rect">
            <a:avLst/>
          </a:prstGeom>
        </p:spPr>
      </p:pic>
      <p:sp>
        <p:nvSpPr>
          <p:cNvPr id="17" name="Rectangle 16"/>
          <p:cNvSpPr/>
          <p:nvPr userDrawn="1"/>
        </p:nvSpPr>
        <p:spPr>
          <a:xfrm>
            <a:off x="10522767" y="95859"/>
            <a:ext cx="1593494" cy="720080"/>
          </a:xfrm>
          <a:prstGeom prst="rect">
            <a:avLst/>
          </a:prstGeom>
          <a:solidFill>
            <a:schemeClr val="tx1">
              <a:lumMod val="7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171739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18500" b="19391"/>
          <a:stretch/>
        </p:blipFill>
        <p:spPr>
          <a:xfrm>
            <a:off x="11096512" y="5774480"/>
            <a:ext cx="1095488" cy="1083520"/>
          </a:xfrm>
          <a:prstGeom prst="rect">
            <a:avLst/>
          </a:prstGeom>
        </p:spPr>
      </p:pic>
    </p:spTree>
    <p:extLst>
      <p:ext uri="{BB962C8B-B14F-4D97-AF65-F5344CB8AC3E}">
        <p14:creationId xmlns:p14="http://schemas.microsoft.com/office/powerpoint/2010/main" val="21025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ransition">
    <p:bg>
      <p:bgPr>
        <a:solidFill>
          <a:srgbClr val="222A35"/>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3200">
                <a:solidFill>
                  <a:schemeClr val="accent1">
                    <a:lumMod val="60000"/>
                    <a:lumOff val="4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Rectangle 6"/>
          <p:cNvSpPr/>
          <p:nvPr userDrawn="1"/>
        </p:nvSpPr>
        <p:spPr>
          <a:xfrm>
            <a:off x="0" y="6021288"/>
            <a:ext cx="1219200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hlinkClick r:id="rId2"/>
          </p:cNvPr>
          <p:cNvPicPr>
            <a:picLocks noChangeAspect="1"/>
          </p:cNvPicPr>
          <p:nvPr userDrawn="1"/>
        </p:nvPicPr>
        <p:blipFill>
          <a:blip r:embed="rId3"/>
          <a:stretch>
            <a:fillRect/>
          </a:stretch>
        </p:blipFill>
        <p:spPr>
          <a:xfrm>
            <a:off x="10200456" y="6214072"/>
            <a:ext cx="1627773" cy="451143"/>
          </a:xfrm>
          <a:prstGeom prst="rect">
            <a:avLst/>
          </a:prstGeom>
        </p:spPr>
      </p:pic>
      <p:pic>
        <p:nvPicPr>
          <p:cNvPr id="6" name="Picture 5"/>
          <p:cNvPicPr>
            <a:picLocks noChangeAspect="1"/>
          </p:cNvPicPr>
          <p:nvPr userDrawn="1"/>
        </p:nvPicPr>
        <p:blipFill rotWithShape="1">
          <a:blip r:embed="rId4" cstate="print">
            <a:extLst>
              <a:ext uri="{28A0092B-C50C-407E-A947-70E740481C1C}">
                <a14:useLocalDpi xmlns:a14="http://schemas.microsoft.com/office/drawing/2010/main" val="0"/>
              </a:ext>
            </a:extLst>
          </a:blip>
          <a:srcRect r="18500" b="19391"/>
          <a:stretch/>
        </p:blipFill>
        <p:spPr>
          <a:xfrm>
            <a:off x="11096512" y="4937768"/>
            <a:ext cx="1095488" cy="1083520"/>
          </a:xfrm>
          <a:prstGeom prst="rect">
            <a:avLst/>
          </a:prstGeom>
        </p:spPr>
      </p:pic>
      <p:grpSp>
        <p:nvGrpSpPr>
          <p:cNvPr id="11" name="Group 10"/>
          <p:cNvGrpSpPr/>
          <p:nvPr userDrawn="1"/>
        </p:nvGrpSpPr>
        <p:grpSpPr>
          <a:xfrm>
            <a:off x="8704796" y="6336792"/>
            <a:ext cx="1470980" cy="307777"/>
            <a:chOff x="8616280" y="6285754"/>
            <a:chExt cx="1470980" cy="307777"/>
          </a:xfrm>
        </p:grpSpPr>
        <p:sp>
          <p:nvSpPr>
            <p:cNvPr id="12" name="TextBox 11"/>
            <p:cNvSpPr txBox="1"/>
            <p:nvPr userDrawn="1"/>
          </p:nvSpPr>
          <p:spPr>
            <a:xfrm>
              <a:off x="8616280" y="6285754"/>
              <a:ext cx="1470980" cy="307777"/>
            </a:xfrm>
            <a:prstGeom prst="rect">
              <a:avLst/>
            </a:prstGeom>
            <a:noFill/>
          </p:spPr>
          <p:txBody>
            <a:bodyPr wrap="none" rtlCol="0">
              <a:spAutoFit/>
            </a:bodyPr>
            <a:lstStyle/>
            <a:p>
              <a:r>
                <a:rPr lang="en-US" sz="1400">
                  <a:solidFill>
                    <a:schemeClr val="tx1"/>
                  </a:solidFill>
                </a:rPr>
                <a:t>Made with       by </a:t>
              </a:r>
            </a:p>
          </p:txBody>
        </p:sp>
        <p:sp>
          <p:nvSpPr>
            <p:cNvPr id="13" name="Freeform 290"/>
            <p:cNvSpPr/>
            <p:nvPr userDrawn="1"/>
          </p:nvSpPr>
          <p:spPr>
            <a:xfrm>
              <a:off x="9544347" y="6374509"/>
              <a:ext cx="152053" cy="130265"/>
            </a:xfrm>
            <a:custGeom>
              <a:avLst/>
              <a:gdLst/>
              <a:ahLst/>
              <a:cxnLst/>
              <a:rect l="l" t="t" r="r" b="b"/>
              <a:pathLst>
                <a:path w="504825" h="432707">
                  <a:moveTo>
                    <a:pt x="134658" y="0"/>
                  </a:moveTo>
                  <a:cubicBezTo>
                    <a:pt x="146301" y="0"/>
                    <a:pt x="158180" y="2019"/>
                    <a:pt x="170294" y="6057"/>
                  </a:cubicBezTo>
                  <a:cubicBezTo>
                    <a:pt x="182407" y="10095"/>
                    <a:pt x="193676" y="15541"/>
                    <a:pt x="204099" y="22396"/>
                  </a:cubicBezTo>
                  <a:cubicBezTo>
                    <a:pt x="214522" y="29251"/>
                    <a:pt x="223490" y="35683"/>
                    <a:pt x="231002" y="41693"/>
                  </a:cubicBezTo>
                  <a:cubicBezTo>
                    <a:pt x="238514" y="47703"/>
                    <a:pt x="245652" y="54088"/>
                    <a:pt x="252412" y="60849"/>
                  </a:cubicBezTo>
                  <a:cubicBezTo>
                    <a:pt x="259174" y="54088"/>
                    <a:pt x="266310" y="47703"/>
                    <a:pt x="273823" y="41693"/>
                  </a:cubicBezTo>
                  <a:cubicBezTo>
                    <a:pt x="281334" y="35683"/>
                    <a:pt x="290303" y="29251"/>
                    <a:pt x="300726" y="22396"/>
                  </a:cubicBezTo>
                  <a:cubicBezTo>
                    <a:pt x="311149" y="15541"/>
                    <a:pt x="322417" y="10095"/>
                    <a:pt x="334531" y="6057"/>
                  </a:cubicBezTo>
                  <a:cubicBezTo>
                    <a:pt x="346645" y="2019"/>
                    <a:pt x="358524" y="0"/>
                    <a:pt x="370167" y="0"/>
                  </a:cubicBezTo>
                  <a:cubicBezTo>
                    <a:pt x="412236" y="0"/>
                    <a:pt x="445197" y="11644"/>
                    <a:pt x="469048" y="34932"/>
                  </a:cubicBezTo>
                  <a:cubicBezTo>
                    <a:pt x="492899" y="58220"/>
                    <a:pt x="504825" y="90523"/>
                    <a:pt x="504825" y="131840"/>
                  </a:cubicBezTo>
                  <a:cubicBezTo>
                    <a:pt x="504825" y="173346"/>
                    <a:pt x="483321" y="215602"/>
                    <a:pt x="440313" y="258610"/>
                  </a:cubicBezTo>
                  <a:lnTo>
                    <a:pt x="264807" y="427636"/>
                  </a:lnTo>
                  <a:cubicBezTo>
                    <a:pt x="261427" y="431017"/>
                    <a:pt x="257295" y="432707"/>
                    <a:pt x="252412" y="432707"/>
                  </a:cubicBezTo>
                  <a:cubicBezTo>
                    <a:pt x="247529" y="432707"/>
                    <a:pt x="243398" y="431017"/>
                    <a:pt x="240018" y="427636"/>
                  </a:cubicBezTo>
                  <a:lnTo>
                    <a:pt x="64230" y="258047"/>
                  </a:lnTo>
                  <a:cubicBezTo>
                    <a:pt x="62351" y="256544"/>
                    <a:pt x="59770" y="254103"/>
                    <a:pt x="56482" y="250722"/>
                  </a:cubicBezTo>
                  <a:cubicBezTo>
                    <a:pt x="53196" y="247342"/>
                    <a:pt x="47984" y="241191"/>
                    <a:pt x="40848" y="232270"/>
                  </a:cubicBezTo>
                  <a:cubicBezTo>
                    <a:pt x="33712" y="223349"/>
                    <a:pt x="27326" y="214194"/>
                    <a:pt x="21692" y="204803"/>
                  </a:cubicBezTo>
                  <a:cubicBezTo>
                    <a:pt x="16057" y="195413"/>
                    <a:pt x="11035" y="184051"/>
                    <a:pt x="6620" y="170717"/>
                  </a:cubicBezTo>
                  <a:cubicBezTo>
                    <a:pt x="2207" y="157382"/>
                    <a:pt x="0" y="144423"/>
                    <a:pt x="0" y="131840"/>
                  </a:cubicBezTo>
                  <a:cubicBezTo>
                    <a:pt x="0" y="90523"/>
                    <a:pt x="11926" y="58220"/>
                    <a:pt x="35777" y="34932"/>
                  </a:cubicBezTo>
                  <a:cubicBezTo>
                    <a:pt x="59629" y="11644"/>
                    <a:pt x="92588" y="0"/>
                    <a:pt x="134658"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29193680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ver">
    <p:bg>
      <p:bgPr>
        <a:solidFill>
          <a:srgbClr val="222A35"/>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79376" y="228855"/>
            <a:ext cx="11233248" cy="954108"/>
          </a:xfrm>
        </p:spPr>
        <p:txBody>
          <a:bodyPr wrap="square" anchor="b">
            <a:spAutoFit/>
          </a:bodyPr>
          <a:lstStyle>
            <a:lvl1pPr algn="ctr">
              <a:defRPr sz="6000">
                <a:solidFill>
                  <a:schemeClr val="bg1"/>
                </a:solidFill>
              </a:defRPr>
            </a:lvl1pPr>
          </a:lstStyle>
          <a:p>
            <a:r>
              <a:rPr lang="en-US" dirty="0"/>
              <a:t>Click to edit Master title style</a:t>
            </a:r>
          </a:p>
        </p:txBody>
      </p:sp>
      <p:sp>
        <p:nvSpPr>
          <p:cNvPr id="7" name="Rectangle 6"/>
          <p:cNvSpPr/>
          <p:nvPr userDrawn="1"/>
        </p:nvSpPr>
        <p:spPr>
          <a:xfrm>
            <a:off x="0" y="6021288"/>
            <a:ext cx="1219200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pic>
        <p:nvPicPr>
          <p:cNvPr id="8" name="Picture 7">
            <a:hlinkClick r:id="rId2"/>
          </p:cNvPr>
          <p:cNvPicPr>
            <a:picLocks noChangeAspect="1"/>
          </p:cNvPicPr>
          <p:nvPr userDrawn="1"/>
        </p:nvPicPr>
        <p:blipFill>
          <a:blip r:embed="rId3"/>
          <a:stretch>
            <a:fillRect/>
          </a:stretch>
        </p:blipFill>
        <p:spPr>
          <a:xfrm>
            <a:off x="10200456" y="6214075"/>
            <a:ext cx="1627773" cy="451143"/>
          </a:xfrm>
          <a:prstGeom prst="rect">
            <a:avLst/>
          </a:prstGeom>
        </p:spPr>
      </p:pic>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8994" y="1426467"/>
            <a:ext cx="6338473" cy="5238748"/>
          </a:xfrm>
          <a:prstGeom prst="rect">
            <a:avLst/>
          </a:prstGeom>
          <a:effectLst>
            <a:reflection blurRad="6350" stA="52000" endA="300" endPos="35000" dir="5400000" sy="-100000" algn="bl" rotWithShape="0"/>
          </a:effectLst>
        </p:spPr>
      </p:pic>
      <p:sp>
        <p:nvSpPr>
          <p:cNvPr id="9" name="Picture Placeholder 8"/>
          <p:cNvSpPr>
            <a:spLocks noGrp="1"/>
          </p:cNvSpPr>
          <p:nvPr>
            <p:ph type="pic" sz="quarter" idx="10"/>
          </p:nvPr>
        </p:nvSpPr>
        <p:spPr>
          <a:xfrm>
            <a:off x="1489943" y="1700811"/>
            <a:ext cx="5616575" cy="3168055"/>
          </a:xfrm>
        </p:spPr>
        <p:txBody>
          <a:bodyPr/>
          <a:lstStyle>
            <a:lvl1pPr>
              <a:defRPr>
                <a:solidFill>
                  <a:schemeClr val="bg1"/>
                </a:solidFill>
              </a:defRPr>
            </a:lvl1pPr>
          </a:lstStyle>
          <a:p>
            <a:endParaRPr lang="en-US"/>
          </a:p>
        </p:txBody>
      </p:sp>
      <p:pic>
        <p:nvPicPr>
          <p:cNvPr id="10" name="Picture 9"/>
          <p:cNvPicPr>
            <a:picLocks noChangeAspect="1"/>
          </p:cNvPicPr>
          <p:nvPr userDrawn="1"/>
        </p:nvPicPr>
        <p:blipFill rotWithShape="1">
          <a:blip r:embed="rId5" cstate="print">
            <a:extLst>
              <a:ext uri="{28A0092B-C50C-407E-A947-70E740481C1C}">
                <a14:useLocalDpi xmlns:a14="http://schemas.microsoft.com/office/drawing/2010/main" val="0"/>
              </a:ext>
            </a:extLst>
          </a:blip>
          <a:srcRect r="18500" b="19391"/>
          <a:stretch/>
        </p:blipFill>
        <p:spPr>
          <a:xfrm>
            <a:off x="11096512" y="4937768"/>
            <a:ext cx="1095488" cy="1083520"/>
          </a:xfrm>
          <a:prstGeom prst="rect">
            <a:avLst/>
          </a:prstGeom>
        </p:spPr>
      </p:pic>
    </p:spTree>
    <p:extLst>
      <p:ext uri="{BB962C8B-B14F-4D97-AF65-F5344CB8AC3E}">
        <p14:creationId xmlns:p14="http://schemas.microsoft.com/office/powerpoint/2010/main" val="1593082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ontents slide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518321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2.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09600" y="137160"/>
            <a:ext cx="10972800" cy="707886"/>
          </a:xfrm>
          <a:prstGeom prst="rect">
            <a:avLst/>
          </a:prstGeom>
        </p:spPr>
        <p:txBody>
          <a:bodyPr vert="horz" lIns="91440" tIns="45720" rIns="91440" bIns="45720" rtlCol="0" anchor="ctr">
            <a:spAutoFit/>
          </a:bodyPr>
          <a:lstStyle/>
          <a:p>
            <a:pPr lvl="0"/>
            <a:r>
              <a:rPr lang="en-US"/>
              <a:t>Click to edit Master title style</a:t>
            </a:r>
            <a:endParaRPr lang="en-US" dirty="0"/>
          </a:p>
        </p:txBody>
      </p:sp>
      <p:sp>
        <p:nvSpPr>
          <p:cNvPr id="3" name="Espace réservé du texte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Rectangle 14"/>
          <p:cNvSpPr/>
          <p:nvPr/>
        </p:nvSpPr>
        <p:spPr>
          <a:xfrm rot="5400000">
            <a:off x="11604686" y="5799924"/>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3974763103"/>
      </p:ext>
    </p:extLst>
  </p:cSld>
  <p:clrMap bg1="lt1" tx1="dk1" bg2="lt2" tx2="dk2" accent1="accent1" accent2="accent2" accent3="accent3" accent4="accent4" accent5="accent5" accent6="accent6" hlink="hlink" folHlink="folHlink"/>
  <p:sldLayoutIdLst>
    <p:sldLayoutId id="2147483769" r:id="rId1"/>
    <p:sldLayoutId id="2147483771" r:id="rId2"/>
    <p:sldLayoutId id="2147483770" r:id="rId3"/>
    <p:sldLayoutId id="2147483772" r:id="rId4"/>
    <p:sldLayoutId id="2147483775" r:id="rId5"/>
    <p:sldLayoutId id="2147483751" r:id="rId6"/>
    <p:sldLayoutId id="2147483774" r:id="rId7"/>
    <p:sldLayoutId id="2147483750" r:id="rId8"/>
    <p:sldLayoutId id="2147483776" r:id="rId9"/>
    <p:sldLayoutId id="2147483777" r:id="rId10"/>
  </p:sldLayoutIdLst>
  <p:hf hdr="0" ftr="0" dt="0"/>
  <p:txStyles>
    <p:titleStyle>
      <a:lvl1pPr algn="r" defTabSz="914354" rtl="0" eaLnBrk="1" latinLnBrk="0" hangingPunct="1">
        <a:spcBef>
          <a:spcPct val="0"/>
        </a:spcBef>
        <a:buNone/>
        <a:defRPr lang="en-US" sz="4000" b="1" kern="1200" cap="all" normalizeH="0" baseline="0" dirty="0">
          <a:solidFill>
            <a:srgbClr val="2F3A46"/>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342882" indent="-342882" algn="l" defTabSz="914354" rtl="0" eaLnBrk="1" latinLnBrk="0" hangingPunct="1">
        <a:spcBef>
          <a:spcPct val="20000"/>
        </a:spcBef>
        <a:buFont typeface="Arial" pitchFamily="34" charset="0"/>
        <a:buChar char="•"/>
        <a:defRPr sz="3200" kern="120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defRPr>
      </a:lvl1pPr>
      <a:lvl2pPr marL="742913" indent="-285737" algn="l" defTabSz="914354" rtl="0" eaLnBrk="1" latinLnBrk="0" hangingPunct="1">
        <a:spcBef>
          <a:spcPct val="20000"/>
        </a:spcBef>
        <a:buFont typeface="Arial" pitchFamily="34" charset="0"/>
        <a:buChar char="–"/>
        <a:defRPr sz="2800" kern="120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defRPr>
      </a:lvl2pPr>
      <a:lvl3pPr marL="1142942" indent="-228589" algn="l" defTabSz="914354" rtl="0" eaLnBrk="1" latinLnBrk="0" hangingPunct="1">
        <a:spcBef>
          <a:spcPct val="20000"/>
        </a:spcBef>
        <a:buFont typeface="Arial" pitchFamily="34" charset="0"/>
        <a:buChar char="•"/>
        <a:defRPr sz="2400" kern="120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defRPr>
      </a:lvl3pPr>
      <a:lvl4pPr marL="1600120" indent="-228589" algn="l" defTabSz="914354" rtl="0" eaLnBrk="1" latinLnBrk="0" hangingPunct="1">
        <a:spcBef>
          <a:spcPct val="20000"/>
        </a:spcBef>
        <a:buFont typeface="Arial" pitchFamily="34" charset="0"/>
        <a:buChar char="–"/>
        <a:defRPr sz="2000" kern="120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defRPr>
      </a:lvl4pPr>
      <a:lvl5pPr marL="2057298" indent="-228589" algn="l" defTabSz="914354" rtl="0" eaLnBrk="1" latinLnBrk="0" hangingPunct="1">
        <a:spcBef>
          <a:spcPct val="20000"/>
        </a:spcBef>
        <a:buFont typeface="Arial" pitchFamily="34" charset="0"/>
        <a:buChar char="»"/>
        <a:defRPr sz="2000" kern="120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defRPr>
      </a:lvl5pPr>
      <a:lvl6pPr marL="2514474"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2"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9"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6"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E2631"/>
        </a:solidFill>
        <a:effectLst/>
      </p:bgPr>
    </p:bg>
    <p:spTree>
      <p:nvGrpSpPr>
        <p:cNvPr id="1" name=""/>
        <p:cNvGrpSpPr/>
        <p:nvPr/>
      </p:nvGrpSpPr>
      <p:grpSpPr>
        <a:xfrm>
          <a:off x="0" y="0"/>
          <a:ext cx="0" cy="0"/>
          <a:chOff x="0" y="0"/>
          <a:chExt cx="0" cy="0"/>
        </a:xfrm>
      </p:grpSpPr>
      <p:pic>
        <p:nvPicPr>
          <p:cNvPr id="16" name="Picture 15"/>
          <p:cNvPicPr>
            <a:picLocks noChangeAspect="1"/>
          </p:cNvPicPr>
          <p:nvPr userDrawn="1"/>
        </p:nvPicPr>
        <p:blipFill>
          <a:blip r:embed="rId3"/>
          <a:stretch>
            <a:fillRect/>
          </a:stretch>
        </p:blipFill>
        <p:spPr>
          <a:xfrm>
            <a:off x="4638930" y="341031"/>
            <a:ext cx="2914141" cy="804743"/>
          </a:xfrm>
          <a:prstGeom prst="rect">
            <a:avLst/>
          </a:prstGeom>
        </p:spPr>
      </p:pic>
      <p:sp>
        <p:nvSpPr>
          <p:cNvPr id="5" name="Rectangle 4"/>
          <p:cNvSpPr/>
          <p:nvPr userDrawn="1"/>
        </p:nvSpPr>
        <p:spPr>
          <a:xfrm>
            <a:off x="2185947" y="2158991"/>
            <a:ext cx="7820106" cy="3416320"/>
          </a:xfrm>
          <a:prstGeom prst="rect">
            <a:avLst/>
          </a:prstGeom>
        </p:spPr>
        <p:txBody>
          <a:bodyPr wrap="square" anchor="ctr">
            <a:spAutoFit/>
          </a:bodyPr>
          <a:lstStyle/>
          <a:p>
            <a:pPr algn="ctr" defTabSz="914354"/>
            <a:r>
              <a:rPr lang="en-US" sz="5400" dirty="0">
                <a:solidFill>
                  <a:schemeClr val="bg1"/>
                </a:solidFill>
                <a:latin typeface="Calibri Light" panose="020F0302020204030204" pitchFamily="34" charset="0"/>
              </a:rPr>
              <a:t>Free </a:t>
            </a:r>
            <a:r>
              <a:rPr lang="en-US" sz="5400">
                <a:solidFill>
                  <a:schemeClr val="bg1"/>
                </a:solidFill>
                <a:latin typeface="Calibri Light" panose="020F0302020204030204" pitchFamily="34" charset="0"/>
              </a:rPr>
              <a:t>creative templates</a:t>
            </a:r>
            <a:r>
              <a:rPr lang="en-US" sz="5400" dirty="0">
                <a:solidFill>
                  <a:schemeClr val="bg1"/>
                </a:solidFill>
                <a:latin typeface="Calibri Light" panose="020F0302020204030204" pitchFamily="34" charset="0"/>
              </a:rPr>
              <a:t>, charts, diagrams and maps for your outstanding presentations</a:t>
            </a:r>
          </a:p>
        </p:txBody>
      </p:sp>
    </p:spTree>
    <p:extLst>
      <p:ext uri="{BB962C8B-B14F-4D97-AF65-F5344CB8AC3E}">
        <p14:creationId xmlns:p14="http://schemas.microsoft.com/office/powerpoint/2010/main" val="3800825972"/>
      </p:ext>
    </p:extLst>
  </p:cSld>
  <p:clrMap bg1="lt1" tx1="dk1" bg2="lt2" tx2="dk2" accent1="accent1" accent2="accent2" accent3="accent3" accent4="accent4" accent5="accent5" accent6="accent6" hlink="hlink" folHlink="folHlink"/>
  <p:sldLayoutIdLst>
    <p:sldLayoutId id="2147483754" r:id="rId1"/>
  </p:sldLayoutIdLst>
  <p:hf hdr="0" ftr="0" dt="0"/>
  <p:txStyles>
    <p:titleStyle>
      <a:lvl1pPr algn="l" defTabSz="914354"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Layout" Target="../slideLayouts/slideLayout10.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9.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820753" y="383623"/>
            <a:ext cx="8487715" cy="707886"/>
          </a:xfrm>
          <a:prstGeom prst="rect">
            <a:avLst/>
          </a:prstGeom>
        </p:spPr>
        <p:txBody>
          <a:bodyPr/>
          <a:lstStyle/>
          <a:p>
            <a:r>
              <a:rPr lang="en-US" sz="2000" dirty="0" smtClean="0"/>
              <a:t>Libyan international medical university</a:t>
            </a:r>
            <a:br>
              <a:rPr lang="en-US" sz="2000" dirty="0" smtClean="0"/>
            </a:br>
            <a:r>
              <a:rPr lang="en-US" sz="2000" dirty="0" smtClean="0"/>
              <a:t>faculty of business administration</a:t>
            </a: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7" name="Freeform 13"/>
          <p:cNvSpPr/>
          <p:nvPr/>
        </p:nvSpPr>
        <p:spPr>
          <a:xfrm>
            <a:off x="5116078" y="1417379"/>
            <a:ext cx="2379576" cy="3789040"/>
          </a:xfrm>
          <a:custGeom>
            <a:avLst/>
            <a:gdLst>
              <a:gd name="connsiteX0" fmla="*/ 0 w 2379576"/>
              <a:gd name="connsiteY0" fmla="*/ 0 h 3789040"/>
              <a:gd name="connsiteX1" fmla="*/ 2214084 w 2379576"/>
              <a:gd name="connsiteY1" fmla="*/ 0 h 3789040"/>
              <a:gd name="connsiteX2" fmla="*/ 2379576 w 2379576"/>
              <a:gd name="connsiteY2" fmla="*/ 165492 h 3789040"/>
              <a:gd name="connsiteX3" fmla="*/ 2379576 w 2379576"/>
              <a:gd name="connsiteY3" fmla="*/ 3709249 h 3789040"/>
              <a:gd name="connsiteX4" fmla="*/ 2366571 w 2379576"/>
              <a:gd name="connsiteY4" fmla="*/ 3773666 h 3789040"/>
              <a:gd name="connsiteX5" fmla="*/ 2356205 w 2379576"/>
              <a:gd name="connsiteY5" fmla="*/ 3789040 h 3789040"/>
              <a:gd name="connsiteX6" fmla="*/ 1654973 w 2379576"/>
              <a:gd name="connsiteY6" fmla="*/ 3789040 h 378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79576" h="3789040">
                <a:moveTo>
                  <a:pt x="0" y="0"/>
                </a:moveTo>
                <a:lnTo>
                  <a:pt x="2214084" y="0"/>
                </a:lnTo>
                <a:cubicBezTo>
                  <a:pt x="2305483" y="0"/>
                  <a:pt x="2379576" y="74093"/>
                  <a:pt x="2379576" y="165492"/>
                </a:cubicBezTo>
                <a:lnTo>
                  <a:pt x="2379576" y="3709249"/>
                </a:lnTo>
                <a:cubicBezTo>
                  <a:pt x="2379576" y="3732099"/>
                  <a:pt x="2374945" y="3753867"/>
                  <a:pt x="2366571" y="3773666"/>
                </a:cubicBezTo>
                <a:lnTo>
                  <a:pt x="2356205" y="3789040"/>
                </a:lnTo>
                <a:lnTo>
                  <a:pt x="1654973" y="3789040"/>
                </a:lnTo>
                <a:close/>
              </a:path>
            </a:pathLst>
          </a:custGeom>
          <a:gradFill flip="none" rotWithShape="1">
            <a:gsLst>
              <a:gs pos="0">
                <a:schemeClr val="bg1">
                  <a:alpha val="0"/>
                </a:schemeClr>
              </a:gs>
              <a:gs pos="100000">
                <a:schemeClr val="bg1">
                  <a:alpha val="34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351"/>
          </a:p>
        </p:txBody>
      </p:sp>
      <p:pic>
        <p:nvPicPr>
          <p:cNvPr id="7" name="Picture Placeholder 6">
            <a:extLst>
              <a:ext uri="{FF2B5EF4-FFF2-40B4-BE49-F238E27FC236}">
                <a16:creationId xmlns:a16="http://schemas.microsoft.com/office/drawing/2014/main" id="{452F7E29-53A8-5041-8722-346306AE93F4}"/>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t="1815" b="1815"/>
          <a:stretch>
            <a:fillRect/>
          </a:stretch>
        </p:blipFill>
        <p:spPr>
          <a:xfrm>
            <a:off x="1415481" y="1700811"/>
            <a:ext cx="5832648" cy="3168055"/>
          </a:xfrm>
          <a:solidFill>
            <a:schemeClr val="tx2"/>
          </a:solidFill>
        </p:spPr>
      </p:pic>
      <p:sp>
        <p:nvSpPr>
          <p:cNvPr id="8" name="TextBox 7">
            <a:extLst>
              <a:ext uri="{FF2B5EF4-FFF2-40B4-BE49-F238E27FC236}">
                <a16:creationId xmlns:a16="http://schemas.microsoft.com/office/drawing/2014/main" id="{5C7C3F05-2EC7-F540-8672-19D120E23EAF}"/>
              </a:ext>
            </a:extLst>
          </p:cNvPr>
          <p:cNvSpPr txBox="1"/>
          <p:nvPr/>
        </p:nvSpPr>
        <p:spPr>
          <a:xfrm>
            <a:off x="1343472" y="3105070"/>
            <a:ext cx="6334298" cy="400110"/>
          </a:xfrm>
          <a:prstGeom prst="rect">
            <a:avLst/>
          </a:prstGeom>
          <a:noFill/>
        </p:spPr>
        <p:txBody>
          <a:bodyPr wrap="square" rtlCol="0">
            <a:spAutoFit/>
          </a:bodyPr>
          <a:lstStyle/>
          <a:p>
            <a:r>
              <a:rPr lang="x-none" sz="2000" b="1" dirty="0">
                <a:solidFill>
                  <a:schemeClr val="bg2">
                    <a:lumMod val="10000"/>
                  </a:schemeClr>
                </a:solidFill>
                <a:latin typeface="Arial Rounded MT Bold" panose="020F0704030504030204" pitchFamily="34" charset="77"/>
              </a:rPr>
              <a:t>T</a:t>
            </a:r>
            <a:r>
              <a:rPr lang="en-US" sz="2000" b="1" dirty="0">
                <a:solidFill>
                  <a:schemeClr val="bg2">
                    <a:lumMod val="10000"/>
                  </a:schemeClr>
                </a:solidFill>
                <a:latin typeface="Arial Rounded MT Bold" panose="020F0704030504030204" pitchFamily="34" charset="77"/>
              </a:rPr>
              <a:t>h</a:t>
            </a:r>
            <a:r>
              <a:rPr lang="x-none" sz="2000" b="1" dirty="0">
                <a:solidFill>
                  <a:schemeClr val="bg2">
                    <a:lumMod val="10000"/>
                  </a:schemeClr>
                </a:solidFill>
                <a:latin typeface="Arial Rounded MT Bold" panose="020F0704030504030204" pitchFamily="34" charset="77"/>
              </a:rPr>
              <a:t>e Role of Government in Public Management </a:t>
            </a:r>
          </a:p>
        </p:txBody>
      </p:sp>
      <p:pic>
        <p:nvPicPr>
          <p:cNvPr id="10" name="Picture 9">
            <a:extLst>
              <a:ext uri="{FF2B5EF4-FFF2-40B4-BE49-F238E27FC236}">
                <a16:creationId xmlns:a16="http://schemas.microsoft.com/office/drawing/2014/main" id="{B3A97417-39F0-D54B-B7B4-F7FE89D0D4C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47" y="-1"/>
            <a:ext cx="1828800" cy="1342630"/>
          </a:xfrm>
          <a:prstGeom prst="rect">
            <a:avLst/>
          </a:prstGeom>
          <a:ln>
            <a:noFill/>
          </a:ln>
          <a:effectLst>
            <a:softEdge rad="112500"/>
          </a:effectLst>
        </p:spPr>
      </p:pic>
      <p:pic>
        <p:nvPicPr>
          <p:cNvPr id="12" name="Picture 11">
            <a:extLst>
              <a:ext uri="{FF2B5EF4-FFF2-40B4-BE49-F238E27FC236}">
                <a16:creationId xmlns:a16="http://schemas.microsoft.com/office/drawing/2014/main" id="{6F58D29D-47D8-E94E-AC46-3956E0FCE75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63200" y="0"/>
            <a:ext cx="1828800" cy="1342629"/>
          </a:xfrm>
          <a:prstGeom prst="rect">
            <a:avLst/>
          </a:prstGeom>
          <a:ln>
            <a:noFill/>
          </a:ln>
          <a:effectLst>
            <a:softEdge rad="112500"/>
          </a:effectLst>
        </p:spPr>
      </p:pic>
      <p:sp>
        <p:nvSpPr>
          <p:cNvPr id="13" name="Rectangle 12">
            <a:extLst>
              <a:ext uri="{FF2B5EF4-FFF2-40B4-BE49-F238E27FC236}">
                <a16:creationId xmlns:a16="http://schemas.microsoft.com/office/drawing/2014/main" id="{A592B740-FE43-B94A-90E3-FFA51A144E8F}"/>
              </a:ext>
            </a:extLst>
          </p:cNvPr>
          <p:cNvSpPr/>
          <p:nvPr/>
        </p:nvSpPr>
        <p:spPr>
          <a:xfrm>
            <a:off x="10056440" y="6165304"/>
            <a:ext cx="1872208"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4" name="TextBox 13">
            <a:extLst>
              <a:ext uri="{FF2B5EF4-FFF2-40B4-BE49-F238E27FC236}">
                <a16:creationId xmlns:a16="http://schemas.microsoft.com/office/drawing/2014/main" id="{A1185A5D-5EB8-1943-8316-2B235EBD3613}"/>
              </a:ext>
            </a:extLst>
          </p:cNvPr>
          <p:cNvSpPr txBox="1"/>
          <p:nvPr/>
        </p:nvSpPr>
        <p:spPr>
          <a:xfrm>
            <a:off x="7749778" y="5016502"/>
            <a:ext cx="3672408" cy="923330"/>
          </a:xfrm>
          <a:prstGeom prst="rect">
            <a:avLst/>
          </a:prstGeom>
          <a:noFill/>
        </p:spPr>
        <p:txBody>
          <a:bodyPr wrap="square" rtlCol="0">
            <a:spAutoFit/>
          </a:bodyPr>
          <a:lstStyle/>
          <a:p>
            <a:pPr algn="ctr"/>
            <a:r>
              <a:rPr lang="x-none" dirty="0"/>
              <a:t>Name : Nouri </a:t>
            </a:r>
            <a:r>
              <a:rPr lang="en-US" dirty="0" smtClean="0"/>
              <a:t>F</a:t>
            </a:r>
            <a:r>
              <a:rPr lang="x-none" dirty="0" smtClean="0"/>
              <a:t>ounas </a:t>
            </a:r>
            <a:endParaRPr lang="x-none" dirty="0"/>
          </a:p>
          <a:p>
            <a:pPr algn="ctr"/>
            <a:r>
              <a:rPr lang="x-none" dirty="0"/>
              <a:t>Student ID : 2733</a:t>
            </a:r>
          </a:p>
          <a:p>
            <a:pPr algn="ctr"/>
            <a:r>
              <a:rPr lang="x-none" dirty="0"/>
              <a:t>E-mail : nouri_2733@limu.edu.ly</a:t>
            </a:r>
          </a:p>
        </p:txBody>
      </p:sp>
      <p:sp>
        <p:nvSpPr>
          <p:cNvPr id="15" name="TextBox 14">
            <a:extLst>
              <a:ext uri="{FF2B5EF4-FFF2-40B4-BE49-F238E27FC236}">
                <a16:creationId xmlns:a16="http://schemas.microsoft.com/office/drawing/2014/main" id="{4505FAF5-D06E-CE4F-8315-F9AC3308E0B1}"/>
              </a:ext>
            </a:extLst>
          </p:cNvPr>
          <p:cNvSpPr txBox="1"/>
          <p:nvPr/>
        </p:nvSpPr>
        <p:spPr>
          <a:xfrm>
            <a:off x="10308468" y="6488668"/>
            <a:ext cx="3240360" cy="369332"/>
          </a:xfrm>
          <a:prstGeom prst="rect">
            <a:avLst/>
          </a:prstGeom>
          <a:noFill/>
        </p:spPr>
        <p:txBody>
          <a:bodyPr wrap="square" rtlCol="0">
            <a:spAutoFit/>
          </a:bodyPr>
          <a:lstStyle/>
          <a:p>
            <a:r>
              <a:rPr lang="x-none" dirty="0">
                <a:solidFill>
                  <a:schemeClr val="bg2">
                    <a:lumMod val="10000"/>
                  </a:schemeClr>
                </a:solidFill>
              </a:rPr>
              <a:t>2021-November-3</a:t>
            </a:r>
          </a:p>
        </p:txBody>
      </p:sp>
      <p:sp>
        <p:nvSpPr>
          <p:cNvPr id="16" name="TextBox 15">
            <a:extLst>
              <a:ext uri="{FF2B5EF4-FFF2-40B4-BE49-F238E27FC236}">
                <a16:creationId xmlns:a16="http://schemas.microsoft.com/office/drawing/2014/main" id="{0C238A77-38F7-E84D-8199-954F932C655E}"/>
              </a:ext>
            </a:extLst>
          </p:cNvPr>
          <p:cNvSpPr txBox="1"/>
          <p:nvPr/>
        </p:nvSpPr>
        <p:spPr>
          <a:xfrm>
            <a:off x="0" y="6484694"/>
            <a:ext cx="316222" cy="369332"/>
          </a:xfrm>
          <a:prstGeom prst="rect">
            <a:avLst/>
          </a:prstGeom>
          <a:noFill/>
        </p:spPr>
        <p:txBody>
          <a:bodyPr wrap="square" rtlCol="0">
            <a:spAutoFit/>
          </a:bodyPr>
          <a:lstStyle/>
          <a:p>
            <a:r>
              <a:rPr lang="x-none" dirty="0"/>
              <a:t>1</a:t>
            </a:r>
          </a:p>
        </p:txBody>
      </p:sp>
      <p:sp>
        <p:nvSpPr>
          <p:cNvPr id="31" name="Rounded Rectangle 6">
            <a:extLst>
              <a:ext uri="{FF2B5EF4-FFF2-40B4-BE49-F238E27FC236}">
                <a16:creationId xmlns:a16="http://schemas.microsoft.com/office/drawing/2014/main" id="{E6F25635-897A-6344-9109-A35786B079C8}"/>
              </a:ext>
            </a:extLst>
          </p:cNvPr>
          <p:cNvSpPr/>
          <p:nvPr/>
        </p:nvSpPr>
        <p:spPr>
          <a:xfrm>
            <a:off x="6447289" y="1813391"/>
            <a:ext cx="616402" cy="296900"/>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2240385" y="234376"/>
                </a:moveTo>
                <a:lnTo>
                  <a:pt x="2744441" y="234376"/>
                </a:lnTo>
                <a:lnTo>
                  <a:pt x="2744441" y="1314376"/>
                </a:lnTo>
                <a:lnTo>
                  <a:pt x="2240385" y="1314376"/>
                </a:lnTo>
                <a:close/>
                <a:moveTo>
                  <a:pt x="1584648" y="234376"/>
                </a:moveTo>
                <a:lnTo>
                  <a:pt x="2088704" y="234376"/>
                </a:lnTo>
                <a:lnTo>
                  <a:pt x="2088704" y="1314376"/>
                </a:lnTo>
                <a:lnTo>
                  <a:pt x="1584648" y="1314376"/>
                </a:lnTo>
                <a:close/>
                <a:moveTo>
                  <a:pt x="928911" y="234376"/>
                </a:moveTo>
                <a:lnTo>
                  <a:pt x="1432967" y="234376"/>
                </a:lnTo>
                <a:lnTo>
                  <a:pt x="1432967" y="1314376"/>
                </a:lnTo>
                <a:lnTo>
                  <a:pt x="928911" y="1314376"/>
                </a:ln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32" name="Block Arc 14">
            <a:extLst>
              <a:ext uri="{FF2B5EF4-FFF2-40B4-BE49-F238E27FC236}">
                <a16:creationId xmlns:a16="http://schemas.microsoft.com/office/drawing/2014/main" id="{85FD1993-E85A-4944-8BAC-65219D3D87F1}"/>
              </a:ext>
            </a:extLst>
          </p:cNvPr>
          <p:cNvSpPr/>
          <p:nvPr/>
        </p:nvSpPr>
        <p:spPr>
          <a:xfrm rot="16200000">
            <a:off x="5999709" y="1788526"/>
            <a:ext cx="400110" cy="327493"/>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Tree>
    <p:extLst>
      <p:ext uri="{BB962C8B-B14F-4D97-AF65-F5344CB8AC3E}">
        <p14:creationId xmlns:p14="http://schemas.microsoft.com/office/powerpoint/2010/main" val="616029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TextBox 56">
            <a:extLst>
              <a:ext uri="{FF2B5EF4-FFF2-40B4-BE49-F238E27FC236}">
                <a16:creationId xmlns:a16="http://schemas.microsoft.com/office/drawing/2014/main" id="{41F62D6D-8A01-4CFE-AB88-DA9695A58BFE}"/>
              </a:ext>
            </a:extLst>
          </p:cNvPr>
          <p:cNvSpPr txBox="1"/>
          <p:nvPr/>
        </p:nvSpPr>
        <p:spPr>
          <a:xfrm>
            <a:off x="8661599" y="1710030"/>
            <a:ext cx="3300542" cy="1015663"/>
          </a:xfrm>
          <a:prstGeom prst="rect">
            <a:avLst/>
          </a:prstGeom>
          <a:noFill/>
        </p:spPr>
        <p:txBody>
          <a:bodyPr wrap="square" lIns="0" rIns="0" rtlCol="0" anchor="b">
            <a:spAutoFit/>
          </a:bodyPr>
          <a:lstStyle/>
          <a:p>
            <a:r>
              <a:rPr lang="en-US" sz="2400" b="1" dirty="0">
                <a:solidFill>
                  <a:schemeClr val="tx1">
                    <a:lumMod val="50000"/>
                  </a:schemeClr>
                </a:solidFill>
              </a:rPr>
              <a:t>Migration Department.</a:t>
            </a:r>
          </a:p>
          <a:p>
            <a:endParaRPr lang="en-US" sz="3600" b="1" dirty="0">
              <a:solidFill>
                <a:schemeClr val="tx1">
                  <a:lumMod val="50000"/>
                </a:schemeClr>
              </a:solidFill>
            </a:endParaRPr>
          </a:p>
        </p:txBody>
      </p:sp>
      <p:sp>
        <p:nvSpPr>
          <p:cNvPr id="64" name="TextBox 63">
            <a:extLst>
              <a:ext uri="{FF2B5EF4-FFF2-40B4-BE49-F238E27FC236}">
                <a16:creationId xmlns:a16="http://schemas.microsoft.com/office/drawing/2014/main" id="{1EBAB745-0773-4CEE-8327-7236FE58B9AF}"/>
              </a:ext>
            </a:extLst>
          </p:cNvPr>
          <p:cNvSpPr txBox="1"/>
          <p:nvPr/>
        </p:nvSpPr>
        <p:spPr>
          <a:xfrm>
            <a:off x="8033038" y="4163453"/>
            <a:ext cx="3459441" cy="461665"/>
          </a:xfrm>
          <a:prstGeom prst="rect">
            <a:avLst/>
          </a:prstGeom>
          <a:noFill/>
        </p:spPr>
        <p:txBody>
          <a:bodyPr wrap="square" lIns="0" rIns="0" rtlCol="0" anchor="b">
            <a:spAutoFit/>
          </a:bodyPr>
          <a:lstStyle/>
          <a:p>
            <a:r>
              <a:rPr lang="en-US" sz="2400" b="1" dirty="0">
                <a:solidFill>
                  <a:schemeClr val="tx1">
                    <a:lumMod val="50000"/>
                  </a:schemeClr>
                </a:solidFill>
              </a:rPr>
              <a:t>Border Guard Department.</a:t>
            </a:r>
          </a:p>
        </p:txBody>
      </p:sp>
      <p:grpSp>
        <p:nvGrpSpPr>
          <p:cNvPr id="68" name="Group 67">
            <a:extLst>
              <a:ext uri="{FF2B5EF4-FFF2-40B4-BE49-F238E27FC236}">
                <a16:creationId xmlns:a16="http://schemas.microsoft.com/office/drawing/2014/main" id="{4D864ED5-BFD2-4A4B-88FC-18257B0559E3}"/>
              </a:ext>
            </a:extLst>
          </p:cNvPr>
          <p:cNvGrpSpPr/>
          <p:nvPr/>
        </p:nvGrpSpPr>
        <p:grpSpPr>
          <a:xfrm>
            <a:off x="711395" y="2093523"/>
            <a:ext cx="4212067" cy="1266324"/>
            <a:chOff x="8765091" y="1363801"/>
            <a:chExt cx="2936955" cy="1420029"/>
          </a:xfrm>
        </p:grpSpPr>
        <p:sp>
          <p:nvSpPr>
            <p:cNvPr id="72" name="TextBox 71">
              <a:extLst>
                <a:ext uri="{FF2B5EF4-FFF2-40B4-BE49-F238E27FC236}">
                  <a16:creationId xmlns:a16="http://schemas.microsoft.com/office/drawing/2014/main" id="{D0A2BBC4-A8A6-49C7-AA3E-382059C1AA9B}"/>
                </a:ext>
              </a:extLst>
            </p:cNvPr>
            <p:cNvSpPr txBox="1"/>
            <p:nvPr/>
          </p:nvSpPr>
          <p:spPr>
            <a:xfrm>
              <a:off x="8765091" y="1363801"/>
              <a:ext cx="2812674" cy="1138943"/>
            </a:xfrm>
            <a:prstGeom prst="rect">
              <a:avLst/>
            </a:prstGeom>
            <a:noFill/>
          </p:spPr>
          <p:txBody>
            <a:bodyPr wrap="square" lIns="0" rIns="0" rtlCol="0" anchor="b">
              <a:spAutoFit/>
            </a:bodyPr>
            <a:lstStyle/>
            <a:p>
              <a:r>
                <a:rPr lang="en-US" sz="2400" b="1" dirty="0">
                  <a:solidFill>
                    <a:schemeClr val="tx1">
                      <a:lumMod val="50000"/>
                    </a:schemeClr>
                  </a:solidFill>
                </a:rPr>
                <a:t>Police Department.</a:t>
              </a:r>
            </a:p>
            <a:p>
              <a:pPr marL="0" algn="l" defTabSz="914354" rtl="0" eaLnBrk="1" latinLnBrk="0" hangingPunct="1"/>
              <a:endParaRPr lang="en-US" sz="3600" b="1" dirty="0">
                <a:solidFill>
                  <a:schemeClr val="tx1">
                    <a:lumMod val="50000"/>
                  </a:schemeClr>
                </a:solidFill>
              </a:endParaRPr>
            </a:p>
          </p:txBody>
        </p:sp>
        <p:sp>
          <p:nvSpPr>
            <p:cNvPr id="73" name="Rectangle 72">
              <a:extLst>
                <a:ext uri="{FF2B5EF4-FFF2-40B4-BE49-F238E27FC236}">
                  <a16:creationId xmlns:a16="http://schemas.microsoft.com/office/drawing/2014/main" id="{6F7589EE-3057-46E2-9571-42C1D6AA3B76}"/>
                </a:ext>
              </a:extLst>
            </p:cNvPr>
            <p:cNvSpPr/>
            <p:nvPr/>
          </p:nvSpPr>
          <p:spPr>
            <a:xfrm>
              <a:off x="8889372" y="2476053"/>
              <a:ext cx="2812674" cy="307777"/>
            </a:xfrm>
            <a:prstGeom prst="rect">
              <a:avLst/>
            </a:prstGeom>
          </p:spPr>
          <p:txBody>
            <a:bodyPr wrap="square" lIns="0" rIns="0">
              <a:spAutoFit/>
            </a:bodyPr>
            <a:lstStyle/>
            <a:p>
              <a:pPr algn="just">
                <a:spcBef>
                  <a:spcPts val="1200"/>
                </a:spcBef>
              </a:pPr>
              <a:endParaRPr lang="en-US" sz="1400" dirty="0"/>
            </a:p>
          </p:txBody>
        </p:sp>
      </p:grpSp>
      <p:sp>
        <p:nvSpPr>
          <p:cNvPr id="70" name="TextBox 69">
            <a:extLst>
              <a:ext uri="{FF2B5EF4-FFF2-40B4-BE49-F238E27FC236}">
                <a16:creationId xmlns:a16="http://schemas.microsoft.com/office/drawing/2014/main" id="{C59A7566-A7FB-4F85-BB2D-6CB410971B11}"/>
              </a:ext>
            </a:extLst>
          </p:cNvPr>
          <p:cNvSpPr txBox="1"/>
          <p:nvPr/>
        </p:nvSpPr>
        <p:spPr>
          <a:xfrm>
            <a:off x="533694" y="4369428"/>
            <a:ext cx="4347651" cy="1015663"/>
          </a:xfrm>
          <a:prstGeom prst="rect">
            <a:avLst/>
          </a:prstGeom>
          <a:noFill/>
        </p:spPr>
        <p:txBody>
          <a:bodyPr wrap="square" lIns="0" rIns="0" rtlCol="0" anchor="b">
            <a:spAutoFit/>
          </a:bodyPr>
          <a:lstStyle/>
          <a:p>
            <a:r>
              <a:rPr lang="en-US" sz="2400" b="1" dirty="0">
                <a:solidFill>
                  <a:schemeClr val="tx1">
                    <a:lumMod val="50000"/>
                  </a:schemeClr>
                </a:solidFill>
              </a:rPr>
              <a:t> Rescue Services Department.</a:t>
            </a:r>
          </a:p>
          <a:p>
            <a:pPr marL="0" algn="l" defTabSz="914354" rtl="0" eaLnBrk="1" latinLnBrk="0" hangingPunct="1"/>
            <a:endParaRPr lang="en-US" sz="3600" b="1" dirty="0">
              <a:solidFill>
                <a:schemeClr val="tx1">
                  <a:lumMod val="50000"/>
                </a:schemeClr>
              </a:solidFill>
            </a:endParaRPr>
          </a:p>
        </p:txBody>
      </p:sp>
      <p:grpSp>
        <p:nvGrpSpPr>
          <p:cNvPr id="4" name="Group 3">
            <a:extLst>
              <a:ext uri="{FF2B5EF4-FFF2-40B4-BE49-F238E27FC236}">
                <a16:creationId xmlns:a16="http://schemas.microsoft.com/office/drawing/2014/main" id="{12B43DF0-E4AE-42AD-AC9F-E9BF26F626DF}"/>
              </a:ext>
            </a:extLst>
          </p:cNvPr>
          <p:cNvGrpSpPr/>
          <p:nvPr/>
        </p:nvGrpSpPr>
        <p:grpSpPr>
          <a:xfrm>
            <a:off x="3896149" y="1314331"/>
            <a:ext cx="4399701" cy="5118199"/>
            <a:chOff x="4516438" y="327025"/>
            <a:chExt cx="2362201" cy="2747963"/>
          </a:xfrm>
          <a:solidFill>
            <a:schemeClr val="tx2"/>
          </a:solidFill>
        </p:grpSpPr>
        <p:sp>
          <p:nvSpPr>
            <p:cNvPr id="43" name="Freeform 85">
              <a:extLst>
                <a:ext uri="{FF2B5EF4-FFF2-40B4-BE49-F238E27FC236}">
                  <a16:creationId xmlns:a16="http://schemas.microsoft.com/office/drawing/2014/main" id="{7F541DE5-3F89-4A8E-BD70-2761577F9FBD}"/>
                </a:ext>
              </a:extLst>
            </p:cNvPr>
            <p:cNvSpPr>
              <a:spLocks noEditPoints="1"/>
            </p:cNvSpPr>
            <p:nvPr/>
          </p:nvSpPr>
          <p:spPr bwMode="auto">
            <a:xfrm>
              <a:off x="4737101" y="598488"/>
              <a:ext cx="1857375" cy="2476500"/>
            </a:xfrm>
            <a:custGeom>
              <a:avLst/>
              <a:gdLst>
                <a:gd name="T0" fmla="*/ 2739 w 3617"/>
                <a:gd name="T1" fmla="*/ 3712 h 4827"/>
                <a:gd name="T2" fmla="*/ 2563 w 3617"/>
                <a:gd name="T3" fmla="*/ 2000 h 4827"/>
                <a:gd name="T4" fmla="*/ 1717 w 3617"/>
                <a:gd name="T5" fmla="*/ 2085 h 4827"/>
                <a:gd name="T6" fmla="*/ 1190 w 3617"/>
                <a:gd name="T7" fmla="*/ 2679 h 4827"/>
                <a:gd name="T8" fmla="*/ 1969 w 3617"/>
                <a:gd name="T9" fmla="*/ 3877 h 4827"/>
                <a:gd name="T10" fmla="*/ 612 w 3617"/>
                <a:gd name="T11" fmla="*/ 2673 h 4827"/>
                <a:gd name="T12" fmla="*/ 3546 w 3617"/>
                <a:gd name="T13" fmla="*/ 1499 h 4827"/>
                <a:gd name="T14" fmla="*/ 2547 w 3617"/>
                <a:gd name="T15" fmla="*/ 3784 h 4827"/>
                <a:gd name="T16" fmla="*/ 1985 w 3617"/>
                <a:gd name="T17" fmla="*/ 2108 h 4827"/>
                <a:gd name="T18" fmla="*/ 2068 w 3617"/>
                <a:gd name="T19" fmla="*/ 3927 h 4827"/>
                <a:gd name="T20" fmla="*/ 3198 w 3617"/>
                <a:gd name="T21" fmla="*/ 3649 h 4827"/>
                <a:gd name="T22" fmla="*/ 1951 w 3617"/>
                <a:gd name="T23" fmla="*/ 4067 h 4827"/>
                <a:gd name="T24" fmla="*/ 2166 w 3617"/>
                <a:gd name="T25" fmla="*/ 4124 h 4827"/>
                <a:gd name="T26" fmla="*/ 2144 w 3617"/>
                <a:gd name="T27" fmla="*/ 4060 h 4827"/>
                <a:gd name="T28" fmla="*/ 2152 w 3617"/>
                <a:gd name="T29" fmla="*/ 3954 h 4827"/>
                <a:gd name="T30" fmla="*/ 2638 w 3617"/>
                <a:gd name="T31" fmla="*/ 3813 h 4827"/>
                <a:gd name="T32" fmla="*/ 2958 w 3617"/>
                <a:gd name="T33" fmla="*/ 4191 h 4827"/>
                <a:gd name="T34" fmla="*/ 2179 w 3617"/>
                <a:gd name="T35" fmla="*/ 4367 h 4827"/>
                <a:gd name="T36" fmla="*/ 2207 w 3617"/>
                <a:gd name="T37" fmla="*/ 4342 h 4827"/>
                <a:gd name="T38" fmla="*/ 2079 w 3617"/>
                <a:gd name="T39" fmla="*/ 4231 h 4827"/>
                <a:gd name="T40" fmla="*/ 2178 w 3617"/>
                <a:gd name="T41" fmla="*/ 4265 h 4827"/>
                <a:gd name="T42" fmla="*/ 3185 w 3617"/>
                <a:gd name="T43" fmla="*/ 3810 h 4827"/>
                <a:gd name="T44" fmla="*/ 2388 w 3617"/>
                <a:gd name="T45" fmla="*/ 4645 h 4827"/>
                <a:gd name="T46" fmla="*/ 2416 w 3617"/>
                <a:gd name="T47" fmla="*/ 4608 h 4827"/>
                <a:gd name="T48" fmla="*/ 2332 w 3617"/>
                <a:gd name="T49" fmla="*/ 4539 h 4827"/>
                <a:gd name="T50" fmla="*/ 2350 w 3617"/>
                <a:gd name="T51" fmla="*/ 4480 h 4827"/>
                <a:gd name="T52" fmla="*/ 3101 w 3617"/>
                <a:gd name="T53" fmla="*/ 4192 h 4827"/>
                <a:gd name="T54" fmla="*/ 3030 w 3617"/>
                <a:gd name="T55" fmla="*/ 4659 h 4827"/>
                <a:gd name="T56" fmla="*/ 2959 w 3617"/>
                <a:gd name="T57" fmla="*/ 4644 h 4827"/>
                <a:gd name="T58" fmla="*/ 2672 w 3617"/>
                <a:gd name="T59" fmla="*/ 4646 h 4827"/>
                <a:gd name="T60" fmla="*/ 2666 w 3617"/>
                <a:gd name="T61" fmla="*/ 4708 h 4827"/>
                <a:gd name="T62" fmla="*/ 2585 w 3617"/>
                <a:gd name="T63" fmla="*/ 4655 h 4827"/>
                <a:gd name="T64" fmla="*/ 2947 w 3617"/>
                <a:gd name="T65" fmla="*/ 4687 h 4827"/>
                <a:gd name="T66" fmla="*/ 2953 w 3617"/>
                <a:gd name="T67" fmla="*/ 4707 h 4827"/>
                <a:gd name="T68" fmla="*/ 2943 w 3617"/>
                <a:gd name="T69" fmla="*/ 4712 h 4827"/>
                <a:gd name="T70" fmla="*/ 2887 w 3617"/>
                <a:gd name="T71" fmla="*/ 4728 h 4827"/>
                <a:gd name="T72" fmla="*/ 2191 w 3617"/>
                <a:gd name="T73" fmla="*/ 4521 h 4827"/>
                <a:gd name="T74" fmla="*/ 2133 w 3617"/>
                <a:gd name="T75" fmla="*/ 4474 h 4827"/>
                <a:gd name="T76" fmla="*/ 2141 w 3617"/>
                <a:gd name="T77" fmla="*/ 4474 h 4827"/>
                <a:gd name="T78" fmla="*/ 2254 w 3617"/>
                <a:gd name="T79" fmla="*/ 4425 h 4827"/>
                <a:gd name="T80" fmla="*/ 2035 w 3617"/>
                <a:gd name="T81" fmla="*/ 4319 h 4827"/>
                <a:gd name="T82" fmla="*/ 2035 w 3617"/>
                <a:gd name="T83" fmla="*/ 4319 h 4827"/>
                <a:gd name="T84" fmla="*/ 1985 w 3617"/>
                <a:gd name="T85" fmla="*/ 4228 h 4827"/>
                <a:gd name="T86" fmla="*/ 1888 w 3617"/>
                <a:gd name="T87" fmla="*/ 3923 h 4827"/>
                <a:gd name="T88" fmla="*/ 1930 w 3617"/>
                <a:gd name="T89" fmla="*/ 3907 h 4827"/>
                <a:gd name="T90" fmla="*/ 3342 w 3617"/>
                <a:gd name="T91" fmla="*/ 725 h 4827"/>
                <a:gd name="T92" fmla="*/ 128 w 3617"/>
                <a:gd name="T93" fmla="*/ 1462 h 4827"/>
                <a:gd name="T94" fmla="*/ 1806 w 3617"/>
                <a:gd name="T95" fmla="*/ 3586 h 4827"/>
                <a:gd name="T96" fmla="*/ 2089 w 3617"/>
                <a:gd name="T97" fmla="*/ 4434 h 4827"/>
                <a:gd name="T98" fmla="*/ 3225 w 3617"/>
                <a:gd name="T99" fmla="*/ 4458 h 4827"/>
                <a:gd name="T100" fmla="*/ 3095 w 3617"/>
                <a:gd name="T101" fmla="*/ 3450 h 4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617" h="4827">
                  <a:moveTo>
                    <a:pt x="2967" y="3194"/>
                  </a:moveTo>
                  <a:cubicBezTo>
                    <a:pt x="2994" y="3289"/>
                    <a:pt x="3047" y="3381"/>
                    <a:pt x="3039" y="3483"/>
                  </a:cubicBezTo>
                  <a:cubicBezTo>
                    <a:pt x="3038" y="3484"/>
                    <a:pt x="3037" y="3486"/>
                    <a:pt x="3037" y="3488"/>
                  </a:cubicBezTo>
                  <a:cubicBezTo>
                    <a:pt x="3023" y="3586"/>
                    <a:pt x="2903" y="3633"/>
                    <a:pt x="2824" y="3672"/>
                  </a:cubicBezTo>
                  <a:cubicBezTo>
                    <a:pt x="2796" y="3686"/>
                    <a:pt x="2768" y="3699"/>
                    <a:pt x="2739" y="3712"/>
                  </a:cubicBezTo>
                  <a:cubicBezTo>
                    <a:pt x="2623" y="3336"/>
                    <a:pt x="2518" y="2954"/>
                    <a:pt x="2508" y="2558"/>
                  </a:cubicBezTo>
                  <a:cubicBezTo>
                    <a:pt x="2503" y="2389"/>
                    <a:pt x="2517" y="2221"/>
                    <a:pt x="2550" y="2059"/>
                  </a:cubicBezTo>
                  <a:cubicBezTo>
                    <a:pt x="2659" y="2032"/>
                    <a:pt x="2837" y="1969"/>
                    <a:pt x="2804" y="1832"/>
                  </a:cubicBezTo>
                  <a:cubicBezTo>
                    <a:pt x="2798" y="1805"/>
                    <a:pt x="2762" y="1814"/>
                    <a:pt x="2759" y="1838"/>
                  </a:cubicBezTo>
                  <a:cubicBezTo>
                    <a:pt x="2749" y="1939"/>
                    <a:pt x="2650" y="1976"/>
                    <a:pt x="2563" y="2000"/>
                  </a:cubicBezTo>
                  <a:cubicBezTo>
                    <a:pt x="2605" y="1821"/>
                    <a:pt x="2672" y="1649"/>
                    <a:pt x="2768" y="1488"/>
                  </a:cubicBezTo>
                  <a:cubicBezTo>
                    <a:pt x="2784" y="1460"/>
                    <a:pt x="2741" y="1436"/>
                    <a:pt x="2724" y="1463"/>
                  </a:cubicBezTo>
                  <a:cubicBezTo>
                    <a:pt x="2615" y="1636"/>
                    <a:pt x="2543" y="1822"/>
                    <a:pt x="2501" y="2014"/>
                  </a:cubicBezTo>
                  <a:cubicBezTo>
                    <a:pt x="2418" y="2032"/>
                    <a:pt x="2335" y="2039"/>
                    <a:pt x="2251" y="2044"/>
                  </a:cubicBezTo>
                  <a:cubicBezTo>
                    <a:pt x="2073" y="2054"/>
                    <a:pt x="1893" y="2049"/>
                    <a:pt x="1717" y="2085"/>
                  </a:cubicBezTo>
                  <a:cubicBezTo>
                    <a:pt x="1517" y="2126"/>
                    <a:pt x="1282" y="2260"/>
                    <a:pt x="1206" y="2459"/>
                  </a:cubicBezTo>
                  <a:cubicBezTo>
                    <a:pt x="1161" y="2426"/>
                    <a:pt x="1116" y="2395"/>
                    <a:pt x="1071" y="2364"/>
                  </a:cubicBezTo>
                  <a:cubicBezTo>
                    <a:pt x="1042" y="2344"/>
                    <a:pt x="1015" y="2391"/>
                    <a:pt x="1044" y="2411"/>
                  </a:cubicBezTo>
                  <a:cubicBezTo>
                    <a:pt x="1092" y="2445"/>
                    <a:pt x="1141" y="2479"/>
                    <a:pt x="1189" y="2514"/>
                  </a:cubicBezTo>
                  <a:cubicBezTo>
                    <a:pt x="1178" y="2565"/>
                    <a:pt x="1177" y="2621"/>
                    <a:pt x="1190" y="2679"/>
                  </a:cubicBezTo>
                  <a:cubicBezTo>
                    <a:pt x="1194" y="2698"/>
                    <a:pt x="1225" y="2694"/>
                    <a:pt x="1224" y="2675"/>
                  </a:cubicBezTo>
                  <a:cubicBezTo>
                    <a:pt x="1222" y="2631"/>
                    <a:pt x="1225" y="2588"/>
                    <a:pt x="1235" y="2547"/>
                  </a:cubicBezTo>
                  <a:cubicBezTo>
                    <a:pt x="1441" y="2698"/>
                    <a:pt x="1640" y="2859"/>
                    <a:pt x="1813" y="3047"/>
                  </a:cubicBezTo>
                  <a:cubicBezTo>
                    <a:pt x="2026" y="3278"/>
                    <a:pt x="2183" y="3543"/>
                    <a:pt x="2275" y="3843"/>
                  </a:cubicBezTo>
                  <a:cubicBezTo>
                    <a:pt x="2174" y="3858"/>
                    <a:pt x="2072" y="3867"/>
                    <a:pt x="1969" y="3877"/>
                  </a:cubicBezTo>
                  <a:cubicBezTo>
                    <a:pt x="1939" y="3791"/>
                    <a:pt x="1908" y="3705"/>
                    <a:pt x="1876" y="3619"/>
                  </a:cubicBezTo>
                  <a:cubicBezTo>
                    <a:pt x="1851" y="3552"/>
                    <a:pt x="1829" y="3478"/>
                    <a:pt x="1782" y="3422"/>
                  </a:cubicBezTo>
                  <a:cubicBezTo>
                    <a:pt x="1739" y="3373"/>
                    <a:pt x="1680" y="3348"/>
                    <a:pt x="1620" y="3324"/>
                  </a:cubicBezTo>
                  <a:cubicBezTo>
                    <a:pt x="1542" y="3293"/>
                    <a:pt x="1463" y="3261"/>
                    <a:pt x="1386" y="3225"/>
                  </a:cubicBezTo>
                  <a:cubicBezTo>
                    <a:pt x="1098" y="3089"/>
                    <a:pt x="828" y="2909"/>
                    <a:pt x="612" y="2673"/>
                  </a:cubicBezTo>
                  <a:cubicBezTo>
                    <a:pt x="184" y="2205"/>
                    <a:pt x="0" y="1452"/>
                    <a:pt x="389" y="901"/>
                  </a:cubicBezTo>
                  <a:cubicBezTo>
                    <a:pt x="488" y="760"/>
                    <a:pt x="618" y="643"/>
                    <a:pt x="753" y="537"/>
                  </a:cubicBezTo>
                  <a:cubicBezTo>
                    <a:pt x="892" y="429"/>
                    <a:pt x="1038" y="330"/>
                    <a:pt x="1195" y="249"/>
                  </a:cubicBezTo>
                  <a:cubicBezTo>
                    <a:pt x="1529" y="78"/>
                    <a:pt x="1915" y="33"/>
                    <a:pt x="2286" y="67"/>
                  </a:cubicBezTo>
                  <a:cubicBezTo>
                    <a:pt x="2980" y="129"/>
                    <a:pt x="3494" y="839"/>
                    <a:pt x="3546" y="1499"/>
                  </a:cubicBezTo>
                  <a:cubicBezTo>
                    <a:pt x="3576" y="1879"/>
                    <a:pt x="3463" y="2262"/>
                    <a:pt x="3225" y="2561"/>
                  </a:cubicBezTo>
                  <a:cubicBezTo>
                    <a:pt x="3126" y="2685"/>
                    <a:pt x="3005" y="2808"/>
                    <a:pt x="2962" y="2966"/>
                  </a:cubicBezTo>
                  <a:cubicBezTo>
                    <a:pt x="2942" y="3042"/>
                    <a:pt x="2946" y="3118"/>
                    <a:pt x="2967" y="3194"/>
                  </a:cubicBezTo>
                  <a:close/>
                  <a:moveTo>
                    <a:pt x="2701" y="3728"/>
                  </a:moveTo>
                  <a:cubicBezTo>
                    <a:pt x="2651" y="3749"/>
                    <a:pt x="2599" y="3767"/>
                    <a:pt x="2547" y="3784"/>
                  </a:cubicBezTo>
                  <a:cubicBezTo>
                    <a:pt x="2471" y="3807"/>
                    <a:pt x="2396" y="3824"/>
                    <a:pt x="2319" y="3836"/>
                  </a:cubicBezTo>
                  <a:cubicBezTo>
                    <a:pt x="2319" y="3835"/>
                    <a:pt x="2319" y="3834"/>
                    <a:pt x="2319" y="3832"/>
                  </a:cubicBezTo>
                  <a:cubicBezTo>
                    <a:pt x="2190" y="3253"/>
                    <a:pt x="1719" y="2831"/>
                    <a:pt x="1251" y="2492"/>
                  </a:cubicBezTo>
                  <a:cubicBezTo>
                    <a:pt x="1288" y="2391"/>
                    <a:pt x="1358" y="2306"/>
                    <a:pt x="1453" y="2244"/>
                  </a:cubicBezTo>
                  <a:cubicBezTo>
                    <a:pt x="1609" y="2141"/>
                    <a:pt x="1803" y="2117"/>
                    <a:pt x="1985" y="2108"/>
                  </a:cubicBezTo>
                  <a:cubicBezTo>
                    <a:pt x="2153" y="2099"/>
                    <a:pt x="2323" y="2103"/>
                    <a:pt x="2489" y="2072"/>
                  </a:cubicBezTo>
                  <a:cubicBezTo>
                    <a:pt x="2386" y="2619"/>
                    <a:pt x="2514" y="3215"/>
                    <a:pt x="2701" y="3728"/>
                  </a:cubicBezTo>
                  <a:close/>
                  <a:moveTo>
                    <a:pt x="2040" y="3918"/>
                  </a:moveTo>
                  <a:cubicBezTo>
                    <a:pt x="2048" y="3918"/>
                    <a:pt x="2055" y="3919"/>
                    <a:pt x="2062" y="3919"/>
                  </a:cubicBezTo>
                  <a:cubicBezTo>
                    <a:pt x="2063" y="3922"/>
                    <a:pt x="2065" y="3925"/>
                    <a:pt x="2068" y="3927"/>
                  </a:cubicBezTo>
                  <a:cubicBezTo>
                    <a:pt x="2068" y="3927"/>
                    <a:pt x="2068" y="3928"/>
                    <a:pt x="2069" y="3928"/>
                  </a:cubicBezTo>
                  <a:cubicBezTo>
                    <a:pt x="2059" y="3925"/>
                    <a:pt x="2050" y="3921"/>
                    <a:pt x="2040" y="3918"/>
                  </a:cubicBezTo>
                  <a:close/>
                  <a:moveTo>
                    <a:pt x="3092" y="3515"/>
                  </a:moveTo>
                  <a:cubicBezTo>
                    <a:pt x="3093" y="3509"/>
                    <a:pt x="3094" y="3504"/>
                    <a:pt x="3094" y="3498"/>
                  </a:cubicBezTo>
                  <a:cubicBezTo>
                    <a:pt x="3163" y="3514"/>
                    <a:pt x="3198" y="3581"/>
                    <a:pt x="3198" y="3649"/>
                  </a:cubicBezTo>
                  <a:cubicBezTo>
                    <a:pt x="3198" y="3720"/>
                    <a:pt x="3152" y="3780"/>
                    <a:pt x="3099" y="3824"/>
                  </a:cubicBezTo>
                  <a:cubicBezTo>
                    <a:pt x="2972" y="3929"/>
                    <a:pt x="2795" y="3986"/>
                    <a:pt x="2643" y="4044"/>
                  </a:cubicBezTo>
                  <a:cubicBezTo>
                    <a:pt x="2493" y="4101"/>
                    <a:pt x="2329" y="4181"/>
                    <a:pt x="2165" y="4175"/>
                  </a:cubicBezTo>
                  <a:cubicBezTo>
                    <a:pt x="2076" y="4172"/>
                    <a:pt x="1979" y="4126"/>
                    <a:pt x="1926" y="4055"/>
                  </a:cubicBezTo>
                  <a:cubicBezTo>
                    <a:pt x="1935" y="4059"/>
                    <a:pt x="1943" y="4063"/>
                    <a:pt x="1951" y="4067"/>
                  </a:cubicBezTo>
                  <a:cubicBezTo>
                    <a:pt x="1946" y="4069"/>
                    <a:pt x="1943" y="4077"/>
                    <a:pt x="1949" y="4081"/>
                  </a:cubicBezTo>
                  <a:cubicBezTo>
                    <a:pt x="2022" y="4121"/>
                    <a:pt x="2097" y="4145"/>
                    <a:pt x="2178" y="4164"/>
                  </a:cubicBezTo>
                  <a:cubicBezTo>
                    <a:pt x="2191" y="4167"/>
                    <a:pt x="2195" y="4149"/>
                    <a:pt x="2183" y="4145"/>
                  </a:cubicBezTo>
                  <a:cubicBezTo>
                    <a:pt x="2179" y="4143"/>
                    <a:pt x="2174" y="4141"/>
                    <a:pt x="2170" y="4139"/>
                  </a:cubicBezTo>
                  <a:cubicBezTo>
                    <a:pt x="2173" y="4134"/>
                    <a:pt x="2172" y="4127"/>
                    <a:pt x="2166" y="4124"/>
                  </a:cubicBezTo>
                  <a:cubicBezTo>
                    <a:pt x="2122" y="4105"/>
                    <a:pt x="2079" y="4085"/>
                    <a:pt x="2035" y="4065"/>
                  </a:cubicBezTo>
                  <a:cubicBezTo>
                    <a:pt x="2074" y="4078"/>
                    <a:pt x="2113" y="4093"/>
                    <a:pt x="2151" y="4109"/>
                  </a:cubicBezTo>
                  <a:cubicBezTo>
                    <a:pt x="2165" y="4115"/>
                    <a:pt x="2177" y="4095"/>
                    <a:pt x="2163" y="4088"/>
                  </a:cubicBezTo>
                  <a:cubicBezTo>
                    <a:pt x="2119" y="4065"/>
                    <a:pt x="2075" y="4043"/>
                    <a:pt x="2031" y="4020"/>
                  </a:cubicBezTo>
                  <a:cubicBezTo>
                    <a:pt x="2069" y="4033"/>
                    <a:pt x="2107" y="4047"/>
                    <a:pt x="2144" y="4060"/>
                  </a:cubicBezTo>
                  <a:cubicBezTo>
                    <a:pt x="2159" y="4065"/>
                    <a:pt x="2164" y="4043"/>
                    <a:pt x="2151" y="4037"/>
                  </a:cubicBezTo>
                  <a:cubicBezTo>
                    <a:pt x="2076" y="4009"/>
                    <a:pt x="2004" y="3973"/>
                    <a:pt x="1937" y="3930"/>
                  </a:cubicBezTo>
                  <a:cubicBezTo>
                    <a:pt x="2005" y="3949"/>
                    <a:pt x="2072" y="3970"/>
                    <a:pt x="2138" y="3995"/>
                  </a:cubicBezTo>
                  <a:cubicBezTo>
                    <a:pt x="2149" y="4000"/>
                    <a:pt x="2157" y="3983"/>
                    <a:pt x="2149" y="3977"/>
                  </a:cubicBezTo>
                  <a:cubicBezTo>
                    <a:pt x="2158" y="3974"/>
                    <a:pt x="2160" y="3960"/>
                    <a:pt x="2152" y="3954"/>
                  </a:cubicBezTo>
                  <a:cubicBezTo>
                    <a:pt x="2141" y="3947"/>
                    <a:pt x="2131" y="3940"/>
                    <a:pt x="2120" y="3932"/>
                  </a:cubicBezTo>
                  <a:cubicBezTo>
                    <a:pt x="2137" y="3935"/>
                    <a:pt x="2153" y="3938"/>
                    <a:pt x="2169" y="3943"/>
                  </a:cubicBezTo>
                  <a:cubicBezTo>
                    <a:pt x="2185" y="3947"/>
                    <a:pt x="2192" y="3923"/>
                    <a:pt x="2176" y="3918"/>
                  </a:cubicBezTo>
                  <a:cubicBezTo>
                    <a:pt x="2174" y="3918"/>
                    <a:pt x="2171" y="3917"/>
                    <a:pt x="2169" y="3916"/>
                  </a:cubicBezTo>
                  <a:cubicBezTo>
                    <a:pt x="2329" y="3906"/>
                    <a:pt x="2492" y="3865"/>
                    <a:pt x="2638" y="3813"/>
                  </a:cubicBezTo>
                  <a:cubicBezTo>
                    <a:pt x="2739" y="3776"/>
                    <a:pt x="2839" y="3732"/>
                    <a:pt x="2932" y="3678"/>
                  </a:cubicBezTo>
                  <a:cubicBezTo>
                    <a:pt x="2995" y="3642"/>
                    <a:pt x="3055" y="3601"/>
                    <a:pt x="3077" y="3534"/>
                  </a:cubicBezTo>
                  <a:cubicBezTo>
                    <a:pt x="3084" y="3531"/>
                    <a:pt x="3090" y="3525"/>
                    <a:pt x="3092" y="3515"/>
                  </a:cubicBezTo>
                  <a:moveTo>
                    <a:pt x="3170" y="4107"/>
                  </a:moveTo>
                  <a:cubicBezTo>
                    <a:pt x="3105" y="4144"/>
                    <a:pt x="3028" y="4165"/>
                    <a:pt x="2958" y="4191"/>
                  </a:cubicBezTo>
                  <a:cubicBezTo>
                    <a:pt x="2879" y="4221"/>
                    <a:pt x="2801" y="4250"/>
                    <a:pt x="2722" y="4280"/>
                  </a:cubicBezTo>
                  <a:cubicBezTo>
                    <a:pt x="2583" y="4332"/>
                    <a:pt x="2427" y="4414"/>
                    <a:pt x="2275" y="4424"/>
                  </a:cubicBezTo>
                  <a:cubicBezTo>
                    <a:pt x="2278" y="4419"/>
                    <a:pt x="2277" y="4413"/>
                    <a:pt x="2271" y="4411"/>
                  </a:cubicBezTo>
                  <a:cubicBezTo>
                    <a:pt x="2217" y="4393"/>
                    <a:pt x="2164" y="4373"/>
                    <a:pt x="2112" y="4351"/>
                  </a:cubicBezTo>
                  <a:cubicBezTo>
                    <a:pt x="2134" y="4356"/>
                    <a:pt x="2157" y="4361"/>
                    <a:pt x="2179" y="4367"/>
                  </a:cubicBezTo>
                  <a:cubicBezTo>
                    <a:pt x="2203" y="4375"/>
                    <a:pt x="2227" y="4382"/>
                    <a:pt x="2251" y="4388"/>
                  </a:cubicBezTo>
                  <a:cubicBezTo>
                    <a:pt x="2262" y="4390"/>
                    <a:pt x="2266" y="4375"/>
                    <a:pt x="2256" y="4371"/>
                  </a:cubicBezTo>
                  <a:cubicBezTo>
                    <a:pt x="2234" y="4364"/>
                    <a:pt x="2212" y="4357"/>
                    <a:pt x="2190" y="4351"/>
                  </a:cubicBezTo>
                  <a:cubicBezTo>
                    <a:pt x="2156" y="4339"/>
                    <a:pt x="2122" y="4325"/>
                    <a:pt x="2090" y="4310"/>
                  </a:cubicBezTo>
                  <a:cubicBezTo>
                    <a:pt x="2129" y="4320"/>
                    <a:pt x="2168" y="4331"/>
                    <a:pt x="2207" y="4342"/>
                  </a:cubicBezTo>
                  <a:cubicBezTo>
                    <a:pt x="2215" y="4344"/>
                    <a:pt x="2221" y="4332"/>
                    <a:pt x="2213" y="4327"/>
                  </a:cubicBezTo>
                  <a:cubicBezTo>
                    <a:pt x="2169" y="4304"/>
                    <a:pt x="2126" y="4281"/>
                    <a:pt x="2083" y="4257"/>
                  </a:cubicBezTo>
                  <a:cubicBezTo>
                    <a:pt x="2113" y="4270"/>
                    <a:pt x="2145" y="4282"/>
                    <a:pt x="2177" y="4293"/>
                  </a:cubicBezTo>
                  <a:cubicBezTo>
                    <a:pt x="2187" y="4296"/>
                    <a:pt x="2194" y="4280"/>
                    <a:pt x="2184" y="4276"/>
                  </a:cubicBezTo>
                  <a:cubicBezTo>
                    <a:pt x="2150" y="4258"/>
                    <a:pt x="2115" y="4243"/>
                    <a:pt x="2079" y="4231"/>
                  </a:cubicBezTo>
                  <a:cubicBezTo>
                    <a:pt x="2062" y="4223"/>
                    <a:pt x="2045" y="4214"/>
                    <a:pt x="2029" y="4205"/>
                  </a:cubicBezTo>
                  <a:cubicBezTo>
                    <a:pt x="2038" y="4207"/>
                    <a:pt x="2047" y="4208"/>
                    <a:pt x="2056" y="4210"/>
                  </a:cubicBezTo>
                  <a:cubicBezTo>
                    <a:pt x="2073" y="4215"/>
                    <a:pt x="2090" y="4219"/>
                    <a:pt x="2107" y="4222"/>
                  </a:cubicBezTo>
                  <a:cubicBezTo>
                    <a:pt x="2123" y="4227"/>
                    <a:pt x="2148" y="4235"/>
                    <a:pt x="2165" y="4238"/>
                  </a:cubicBezTo>
                  <a:cubicBezTo>
                    <a:pt x="2162" y="4248"/>
                    <a:pt x="2166" y="4257"/>
                    <a:pt x="2178" y="4265"/>
                  </a:cubicBezTo>
                  <a:cubicBezTo>
                    <a:pt x="2182" y="4267"/>
                    <a:pt x="2186" y="4267"/>
                    <a:pt x="2189" y="4265"/>
                  </a:cubicBezTo>
                  <a:cubicBezTo>
                    <a:pt x="2205" y="4256"/>
                    <a:pt x="2209" y="4241"/>
                    <a:pt x="2198" y="4228"/>
                  </a:cubicBezTo>
                  <a:cubicBezTo>
                    <a:pt x="2363" y="4224"/>
                    <a:pt x="2532" y="4143"/>
                    <a:pt x="2679" y="4086"/>
                  </a:cubicBezTo>
                  <a:cubicBezTo>
                    <a:pt x="2788" y="4044"/>
                    <a:pt x="2897" y="3999"/>
                    <a:pt x="3001" y="3946"/>
                  </a:cubicBezTo>
                  <a:cubicBezTo>
                    <a:pt x="3068" y="3911"/>
                    <a:pt x="3136" y="3869"/>
                    <a:pt x="3185" y="3810"/>
                  </a:cubicBezTo>
                  <a:cubicBezTo>
                    <a:pt x="3294" y="3882"/>
                    <a:pt x="3287" y="4042"/>
                    <a:pt x="3170" y="4107"/>
                  </a:cubicBezTo>
                  <a:moveTo>
                    <a:pt x="3227" y="4398"/>
                  </a:moveTo>
                  <a:cubicBezTo>
                    <a:pt x="3106" y="4470"/>
                    <a:pt x="2951" y="4496"/>
                    <a:pt x="2817" y="4535"/>
                  </a:cubicBezTo>
                  <a:cubicBezTo>
                    <a:pt x="2685" y="4574"/>
                    <a:pt x="2548" y="4628"/>
                    <a:pt x="2410" y="4643"/>
                  </a:cubicBezTo>
                  <a:cubicBezTo>
                    <a:pt x="2402" y="4644"/>
                    <a:pt x="2395" y="4645"/>
                    <a:pt x="2388" y="4645"/>
                  </a:cubicBezTo>
                  <a:cubicBezTo>
                    <a:pt x="2389" y="4640"/>
                    <a:pt x="2387" y="4635"/>
                    <a:pt x="2381" y="4634"/>
                  </a:cubicBezTo>
                  <a:cubicBezTo>
                    <a:pt x="2340" y="4621"/>
                    <a:pt x="2299" y="4608"/>
                    <a:pt x="2257" y="4595"/>
                  </a:cubicBezTo>
                  <a:cubicBezTo>
                    <a:pt x="2255" y="4595"/>
                    <a:pt x="2253" y="4595"/>
                    <a:pt x="2252" y="4596"/>
                  </a:cubicBezTo>
                  <a:cubicBezTo>
                    <a:pt x="2243" y="4593"/>
                    <a:pt x="2234" y="4589"/>
                    <a:pt x="2225" y="4584"/>
                  </a:cubicBezTo>
                  <a:cubicBezTo>
                    <a:pt x="2289" y="4589"/>
                    <a:pt x="2352" y="4597"/>
                    <a:pt x="2416" y="4608"/>
                  </a:cubicBezTo>
                  <a:cubicBezTo>
                    <a:pt x="2430" y="4610"/>
                    <a:pt x="2436" y="4590"/>
                    <a:pt x="2422" y="4586"/>
                  </a:cubicBezTo>
                  <a:cubicBezTo>
                    <a:pt x="2417" y="4584"/>
                    <a:pt x="2412" y="4583"/>
                    <a:pt x="2407" y="4581"/>
                  </a:cubicBezTo>
                  <a:cubicBezTo>
                    <a:pt x="2414" y="4577"/>
                    <a:pt x="2415" y="4566"/>
                    <a:pt x="2405" y="4564"/>
                  </a:cubicBezTo>
                  <a:cubicBezTo>
                    <a:pt x="2359" y="4554"/>
                    <a:pt x="2313" y="4541"/>
                    <a:pt x="2268" y="4526"/>
                  </a:cubicBezTo>
                  <a:cubicBezTo>
                    <a:pt x="2289" y="4530"/>
                    <a:pt x="2310" y="4535"/>
                    <a:pt x="2332" y="4539"/>
                  </a:cubicBezTo>
                  <a:cubicBezTo>
                    <a:pt x="2344" y="4542"/>
                    <a:pt x="2348" y="4525"/>
                    <a:pt x="2337" y="4521"/>
                  </a:cubicBezTo>
                  <a:cubicBezTo>
                    <a:pt x="2303" y="4508"/>
                    <a:pt x="2269" y="4495"/>
                    <a:pt x="2235" y="4482"/>
                  </a:cubicBezTo>
                  <a:cubicBezTo>
                    <a:pt x="2279" y="4489"/>
                    <a:pt x="2324" y="4497"/>
                    <a:pt x="2368" y="4506"/>
                  </a:cubicBezTo>
                  <a:cubicBezTo>
                    <a:pt x="2380" y="4509"/>
                    <a:pt x="2384" y="4493"/>
                    <a:pt x="2373" y="4488"/>
                  </a:cubicBezTo>
                  <a:cubicBezTo>
                    <a:pt x="2365" y="4485"/>
                    <a:pt x="2358" y="4482"/>
                    <a:pt x="2350" y="4480"/>
                  </a:cubicBezTo>
                  <a:cubicBezTo>
                    <a:pt x="2346" y="4478"/>
                    <a:pt x="2343" y="4480"/>
                    <a:pt x="2341" y="4483"/>
                  </a:cubicBezTo>
                  <a:cubicBezTo>
                    <a:pt x="2322" y="4480"/>
                    <a:pt x="2304" y="4477"/>
                    <a:pt x="2286" y="4474"/>
                  </a:cubicBezTo>
                  <a:cubicBezTo>
                    <a:pt x="2348" y="4469"/>
                    <a:pt x="2409" y="4450"/>
                    <a:pt x="2467" y="4430"/>
                  </a:cubicBezTo>
                  <a:cubicBezTo>
                    <a:pt x="2573" y="4392"/>
                    <a:pt x="2678" y="4351"/>
                    <a:pt x="2783" y="4311"/>
                  </a:cubicBezTo>
                  <a:cubicBezTo>
                    <a:pt x="2889" y="4272"/>
                    <a:pt x="2995" y="4232"/>
                    <a:pt x="3101" y="4192"/>
                  </a:cubicBezTo>
                  <a:cubicBezTo>
                    <a:pt x="3165" y="4167"/>
                    <a:pt x="3236" y="4140"/>
                    <a:pt x="3278" y="4082"/>
                  </a:cubicBezTo>
                  <a:cubicBezTo>
                    <a:pt x="3425" y="4156"/>
                    <a:pt x="3334" y="4334"/>
                    <a:pt x="3227" y="4398"/>
                  </a:cubicBezTo>
                  <a:moveTo>
                    <a:pt x="3091" y="4609"/>
                  </a:moveTo>
                  <a:cubicBezTo>
                    <a:pt x="3073" y="4629"/>
                    <a:pt x="3053" y="4647"/>
                    <a:pt x="3031" y="4664"/>
                  </a:cubicBezTo>
                  <a:cubicBezTo>
                    <a:pt x="3031" y="4662"/>
                    <a:pt x="3031" y="4661"/>
                    <a:pt x="3030" y="4659"/>
                  </a:cubicBezTo>
                  <a:cubicBezTo>
                    <a:pt x="3029" y="4657"/>
                    <a:pt x="3028" y="4654"/>
                    <a:pt x="3027" y="4651"/>
                  </a:cubicBezTo>
                  <a:cubicBezTo>
                    <a:pt x="3026" y="4647"/>
                    <a:pt x="3023" y="4643"/>
                    <a:pt x="3019" y="4642"/>
                  </a:cubicBezTo>
                  <a:cubicBezTo>
                    <a:pt x="3016" y="4642"/>
                    <a:pt x="3013" y="4642"/>
                    <a:pt x="3010" y="4641"/>
                  </a:cubicBezTo>
                  <a:cubicBezTo>
                    <a:pt x="3002" y="4640"/>
                    <a:pt x="2996" y="4646"/>
                    <a:pt x="2995" y="4653"/>
                  </a:cubicBezTo>
                  <a:cubicBezTo>
                    <a:pt x="2986" y="4644"/>
                    <a:pt x="2974" y="4641"/>
                    <a:pt x="2959" y="4644"/>
                  </a:cubicBezTo>
                  <a:cubicBezTo>
                    <a:pt x="2939" y="4642"/>
                    <a:pt x="2920" y="4640"/>
                    <a:pt x="2900" y="4638"/>
                  </a:cubicBezTo>
                  <a:cubicBezTo>
                    <a:pt x="2890" y="4636"/>
                    <a:pt x="2886" y="4648"/>
                    <a:pt x="2890" y="4656"/>
                  </a:cubicBezTo>
                  <a:cubicBezTo>
                    <a:pt x="2864" y="4653"/>
                    <a:pt x="2839" y="4650"/>
                    <a:pt x="2813" y="4648"/>
                  </a:cubicBezTo>
                  <a:cubicBezTo>
                    <a:pt x="2805" y="4647"/>
                    <a:pt x="2801" y="4655"/>
                    <a:pt x="2802" y="4662"/>
                  </a:cubicBezTo>
                  <a:cubicBezTo>
                    <a:pt x="2759" y="4655"/>
                    <a:pt x="2716" y="4650"/>
                    <a:pt x="2672" y="4646"/>
                  </a:cubicBezTo>
                  <a:cubicBezTo>
                    <a:pt x="2659" y="4645"/>
                    <a:pt x="2659" y="4663"/>
                    <a:pt x="2669" y="4667"/>
                  </a:cubicBezTo>
                  <a:cubicBezTo>
                    <a:pt x="2679" y="4671"/>
                    <a:pt x="2689" y="4675"/>
                    <a:pt x="2700" y="4678"/>
                  </a:cubicBezTo>
                  <a:cubicBezTo>
                    <a:pt x="2665" y="4673"/>
                    <a:pt x="2631" y="4668"/>
                    <a:pt x="2597" y="4664"/>
                  </a:cubicBezTo>
                  <a:cubicBezTo>
                    <a:pt x="2586" y="4662"/>
                    <a:pt x="2582" y="4676"/>
                    <a:pt x="2592" y="4681"/>
                  </a:cubicBezTo>
                  <a:cubicBezTo>
                    <a:pt x="2617" y="4691"/>
                    <a:pt x="2642" y="4700"/>
                    <a:pt x="2666" y="4708"/>
                  </a:cubicBezTo>
                  <a:cubicBezTo>
                    <a:pt x="2619" y="4701"/>
                    <a:pt x="2571" y="4693"/>
                    <a:pt x="2523" y="4686"/>
                  </a:cubicBezTo>
                  <a:cubicBezTo>
                    <a:pt x="2515" y="4685"/>
                    <a:pt x="2512" y="4697"/>
                    <a:pt x="2520" y="4698"/>
                  </a:cubicBezTo>
                  <a:cubicBezTo>
                    <a:pt x="2604" y="4712"/>
                    <a:pt x="2689" y="4726"/>
                    <a:pt x="2773" y="4740"/>
                  </a:cubicBezTo>
                  <a:cubicBezTo>
                    <a:pt x="2668" y="4742"/>
                    <a:pt x="2559" y="4718"/>
                    <a:pt x="2459" y="4687"/>
                  </a:cubicBezTo>
                  <a:cubicBezTo>
                    <a:pt x="2502" y="4679"/>
                    <a:pt x="2544" y="4667"/>
                    <a:pt x="2585" y="4655"/>
                  </a:cubicBezTo>
                  <a:cubicBezTo>
                    <a:pt x="2688" y="4626"/>
                    <a:pt x="2790" y="4595"/>
                    <a:pt x="2892" y="4566"/>
                  </a:cubicBezTo>
                  <a:cubicBezTo>
                    <a:pt x="2975" y="4541"/>
                    <a:pt x="3072" y="4521"/>
                    <a:pt x="3161" y="4487"/>
                  </a:cubicBezTo>
                  <a:cubicBezTo>
                    <a:pt x="3142" y="4529"/>
                    <a:pt x="3125" y="4571"/>
                    <a:pt x="3091" y="4609"/>
                  </a:cubicBezTo>
                  <a:close/>
                  <a:moveTo>
                    <a:pt x="2953" y="4707"/>
                  </a:moveTo>
                  <a:cubicBezTo>
                    <a:pt x="2958" y="4701"/>
                    <a:pt x="2957" y="4690"/>
                    <a:pt x="2947" y="4687"/>
                  </a:cubicBezTo>
                  <a:cubicBezTo>
                    <a:pt x="2943" y="4686"/>
                    <a:pt x="2940" y="4685"/>
                    <a:pt x="2936" y="4684"/>
                  </a:cubicBezTo>
                  <a:cubicBezTo>
                    <a:pt x="2950" y="4686"/>
                    <a:pt x="2964" y="4687"/>
                    <a:pt x="2977" y="4689"/>
                  </a:cubicBezTo>
                  <a:cubicBezTo>
                    <a:pt x="2986" y="4689"/>
                    <a:pt x="2991" y="4679"/>
                    <a:pt x="2988" y="4672"/>
                  </a:cubicBezTo>
                  <a:cubicBezTo>
                    <a:pt x="2997" y="4673"/>
                    <a:pt x="3005" y="4674"/>
                    <a:pt x="3014" y="4675"/>
                  </a:cubicBezTo>
                  <a:cubicBezTo>
                    <a:pt x="2995" y="4688"/>
                    <a:pt x="2974" y="4699"/>
                    <a:pt x="2953" y="4707"/>
                  </a:cubicBezTo>
                  <a:close/>
                  <a:moveTo>
                    <a:pt x="2904" y="4724"/>
                  </a:moveTo>
                  <a:cubicBezTo>
                    <a:pt x="2907" y="4718"/>
                    <a:pt x="2906" y="4711"/>
                    <a:pt x="2899" y="4709"/>
                  </a:cubicBezTo>
                  <a:cubicBezTo>
                    <a:pt x="2852" y="4701"/>
                    <a:pt x="2806" y="4690"/>
                    <a:pt x="2761" y="4676"/>
                  </a:cubicBezTo>
                  <a:cubicBezTo>
                    <a:pt x="2822" y="4684"/>
                    <a:pt x="2881" y="4695"/>
                    <a:pt x="2940" y="4711"/>
                  </a:cubicBezTo>
                  <a:cubicBezTo>
                    <a:pt x="2941" y="4712"/>
                    <a:pt x="2942" y="4712"/>
                    <a:pt x="2943" y="4712"/>
                  </a:cubicBezTo>
                  <a:cubicBezTo>
                    <a:pt x="2934" y="4715"/>
                    <a:pt x="2925" y="4718"/>
                    <a:pt x="2916" y="4721"/>
                  </a:cubicBezTo>
                  <a:cubicBezTo>
                    <a:pt x="2912" y="4722"/>
                    <a:pt x="2908" y="4723"/>
                    <a:pt x="2904" y="4724"/>
                  </a:cubicBezTo>
                  <a:close/>
                  <a:moveTo>
                    <a:pt x="2849" y="4735"/>
                  </a:moveTo>
                  <a:cubicBezTo>
                    <a:pt x="2793" y="4725"/>
                    <a:pt x="2738" y="4711"/>
                    <a:pt x="2685" y="4694"/>
                  </a:cubicBezTo>
                  <a:cubicBezTo>
                    <a:pt x="2752" y="4705"/>
                    <a:pt x="2820" y="4716"/>
                    <a:pt x="2887" y="4728"/>
                  </a:cubicBezTo>
                  <a:cubicBezTo>
                    <a:pt x="2874" y="4731"/>
                    <a:pt x="2862" y="4733"/>
                    <a:pt x="2849" y="4735"/>
                  </a:cubicBezTo>
                  <a:close/>
                  <a:moveTo>
                    <a:pt x="2177" y="4557"/>
                  </a:moveTo>
                  <a:cubicBezTo>
                    <a:pt x="2164" y="4540"/>
                    <a:pt x="2152" y="4521"/>
                    <a:pt x="2143" y="4499"/>
                  </a:cubicBezTo>
                  <a:cubicBezTo>
                    <a:pt x="2160" y="4507"/>
                    <a:pt x="2177" y="4515"/>
                    <a:pt x="2195" y="4522"/>
                  </a:cubicBezTo>
                  <a:cubicBezTo>
                    <a:pt x="2194" y="4522"/>
                    <a:pt x="2192" y="4522"/>
                    <a:pt x="2191" y="4521"/>
                  </a:cubicBezTo>
                  <a:cubicBezTo>
                    <a:pt x="2177" y="4518"/>
                    <a:pt x="2171" y="4539"/>
                    <a:pt x="2185" y="4542"/>
                  </a:cubicBezTo>
                  <a:cubicBezTo>
                    <a:pt x="2209" y="4550"/>
                    <a:pt x="2234" y="4557"/>
                    <a:pt x="2259" y="4564"/>
                  </a:cubicBezTo>
                  <a:cubicBezTo>
                    <a:pt x="2232" y="4561"/>
                    <a:pt x="2204" y="4559"/>
                    <a:pt x="2177" y="4557"/>
                  </a:cubicBezTo>
                  <a:cubicBezTo>
                    <a:pt x="2177" y="4557"/>
                    <a:pt x="2177" y="4557"/>
                    <a:pt x="2177" y="4557"/>
                  </a:cubicBezTo>
                  <a:close/>
                  <a:moveTo>
                    <a:pt x="2133" y="4474"/>
                  </a:moveTo>
                  <a:cubicBezTo>
                    <a:pt x="2131" y="4467"/>
                    <a:pt x="2129" y="4460"/>
                    <a:pt x="2127" y="4453"/>
                  </a:cubicBezTo>
                  <a:cubicBezTo>
                    <a:pt x="2130" y="4454"/>
                    <a:pt x="2134" y="4456"/>
                    <a:pt x="2138" y="4457"/>
                  </a:cubicBezTo>
                  <a:cubicBezTo>
                    <a:pt x="2137" y="4461"/>
                    <a:pt x="2139" y="4465"/>
                    <a:pt x="2144" y="4467"/>
                  </a:cubicBezTo>
                  <a:cubicBezTo>
                    <a:pt x="2162" y="4474"/>
                    <a:pt x="2180" y="4481"/>
                    <a:pt x="2199" y="4488"/>
                  </a:cubicBezTo>
                  <a:cubicBezTo>
                    <a:pt x="2179" y="4483"/>
                    <a:pt x="2160" y="4479"/>
                    <a:pt x="2141" y="4474"/>
                  </a:cubicBezTo>
                  <a:cubicBezTo>
                    <a:pt x="2138" y="4473"/>
                    <a:pt x="2135" y="4473"/>
                    <a:pt x="2133" y="4474"/>
                  </a:cubicBezTo>
                  <a:close/>
                  <a:moveTo>
                    <a:pt x="2254" y="4425"/>
                  </a:moveTo>
                  <a:cubicBezTo>
                    <a:pt x="2254" y="4425"/>
                    <a:pt x="2254" y="4425"/>
                    <a:pt x="2253" y="4425"/>
                  </a:cubicBezTo>
                  <a:cubicBezTo>
                    <a:pt x="2197" y="4425"/>
                    <a:pt x="2147" y="4410"/>
                    <a:pt x="2105" y="4382"/>
                  </a:cubicBezTo>
                  <a:cubicBezTo>
                    <a:pt x="2154" y="4400"/>
                    <a:pt x="2203" y="4414"/>
                    <a:pt x="2254" y="4425"/>
                  </a:cubicBezTo>
                  <a:close/>
                  <a:moveTo>
                    <a:pt x="2077" y="4361"/>
                  </a:moveTo>
                  <a:cubicBezTo>
                    <a:pt x="2074" y="4359"/>
                    <a:pt x="2071" y="4356"/>
                    <a:pt x="2068" y="4354"/>
                  </a:cubicBezTo>
                  <a:cubicBezTo>
                    <a:pt x="2088" y="4362"/>
                    <a:pt x="2108" y="4371"/>
                    <a:pt x="2128" y="4379"/>
                  </a:cubicBezTo>
                  <a:cubicBezTo>
                    <a:pt x="2111" y="4373"/>
                    <a:pt x="2094" y="4368"/>
                    <a:pt x="2077" y="4361"/>
                  </a:cubicBezTo>
                  <a:close/>
                  <a:moveTo>
                    <a:pt x="2035" y="4319"/>
                  </a:moveTo>
                  <a:cubicBezTo>
                    <a:pt x="2027" y="4309"/>
                    <a:pt x="2020" y="4298"/>
                    <a:pt x="2013" y="4287"/>
                  </a:cubicBezTo>
                  <a:cubicBezTo>
                    <a:pt x="2014" y="4288"/>
                    <a:pt x="2014" y="4288"/>
                    <a:pt x="2015" y="4289"/>
                  </a:cubicBezTo>
                  <a:cubicBezTo>
                    <a:pt x="2037" y="4303"/>
                    <a:pt x="2060" y="4315"/>
                    <a:pt x="2083" y="4326"/>
                  </a:cubicBezTo>
                  <a:cubicBezTo>
                    <a:pt x="2067" y="4324"/>
                    <a:pt x="2052" y="4321"/>
                    <a:pt x="2036" y="4319"/>
                  </a:cubicBezTo>
                  <a:cubicBezTo>
                    <a:pt x="2036" y="4319"/>
                    <a:pt x="2036" y="4319"/>
                    <a:pt x="2035" y="4319"/>
                  </a:cubicBezTo>
                  <a:close/>
                  <a:moveTo>
                    <a:pt x="1985" y="4228"/>
                  </a:moveTo>
                  <a:cubicBezTo>
                    <a:pt x="2035" y="4254"/>
                    <a:pt x="2086" y="4280"/>
                    <a:pt x="2137" y="4306"/>
                  </a:cubicBezTo>
                  <a:cubicBezTo>
                    <a:pt x="2099" y="4295"/>
                    <a:pt x="2060" y="4284"/>
                    <a:pt x="2022" y="4273"/>
                  </a:cubicBezTo>
                  <a:cubicBezTo>
                    <a:pt x="2014" y="4271"/>
                    <a:pt x="2010" y="4279"/>
                    <a:pt x="2012" y="4285"/>
                  </a:cubicBezTo>
                  <a:cubicBezTo>
                    <a:pt x="2001" y="4267"/>
                    <a:pt x="1992" y="4248"/>
                    <a:pt x="1985" y="4228"/>
                  </a:cubicBezTo>
                  <a:moveTo>
                    <a:pt x="1897" y="3999"/>
                  </a:moveTo>
                  <a:cubicBezTo>
                    <a:pt x="1894" y="3992"/>
                    <a:pt x="1892" y="3985"/>
                    <a:pt x="1891" y="3978"/>
                  </a:cubicBezTo>
                  <a:cubicBezTo>
                    <a:pt x="1921" y="3993"/>
                    <a:pt x="1951" y="4009"/>
                    <a:pt x="1981" y="4024"/>
                  </a:cubicBezTo>
                  <a:cubicBezTo>
                    <a:pt x="1953" y="4015"/>
                    <a:pt x="1925" y="4006"/>
                    <a:pt x="1897" y="3999"/>
                  </a:cubicBezTo>
                  <a:close/>
                  <a:moveTo>
                    <a:pt x="1888" y="3923"/>
                  </a:moveTo>
                  <a:cubicBezTo>
                    <a:pt x="1913" y="3941"/>
                    <a:pt x="1939" y="3957"/>
                    <a:pt x="1965" y="3973"/>
                  </a:cubicBezTo>
                  <a:cubicBezTo>
                    <a:pt x="1939" y="3964"/>
                    <a:pt x="1913" y="3955"/>
                    <a:pt x="1887" y="3945"/>
                  </a:cubicBezTo>
                  <a:cubicBezTo>
                    <a:pt x="1887" y="3938"/>
                    <a:pt x="1888" y="3931"/>
                    <a:pt x="1888" y="3923"/>
                  </a:cubicBezTo>
                  <a:moveTo>
                    <a:pt x="1909" y="3853"/>
                  </a:moveTo>
                  <a:cubicBezTo>
                    <a:pt x="1916" y="3871"/>
                    <a:pt x="1923" y="3889"/>
                    <a:pt x="1930" y="3907"/>
                  </a:cubicBezTo>
                  <a:cubicBezTo>
                    <a:pt x="1917" y="3904"/>
                    <a:pt x="1905" y="3901"/>
                    <a:pt x="1893" y="3898"/>
                  </a:cubicBezTo>
                  <a:cubicBezTo>
                    <a:pt x="1896" y="3883"/>
                    <a:pt x="1902" y="3868"/>
                    <a:pt x="1909" y="3853"/>
                  </a:cubicBezTo>
                  <a:close/>
                  <a:moveTo>
                    <a:pt x="3278" y="2586"/>
                  </a:moveTo>
                  <a:cubicBezTo>
                    <a:pt x="3484" y="2324"/>
                    <a:pt x="3597" y="2000"/>
                    <a:pt x="3607" y="1668"/>
                  </a:cubicBezTo>
                  <a:cubicBezTo>
                    <a:pt x="3617" y="1336"/>
                    <a:pt x="3518" y="1005"/>
                    <a:pt x="3342" y="725"/>
                  </a:cubicBezTo>
                  <a:cubicBezTo>
                    <a:pt x="3165" y="443"/>
                    <a:pt x="2903" y="186"/>
                    <a:pt x="2586" y="72"/>
                  </a:cubicBezTo>
                  <a:cubicBezTo>
                    <a:pt x="2415" y="10"/>
                    <a:pt x="2231" y="0"/>
                    <a:pt x="2050" y="3"/>
                  </a:cubicBezTo>
                  <a:cubicBezTo>
                    <a:pt x="1859" y="5"/>
                    <a:pt x="1666" y="21"/>
                    <a:pt x="1482" y="74"/>
                  </a:cubicBezTo>
                  <a:cubicBezTo>
                    <a:pt x="1147" y="171"/>
                    <a:pt x="838" y="379"/>
                    <a:pt x="580" y="610"/>
                  </a:cubicBezTo>
                  <a:cubicBezTo>
                    <a:pt x="327" y="836"/>
                    <a:pt x="162" y="1122"/>
                    <a:pt x="128" y="1462"/>
                  </a:cubicBezTo>
                  <a:cubicBezTo>
                    <a:pt x="96" y="1781"/>
                    <a:pt x="174" y="2110"/>
                    <a:pt x="332" y="2386"/>
                  </a:cubicBezTo>
                  <a:cubicBezTo>
                    <a:pt x="511" y="2698"/>
                    <a:pt x="786" y="2946"/>
                    <a:pt x="1092" y="3130"/>
                  </a:cubicBezTo>
                  <a:cubicBezTo>
                    <a:pt x="1249" y="3225"/>
                    <a:pt x="1416" y="3303"/>
                    <a:pt x="1587" y="3370"/>
                  </a:cubicBezTo>
                  <a:cubicBezTo>
                    <a:pt x="1638" y="3389"/>
                    <a:pt x="1691" y="3408"/>
                    <a:pt x="1730" y="3447"/>
                  </a:cubicBezTo>
                  <a:cubicBezTo>
                    <a:pt x="1768" y="3484"/>
                    <a:pt x="1788" y="3537"/>
                    <a:pt x="1806" y="3586"/>
                  </a:cubicBezTo>
                  <a:cubicBezTo>
                    <a:pt x="1837" y="3668"/>
                    <a:pt x="1868" y="3749"/>
                    <a:pt x="1900" y="3831"/>
                  </a:cubicBezTo>
                  <a:cubicBezTo>
                    <a:pt x="1896" y="3830"/>
                    <a:pt x="1891" y="3832"/>
                    <a:pt x="1887" y="3837"/>
                  </a:cubicBezTo>
                  <a:cubicBezTo>
                    <a:pt x="1809" y="3943"/>
                    <a:pt x="1849" y="4065"/>
                    <a:pt x="1935" y="4142"/>
                  </a:cubicBezTo>
                  <a:cubicBezTo>
                    <a:pt x="1935" y="4143"/>
                    <a:pt x="1934" y="4145"/>
                    <a:pt x="1934" y="4146"/>
                  </a:cubicBezTo>
                  <a:cubicBezTo>
                    <a:pt x="1921" y="4263"/>
                    <a:pt x="1989" y="4376"/>
                    <a:pt x="2089" y="4434"/>
                  </a:cubicBezTo>
                  <a:cubicBezTo>
                    <a:pt x="2072" y="4572"/>
                    <a:pt x="2196" y="4682"/>
                    <a:pt x="2326" y="4694"/>
                  </a:cubicBezTo>
                  <a:cubicBezTo>
                    <a:pt x="2348" y="4696"/>
                    <a:pt x="2369" y="4697"/>
                    <a:pt x="2391" y="4695"/>
                  </a:cubicBezTo>
                  <a:cubicBezTo>
                    <a:pt x="2391" y="4695"/>
                    <a:pt x="2391" y="4695"/>
                    <a:pt x="2391" y="4696"/>
                  </a:cubicBezTo>
                  <a:cubicBezTo>
                    <a:pt x="2556" y="4777"/>
                    <a:pt x="2777" y="4827"/>
                    <a:pt x="2956" y="4763"/>
                  </a:cubicBezTo>
                  <a:cubicBezTo>
                    <a:pt x="3071" y="4721"/>
                    <a:pt x="3222" y="4593"/>
                    <a:pt x="3225" y="4458"/>
                  </a:cubicBezTo>
                  <a:cubicBezTo>
                    <a:pt x="3275" y="4431"/>
                    <a:pt x="3320" y="4398"/>
                    <a:pt x="3354" y="4352"/>
                  </a:cubicBezTo>
                  <a:cubicBezTo>
                    <a:pt x="3429" y="4251"/>
                    <a:pt x="3419" y="4100"/>
                    <a:pt x="3299" y="4043"/>
                  </a:cubicBezTo>
                  <a:cubicBezTo>
                    <a:pt x="3338" y="3947"/>
                    <a:pt x="3301" y="3825"/>
                    <a:pt x="3213" y="3771"/>
                  </a:cubicBezTo>
                  <a:cubicBezTo>
                    <a:pt x="3277" y="3657"/>
                    <a:pt x="3248" y="3474"/>
                    <a:pt x="3099" y="3450"/>
                  </a:cubicBezTo>
                  <a:cubicBezTo>
                    <a:pt x="3097" y="3450"/>
                    <a:pt x="3096" y="3450"/>
                    <a:pt x="3095" y="3450"/>
                  </a:cubicBezTo>
                  <a:cubicBezTo>
                    <a:pt x="3086" y="3302"/>
                    <a:pt x="2985" y="3170"/>
                    <a:pt x="3010" y="3017"/>
                  </a:cubicBezTo>
                  <a:cubicBezTo>
                    <a:pt x="3037" y="2847"/>
                    <a:pt x="3176" y="2715"/>
                    <a:pt x="3278" y="25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86">
              <a:extLst>
                <a:ext uri="{FF2B5EF4-FFF2-40B4-BE49-F238E27FC236}">
                  <a16:creationId xmlns:a16="http://schemas.microsoft.com/office/drawing/2014/main" id="{E6C3199D-F6E9-48E6-B310-231EC8DBC079}"/>
                </a:ext>
              </a:extLst>
            </p:cNvPr>
            <p:cNvSpPr>
              <a:spLocks noEditPoints="1"/>
            </p:cNvSpPr>
            <p:nvPr/>
          </p:nvSpPr>
          <p:spPr bwMode="auto">
            <a:xfrm>
              <a:off x="5721351" y="688975"/>
              <a:ext cx="658813" cy="463550"/>
            </a:xfrm>
            <a:custGeom>
              <a:avLst/>
              <a:gdLst>
                <a:gd name="T0" fmla="*/ 1221 w 1282"/>
                <a:gd name="T1" fmla="*/ 809 h 905"/>
                <a:gd name="T2" fmla="*/ 1145 w 1282"/>
                <a:gd name="T3" fmla="*/ 804 h 905"/>
                <a:gd name="T4" fmla="*/ 1118 w 1282"/>
                <a:gd name="T5" fmla="*/ 762 h 905"/>
                <a:gd name="T6" fmla="*/ 990 w 1282"/>
                <a:gd name="T7" fmla="*/ 560 h 905"/>
                <a:gd name="T8" fmla="*/ 587 w 1282"/>
                <a:gd name="T9" fmla="*/ 323 h 905"/>
                <a:gd name="T10" fmla="*/ 326 w 1282"/>
                <a:gd name="T11" fmla="*/ 310 h 905"/>
                <a:gd name="T12" fmla="*/ 141 w 1282"/>
                <a:gd name="T13" fmla="*/ 327 h 905"/>
                <a:gd name="T14" fmla="*/ 140 w 1282"/>
                <a:gd name="T15" fmla="*/ 140 h 905"/>
                <a:gd name="T16" fmla="*/ 152 w 1282"/>
                <a:gd name="T17" fmla="*/ 125 h 905"/>
                <a:gd name="T18" fmla="*/ 1155 w 1282"/>
                <a:gd name="T19" fmla="*/ 598 h 905"/>
                <a:gd name="T20" fmla="*/ 1219 w 1282"/>
                <a:gd name="T21" fmla="*/ 726 h 905"/>
                <a:gd name="T22" fmla="*/ 1228 w 1282"/>
                <a:gd name="T23" fmla="*/ 782 h 905"/>
                <a:gd name="T24" fmla="*/ 1221 w 1282"/>
                <a:gd name="T25" fmla="*/ 809 h 905"/>
                <a:gd name="T26" fmla="*/ 1142 w 1282"/>
                <a:gd name="T27" fmla="*/ 480 h 905"/>
                <a:gd name="T28" fmla="*/ 907 w 1282"/>
                <a:gd name="T29" fmla="*/ 237 h 905"/>
                <a:gd name="T30" fmla="*/ 104 w 1282"/>
                <a:gd name="T31" fmla="*/ 100 h 905"/>
                <a:gd name="T32" fmla="*/ 93 w 1282"/>
                <a:gd name="T33" fmla="*/ 110 h 905"/>
                <a:gd name="T34" fmla="*/ 53 w 1282"/>
                <a:gd name="T35" fmla="*/ 323 h 905"/>
                <a:gd name="T36" fmla="*/ 322 w 1282"/>
                <a:gd name="T37" fmla="*/ 363 h 905"/>
                <a:gd name="T38" fmla="*/ 955 w 1282"/>
                <a:gd name="T39" fmla="*/ 596 h 905"/>
                <a:gd name="T40" fmla="*/ 1051 w 1282"/>
                <a:gd name="T41" fmla="*/ 737 h 905"/>
                <a:gd name="T42" fmla="*/ 1146 w 1282"/>
                <a:gd name="T43" fmla="*/ 867 h 905"/>
                <a:gd name="T44" fmla="*/ 1279 w 1282"/>
                <a:gd name="T45" fmla="*/ 766 h 905"/>
                <a:gd name="T46" fmla="*/ 1142 w 1282"/>
                <a:gd name="T47" fmla="*/ 48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82" h="905">
                  <a:moveTo>
                    <a:pt x="1221" y="809"/>
                  </a:moveTo>
                  <a:cubicBezTo>
                    <a:pt x="1196" y="808"/>
                    <a:pt x="1171" y="806"/>
                    <a:pt x="1145" y="804"/>
                  </a:cubicBezTo>
                  <a:cubicBezTo>
                    <a:pt x="1134" y="797"/>
                    <a:pt x="1125" y="774"/>
                    <a:pt x="1118" y="762"/>
                  </a:cubicBezTo>
                  <a:cubicBezTo>
                    <a:pt x="1080" y="690"/>
                    <a:pt x="1045" y="622"/>
                    <a:pt x="990" y="560"/>
                  </a:cubicBezTo>
                  <a:cubicBezTo>
                    <a:pt x="885" y="442"/>
                    <a:pt x="740" y="359"/>
                    <a:pt x="587" y="323"/>
                  </a:cubicBezTo>
                  <a:cubicBezTo>
                    <a:pt x="501" y="303"/>
                    <a:pt x="413" y="298"/>
                    <a:pt x="326" y="310"/>
                  </a:cubicBezTo>
                  <a:cubicBezTo>
                    <a:pt x="267" y="318"/>
                    <a:pt x="200" y="348"/>
                    <a:pt x="141" y="327"/>
                  </a:cubicBezTo>
                  <a:cubicBezTo>
                    <a:pt x="51" y="294"/>
                    <a:pt x="64" y="179"/>
                    <a:pt x="140" y="140"/>
                  </a:cubicBezTo>
                  <a:cubicBezTo>
                    <a:pt x="147" y="136"/>
                    <a:pt x="151" y="131"/>
                    <a:pt x="152" y="125"/>
                  </a:cubicBezTo>
                  <a:cubicBezTo>
                    <a:pt x="557" y="38"/>
                    <a:pt x="948" y="247"/>
                    <a:pt x="1155" y="598"/>
                  </a:cubicBezTo>
                  <a:cubicBezTo>
                    <a:pt x="1179" y="638"/>
                    <a:pt x="1206" y="681"/>
                    <a:pt x="1219" y="726"/>
                  </a:cubicBezTo>
                  <a:cubicBezTo>
                    <a:pt x="1224" y="744"/>
                    <a:pt x="1229" y="763"/>
                    <a:pt x="1228" y="782"/>
                  </a:cubicBezTo>
                  <a:lnTo>
                    <a:pt x="1221" y="809"/>
                  </a:lnTo>
                  <a:close/>
                  <a:moveTo>
                    <a:pt x="1142" y="480"/>
                  </a:moveTo>
                  <a:cubicBezTo>
                    <a:pt x="1076" y="388"/>
                    <a:pt x="998" y="305"/>
                    <a:pt x="907" y="237"/>
                  </a:cubicBezTo>
                  <a:cubicBezTo>
                    <a:pt x="679" y="68"/>
                    <a:pt x="375" y="0"/>
                    <a:pt x="104" y="100"/>
                  </a:cubicBezTo>
                  <a:cubicBezTo>
                    <a:pt x="99" y="102"/>
                    <a:pt x="95" y="105"/>
                    <a:pt x="93" y="110"/>
                  </a:cubicBezTo>
                  <a:cubicBezTo>
                    <a:pt x="25" y="157"/>
                    <a:pt x="0" y="251"/>
                    <a:pt x="53" y="323"/>
                  </a:cubicBezTo>
                  <a:cubicBezTo>
                    <a:pt x="121" y="418"/>
                    <a:pt x="227" y="378"/>
                    <a:pt x="322" y="363"/>
                  </a:cubicBezTo>
                  <a:cubicBezTo>
                    <a:pt x="554" y="326"/>
                    <a:pt x="799" y="422"/>
                    <a:pt x="955" y="596"/>
                  </a:cubicBezTo>
                  <a:cubicBezTo>
                    <a:pt x="993" y="638"/>
                    <a:pt x="1025" y="686"/>
                    <a:pt x="1051" y="737"/>
                  </a:cubicBezTo>
                  <a:cubicBezTo>
                    <a:pt x="1075" y="785"/>
                    <a:pt x="1093" y="842"/>
                    <a:pt x="1146" y="867"/>
                  </a:cubicBezTo>
                  <a:cubicBezTo>
                    <a:pt x="1222" y="905"/>
                    <a:pt x="1282" y="841"/>
                    <a:pt x="1279" y="766"/>
                  </a:cubicBezTo>
                  <a:cubicBezTo>
                    <a:pt x="1275" y="665"/>
                    <a:pt x="1199" y="559"/>
                    <a:pt x="1142" y="4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87">
              <a:extLst>
                <a:ext uri="{FF2B5EF4-FFF2-40B4-BE49-F238E27FC236}">
                  <a16:creationId xmlns:a16="http://schemas.microsoft.com/office/drawing/2014/main" id="{AD7BE318-3855-418F-9FE2-A6C5B0DBC402}"/>
                </a:ext>
              </a:extLst>
            </p:cNvPr>
            <p:cNvSpPr>
              <a:spLocks/>
            </p:cNvSpPr>
            <p:nvPr/>
          </p:nvSpPr>
          <p:spPr bwMode="auto">
            <a:xfrm>
              <a:off x="5362576" y="2354263"/>
              <a:ext cx="101600" cy="184150"/>
            </a:xfrm>
            <a:custGeom>
              <a:avLst/>
              <a:gdLst>
                <a:gd name="T0" fmla="*/ 153 w 198"/>
                <a:gd name="T1" fmla="*/ 21 h 358"/>
                <a:gd name="T2" fmla="*/ 86 w 198"/>
                <a:gd name="T3" fmla="*/ 172 h 358"/>
                <a:gd name="T4" fmla="*/ 53 w 198"/>
                <a:gd name="T5" fmla="*/ 242 h 358"/>
                <a:gd name="T6" fmla="*/ 28 w 198"/>
                <a:gd name="T7" fmla="*/ 296 h 358"/>
                <a:gd name="T8" fmla="*/ 13 w 198"/>
                <a:gd name="T9" fmla="*/ 302 h 358"/>
                <a:gd name="T10" fmla="*/ 5 w 198"/>
                <a:gd name="T11" fmla="*/ 336 h 358"/>
                <a:gd name="T12" fmla="*/ 37 w 198"/>
                <a:gd name="T13" fmla="*/ 354 h 358"/>
                <a:gd name="T14" fmla="*/ 116 w 198"/>
                <a:gd name="T15" fmla="*/ 228 h 358"/>
                <a:gd name="T16" fmla="*/ 191 w 198"/>
                <a:gd name="T17" fmla="*/ 37 h 358"/>
                <a:gd name="T18" fmla="*/ 153 w 198"/>
                <a:gd name="T19" fmla="*/ 21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358">
                  <a:moveTo>
                    <a:pt x="153" y="21"/>
                  </a:moveTo>
                  <a:cubicBezTo>
                    <a:pt x="130" y="71"/>
                    <a:pt x="109" y="122"/>
                    <a:pt x="86" y="172"/>
                  </a:cubicBezTo>
                  <a:cubicBezTo>
                    <a:pt x="75" y="195"/>
                    <a:pt x="64" y="219"/>
                    <a:pt x="53" y="242"/>
                  </a:cubicBezTo>
                  <a:cubicBezTo>
                    <a:pt x="47" y="254"/>
                    <a:pt x="39" y="280"/>
                    <a:pt x="28" y="296"/>
                  </a:cubicBezTo>
                  <a:cubicBezTo>
                    <a:pt x="22" y="296"/>
                    <a:pt x="17" y="298"/>
                    <a:pt x="13" y="302"/>
                  </a:cubicBezTo>
                  <a:cubicBezTo>
                    <a:pt x="4" y="313"/>
                    <a:pt x="0" y="321"/>
                    <a:pt x="5" y="336"/>
                  </a:cubicBezTo>
                  <a:cubicBezTo>
                    <a:pt x="9" y="350"/>
                    <a:pt x="23" y="358"/>
                    <a:pt x="37" y="354"/>
                  </a:cubicBezTo>
                  <a:cubicBezTo>
                    <a:pt x="84" y="343"/>
                    <a:pt x="99" y="268"/>
                    <a:pt x="116" y="228"/>
                  </a:cubicBezTo>
                  <a:cubicBezTo>
                    <a:pt x="143" y="165"/>
                    <a:pt x="169" y="102"/>
                    <a:pt x="191" y="37"/>
                  </a:cubicBezTo>
                  <a:cubicBezTo>
                    <a:pt x="198" y="16"/>
                    <a:pt x="163" y="0"/>
                    <a:pt x="15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88">
              <a:extLst>
                <a:ext uri="{FF2B5EF4-FFF2-40B4-BE49-F238E27FC236}">
                  <a16:creationId xmlns:a16="http://schemas.microsoft.com/office/drawing/2014/main" id="{412776F9-D734-425D-A944-EAEC21C00966}"/>
                </a:ext>
              </a:extLst>
            </p:cNvPr>
            <p:cNvSpPr>
              <a:spLocks/>
            </p:cNvSpPr>
            <p:nvPr/>
          </p:nvSpPr>
          <p:spPr bwMode="auto">
            <a:xfrm>
              <a:off x="5008563" y="2206625"/>
              <a:ext cx="131763" cy="153988"/>
            </a:xfrm>
            <a:custGeom>
              <a:avLst/>
              <a:gdLst>
                <a:gd name="T0" fmla="*/ 224 w 257"/>
                <a:gd name="T1" fmla="*/ 10 h 302"/>
                <a:gd name="T2" fmla="*/ 15 w 257"/>
                <a:gd name="T3" fmla="*/ 251 h 302"/>
                <a:gd name="T4" fmla="*/ 58 w 257"/>
                <a:gd name="T5" fmla="*/ 276 h 302"/>
                <a:gd name="T6" fmla="*/ 58 w 257"/>
                <a:gd name="T7" fmla="*/ 276 h 302"/>
                <a:gd name="T8" fmla="*/ 244 w 257"/>
                <a:gd name="T9" fmla="*/ 36 h 302"/>
                <a:gd name="T10" fmla="*/ 224 w 257"/>
                <a:gd name="T11" fmla="*/ 10 h 302"/>
              </a:gdLst>
              <a:ahLst/>
              <a:cxnLst>
                <a:cxn ang="0">
                  <a:pos x="T0" y="T1"/>
                </a:cxn>
                <a:cxn ang="0">
                  <a:pos x="T2" y="T3"/>
                </a:cxn>
                <a:cxn ang="0">
                  <a:pos x="T4" y="T5"/>
                </a:cxn>
                <a:cxn ang="0">
                  <a:pos x="T6" y="T7"/>
                </a:cxn>
                <a:cxn ang="0">
                  <a:pos x="T8" y="T9"/>
                </a:cxn>
                <a:cxn ang="0">
                  <a:pos x="T10" y="T11"/>
                </a:cxn>
              </a:cxnLst>
              <a:rect l="0" t="0" r="r" b="b"/>
              <a:pathLst>
                <a:path w="257" h="302">
                  <a:moveTo>
                    <a:pt x="224" y="10"/>
                  </a:moveTo>
                  <a:cubicBezTo>
                    <a:pt x="135" y="69"/>
                    <a:pt x="62" y="155"/>
                    <a:pt x="15" y="251"/>
                  </a:cubicBezTo>
                  <a:cubicBezTo>
                    <a:pt x="0" y="281"/>
                    <a:pt x="43" y="302"/>
                    <a:pt x="58" y="276"/>
                  </a:cubicBezTo>
                  <a:cubicBezTo>
                    <a:pt x="58" y="276"/>
                    <a:pt x="58" y="276"/>
                    <a:pt x="58" y="276"/>
                  </a:cubicBezTo>
                  <a:cubicBezTo>
                    <a:pt x="104" y="182"/>
                    <a:pt x="166" y="106"/>
                    <a:pt x="244" y="36"/>
                  </a:cubicBezTo>
                  <a:cubicBezTo>
                    <a:pt x="257" y="24"/>
                    <a:pt x="239" y="0"/>
                    <a:pt x="22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89">
              <a:extLst>
                <a:ext uri="{FF2B5EF4-FFF2-40B4-BE49-F238E27FC236}">
                  <a16:creationId xmlns:a16="http://schemas.microsoft.com/office/drawing/2014/main" id="{51432B18-04AF-4E58-BADE-0CF2365881A8}"/>
                </a:ext>
              </a:extLst>
            </p:cNvPr>
            <p:cNvSpPr>
              <a:spLocks/>
            </p:cNvSpPr>
            <p:nvPr/>
          </p:nvSpPr>
          <p:spPr bwMode="auto">
            <a:xfrm>
              <a:off x="4638676" y="1828800"/>
              <a:ext cx="163513" cy="88900"/>
            </a:xfrm>
            <a:custGeom>
              <a:avLst/>
              <a:gdLst>
                <a:gd name="T0" fmla="*/ 283 w 319"/>
                <a:gd name="T1" fmla="*/ 9 h 174"/>
                <a:gd name="T2" fmla="*/ 151 w 319"/>
                <a:gd name="T3" fmla="*/ 80 h 174"/>
                <a:gd name="T4" fmla="*/ 15 w 319"/>
                <a:gd name="T5" fmla="*/ 140 h 174"/>
                <a:gd name="T6" fmla="*/ 24 w 319"/>
                <a:gd name="T7" fmla="*/ 174 h 174"/>
                <a:gd name="T8" fmla="*/ 166 w 319"/>
                <a:gd name="T9" fmla="*/ 124 h 174"/>
                <a:gd name="T10" fmla="*/ 304 w 319"/>
                <a:gd name="T11" fmla="*/ 35 h 174"/>
                <a:gd name="T12" fmla="*/ 283 w 319"/>
                <a:gd name="T13" fmla="*/ 9 h 174"/>
              </a:gdLst>
              <a:ahLst/>
              <a:cxnLst>
                <a:cxn ang="0">
                  <a:pos x="T0" y="T1"/>
                </a:cxn>
                <a:cxn ang="0">
                  <a:pos x="T2" y="T3"/>
                </a:cxn>
                <a:cxn ang="0">
                  <a:pos x="T4" y="T5"/>
                </a:cxn>
                <a:cxn ang="0">
                  <a:pos x="T6" y="T7"/>
                </a:cxn>
                <a:cxn ang="0">
                  <a:pos x="T8" y="T9"/>
                </a:cxn>
                <a:cxn ang="0">
                  <a:pos x="T10" y="T11"/>
                </a:cxn>
                <a:cxn ang="0">
                  <a:pos x="T12" y="T13"/>
                </a:cxn>
              </a:cxnLst>
              <a:rect l="0" t="0" r="r" b="b"/>
              <a:pathLst>
                <a:path w="319" h="174">
                  <a:moveTo>
                    <a:pt x="283" y="9"/>
                  </a:moveTo>
                  <a:cubicBezTo>
                    <a:pt x="239" y="33"/>
                    <a:pt x="197" y="59"/>
                    <a:pt x="151" y="80"/>
                  </a:cubicBezTo>
                  <a:cubicBezTo>
                    <a:pt x="107" y="101"/>
                    <a:pt x="54" y="111"/>
                    <a:pt x="15" y="140"/>
                  </a:cubicBezTo>
                  <a:cubicBezTo>
                    <a:pt x="0" y="150"/>
                    <a:pt x="4" y="174"/>
                    <a:pt x="24" y="174"/>
                  </a:cubicBezTo>
                  <a:cubicBezTo>
                    <a:pt x="73" y="174"/>
                    <a:pt x="123" y="146"/>
                    <a:pt x="166" y="124"/>
                  </a:cubicBezTo>
                  <a:cubicBezTo>
                    <a:pt x="215" y="99"/>
                    <a:pt x="262" y="71"/>
                    <a:pt x="304" y="35"/>
                  </a:cubicBezTo>
                  <a:cubicBezTo>
                    <a:pt x="319" y="22"/>
                    <a:pt x="299" y="0"/>
                    <a:pt x="28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90">
              <a:extLst>
                <a:ext uri="{FF2B5EF4-FFF2-40B4-BE49-F238E27FC236}">
                  <a16:creationId xmlns:a16="http://schemas.microsoft.com/office/drawing/2014/main" id="{BB051FA6-93DF-4264-816D-CA4234A7589B}"/>
                </a:ext>
              </a:extLst>
            </p:cNvPr>
            <p:cNvSpPr>
              <a:spLocks/>
            </p:cNvSpPr>
            <p:nvPr/>
          </p:nvSpPr>
          <p:spPr bwMode="auto">
            <a:xfrm>
              <a:off x="4516438" y="1289050"/>
              <a:ext cx="190500" cy="38100"/>
            </a:xfrm>
            <a:custGeom>
              <a:avLst/>
              <a:gdLst>
                <a:gd name="T0" fmla="*/ 348 w 370"/>
                <a:gd name="T1" fmla="*/ 18 h 72"/>
                <a:gd name="T2" fmla="*/ 87 w 370"/>
                <a:gd name="T3" fmla="*/ 21 h 72"/>
                <a:gd name="T4" fmla="*/ 57 w 370"/>
                <a:gd name="T5" fmla="*/ 6 h 72"/>
                <a:gd name="T6" fmla="*/ 20 w 370"/>
                <a:gd name="T7" fmla="*/ 26 h 72"/>
                <a:gd name="T8" fmla="*/ 33 w 370"/>
                <a:gd name="T9" fmla="*/ 71 h 72"/>
                <a:gd name="T10" fmla="*/ 348 w 370"/>
                <a:gd name="T11" fmla="*/ 51 h 72"/>
                <a:gd name="T12" fmla="*/ 348 w 370"/>
                <a:gd name="T13" fmla="*/ 18 h 72"/>
              </a:gdLst>
              <a:ahLst/>
              <a:cxnLst>
                <a:cxn ang="0">
                  <a:pos x="T0" y="T1"/>
                </a:cxn>
                <a:cxn ang="0">
                  <a:pos x="T2" y="T3"/>
                </a:cxn>
                <a:cxn ang="0">
                  <a:pos x="T4" y="T5"/>
                </a:cxn>
                <a:cxn ang="0">
                  <a:pos x="T6" y="T7"/>
                </a:cxn>
                <a:cxn ang="0">
                  <a:pos x="T8" y="T9"/>
                </a:cxn>
                <a:cxn ang="0">
                  <a:pos x="T10" y="T11"/>
                </a:cxn>
                <a:cxn ang="0">
                  <a:pos x="T12" y="T13"/>
                </a:cxn>
              </a:cxnLst>
              <a:rect l="0" t="0" r="r" b="b"/>
              <a:pathLst>
                <a:path w="370" h="72">
                  <a:moveTo>
                    <a:pt x="348" y="18"/>
                  </a:moveTo>
                  <a:cubicBezTo>
                    <a:pt x="262" y="14"/>
                    <a:pt x="174" y="17"/>
                    <a:pt x="87" y="21"/>
                  </a:cubicBezTo>
                  <a:cubicBezTo>
                    <a:pt x="84" y="9"/>
                    <a:pt x="70" y="0"/>
                    <a:pt x="57" y="6"/>
                  </a:cubicBezTo>
                  <a:cubicBezTo>
                    <a:pt x="44" y="12"/>
                    <a:pt x="32" y="18"/>
                    <a:pt x="20" y="26"/>
                  </a:cubicBezTo>
                  <a:cubicBezTo>
                    <a:pt x="0" y="38"/>
                    <a:pt x="8" y="72"/>
                    <a:pt x="33" y="71"/>
                  </a:cubicBezTo>
                  <a:cubicBezTo>
                    <a:pt x="138" y="66"/>
                    <a:pt x="244" y="64"/>
                    <a:pt x="348" y="51"/>
                  </a:cubicBezTo>
                  <a:cubicBezTo>
                    <a:pt x="369" y="48"/>
                    <a:pt x="370" y="19"/>
                    <a:pt x="348"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91">
              <a:extLst>
                <a:ext uri="{FF2B5EF4-FFF2-40B4-BE49-F238E27FC236}">
                  <a16:creationId xmlns:a16="http://schemas.microsoft.com/office/drawing/2014/main" id="{AA4C0DDE-182A-4F04-ACB7-6A48866AB634}"/>
                </a:ext>
              </a:extLst>
            </p:cNvPr>
            <p:cNvSpPr>
              <a:spLocks/>
            </p:cNvSpPr>
            <p:nvPr/>
          </p:nvSpPr>
          <p:spPr bwMode="auto">
            <a:xfrm>
              <a:off x="4786313" y="785813"/>
              <a:ext cx="134938" cy="136525"/>
            </a:xfrm>
            <a:custGeom>
              <a:avLst/>
              <a:gdLst>
                <a:gd name="T0" fmla="*/ 248 w 264"/>
                <a:gd name="T1" fmla="*/ 222 h 264"/>
                <a:gd name="T2" fmla="*/ 140 w 264"/>
                <a:gd name="T3" fmla="*/ 107 h 264"/>
                <a:gd name="T4" fmla="*/ 33 w 264"/>
                <a:gd name="T5" fmla="*/ 8 h 264"/>
                <a:gd name="T6" fmla="*/ 7 w 264"/>
                <a:gd name="T7" fmla="*/ 33 h 264"/>
                <a:gd name="T8" fmla="*/ 107 w 264"/>
                <a:gd name="T9" fmla="*/ 140 h 264"/>
                <a:gd name="T10" fmla="*/ 221 w 264"/>
                <a:gd name="T11" fmla="*/ 248 h 264"/>
                <a:gd name="T12" fmla="*/ 248 w 264"/>
                <a:gd name="T13" fmla="*/ 222 h 264"/>
              </a:gdLst>
              <a:ahLst/>
              <a:cxnLst>
                <a:cxn ang="0">
                  <a:pos x="T0" y="T1"/>
                </a:cxn>
                <a:cxn ang="0">
                  <a:pos x="T2" y="T3"/>
                </a:cxn>
                <a:cxn ang="0">
                  <a:pos x="T4" y="T5"/>
                </a:cxn>
                <a:cxn ang="0">
                  <a:pos x="T6" y="T7"/>
                </a:cxn>
                <a:cxn ang="0">
                  <a:pos x="T8" y="T9"/>
                </a:cxn>
                <a:cxn ang="0">
                  <a:pos x="T10" y="T11"/>
                </a:cxn>
                <a:cxn ang="0">
                  <a:pos x="T12" y="T13"/>
                </a:cxn>
              </a:cxnLst>
              <a:rect l="0" t="0" r="r" b="b"/>
              <a:pathLst>
                <a:path w="264" h="264">
                  <a:moveTo>
                    <a:pt x="248" y="222"/>
                  </a:moveTo>
                  <a:cubicBezTo>
                    <a:pt x="214" y="182"/>
                    <a:pt x="176" y="145"/>
                    <a:pt x="140" y="107"/>
                  </a:cubicBezTo>
                  <a:cubicBezTo>
                    <a:pt x="108" y="75"/>
                    <a:pt x="74" y="27"/>
                    <a:pt x="33" y="8"/>
                  </a:cubicBezTo>
                  <a:cubicBezTo>
                    <a:pt x="15" y="0"/>
                    <a:pt x="0" y="16"/>
                    <a:pt x="7" y="33"/>
                  </a:cubicBezTo>
                  <a:cubicBezTo>
                    <a:pt x="26" y="75"/>
                    <a:pt x="74" y="108"/>
                    <a:pt x="107" y="140"/>
                  </a:cubicBezTo>
                  <a:cubicBezTo>
                    <a:pt x="144" y="177"/>
                    <a:pt x="181" y="214"/>
                    <a:pt x="221" y="248"/>
                  </a:cubicBezTo>
                  <a:cubicBezTo>
                    <a:pt x="240" y="264"/>
                    <a:pt x="264" y="240"/>
                    <a:pt x="24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92">
              <a:extLst>
                <a:ext uri="{FF2B5EF4-FFF2-40B4-BE49-F238E27FC236}">
                  <a16:creationId xmlns:a16="http://schemas.microsoft.com/office/drawing/2014/main" id="{276706B5-5250-45E3-9DB5-5294F76347BA}"/>
                </a:ext>
              </a:extLst>
            </p:cNvPr>
            <p:cNvSpPr>
              <a:spLocks/>
            </p:cNvSpPr>
            <p:nvPr/>
          </p:nvSpPr>
          <p:spPr bwMode="auto">
            <a:xfrm>
              <a:off x="5214938" y="444500"/>
              <a:ext cx="80963" cy="176213"/>
            </a:xfrm>
            <a:custGeom>
              <a:avLst/>
              <a:gdLst>
                <a:gd name="T0" fmla="*/ 150 w 158"/>
                <a:gd name="T1" fmla="*/ 309 h 345"/>
                <a:gd name="T2" fmla="*/ 94 w 158"/>
                <a:gd name="T3" fmla="*/ 152 h 345"/>
                <a:gd name="T4" fmla="*/ 37 w 158"/>
                <a:gd name="T5" fmla="*/ 13 h 345"/>
                <a:gd name="T6" fmla="*/ 3 w 158"/>
                <a:gd name="T7" fmla="*/ 23 h 345"/>
                <a:gd name="T8" fmla="*/ 54 w 158"/>
                <a:gd name="T9" fmla="*/ 175 h 345"/>
                <a:gd name="T10" fmla="*/ 113 w 158"/>
                <a:gd name="T11" fmla="*/ 324 h 345"/>
                <a:gd name="T12" fmla="*/ 150 w 158"/>
                <a:gd name="T13" fmla="*/ 309 h 345"/>
              </a:gdLst>
              <a:ahLst/>
              <a:cxnLst>
                <a:cxn ang="0">
                  <a:pos x="T0" y="T1"/>
                </a:cxn>
                <a:cxn ang="0">
                  <a:pos x="T2" y="T3"/>
                </a:cxn>
                <a:cxn ang="0">
                  <a:pos x="T4" y="T5"/>
                </a:cxn>
                <a:cxn ang="0">
                  <a:pos x="T6" y="T7"/>
                </a:cxn>
                <a:cxn ang="0">
                  <a:pos x="T8" y="T9"/>
                </a:cxn>
                <a:cxn ang="0">
                  <a:pos x="T10" y="T11"/>
                </a:cxn>
                <a:cxn ang="0">
                  <a:pos x="T12" y="T13"/>
                </a:cxn>
              </a:cxnLst>
              <a:rect l="0" t="0" r="r" b="b"/>
              <a:pathLst>
                <a:path w="158" h="345">
                  <a:moveTo>
                    <a:pt x="150" y="309"/>
                  </a:moveTo>
                  <a:cubicBezTo>
                    <a:pt x="133" y="256"/>
                    <a:pt x="113" y="204"/>
                    <a:pt x="94" y="152"/>
                  </a:cubicBezTo>
                  <a:cubicBezTo>
                    <a:pt x="77" y="106"/>
                    <a:pt x="65" y="54"/>
                    <a:pt x="37" y="13"/>
                  </a:cubicBezTo>
                  <a:cubicBezTo>
                    <a:pt x="28" y="0"/>
                    <a:pt x="0" y="3"/>
                    <a:pt x="3" y="23"/>
                  </a:cubicBezTo>
                  <a:cubicBezTo>
                    <a:pt x="9" y="75"/>
                    <a:pt x="34" y="125"/>
                    <a:pt x="54" y="175"/>
                  </a:cubicBezTo>
                  <a:cubicBezTo>
                    <a:pt x="73" y="225"/>
                    <a:pt x="92" y="275"/>
                    <a:pt x="113" y="324"/>
                  </a:cubicBezTo>
                  <a:cubicBezTo>
                    <a:pt x="122" y="345"/>
                    <a:pt x="158" y="330"/>
                    <a:pt x="150" y="3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93">
              <a:extLst>
                <a:ext uri="{FF2B5EF4-FFF2-40B4-BE49-F238E27FC236}">
                  <a16:creationId xmlns:a16="http://schemas.microsoft.com/office/drawing/2014/main" id="{7FCA76CC-382A-4F9F-B611-402EE1B34011}"/>
                </a:ext>
              </a:extLst>
            </p:cNvPr>
            <p:cNvSpPr>
              <a:spLocks/>
            </p:cNvSpPr>
            <p:nvPr/>
          </p:nvSpPr>
          <p:spPr bwMode="auto">
            <a:xfrm>
              <a:off x="5795963" y="327025"/>
              <a:ext cx="68263" cy="193675"/>
            </a:xfrm>
            <a:custGeom>
              <a:avLst/>
              <a:gdLst>
                <a:gd name="T0" fmla="*/ 103 w 132"/>
                <a:gd name="T1" fmla="*/ 13 h 380"/>
                <a:gd name="T2" fmla="*/ 52 w 132"/>
                <a:gd name="T3" fmla="*/ 170 h 380"/>
                <a:gd name="T4" fmla="*/ 5 w 132"/>
                <a:gd name="T5" fmla="*/ 351 h 380"/>
                <a:gd name="T6" fmla="*/ 38 w 132"/>
                <a:gd name="T7" fmla="*/ 360 h 380"/>
                <a:gd name="T8" fmla="*/ 93 w 132"/>
                <a:gd name="T9" fmla="*/ 182 h 380"/>
                <a:gd name="T10" fmla="*/ 132 w 132"/>
                <a:gd name="T11" fmla="*/ 21 h 380"/>
                <a:gd name="T12" fmla="*/ 103 w 132"/>
                <a:gd name="T13" fmla="*/ 13 h 380"/>
              </a:gdLst>
              <a:ahLst/>
              <a:cxnLst>
                <a:cxn ang="0">
                  <a:pos x="T0" y="T1"/>
                </a:cxn>
                <a:cxn ang="0">
                  <a:pos x="T2" y="T3"/>
                </a:cxn>
                <a:cxn ang="0">
                  <a:pos x="T4" y="T5"/>
                </a:cxn>
                <a:cxn ang="0">
                  <a:pos x="T6" y="T7"/>
                </a:cxn>
                <a:cxn ang="0">
                  <a:pos x="T8" y="T9"/>
                </a:cxn>
                <a:cxn ang="0">
                  <a:pos x="T10" y="T11"/>
                </a:cxn>
                <a:cxn ang="0">
                  <a:pos x="T12" y="T13"/>
                </a:cxn>
              </a:cxnLst>
              <a:rect l="0" t="0" r="r" b="b"/>
              <a:pathLst>
                <a:path w="132" h="380">
                  <a:moveTo>
                    <a:pt x="103" y="13"/>
                  </a:moveTo>
                  <a:cubicBezTo>
                    <a:pt x="74" y="59"/>
                    <a:pt x="66" y="118"/>
                    <a:pt x="52" y="170"/>
                  </a:cubicBezTo>
                  <a:cubicBezTo>
                    <a:pt x="36" y="230"/>
                    <a:pt x="19" y="290"/>
                    <a:pt x="5" y="351"/>
                  </a:cubicBezTo>
                  <a:cubicBezTo>
                    <a:pt x="0" y="372"/>
                    <a:pt x="31" y="380"/>
                    <a:pt x="38" y="360"/>
                  </a:cubicBezTo>
                  <a:cubicBezTo>
                    <a:pt x="57" y="301"/>
                    <a:pt x="75" y="241"/>
                    <a:pt x="93" y="182"/>
                  </a:cubicBezTo>
                  <a:cubicBezTo>
                    <a:pt x="108" y="130"/>
                    <a:pt x="132" y="75"/>
                    <a:pt x="132" y="21"/>
                  </a:cubicBezTo>
                  <a:cubicBezTo>
                    <a:pt x="132" y="5"/>
                    <a:pt x="111" y="0"/>
                    <a:pt x="103"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94">
              <a:extLst>
                <a:ext uri="{FF2B5EF4-FFF2-40B4-BE49-F238E27FC236}">
                  <a16:creationId xmlns:a16="http://schemas.microsoft.com/office/drawing/2014/main" id="{FBB8F6EF-B072-4513-B03A-D59940E23C1C}"/>
                </a:ext>
              </a:extLst>
            </p:cNvPr>
            <p:cNvSpPr>
              <a:spLocks/>
            </p:cNvSpPr>
            <p:nvPr/>
          </p:nvSpPr>
          <p:spPr bwMode="auto">
            <a:xfrm>
              <a:off x="6334126" y="506413"/>
              <a:ext cx="130175" cy="163513"/>
            </a:xfrm>
            <a:custGeom>
              <a:avLst/>
              <a:gdLst>
                <a:gd name="T0" fmla="*/ 223 w 256"/>
                <a:gd name="T1" fmla="*/ 11 h 320"/>
                <a:gd name="T2" fmla="*/ 105 w 256"/>
                <a:gd name="T3" fmla="*/ 143 h 320"/>
                <a:gd name="T4" fmla="*/ 6 w 256"/>
                <a:gd name="T5" fmla="*/ 291 h 320"/>
                <a:gd name="T6" fmla="*/ 28 w 256"/>
                <a:gd name="T7" fmla="*/ 308 h 320"/>
                <a:gd name="T8" fmla="*/ 141 w 256"/>
                <a:gd name="T9" fmla="*/ 165 h 320"/>
                <a:gd name="T10" fmla="*/ 247 w 256"/>
                <a:gd name="T11" fmla="*/ 35 h 320"/>
                <a:gd name="T12" fmla="*/ 223 w 256"/>
                <a:gd name="T13" fmla="*/ 11 h 320"/>
              </a:gdLst>
              <a:ahLst/>
              <a:cxnLst>
                <a:cxn ang="0">
                  <a:pos x="T0" y="T1"/>
                </a:cxn>
                <a:cxn ang="0">
                  <a:pos x="T2" y="T3"/>
                </a:cxn>
                <a:cxn ang="0">
                  <a:pos x="T4" y="T5"/>
                </a:cxn>
                <a:cxn ang="0">
                  <a:pos x="T6" y="T7"/>
                </a:cxn>
                <a:cxn ang="0">
                  <a:pos x="T8" y="T9"/>
                </a:cxn>
                <a:cxn ang="0">
                  <a:pos x="T10" y="T11"/>
                </a:cxn>
                <a:cxn ang="0">
                  <a:pos x="T12" y="T13"/>
                </a:cxn>
              </a:cxnLst>
              <a:rect l="0" t="0" r="r" b="b"/>
              <a:pathLst>
                <a:path w="256" h="320">
                  <a:moveTo>
                    <a:pt x="223" y="11"/>
                  </a:moveTo>
                  <a:cubicBezTo>
                    <a:pt x="176" y="46"/>
                    <a:pt x="141" y="97"/>
                    <a:pt x="105" y="143"/>
                  </a:cubicBezTo>
                  <a:cubicBezTo>
                    <a:pt x="70" y="189"/>
                    <a:pt x="30" y="238"/>
                    <a:pt x="6" y="291"/>
                  </a:cubicBezTo>
                  <a:cubicBezTo>
                    <a:pt x="0" y="305"/>
                    <a:pt x="16" y="320"/>
                    <a:pt x="28" y="308"/>
                  </a:cubicBezTo>
                  <a:cubicBezTo>
                    <a:pt x="70" y="265"/>
                    <a:pt x="103" y="212"/>
                    <a:pt x="141" y="165"/>
                  </a:cubicBezTo>
                  <a:cubicBezTo>
                    <a:pt x="176" y="122"/>
                    <a:pt x="219" y="82"/>
                    <a:pt x="247" y="35"/>
                  </a:cubicBezTo>
                  <a:cubicBezTo>
                    <a:pt x="256" y="21"/>
                    <a:pt x="238" y="0"/>
                    <a:pt x="22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95">
              <a:extLst>
                <a:ext uri="{FF2B5EF4-FFF2-40B4-BE49-F238E27FC236}">
                  <a16:creationId xmlns:a16="http://schemas.microsoft.com/office/drawing/2014/main" id="{C3FA5C5C-FC95-4FFD-ABFC-0D9638DA49C9}"/>
                </a:ext>
              </a:extLst>
            </p:cNvPr>
            <p:cNvSpPr>
              <a:spLocks/>
            </p:cNvSpPr>
            <p:nvPr/>
          </p:nvSpPr>
          <p:spPr bwMode="auto">
            <a:xfrm>
              <a:off x="6657976" y="952500"/>
              <a:ext cx="174625" cy="80963"/>
            </a:xfrm>
            <a:custGeom>
              <a:avLst/>
              <a:gdLst>
                <a:gd name="T0" fmla="*/ 317 w 340"/>
                <a:gd name="T1" fmla="*/ 5 h 158"/>
                <a:gd name="T2" fmla="*/ 155 w 340"/>
                <a:gd name="T3" fmla="*/ 46 h 158"/>
                <a:gd name="T4" fmla="*/ 12 w 340"/>
                <a:gd name="T5" fmla="*/ 130 h 158"/>
                <a:gd name="T6" fmla="*/ 28 w 340"/>
                <a:gd name="T7" fmla="*/ 152 h 158"/>
                <a:gd name="T8" fmla="*/ 187 w 340"/>
                <a:gd name="T9" fmla="*/ 76 h 158"/>
                <a:gd name="T10" fmla="*/ 325 w 340"/>
                <a:gd name="T11" fmla="*/ 34 h 158"/>
                <a:gd name="T12" fmla="*/ 317 w 340"/>
                <a:gd name="T13" fmla="*/ 5 h 158"/>
              </a:gdLst>
              <a:ahLst/>
              <a:cxnLst>
                <a:cxn ang="0">
                  <a:pos x="T0" y="T1"/>
                </a:cxn>
                <a:cxn ang="0">
                  <a:pos x="T2" y="T3"/>
                </a:cxn>
                <a:cxn ang="0">
                  <a:pos x="T4" y="T5"/>
                </a:cxn>
                <a:cxn ang="0">
                  <a:pos x="T6" y="T7"/>
                </a:cxn>
                <a:cxn ang="0">
                  <a:pos x="T8" y="T9"/>
                </a:cxn>
                <a:cxn ang="0">
                  <a:pos x="T10" y="T11"/>
                </a:cxn>
                <a:cxn ang="0">
                  <a:pos x="T12" y="T13"/>
                </a:cxn>
              </a:cxnLst>
              <a:rect l="0" t="0" r="r" b="b"/>
              <a:pathLst>
                <a:path w="340" h="158">
                  <a:moveTo>
                    <a:pt x="317" y="5"/>
                  </a:moveTo>
                  <a:cubicBezTo>
                    <a:pt x="263" y="0"/>
                    <a:pt x="204" y="26"/>
                    <a:pt x="155" y="46"/>
                  </a:cubicBezTo>
                  <a:cubicBezTo>
                    <a:pt x="104" y="68"/>
                    <a:pt x="54" y="94"/>
                    <a:pt x="12" y="130"/>
                  </a:cubicBezTo>
                  <a:cubicBezTo>
                    <a:pt x="0" y="141"/>
                    <a:pt x="15" y="158"/>
                    <a:pt x="28" y="152"/>
                  </a:cubicBezTo>
                  <a:cubicBezTo>
                    <a:pt x="81" y="126"/>
                    <a:pt x="131" y="96"/>
                    <a:pt x="187" y="76"/>
                  </a:cubicBezTo>
                  <a:cubicBezTo>
                    <a:pt x="232" y="60"/>
                    <a:pt x="282" y="55"/>
                    <a:pt x="325" y="34"/>
                  </a:cubicBezTo>
                  <a:cubicBezTo>
                    <a:pt x="340" y="27"/>
                    <a:pt x="331" y="6"/>
                    <a:pt x="317"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96">
              <a:extLst>
                <a:ext uri="{FF2B5EF4-FFF2-40B4-BE49-F238E27FC236}">
                  <a16:creationId xmlns:a16="http://schemas.microsoft.com/office/drawing/2014/main" id="{245B6886-C39B-45EC-B8E6-3918961CA182}"/>
                </a:ext>
              </a:extLst>
            </p:cNvPr>
            <p:cNvSpPr>
              <a:spLocks/>
            </p:cNvSpPr>
            <p:nvPr/>
          </p:nvSpPr>
          <p:spPr bwMode="auto">
            <a:xfrm>
              <a:off x="6692901" y="1633538"/>
              <a:ext cx="185738" cy="39688"/>
            </a:xfrm>
            <a:custGeom>
              <a:avLst/>
              <a:gdLst>
                <a:gd name="T0" fmla="*/ 345 w 362"/>
                <a:gd name="T1" fmla="*/ 40 h 75"/>
                <a:gd name="T2" fmla="*/ 21 w 362"/>
                <a:gd name="T3" fmla="*/ 12 h 75"/>
                <a:gd name="T4" fmla="*/ 21 w 362"/>
                <a:gd name="T5" fmla="*/ 46 h 75"/>
                <a:gd name="T6" fmla="*/ 182 w 362"/>
                <a:gd name="T7" fmla="*/ 51 h 75"/>
                <a:gd name="T8" fmla="*/ 340 w 362"/>
                <a:gd name="T9" fmla="*/ 74 h 75"/>
                <a:gd name="T10" fmla="*/ 345 w 362"/>
                <a:gd name="T11" fmla="*/ 40 h 75"/>
              </a:gdLst>
              <a:ahLst/>
              <a:cxnLst>
                <a:cxn ang="0">
                  <a:pos x="T0" y="T1"/>
                </a:cxn>
                <a:cxn ang="0">
                  <a:pos x="T2" y="T3"/>
                </a:cxn>
                <a:cxn ang="0">
                  <a:pos x="T4" y="T5"/>
                </a:cxn>
                <a:cxn ang="0">
                  <a:pos x="T6" y="T7"/>
                </a:cxn>
                <a:cxn ang="0">
                  <a:pos x="T8" y="T9"/>
                </a:cxn>
                <a:cxn ang="0">
                  <a:pos x="T10" y="T11"/>
                </a:cxn>
              </a:cxnLst>
              <a:rect l="0" t="0" r="r" b="b"/>
              <a:pathLst>
                <a:path w="362" h="75">
                  <a:moveTo>
                    <a:pt x="345" y="40"/>
                  </a:moveTo>
                  <a:cubicBezTo>
                    <a:pt x="250" y="0"/>
                    <a:pt x="122" y="5"/>
                    <a:pt x="21" y="12"/>
                  </a:cubicBezTo>
                  <a:cubicBezTo>
                    <a:pt x="0" y="14"/>
                    <a:pt x="0" y="46"/>
                    <a:pt x="21" y="46"/>
                  </a:cubicBezTo>
                  <a:cubicBezTo>
                    <a:pt x="75" y="44"/>
                    <a:pt x="128" y="45"/>
                    <a:pt x="182" y="51"/>
                  </a:cubicBezTo>
                  <a:cubicBezTo>
                    <a:pt x="235" y="56"/>
                    <a:pt x="287" y="72"/>
                    <a:pt x="340" y="74"/>
                  </a:cubicBezTo>
                  <a:cubicBezTo>
                    <a:pt x="362" y="75"/>
                    <a:pt x="362" y="47"/>
                    <a:pt x="345"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97">
              <a:extLst>
                <a:ext uri="{FF2B5EF4-FFF2-40B4-BE49-F238E27FC236}">
                  <a16:creationId xmlns:a16="http://schemas.microsoft.com/office/drawing/2014/main" id="{BB9266DE-B2DE-4C19-BC0F-93ED0EE4BF39}"/>
                </a:ext>
              </a:extLst>
            </p:cNvPr>
            <p:cNvSpPr>
              <a:spLocks/>
            </p:cNvSpPr>
            <p:nvPr/>
          </p:nvSpPr>
          <p:spPr bwMode="auto">
            <a:xfrm>
              <a:off x="6553201" y="2149475"/>
              <a:ext cx="190500" cy="90488"/>
            </a:xfrm>
            <a:custGeom>
              <a:avLst/>
              <a:gdLst>
                <a:gd name="T0" fmla="*/ 356 w 371"/>
                <a:gd name="T1" fmla="*/ 141 h 175"/>
                <a:gd name="T2" fmla="*/ 203 w 371"/>
                <a:gd name="T3" fmla="*/ 71 h 175"/>
                <a:gd name="T4" fmla="*/ 28 w 371"/>
                <a:gd name="T5" fmla="*/ 7 h 175"/>
                <a:gd name="T6" fmla="*/ 19 w 371"/>
                <a:gd name="T7" fmla="*/ 40 h 175"/>
                <a:gd name="T8" fmla="*/ 199 w 371"/>
                <a:gd name="T9" fmla="*/ 112 h 175"/>
                <a:gd name="T10" fmla="*/ 343 w 371"/>
                <a:gd name="T11" fmla="*/ 171 h 175"/>
                <a:gd name="T12" fmla="*/ 356 w 371"/>
                <a:gd name="T13" fmla="*/ 141 h 175"/>
              </a:gdLst>
              <a:ahLst/>
              <a:cxnLst>
                <a:cxn ang="0">
                  <a:pos x="T0" y="T1"/>
                </a:cxn>
                <a:cxn ang="0">
                  <a:pos x="T2" y="T3"/>
                </a:cxn>
                <a:cxn ang="0">
                  <a:pos x="T4" y="T5"/>
                </a:cxn>
                <a:cxn ang="0">
                  <a:pos x="T6" y="T7"/>
                </a:cxn>
                <a:cxn ang="0">
                  <a:pos x="T8" y="T9"/>
                </a:cxn>
                <a:cxn ang="0">
                  <a:pos x="T10" y="T11"/>
                </a:cxn>
                <a:cxn ang="0">
                  <a:pos x="T12" y="T13"/>
                </a:cxn>
              </a:cxnLst>
              <a:rect l="0" t="0" r="r" b="b"/>
              <a:pathLst>
                <a:path w="371" h="175">
                  <a:moveTo>
                    <a:pt x="356" y="141"/>
                  </a:moveTo>
                  <a:cubicBezTo>
                    <a:pt x="313" y="108"/>
                    <a:pt x="253" y="91"/>
                    <a:pt x="203" y="71"/>
                  </a:cubicBezTo>
                  <a:cubicBezTo>
                    <a:pt x="146" y="48"/>
                    <a:pt x="87" y="26"/>
                    <a:pt x="28" y="7"/>
                  </a:cubicBezTo>
                  <a:cubicBezTo>
                    <a:pt x="7" y="0"/>
                    <a:pt x="0" y="32"/>
                    <a:pt x="19" y="40"/>
                  </a:cubicBezTo>
                  <a:cubicBezTo>
                    <a:pt x="79" y="63"/>
                    <a:pt x="139" y="86"/>
                    <a:pt x="199" y="112"/>
                  </a:cubicBezTo>
                  <a:cubicBezTo>
                    <a:pt x="246" y="132"/>
                    <a:pt x="293" y="160"/>
                    <a:pt x="343" y="171"/>
                  </a:cubicBezTo>
                  <a:cubicBezTo>
                    <a:pt x="362" y="175"/>
                    <a:pt x="371" y="152"/>
                    <a:pt x="356" y="1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 name="TextBox 4">
            <a:extLst>
              <a:ext uri="{FF2B5EF4-FFF2-40B4-BE49-F238E27FC236}">
                <a16:creationId xmlns:a16="http://schemas.microsoft.com/office/drawing/2014/main" id="{ADC928A4-CF92-6740-BA4A-8C89215D2F95}"/>
              </a:ext>
            </a:extLst>
          </p:cNvPr>
          <p:cNvSpPr txBox="1"/>
          <p:nvPr/>
        </p:nvSpPr>
        <p:spPr>
          <a:xfrm>
            <a:off x="3260031" y="249385"/>
            <a:ext cx="5760640" cy="523220"/>
          </a:xfrm>
          <a:prstGeom prst="rect">
            <a:avLst/>
          </a:prstGeom>
          <a:noFill/>
        </p:spPr>
        <p:txBody>
          <a:bodyPr wrap="square" rtlCol="0">
            <a:spAutoFit/>
          </a:bodyPr>
          <a:lstStyle/>
          <a:p>
            <a:pPr algn="ctr"/>
            <a:r>
              <a:rPr lang="en-US" sz="2800" b="1" dirty="0" smtClean="0">
                <a:solidFill>
                  <a:schemeClr val="tx1">
                    <a:lumMod val="50000"/>
                  </a:schemeClr>
                </a:solidFill>
              </a:rPr>
              <a:t>Ministry </a:t>
            </a:r>
            <a:r>
              <a:rPr lang="x-none" sz="2800" b="1" dirty="0" smtClean="0">
                <a:solidFill>
                  <a:schemeClr val="tx1">
                    <a:lumMod val="50000"/>
                  </a:schemeClr>
                </a:solidFill>
              </a:rPr>
              <a:t>of </a:t>
            </a:r>
            <a:r>
              <a:rPr lang="en-US" sz="2800" b="1" dirty="0">
                <a:solidFill>
                  <a:schemeClr val="tx1">
                    <a:lumMod val="50000"/>
                  </a:schemeClr>
                </a:solidFill>
              </a:rPr>
              <a:t>I</a:t>
            </a:r>
            <a:r>
              <a:rPr lang="x-none" sz="2800" b="1" dirty="0" smtClean="0">
                <a:solidFill>
                  <a:schemeClr val="tx1">
                    <a:lumMod val="50000"/>
                  </a:schemeClr>
                </a:solidFill>
              </a:rPr>
              <a:t>nterior</a:t>
            </a:r>
            <a:r>
              <a:rPr lang="en-US" sz="2800" b="1" dirty="0" smtClean="0">
                <a:solidFill>
                  <a:schemeClr val="tx1">
                    <a:lumMod val="50000"/>
                  </a:schemeClr>
                </a:solidFill>
              </a:rPr>
              <a:t> Affairs</a:t>
            </a:r>
            <a:r>
              <a:rPr lang="x-none" sz="2800" b="1" dirty="0" smtClean="0">
                <a:solidFill>
                  <a:schemeClr val="tx1">
                    <a:lumMod val="50000"/>
                  </a:schemeClr>
                </a:solidFill>
              </a:rPr>
              <a:t> </a:t>
            </a:r>
            <a:endParaRPr lang="x-none" sz="2800" b="1" dirty="0">
              <a:solidFill>
                <a:schemeClr val="tx1">
                  <a:lumMod val="50000"/>
                </a:schemeClr>
              </a:solidFill>
            </a:endParaRPr>
          </a:p>
        </p:txBody>
      </p:sp>
      <p:sp>
        <p:nvSpPr>
          <p:cNvPr id="32" name="Rectangle 31">
            <a:extLst>
              <a:ext uri="{FF2B5EF4-FFF2-40B4-BE49-F238E27FC236}">
                <a16:creationId xmlns:a16="http://schemas.microsoft.com/office/drawing/2014/main" id="{CED57C2A-E690-4546-BC36-B679F85098CA}"/>
              </a:ext>
            </a:extLst>
          </p:cNvPr>
          <p:cNvSpPr/>
          <p:nvPr/>
        </p:nvSpPr>
        <p:spPr>
          <a:xfrm>
            <a:off x="11692795" y="1738875"/>
            <a:ext cx="499205" cy="499205"/>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3</a:t>
            </a:r>
          </a:p>
        </p:txBody>
      </p:sp>
      <p:sp>
        <p:nvSpPr>
          <p:cNvPr id="33" name="Rectangle 32">
            <a:extLst>
              <a:ext uri="{FF2B5EF4-FFF2-40B4-BE49-F238E27FC236}">
                <a16:creationId xmlns:a16="http://schemas.microsoft.com/office/drawing/2014/main" id="{02DF0743-1F94-964B-AE65-71FD55E5C061}"/>
              </a:ext>
            </a:extLst>
          </p:cNvPr>
          <p:cNvSpPr/>
          <p:nvPr/>
        </p:nvSpPr>
        <p:spPr>
          <a:xfrm>
            <a:off x="11704838" y="4144682"/>
            <a:ext cx="499205" cy="499205"/>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4</a:t>
            </a:r>
          </a:p>
        </p:txBody>
      </p:sp>
      <p:sp>
        <p:nvSpPr>
          <p:cNvPr id="34" name="Rectangle 33">
            <a:extLst>
              <a:ext uri="{FF2B5EF4-FFF2-40B4-BE49-F238E27FC236}">
                <a16:creationId xmlns:a16="http://schemas.microsoft.com/office/drawing/2014/main" id="{755BB043-7906-EB49-B900-78143B0D6201}"/>
              </a:ext>
            </a:extLst>
          </p:cNvPr>
          <p:cNvSpPr/>
          <p:nvPr/>
        </p:nvSpPr>
        <p:spPr>
          <a:xfrm>
            <a:off x="-21426" y="4380488"/>
            <a:ext cx="499205" cy="499205"/>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2</a:t>
            </a:r>
          </a:p>
        </p:txBody>
      </p:sp>
      <p:sp>
        <p:nvSpPr>
          <p:cNvPr id="35" name="Rectangle 34">
            <a:extLst>
              <a:ext uri="{FF2B5EF4-FFF2-40B4-BE49-F238E27FC236}">
                <a16:creationId xmlns:a16="http://schemas.microsoft.com/office/drawing/2014/main" id="{CAAE4F43-EFF2-BA44-837F-FF051C381DC4}"/>
              </a:ext>
            </a:extLst>
          </p:cNvPr>
          <p:cNvSpPr/>
          <p:nvPr/>
        </p:nvSpPr>
        <p:spPr>
          <a:xfrm>
            <a:off x="-17181" y="2055498"/>
            <a:ext cx="499205" cy="499205"/>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1</a:t>
            </a:r>
          </a:p>
        </p:txBody>
      </p:sp>
      <p:sp>
        <p:nvSpPr>
          <p:cNvPr id="7" name="Rectangle 6">
            <a:extLst>
              <a:ext uri="{FF2B5EF4-FFF2-40B4-BE49-F238E27FC236}">
                <a16:creationId xmlns:a16="http://schemas.microsoft.com/office/drawing/2014/main" id="{103255BD-4AA4-CE4F-BF4A-4CB6000A69A4}"/>
              </a:ext>
            </a:extLst>
          </p:cNvPr>
          <p:cNvSpPr/>
          <p:nvPr/>
        </p:nvSpPr>
        <p:spPr>
          <a:xfrm>
            <a:off x="324342" y="6247864"/>
            <a:ext cx="418704" cy="369332"/>
          </a:xfrm>
          <a:prstGeom prst="rect">
            <a:avLst/>
          </a:prstGeom>
        </p:spPr>
        <p:txBody>
          <a:bodyPr wrap="none">
            <a:spAutoFit/>
          </a:bodyPr>
          <a:lstStyle/>
          <a:p>
            <a:r>
              <a:rPr lang="x-none" dirty="0">
                <a:solidFill>
                  <a:schemeClr val="tx1">
                    <a:lumMod val="50000"/>
                  </a:schemeClr>
                </a:solidFill>
              </a:rPr>
              <a:t>10</a:t>
            </a:r>
          </a:p>
        </p:txBody>
      </p:sp>
    </p:spTree>
    <p:extLst>
      <p:ext uri="{BB962C8B-B14F-4D97-AF65-F5344CB8AC3E}">
        <p14:creationId xmlns:p14="http://schemas.microsoft.com/office/powerpoint/2010/main" val="30750053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B9F597A-BDBA-4A32-B1BD-07820C1A1ED7}"/>
              </a:ext>
            </a:extLst>
          </p:cNvPr>
          <p:cNvSpPr>
            <a:spLocks noGrp="1"/>
          </p:cNvSpPr>
          <p:nvPr>
            <p:ph type="subTitle" idx="1"/>
          </p:nvPr>
        </p:nvSpPr>
        <p:spPr>
          <a:xfrm>
            <a:off x="3019570" y="287189"/>
            <a:ext cx="5473218" cy="523220"/>
          </a:xfrm>
        </p:spPr>
        <p:txBody>
          <a:bodyPr/>
          <a:lstStyle/>
          <a:p>
            <a:pPr algn="ctr"/>
            <a:r>
              <a:rPr lang="en-US" dirty="0" smtClean="0"/>
              <a:t>Ministry of Foreign </a:t>
            </a:r>
            <a:r>
              <a:rPr lang="en-US" dirty="0"/>
              <a:t>A</a:t>
            </a:r>
            <a:r>
              <a:rPr lang="en-US" dirty="0" smtClean="0"/>
              <a:t>ffairs    </a:t>
            </a:r>
            <a:endParaRPr lang="en-US" dirty="0"/>
          </a:p>
        </p:txBody>
      </p:sp>
      <p:sp>
        <p:nvSpPr>
          <p:cNvPr id="9" name="Slide Number Placeholder 8">
            <a:extLst>
              <a:ext uri="{FF2B5EF4-FFF2-40B4-BE49-F238E27FC236}">
                <a16:creationId xmlns:a16="http://schemas.microsoft.com/office/drawing/2014/main" id="{1EAC15B8-E25F-4876-BA8A-2085DFE5FBDF}"/>
              </a:ext>
            </a:extLst>
          </p:cNvPr>
          <p:cNvSpPr>
            <a:spLocks noGrp="1"/>
          </p:cNvSpPr>
          <p:nvPr>
            <p:ph type="sldNum" sz="quarter" idx="12"/>
          </p:nvPr>
        </p:nvSpPr>
        <p:spPr/>
        <p:txBody>
          <a:bodyPr/>
          <a:lstStyle/>
          <a:p>
            <a:fld id="{F68327C5-B821-4FE9-A59A-A60D9EB59A9A}" type="slidenum">
              <a:rPr lang="en-US" smtClean="0"/>
              <a:pPr/>
              <a:t>11</a:t>
            </a:fld>
            <a:endParaRPr lang="en-US" dirty="0"/>
          </a:p>
        </p:txBody>
      </p:sp>
      <p:sp>
        <p:nvSpPr>
          <p:cNvPr id="72" name="TextBox 71">
            <a:extLst>
              <a:ext uri="{FF2B5EF4-FFF2-40B4-BE49-F238E27FC236}">
                <a16:creationId xmlns:a16="http://schemas.microsoft.com/office/drawing/2014/main" id="{D0A2BBC4-A8A6-49C7-AA3E-382059C1AA9B}"/>
              </a:ext>
            </a:extLst>
          </p:cNvPr>
          <p:cNvSpPr txBox="1"/>
          <p:nvPr/>
        </p:nvSpPr>
        <p:spPr>
          <a:xfrm>
            <a:off x="729165" y="1504591"/>
            <a:ext cx="7414081" cy="954107"/>
          </a:xfrm>
          <a:prstGeom prst="rect">
            <a:avLst/>
          </a:prstGeom>
          <a:noFill/>
        </p:spPr>
        <p:txBody>
          <a:bodyPr wrap="square" lIns="0" rIns="0" rtlCol="0" anchor="b">
            <a:spAutoFit/>
          </a:bodyPr>
          <a:lstStyle/>
          <a:p>
            <a:r>
              <a:rPr lang="en-US" sz="2800" dirty="0">
                <a:solidFill>
                  <a:schemeClr val="tx1">
                    <a:lumMod val="50000"/>
                  </a:schemeClr>
                </a:solidFill>
              </a:rPr>
              <a:t>Coordinate and lead the Government’s position on international issues. </a:t>
            </a:r>
            <a:endParaRPr lang="en-US" sz="2800" b="1" dirty="0">
              <a:solidFill>
                <a:schemeClr val="tx1">
                  <a:lumMod val="50000"/>
                </a:schemeClr>
              </a:solidFill>
            </a:endParaRPr>
          </a:p>
        </p:txBody>
      </p:sp>
      <p:grpSp>
        <p:nvGrpSpPr>
          <p:cNvPr id="4" name="Group 3">
            <a:extLst>
              <a:ext uri="{FF2B5EF4-FFF2-40B4-BE49-F238E27FC236}">
                <a16:creationId xmlns:a16="http://schemas.microsoft.com/office/drawing/2014/main" id="{E8787E3B-35E3-4C17-B544-A155F0394FDC}"/>
              </a:ext>
            </a:extLst>
          </p:cNvPr>
          <p:cNvGrpSpPr/>
          <p:nvPr/>
        </p:nvGrpSpPr>
        <p:grpSpPr>
          <a:xfrm rot="1085013">
            <a:off x="8107250" y="528356"/>
            <a:ext cx="3691033" cy="5649216"/>
            <a:chOff x="4418013" y="1121190"/>
            <a:chExt cx="3397251" cy="4282661"/>
          </a:xfrm>
        </p:grpSpPr>
        <p:sp>
          <p:nvSpPr>
            <p:cNvPr id="41" name="Freeform 276">
              <a:extLst>
                <a:ext uri="{FF2B5EF4-FFF2-40B4-BE49-F238E27FC236}">
                  <a16:creationId xmlns:a16="http://schemas.microsoft.com/office/drawing/2014/main" id="{4F7365BE-AC2D-43E5-A962-975BA4339515}"/>
                </a:ext>
              </a:extLst>
            </p:cNvPr>
            <p:cNvSpPr>
              <a:spLocks/>
            </p:cNvSpPr>
            <p:nvPr/>
          </p:nvSpPr>
          <p:spPr bwMode="auto">
            <a:xfrm>
              <a:off x="6243638" y="1223963"/>
              <a:ext cx="1454150" cy="2446338"/>
            </a:xfrm>
            <a:custGeom>
              <a:avLst/>
              <a:gdLst>
                <a:gd name="T0" fmla="*/ 1300 w 1593"/>
                <a:gd name="T1" fmla="*/ 1298 h 2679"/>
                <a:gd name="T2" fmla="*/ 1475 w 1593"/>
                <a:gd name="T3" fmla="*/ 1022 h 2679"/>
                <a:gd name="T4" fmla="*/ 1056 w 1593"/>
                <a:gd name="T5" fmla="*/ 688 h 2679"/>
                <a:gd name="T6" fmla="*/ 792 w 1593"/>
                <a:gd name="T7" fmla="*/ 940 h 2679"/>
                <a:gd name="T8" fmla="*/ 1027 w 1593"/>
                <a:gd name="T9" fmla="*/ 567 h 2679"/>
                <a:gd name="T10" fmla="*/ 971 w 1593"/>
                <a:gd name="T11" fmla="*/ 284 h 2679"/>
                <a:gd name="T12" fmla="*/ 601 w 1593"/>
                <a:gd name="T13" fmla="*/ 326 h 2679"/>
                <a:gd name="T14" fmla="*/ 506 w 1593"/>
                <a:gd name="T15" fmla="*/ 68 h 2679"/>
                <a:gd name="T16" fmla="*/ 11 w 1593"/>
                <a:gd name="T17" fmla="*/ 326 h 2679"/>
                <a:gd name="T18" fmla="*/ 414 w 1593"/>
                <a:gd name="T19" fmla="*/ 874 h 2679"/>
                <a:gd name="T20" fmla="*/ 483 w 1593"/>
                <a:gd name="T21" fmla="*/ 558 h 2679"/>
                <a:gd name="T22" fmla="*/ 338 w 1593"/>
                <a:gd name="T23" fmla="*/ 587 h 2679"/>
                <a:gd name="T24" fmla="*/ 224 w 1593"/>
                <a:gd name="T25" fmla="*/ 539 h 2679"/>
                <a:gd name="T26" fmla="*/ 540 w 1593"/>
                <a:gd name="T27" fmla="*/ 448 h 2679"/>
                <a:gd name="T28" fmla="*/ 429 w 1593"/>
                <a:gd name="T29" fmla="*/ 996 h 2679"/>
                <a:gd name="T30" fmla="*/ 93 w 1593"/>
                <a:gd name="T31" fmla="*/ 873 h 2679"/>
                <a:gd name="T32" fmla="*/ 11 w 1593"/>
                <a:gd name="T33" fmla="*/ 1230 h 2679"/>
                <a:gd name="T34" fmla="*/ 326 w 1593"/>
                <a:gd name="T35" fmla="*/ 1424 h 2679"/>
                <a:gd name="T36" fmla="*/ 203 w 1593"/>
                <a:gd name="T37" fmla="*/ 1425 h 2679"/>
                <a:gd name="T38" fmla="*/ 56 w 1593"/>
                <a:gd name="T39" fmla="*/ 1348 h 2679"/>
                <a:gd name="T40" fmla="*/ 11 w 1593"/>
                <a:gd name="T41" fmla="*/ 1892 h 2679"/>
                <a:gd name="T42" fmla="*/ 355 w 1593"/>
                <a:gd name="T43" fmla="*/ 1920 h 2679"/>
                <a:gd name="T44" fmla="*/ 638 w 1593"/>
                <a:gd name="T45" fmla="*/ 1939 h 2679"/>
                <a:gd name="T46" fmla="*/ 759 w 1593"/>
                <a:gd name="T47" fmla="*/ 2405 h 2679"/>
                <a:gd name="T48" fmla="*/ 699 w 1593"/>
                <a:gd name="T49" fmla="*/ 2297 h 2679"/>
                <a:gd name="T50" fmla="*/ 619 w 1593"/>
                <a:gd name="T51" fmla="*/ 2061 h 2679"/>
                <a:gd name="T52" fmla="*/ 343 w 1593"/>
                <a:gd name="T53" fmla="*/ 2228 h 2679"/>
                <a:gd name="T54" fmla="*/ 265 w 1593"/>
                <a:gd name="T55" fmla="*/ 2005 h 2679"/>
                <a:gd name="T56" fmla="*/ 55 w 1593"/>
                <a:gd name="T57" fmla="*/ 2024 h 2679"/>
                <a:gd name="T58" fmla="*/ 134 w 1593"/>
                <a:gd name="T59" fmla="*/ 2519 h 2679"/>
                <a:gd name="T60" fmla="*/ 702 w 1593"/>
                <a:gd name="T61" fmla="*/ 2584 h 2679"/>
                <a:gd name="T62" fmla="*/ 1182 w 1593"/>
                <a:gd name="T63" fmla="*/ 2500 h 2679"/>
                <a:gd name="T64" fmla="*/ 1209 w 1593"/>
                <a:gd name="T65" fmla="*/ 1834 h 2679"/>
                <a:gd name="T66" fmla="*/ 933 w 1593"/>
                <a:gd name="T67" fmla="*/ 1741 h 2679"/>
                <a:gd name="T68" fmla="*/ 868 w 1593"/>
                <a:gd name="T69" fmla="*/ 1446 h 2679"/>
                <a:gd name="T70" fmla="*/ 558 w 1593"/>
                <a:gd name="T71" fmla="*/ 1593 h 2679"/>
                <a:gd name="T72" fmla="*/ 434 w 1593"/>
                <a:gd name="T73" fmla="*/ 1591 h 2679"/>
                <a:gd name="T74" fmla="*/ 962 w 1593"/>
                <a:gd name="T75" fmla="*/ 1366 h 2679"/>
                <a:gd name="T76" fmla="*/ 1286 w 1593"/>
                <a:gd name="T77" fmla="*/ 1738 h 2679"/>
                <a:gd name="T78" fmla="*/ 1593 w 1593"/>
                <a:gd name="T79" fmla="*/ 1661 h 2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93" h="2679">
                  <a:moveTo>
                    <a:pt x="1351" y="1346"/>
                  </a:moveTo>
                  <a:cubicBezTo>
                    <a:pt x="1326" y="1342"/>
                    <a:pt x="1306" y="1323"/>
                    <a:pt x="1300" y="1298"/>
                  </a:cubicBezTo>
                  <a:cubicBezTo>
                    <a:pt x="1295" y="1273"/>
                    <a:pt x="1306" y="1247"/>
                    <a:pt x="1327" y="1233"/>
                  </a:cubicBezTo>
                  <a:cubicBezTo>
                    <a:pt x="1328" y="1233"/>
                    <a:pt x="1449" y="1151"/>
                    <a:pt x="1475" y="1022"/>
                  </a:cubicBezTo>
                  <a:cubicBezTo>
                    <a:pt x="1490" y="946"/>
                    <a:pt x="1469" y="866"/>
                    <a:pt x="1413" y="785"/>
                  </a:cubicBezTo>
                  <a:cubicBezTo>
                    <a:pt x="1354" y="698"/>
                    <a:pt x="1194" y="654"/>
                    <a:pt x="1056" y="688"/>
                  </a:cubicBezTo>
                  <a:cubicBezTo>
                    <a:pt x="991" y="703"/>
                    <a:pt x="878" y="750"/>
                    <a:pt x="861" y="886"/>
                  </a:cubicBezTo>
                  <a:cubicBezTo>
                    <a:pt x="857" y="920"/>
                    <a:pt x="826" y="944"/>
                    <a:pt x="792" y="940"/>
                  </a:cubicBezTo>
                  <a:cubicBezTo>
                    <a:pt x="758" y="935"/>
                    <a:pt x="734" y="904"/>
                    <a:pt x="738" y="871"/>
                  </a:cubicBezTo>
                  <a:cubicBezTo>
                    <a:pt x="758" y="717"/>
                    <a:pt x="863" y="607"/>
                    <a:pt x="1027" y="567"/>
                  </a:cubicBezTo>
                  <a:cubicBezTo>
                    <a:pt x="1053" y="561"/>
                    <a:pt x="1080" y="557"/>
                    <a:pt x="1107" y="555"/>
                  </a:cubicBezTo>
                  <a:cubicBezTo>
                    <a:pt x="1104" y="430"/>
                    <a:pt x="1039" y="321"/>
                    <a:pt x="971" y="284"/>
                  </a:cubicBezTo>
                  <a:cubicBezTo>
                    <a:pt x="813" y="199"/>
                    <a:pt x="679" y="314"/>
                    <a:pt x="674" y="319"/>
                  </a:cubicBezTo>
                  <a:cubicBezTo>
                    <a:pt x="654" y="337"/>
                    <a:pt x="624" y="340"/>
                    <a:pt x="601" y="326"/>
                  </a:cubicBezTo>
                  <a:cubicBezTo>
                    <a:pt x="578" y="312"/>
                    <a:pt x="566" y="285"/>
                    <a:pt x="572" y="259"/>
                  </a:cubicBezTo>
                  <a:cubicBezTo>
                    <a:pt x="573" y="255"/>
                    <a:pt x="595" y="149"/>
                    <a:pt x="506" y="68"/>
                  </a:cubicBezTo>
                  <a:cubicBezTo>
                    <a:pt x="442" y="10"/>
                    <a:pt x="318" y="0"/>
                    <a:pt x="212" y="43"/>
                  </a:cubicBezTo>
                  <a:cubicBezTo>
                    <a:pt x="92" y="92"/>
                    <a:pt x="19" y="195"/>
                    <a:pt x="11" y="326"/>
                  </a:cubicBezTo>
                  <a:cubicBezTo>
                    <a:pt x="0" y="504"/>
                    <a:pt x="62" y="675"/>
                    <a:pt x="178" y="783"/>
                  </a:cubicBezTo>
                  <a:cubicBezTo>
                    <a:pt x="251" y="852"/>
                    <a:pt x="335" y="884"/>
                    <a:pt x="414" y="874"/>
                  </a:cubicBezTo>
                  <a:cubicBezTo>
                    <a:pt x="517" y="861"/>
                    <a:pt x="545" y="785"/>
                    <a:pt x="553" y="741"/>
                  </a:cubicBezTo>
                  <a:cubicBezTo>
                    <a:pt x="566" y="665"/>
                    <a:pt x="536" y="584"/>
                    <a:pt x="483" y="558"/>
                  </a:cubicBezTo>
                  <a:cubicBezTo>
                    <a:pt x="444" y="538"/>
                    <a:pt x="412" y="532"/>
                    <a:pt x="386" y="542"/>
                  </a:cubicBezTo>
                  <a:cubicBezTo>
                    <a:pt x="354" y="553"/>
                    <a:pt x="338" y="587"/>
                    <a:pt x="338" y="587"/>
                  </a:cubicBezTo>
                  <a:cubicBezTo>
                    <a:pt x="325" y="618"/>
                    <a:pt x="289" y="633"/>
                    <a:pt x="257" y="620"/>
                  </a:cubicBezTo>
                  <a:cubicBezTo>
                    <a:pt x="226" y="607"/>
                    <a:pt x="211" y="571"/>
                    <a:pt x="224" y="539"/>
                  </a:cubicBezTo>
                  <a:cubicBezTo>
                    <a:pt x="228" y="531"/>
                    <a:pt x="261" y="456"/>
                    <a:pt x="344" y="426"/>
                  </a:cubicBezTo>
                  <a:cubicBezTo>
                    <a:pt x="403" y="404"/>
                    <a:pt x="469" y="411"/>
                    <a:pt x="540" y="448"/>
                  </a:cubicBezTo>
                  <a:cubicBezTo>
                    <a:pt x="641" y="499"/>
                    <a:pt x="697" y="632"/>
                    <a:pt x="674" y="762"/>
                  </a:cubicBezTo>
                  <a:cubicBezTo>
                    <a:pt x="652" y="890"/>
                    <a:pt x="558" y="980"/>
                    <a:pt x="429" y="996"/>
                  </a:cubicBezTo>
                  <a:cubicBezTo>
                    <a:pt x="414" y="998"/>
                    <a:pt x="400" y="999"/>
                    <a:pt x="385" y="999"/>
                  </a:cubicBezTo>
                  <a:cubicBezTo>
                    <a:pt x="283" y="999"/>
                    <a:pt x="181" y="955"/>
                    <a:pt x="93" y="873"/>
                  </a:cubicBezTo>
                  <a:cubicBezTo>
                    <a:pt x="63" y="844"/>
                    <a:pt x="35" y="812"/>
                    <a:pt x="11" y="777"/>
                  </a:cubicBezTo>
                  <a:lnTo>
                    <a:pt x="11" y="1230"/>
                  </a:lnTo>
                  <a:cubicBezTo>
                    <a:pt x="38" y="1215"/>
                    <a:pt x="70" y="1208"/>
                    <a:pt x="106" y="1208"/>
                  </a:cubicBezTo>
                  <a:cubicBezTo>
                    <a:pt x="267" y="1208"/>
                    <a:pt x="326" y="1337"/>
                    <a:pt x="326" y="1424"/>
                  </a:cubicBezTo>
                  <a:cubicBezTo>
                    <a:pt x="326" y="1458"/>
                    <a:pt x="298" y="1486"/>
                    <a:pt x="264" y="1486"/>
                  </a:cubicBezTo>
                  <a:cubicBezTo>
                    <a:pt x="230" y="1486"/>
                    <a:pt x="203" y="1459"/>
                    <a:pt x="203" y="1425"/>
                  </a:cubicBezTo>
                  <a:cubicBezTo>
                    <a:pt x="202" y="1397"/>
                    <a:pt x="191" y="1331"/>
                    <a:pt x="106" y="1331"/>
                  </a:cubicBezTo>
                  <a:cubicBezTo>
                    <a:pt x="76" y="1331"/>
                    <a:pt x="64" y="1340"/>
                    <a:pt x="56" y="1348"/>
                  </a:cubicBezTo>
                  <a:cubicBezTo>
                    <a:pt x="25" y="1379"/>
                    <a:pt x="14" y="1464"/>
                    <a:pt x="11" y="1569"/>
                  </a:cubicBezTo>
                  <a:lnTo>
                    <a:pt x="11" y="1892"/>
                  </a:lnTo>
                  <a:cubicBezTo>
                    <a:pt x="33" y="1877"/>
                    <a:pt x="57" y="1865"/>
                    <a:pt x="85" y="1858"/>
                  </a:cubicBezTo>
                  <a:cubicBezTo>
                    <a:pt x="226" y="1823"/>
                    <a:pt x="310" y="1872"/>
                    <a:pt x="355" y="1920"/>
                  </a:cubicBezTo>
                  <a:cubicBezTo>
                    <a:pt x="378" y="1944"/>
                    <a:pt x="395" y="1973"/>
                    <a:pt x="407" y="2002"/>
                  </a:cubicBezTo>
                  <a:cubicBezTo>
                    <a:pt x="463" y="1955"/>
                    <a:pt x="540" y="1923"/>
                    <a:pt x="638" y="1939"/>
                  </a:cubicBezTo>
                  <a:cubicBezTo>
                    <a:pt x="754" y="1957"/>
                    <a:pt x="839" y="2041"/>
                    <a:pt x="860" y="2158"/>
                  </a:cubicBezTo>
                  <a:cubicBezTo>
                    <a:pt x="878" y="2262"/>
                    <a:pt x="838" y="2361"/>
                    <a:pt x="759" y="2405"/>
                  </a:cubicBezTo>
                  <a:cubicBezTo>
                    <a:pt x="729" y="2422"/>
                    <a:pt x="692" y="2411"/>
                    <a:pt x="675" y="2381"/>
                  </a:cubicBezTo>
                  <a:cubicBezTo>
                    <a:pt x="658" y="2352"/>
                    <a:pt x="669" y="2314"/>
                    <a:pt x="699" y="2297"/>
                  </a:cubicBezTo>
                  <a:cubicBezTo>
                    <a:pt x="731" y="2279"/>
                    <a:pt x="747" y="2231"/>
                    <a:pt x="738" y="2180"/>
                  </a:cubicBezTo>
                  <a:cubicBezTo>
                    <a:pt x="734" y="2156"/>
                    <a:pt x="713" y="2076"/>
                    <a:pt x="619" y="2061"/>
                  </a:cubicBezTo>
                  <a:cubicBezTo>
                    <a:pt x="478" y="2038"/>
                    <a:pt x="422" y="2184"/>
                    <a:pt x="420" y="2191"/>
                  </a:cubicBezTo>
                  <a:cubicBezTo>
                    <a:pt x="409" y="2222"/>
                    <a:pt x="374" y="2239"/>
                    <a:pt x="343" y="2228"/>
                  </a:cubicBezTo>
                  <a:cubicBezTo>
                    <a:pt x="311" y="2217"/>
                    <a:pt x="293" y="2183"/>
                    <a:pt x="303" y="2151"/>
                  </a:cubicBezTo>
                  <a:cubicBezTo>
                    <a:pt x="313" y="2118"/>
                    <a:pt x="305" y="2047"/>
                    <a:pt x="265" y="2005"/>
                  </a:cubicBezTo>
                  <a:cubicBezTo>
                    <a:pt x="233" y="1971"/>
                    <a:pt x="182" y="1962"/>
                    <a:pt x="115" y="1978"/>
                  </a:cubicBezTo>
                  <a:cubicBezTo>
                    <a:pt x="88" y="1985"/>
                    <a:pt x="69" y="1999"/>
                    <a:pt x="55" y="2024"/>
                  </a:cubicBezTo>
                  <a:cubicBezTo>
                    <a:pt x="3" y="2111"/>
                    <a:pt x="34" y="2290"/>
                    <a:pt x="50" y="2350"/>
                  </a:cubicBezTo>
                  <a:cubicBezTo>
                    <a:pt x="69" y="2407"/>
                    <a:pt x="95" y="2466"/>
                    <a:pt x="134" y="2519"/>
                  </a:cubicBezTo>
                  <a:cubicBezTo>
                    <a:pt x="192" y="2599"/>
                    <a:pt x="306" y="2658"/>
                    <a:pt x="426" y="2669"/>
                  </a:cubicBezTo>
                  <a:cubicBezTo>
                    <a:pt x="535" y="2679"/>
                    <a:pt x="633" y="2649"/>
                    <a:pt x="702" y="2584"/>
                  </a:cubicBezTo>
                  <a:cubicBezTo>
                    <a:pt x="720" y="2568"/>
                    <a:pt x="744" y="2563"/>
                    <a:pt x="766" y="2571"/>
                  </a:cubicBezTo>
                  <a:cubicBezTo>
                    <a:pt x="776" y="2574"/>
                    <a:pt x="1002" y="2654"/>
                    <a:pt x="1182" y="2500"/>
                  </a:cubicBezTo>
                  <a:cubicBezTo>
                    <a:pt x="1308" y="2392"/>
                    <a:pt x="1357" y="2248"/>
                    <a:pt x="1336" y="2048"/>
                  </a:cubicBezTo>
                  <a:cubicBezTo>
                    <a:pt x="1327" y="1970"/>
                    <a:pt x="1281" y="1892"/>
                    <a:pt x="1209" y="1834"/>
                  </a:cubicBezTo>
                  <a:cubicBezTo>
                    <a:pt x="1140" y="1778"/>
                    <a:pt x="1058" y="1751"/>
                    <a:pt x="984" y="1760"/>
                  </a:cubicBezTo>
                  <a:cubicBezTo>
                    <a:pt x="965" y="1762"/>
                    <a:pt x="946" y="1755"/>
                    <a:pt x="933" y="1741"/>
                  </a:cubicBezTo>
                  <a:cubicBezTo>
                    <a:pt x="920" y="1727"/>
                    <a:pt x="913" y="1708"/>
                    <a:pt x="916" y="1689"/>
                  </a:cubicBezTo>
                  <a:cubicBezTo>
                    <a:pt x="923" y="1645"/>
                    <a:pt x="927" y="1515"/>
                    <a:pt x="868" y="1446"/>
                  </a:cubicBezTo>
                  <a:cubicBezTo>
                    <a:pt x="838" y="1411"/>
                    <a:pt x="796" y="1394"/>
                    <a:pt x="738" y="1393"/>
                  </a:cubicBezTo>
                  <a:cubicBezTo>
                    <a:pt x="614" y="1392"/>
                    <a:pt x="561" y="1451"/>
                    <a:pt x="558" y="1593"/>
                  </a:cubicBezTo>
                  <a:cubicBezTo>
                    <a:pt x="557" y="1627"/>
                    <a:pt x="529" y="1655"/>
                    <a:pt x="495" y="1654"/>
                  </a:cubicBezTo>
                  <a:cubicBezTo>
                    <a:pt x="461" y="1653"/>
                    <a:pt x="434" y="1625"/>
                    <a:pt x="434" y="1591"/>
                  </a:cubicBezTo>
                  <a:cubicBezTo>
                    <a:pt x="440" y="1308"/>
                    <a:pt x="629" y="1268"/>
                    <a:pt x="740" y="1270"/>
                  </a:cubicBezTo>
                  <a:cubicBezTo>
                    <a:pt x="834" y="1271"/>
                    <a:pt x="909" y="1303"/>
                    <a:pt x="962" y="1366"/>
                  </a:cubicBezTo>
                  <a:cubicBezTo>
                    <a:pt x="1032" y="1448"/>
                    <a:pt x="1044" y="1563"/>
                    <a:pt x="1043" y="1636"/>
                  </a:cubicBezTo>
                  <a:cubicBezTo>
                    <a:pt x="1127" y="1643"/>
                    <a:pt x="1213" y="1679"/>
                    <a:pt x="1286" y="1738"/>
                  </a:cubicBezTo>
                  <a:cubicBezTo>
                    <a:pt x="1361" y="1797"/>
                    <a:pt x="1415" y="1875"/>
                    <a:pt x="1442" y="1957"/>
                  </a:cubicBezTo>
                  <a:cubicBezTo>
                    <a:pt x="1504" y="1922"/>
                    <a:pt x="1593" y="1840"/>
                    <a:pt x="1593" y="1661"/>
                  </a:cubicBezTo>
                  <a:cubicBezTo>
                    <a:pt x="1593" y="1472"/>
                    <a:pt x="1451" y="1363"/>
                    <a:pt x="1351" y="1346"/>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279">
              <a:extLst>
                <a:ext uri="{FF2B5EF4-FFF2-40B4-BE49-F238E27FC236}">
                  <a16:creationId xmlns:a16="http://schemas.microsoft.com/office/drawing/2014/main" id="{B48BA405-FBB3-4641-9793-D3E427E02A7B}"/>
                </a:ext>
              </a:extLst>
            </p:cNvPr>
            <p:cNvSpPr>
              <a:spLocks/>
            </p:cNvSpPr>
            <p:nvPr/>
          </p:nvSpPr>
          <p:spPr bwMode="auto">
            <a:xfrm>
              <a:off x="4533901" y="1223963"/>
              <a:ext cx="1455738" cy="2446338"/>
            </a:xfrm>
            <a:custGeom>
              <a:avLst/>
              <a:gdLst>
                <a:gd name="T0" fmla="*/ 1255 w 1593"/>
                <a:gd name="T1" fmla="*/ 588 h 2679"/>
                <a:gd name="T2" fmla="*/ 1109 w 1593"/>
                <a:gd name="T3" fmla="*/ 558 h 2679"/>
                <a:gd name="T4" fmla="*/ 1179 w 1593"/>
                <a:gd name="T5" fmla="*/ 874 h 2679"/>
                <a:gd name="T6" fmla="*/ 1582 w 1593"/>
                <a:gd name="T7" fmla="*/ 326 h 2679"/>
                <a:gd name="T8" fmla="*/ 1087 w 1593"/>
                <a:gd name="T9" fmla="*/ 68 h 2679"/>
                <a:gd name="T10" fmla="*/ 991 w 1593"/>
                <a:gd name="T11" fmla="*/ 327 h 2679"/>
                <a:gd name="T12" fmla="*/ 621 w 1593"/>
                <a:gd name="T13" fmla="*/ 284 h 2679"/>
                <a:gd name="T14" fmla="*/ 565 w 1593"/>
                <a:gd name="T15" fmla="*/ 567 h 2679"/>
                <a:gd name="T16" fmla="*/ 801 w 1593"/>
                <a:gd name="T17" fmla="*/ 940 h 2679"/>
                <a:gd name="T18" fmla="*/ 536 w 1593"/>
                <a:gd name="T19" fmla="*/ 688 h 2679"/>
                <a:gd name="T20" fmla="*/ 118 w 1593"/>
                <a:gd name="T21" fmla="*/ 1022 h 2679"/>
                <a:gd name="T22" fmla="*/ 292 w 1593"/>
                <a:gd name="T23" fmla="*/ 1298 h 2679"/>
                <a:gd name="T24" fmla="*/ 0 w 1593"/>
                <a:gd name="T25" fmla="*/ 1661 h 2679"/>
                <a:gd name="T26" fmla="*/ 306 w 1593"/>
                <a:gd name="T27" fmla="*/ 1738 h 2679"/>
                <a:gd name="T28" fmla="*/ 630 w 1593"/>
                <a:gd name="T29" fmla="*/ 1366 h 2679"/>
                <a:gd name="T30" fmla="*/ 1158 w 1593"/>
                <a:gd name="T31" fmla="*/ 1591 h 2679"/>
                <a:gd name="T32" fmla="*/ 1035 w 1593"/>
                <a:gd name="T33" fmla="*/ 1593 h 2679"/>
                <a:gd name="T34" fmla="*/ 725 w 1593"/>
                <a:gd name="T35" fmla="*/ 1446 h 2679"/>
                <a:gd name="T36" fmla="*/ 660 w 1593"/>
                <a:gd name="T37" fmla="*/ 1741 h 2679"/>
                <a:gd name="T38" fmla="*/ 384 w 1593"/>
                <a:gd name="T39" fmla="*/ 1834 h 2679"/>
                <a:gd name="T40" fmla="*/ 411 w 1593"/>
                <a:gd name="T41" fmla="*/ 2500 h 2679"/>
                <a:gd name="T42" fmla="*/ 890 w 1593"/>
                <a:gd name="T43" fmla="*/ 2584 h 2679"/>
                <a:gd name="T44" fmla="*/ 1459 w 1593"/>
                <a:gd name="T45" fmla="*/ 2519 h 2679"/>
                <a:gd name="T46" fmla="*/ 1538 w 1593"/>
                <a:gd name="T47" fmla="*/ 2024 h 2679"/>
                <a:gd name="T48" fmla="*/ 1327 w 1593"/>
                <a:gd name="T49" fmla="*/ 2005 h 2679"/>
                <a:gd name="T50" fmla="*/ 1250 w 1593"/>
                <a:gd name="T51" fmla="*/ 2228 h 2679"/>
                <a:gd name="T52" fmla="*/ 974 w 1593"/>
                <a:gd name="T53" fmla="*/ 2061 h 2679"/>
                <a:gd name="T54" fmla="*/ 894 w 1593"/>
                <a:gd name="T55" fmla="*/ 2297 h 2679"/>
                <a:gd name="T56" fmla="*/ 833 w 1593"/>
                <a:gd name="T57" fmla="*/ 2405 h 2679"/>
                <a:gd name="T58" fmla="*/ 954 w 1593"/>
                <a:gd name="T59" fmla="*/ 1939 h 2679"/>
                <a:gd name="T60" fmla="*/ 1238 w 1593"/>
                <a:gd name="T61" fmla="*/ 1920 h 2679"/>
                <a:gd name="T62" fmla="*/ 1582 w 1593"/>
                <a:gd name="T63" fmla="*/ 1892 h 2679"/>
                <a:gd name="T64" fmla="*/ 1536 w 1593"/>
                <a:gd name="T65" fmla="*/ 1348 h 2679"/>
                <a:gd name="T66" fmla="*/ 1390 w 1593"/>
                <a:gd name="T67" fmla="*/ 1424 h 2679"/>
                <a:gd name="T68" fmla="*/ 1328 w 1593"/>
                <a:gd name="T69" fmla="*/ 1486 h 2679"/>
                <a:gd name="T70" fmla="*/ 1487 w 1593"/>
                <a:gd name="T71" fmla="*/ 1208 h 2679"/>
                <a:gd name="T72" fmla="*/ 1582 w 1593"/>
                <a:gd name="T73" fmla="*/ 777 h 2679"/>
                <a:gd name="T74" fmla="*/ 1208 w 1593"/>
                <a:gd name="T75" fmla="*/ 999 h 2679"/>
                <a:gd name="T76" fmla="*/ 918 w 1593"/>
                <a:gd name="T77" fmla="*/ 762 h 2679"/>
                <a:gd name="T78" fmla="*/ 1249 w 1593"/>
                <a:gd name="T79" fmla="*/ 426 h 2679"/>
                <a:gd name="T80" fmla="*/ 1336 w 1593"/>
                <a:gd name="T81" fmla="*/ 620 h 2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93" h="2679">
                  <a:moveTo>
                    <a:pt x="1336" y="620"/>
                  </a:moveTo>
                  <a:cubicBezTo>
                    <a:pt x="1304" y="633"/>
                    <a:pt x="1268" y="619"/>
                    <a:pt x="1255" y="588"/>
                  </a:cubicBezTo>
                  <a:cubicBezTo>
                    <a:pt x="1254" y="586"/>
                    <a:pt x="1238" y="553"/>
                    <a:pt x="1206" y="541"/>
                  </a:cubicBezTo>
                  <a:cubicBezTo>
                    <a:pt x="1180" y="532"/>
                    <a:pt x="1148" y="538"/>
                    <a:pt x="1109" y="558"/>
                  </a:cubicBezTo>
                  <a:cubicBezTo>
                    <a:pt x="1057" y="584"/>
                    <a:pt x="1027" y="665"/>
                    <a:pt x="1040" y="741"/>
                  </a:cubicBezTo>
                  <a:cubicBezTo>
                    <a:pt x="1048" y="785"/>
                    <a:pt x="1076" y="861"/>
                    <a:pt x="1179" y="874"/>
                  </a:cubicBezTo>
                  <a:cubicBezTo>
                    <a:pt x="1258" y="884"/>
                    <a:pt x="1342" y="852"/>
                    <a:pt x="1415" y="783"/>
                  </a:cubicBezTo>
                  <a:cubicBezTo>
                    <a:pt x="1531" y="675"/>
                    <a:pt x="1593" y="504"/>
                    <a:pt x="1582" y="326"/>
                  </a:cubicBezTo>
                  <a:cubicBezTo>
                    <a:pt x="1574" y="195"/>
                    <a:pt x="1501" y="92"/>
                    <a:pt x="1381" y="43"/>
                  </a:cubicBezTo>
                  <a:cubicBezTo>
                    <a:pt x="1274" y="0"/>
                    <a:pt x="1151" y="10"/>
                    <a:pt x="1087" y="68"/>
                  </a:cubicBezTo>
                  <a:cubicBezTo>
                    <a:pt x="997" y="149"/>
                    <a:pt x="1019" y="255"/>
                    <a:pt x="1020" y="260"/>
                  </a:cubicBezTo>
                  <a:cubicBezTo>
                    <a:pt x="1026" y="286"/>
                    <a:pt x="1014" y="313"/>
                    <a:pt x="991" y="327"/>
                  </a:cubicBezTo>
                  <a:cubicBezTo>
                    <a:pt x="968" y="340"/>
                    <a:pt x="939" y="337"/>
                    <a:pt x="919" y="319"/>
                  </a:cubicBezTo>
                  <a:cubicBezTo>
                    <a:pt x="913" y="314"/>
                    <a:pt x="780" y="199"/>
                    <a:pt x="621" y="284"/>
                  </a:cubicBezTo>
                  <a:cubicBezTo>
                    <a:pt x="553" y="321"/>
                    <a:pt x="489" y="430"/>
                    <a:pt x="486" y="555"/>
                  </a:cubicBezTo>
                  <a:cubicBezTo>
                    <a:pt x="513" y="557"/>
                    <a:pt x="539" y="561"/>
                    <a:pt x="565" y="567"/>
                  </a:cubicBezTo>
                  <a:cubicBezTo>
                    <a:pt x="729" y="607"/>
                    <a:pt x="835" y="717"/>
                    <a:pt x="854" y="871"/>
                  </a:cubicBezTo>
                  <a:cubicBezTo>
                    <a:pt x="859" y="904"/>
                    <a:pt x="835" y="935"/>
                    <a:pt x="801" y="940"/>
                  </a:cubicBezTo>
                  <a:cubicBezTo>
                    <a:pt x="767" y="944"/>
                    <a:pt x="736" y="920"/>
                    <a:pt x="732" y="886"/>
                  </a:cubicBezTo>
                  <a:cubicBezTo>
                    <a:pt x="714" y="750"/>
                    <a:pt x="602" y="703"/>
                    <a:pt x="536" y="688"/>
                  </a:cubicBezTo>
                  <a:cubicBezTo>
                    <a:pt x="399" y="654"/>
                    <a:pt x="239" y="698"/>
                    <a:pt x="180" y="785"/>
                  </a:cubicBezTo>
                  <a:cubicBezTo>
                    <a:pt x="124" y="866"/>
                    <a:pt x="103" y="946"/>
                    <a:pt x="118" y="1022"/>
                  </a:cubicBezTo>
                  <a:cubicBezTo>
                    <a:pt x="143" y="1151"/>
                    <a:pt x="264" y="1233"/>
                    <a:pt x="266" y="1233"/>
                  </a:cubicBezTo>
                  <a:cubicBezTo>
                    <a:pt x="287" y="1248"/>
                    <a:pt x="297" y="1273"/>
                    <a:pt x="292" y="1298"/>
                  </a:cubicBezTo>
                  <a:cubicBezTo>
                    <a:pt x="287" y="1323"/>
                    <a:pt x="267" y="1342"/>
                    <a:pt x="242" y="1346"/>
                  </a:cubicBezTo>
                  <a:cubicBezTo>
                    <a:pt x="141" y="1363"/>
                    <a:pt x="0" y="1472"/>
                    <a:pt x="0" y="1661"/>
                  </a:cubicBezTo>
                  <a:cubicBezTo>
                    <a:pt x="0" y="1840"/>
                    <a:pt x="89" y="1922"/>
                    <a:pt x="151" y="1957"/>
                  </a:cubicBezTo>
                  <a:cubicBezTo>
                    <a:pt x="178" y="1875"/>
                    <a:pt x="232" y="1797"/>
                    <a:pt x="306" y="1738"/>
                  </a:cubicBezTo>
                  <a:cubicBezTo>
                    <a:pt x="380" y="1679"/>
                    <a:pt x="465" y="1643"/>
                    <a:pt x="549" y="1636"/>
                  </a:cubicBezTo>
                  <a:cubicBezTo>
                    <a:pt x="549" y="1563"/>
                    <a:pt x="561" y="1448"/>
                    <a:pt x="630" y="1366"/>
                  </a:cubicBezTo>
                  <a:cubicBezTo>
                    <a:pt x="684" y="1303"/>
                    <a:pt x="758" y="1271"/>
                    <a:pt x="853" y="1270"/>
                  </a:cubicBezTo>
                  <a:cubicBezTo>
                    <a:pt x="964" y="1268"/>
                    <a:pt x="1153" y="1308"/>
                    <a:pt x="1158" y="1591"/>
                  </a:cubicBezTo>
                  <a:cubicBezTo>
                    <a:pt x="1159" y="1625"/>
                    <a:pt x="1132" y="1653"/>
                    <a:pt x="1098" y="1654"/>
                  </a:cubicBezTo>
                  <a:cubicBezTo>
                    <a:pt x="1063" y="1654"/>
                    <a:pt x="1036" y="1627"/>
                    <a:pt x="1035" y="1593"/>
                  </a:cubicBezTo>
                  <a:cubicBezTo>
                    <a:pt x="1032" y="1451"/>
                    <a:pt x="977" y="1392"/>
                    <a:pt x="854" y="1393"/>
                  </a:cubicBezTo>
                  <a:cubicBezTo>
                    <a:pt x="797" y="1394"/>
                    <a:pt x="754" y="1411"/>
                    <a:pt x="725" y="1446"/>
                  </a:cubicBezTo>
                  <a:cubicBezTo>
                    <a:pt x="666" y="1515"/>
                    <a:pt x="670" y="1645"/>
                    <a:pt x="676" y="1689"/>
                  </a:cubicBezTo>
                  <a:cubicBezTo>
                    <a:pt x="679" y="1708"/>
                    <a:pt x="673" y="1727"/>
                    <a:pt x="660" y="1741"/>
                  </a:cubicBezTo>
                  <a:cubicBezTo>
                    <a:pt x="646" y="1755"/>
                    <a:pt x="627" y="1762"/>
                    <a:pt x="608" y="1760"/>
                  </a:cubicBezTo>
                  <a:cubicBezTo>
                    <a:pt x="535" y="1751"/>
                    <a:pt x="453" y="1778"/>
                    <a:pt x="384" y="1834"/>
                  </a:cubicBezTo>
                  <a:cubicBezTo>
                    <a:pt x="312" y="1892"/>
                    <a:pt x="265" y="1970"/>
                    <a:pt x="257" y="2048"/>
                  </a:cubicBezTo>
                  <a:cubicBezTo>
                    <a:pt x="236" y="2248"/>
                    <a:pt x="285" y="2392"/>
                    <a:pt x="411" y="2500"/>
                  </a:cubicBezTo>
                  <a:cubicBezTo>
                    <a:pt x="592" y="2655"/>
                    <a:pt x="824" y="2572"/>
                    <a:pt x="826" y="2571"/>
                  </a:cubicBezTo>
                  <a:cubicBezTo>
                    <a:pt x="848" y="2563"/>
                    <a:pt x="873" y="2568"/>
                    <a:pt x="890" y="2584"/>
                  </a:cubicBezTo>
                  <a:cubicBezTo>
                    <a:pt x="960" y="2649"/>
                    <a:pt x="1058" y="2679"/>
                    <a:pt x="1167" y="2669"/>
                  </a:cubicBezTo>
                  <a:cubicBezTo>
                    <a:pt x="1287" y="2658"/>
                    <a:pt x="1401" y="2599"/>
                    <a:pt x="1459" y="2519"/>
                  </a:cubicBezTo>
                  <a:cubicBezTo>
                    <a:pt x="1497" y="2466"/>
                    <a:pt x="1524" y="2407"/>
                    <a:pt x="1543" y="2350"/>
                  </a:cubicBezTo>
                  <a:cubicBezTo>
                    <a:pt x="1559" y="2286"/>
                    <a:pt x="1589" y="2111"/>
                    <a:pt x="1538" y="2024"/>
                  </a:cubicBezTo>
                  <a:cubicBezTo>
                    <a:pt x="1524" y="1999"/>
                    <a:pt x="1505" y="1985"/>
                    <a:pt x="1478" y="1978"/>
                  </a:cubicBezTo>
                  <a:cubicBezTo>
                    <a:pt x="1411" y="1962"/>
                    <a:pt x="1360" y="1971"/>
                    <a:pt x="1327" y="2005"/>
                  </a:cubicBezTo>
                  <a:cubicBezTo>
                    <a:pt x="1287" y="2047"/>
                    <a:pt x="1280" y="2118"/>
                    <a:pt x="1290" y="2151"/>
                  </a:cubicBezTo>
                  <a:cubicBezTo>
                    <a:pt x="1299" y="2183"/>
                    <a:pt x="1282" y="2217"/>
                    <a:pt x="1250" y="2228"/>
                  </a:cubicBezTo>
                  <a:cubicBezTo>
                    <a:pt x="1218" y="2239"/>
                    <a:pt x="1184" y="2222"/>
                    <a:pt x="1173" y="2191"/>
                  </a:cubicBezTo>
                  <a:cubicBezTo>
                    <a:pt x="1170" y="2185"/>
                    <a:pt x="1113" y="2038"/>
                    <a:pt x="974" y="2061"/>
                  </a:cubicBezTo>
                  <a:cubicBezTo>
                    <a:pt x="880" y="2076"/>
                    <a:pt x="859" y="2156"/>
                    <a:pt x="854" y="2180"/>
                  </a:cubicBezTo>
                  <a:cubicBezTo>
                    <a:pt x="845" y="2231"/>
                    <a:pt x="862" y="2279"/>
                    <a:pt x="894" y="2297"/>
                  </a:cubicBezTo>
                  <a:cubicBezTo>
                    <a:pt x="924" y="2314"/>
                    <a:pt x="934" y="2352"/>
                    <a:pt x="918" y="2381"/>
                  </a:cubicBezTo>
                  <a:cubicBezTo>
                    <a:pt x="901" y="2411"/>
                    <a:pt x="863" y="2422"/>
                    <a:pt x="833" y="2405"/>
                  </a:cubicBezTo>
                  <a:cubicBezTo>
                    <a:pt x="755" y="2361"/>
                    <a:pt x="714" y="2262"/>
                    <a:pt x="733" y="2158"/>
                  </a:cubicBezTo>
                  <a:cubicBezTo>
                    <a:pt x="754" y="2041"/>
                    <a:pt x="839" y="1957"/>
                    <a:pt x="954" y="1939"/>
                  </a:cubicBezTo>
                  <a:cubicBezTo>
                    <a:pt x="1053" y="1923"/>
                    <a:pt x="1129" y="1955"/>
                    <a:pt x="1185" y="2002"/>
                  </a:cubicBezTo>
                  <a:cubicBezTo>
                    <a:pt x="1197" y="1973"/>
                    <a:pt x="1215" y="1944"/>
                    <a:pt x="1238" y="1920"/>
                  </a:cubicBezTo>
                  <a:cubicBezTo>
                    <a:pt x="1283" y="1872"/>
                    <a:pt x="1367" y="1823"/>
                    <a:pt x="1508" y="1858"/>
                  </a:cubicBezTo>
                  <a:cubicBezTo>
                    <a:pt x="1535" y="1865"/>
                    <a:pt x="1560" y="1877"/>
                    <a:pt x="1582" y="1892"/>
                  </a:cubicBezTo>
                  <a:lnTo>
                    <a:pt x="1582" y="1569"/>
                  </a:lnTo>
                  <a:cubicBezTo>
                    <a:pt x="1579" y="1464"/>
                    <a:pt x="1568" y="1379"/>
                    <a:pt x="1536" y="1348"/>
                  </a:cubicBezTo>
                  <a:cubicBezTo>
                    <a:pt x="1529" y="1340"/>
                    <a:pt x="1516" y="1331"/>
                    <a:pt x="1487" y="1331"/>
                  </a:cubicBezTo>
                  <a:cubicBezTo>
                    <a:pt x="1395" y="1331"/>
                    <a:pt x="1390" y="1409"/>
                    <a:pt x="1390" y="1424"/>
                  </a:cubicBezTo>
                  <a:cubicBezTo>
                    <a:pt x="1390" y="1458"/>
                    <a:pt x="1362" y="1486"/>
                    <a:pt x="1328" y="1486"/>
                  </a:cubicBezTo>
                  <a:lnTo>
                    <a:pt x="1328" y="1486"/>
                  </a:lnTo>
                  <a:cubicBezTo>
                    <a:pt x="1294" y="1486"/>
                    <a:pt x="1267" y="1458"/>
                    <a:pt x="1267" y="1424"/>
                  </a:cubicBezTo>
                  <a:cubicBezTo>
                    <a:pt x="1267" y="1337"/>
                    <a:pt x="1325" y="1208"/>
                    <a:pt x="1487" y="1208"/>
                  </a:cubicBezTo>
                  <a:cubicBezTo>
                    <a:pt x="1523" y="1208"/>
                    <a:pt x="1555" y="1215"/>
                    <a:pt x="1582" y="1230"/>
                  </a:cubicBezTo>
                  <a:lnTo>
                    <a:pt x="1582" y="777"/>
                  </a:lnTo>
                  <a:cubicBezTo>
                    <a:pt x="1558" y="812"/>
                    <a:pt x="1530" y="844"/>
                    <a:pt x="1499" y="873"/>
                  </a:cubicBezTo>
                  <a:cubicBezTo>
                    <a:pt x="1412" y="955"/>
                    <a:pt x="1310" y="999"/>
                    <a:pt x="1208" y="999"/>
                  </a:cubicBezTo>
                  <a:cubicBezTo>
                    <a:pt x="1193" y="999"/>
                    <a:pt x="1178" y="998"/>
                    <a:pt x="1164" y="996"/>
                  </a:cubicBezTo>
                  <a:cubicBezTo>
                    <a:pt x="1035" y="980"/>
                    <a:pt x="941" y="890"/>
                    <a:pt x="918" y="762"/>
                  </a:cubicBezTo>
                  <a:cubicBezTo>
                    <a:pt x="895" y="632"/>
                    <a:pt x="952" y="499"/>
                    <a:pt x="1053" y="448"/>
                  </a:cubicBezTo>
                  <a:cubicBezTo>
                    <a:pt x="1124" y="411"/>
                    <a:pt x="1190" y="404"/>
                    <a:pt x="1249" y="426"/>
                  </a:cubicBezTo>
                  <a:cubicBezTo>
                    <a:pt x="1331" y="456"/>
                    <a:pt x="1365" y="531"/>
                    <a:pt x="1369" y="539"/>
                  </a:cubicBezTo>
                  <a:cubicBezTo>
                    <a:pt x="1382" y="571"/>
                    <a:pt x="1367" y="607"/>
                    <a:pt x="1336" y="620"/>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Shape 42">
              <a:extLst>
                <a:ext uri="{FF2B5EF4-FFF2-40B4-BE49-F238E27FC236}">
                  <a16:creationId xmlns:a16="http://schemas.microsoft.com/office/drawing/2014/main" id="{BC691DAB-37DB-485A-83BD-539EBB644100}"/>
                </a:ext>
              </a:extLst>
            </p:cNvPr>
            <p:cNvSpPr>
              <a:spLocks/>
            </p:cNvSpPr>
            <p:nvPr/>
          </p:nvSpPr>
          <p:spPr bwMode="auto">
            <a:xfrm>
              <a:off x="4418013" y="1121190"/>
              <a:ext cx="1679877" cy="2660234"/>
            </a:xfrm>
            <a:custGeom>
              <a:avLst/>
              <a:gdLst>
                <a:gd name="connsiteX0" fmla="*/ 1229128 w 1679877"/>
                <a:gd name="connsiteY0" fmla="*/ 123251 h 2660234"/>
                <a:gd name="connsiteX1" fmla="*/ 1111511 w 1679877"/>
                <a:gd name="connsiteY1" fmla="*/ 168602 h 2660234"/>
                <a:gd name="connsiteX2" fmla="*/ 1052131 w 1679877"/>
                <a:gd name="connsiteY2" fmla="*/ 338586 h 2660234"/>
                <a:gd name="connsiteX3" fmla="*/ 1023812 w 1679877"/>
                <a:gd name="connsiteY3" fmla="*/ 405300 h 2660234"/>
                <a:gd name="connsiteX4" fmla="*/ 951643 w 1679877"/>
                <a:gd name="connsiteY4" fmla="*/ 397989 h 2660234"/>
                <a:gd name="connsiteX5" fmla="*/ 685806 w 1679877"/>
                <a:gd name="connsiteY5" fmla="*/ 366002 h 2660234"/>
                <a:gd name="connsiteX6" fmla="*/ 568774 w 1679877"/>
                <a:gd name="connsiteY6" fmla="*/ 561732 h 2660234"/>
                <a:gd name="connsiteX7" fmla="*/ 564737 w 1679877"/>
                <a:gd name="connsiteY7" fmla="*/ 606611 h 2660234"/>
                <a:gd name="connsiteX8" fmla="*/ 567683 w 1679877"/>
                <a:gd name="connsiteY8" fmla="*/ 606707 h 2660234"/>
                <a:gd name="connsiteX9" fmla="*/ 633960 w 1679877"/>
                <a:gd name="connsiteY9" fmla="*/ 617818 h 2660234"/>
                <a:gd name="connsiteX10" fmla="*/ 900314 w 1679877"/>
                <a:gd name="connsiteY10" fmla="*/ 897929 h 2660234"/>
                <a:gd name="connsiteX11" fmla="*/ 847408 w 1679877"/>
                <a:gd name="connsiteY11" fmla="*/ 966360 h 2660234"/>
                <a:gd name="connsiteX12" fmla="*/ 779908 w 1679877"/>
                <a:gd name="connsiteY12" fmla="*/ 913440 h 2660234"/>
                <a:gd name="connsiteX13" fmla="*/ 604771 w 1679877"/>
                <a:gd name="connsiteY13" fmla="*/ 735520 h 2660234"/>
                <a:gd name="connsiteX14" fmla="*/ 284598 w 1679877"/>
                <a:gd name="connsiteY14" fmla="*/ 822199 h 2660234"/>
                <a:gd name="connsiteX15" fmla="*/ 228956 w 1679877"/>
                <a:gd name="connsiteY15" fmla="*/ 1035704 h 2660234"/>
                <a:gd name="connsiteX16" fmla="*/ 361220 w 1679877"/>
                <a:gd name="connsiteY16" fmla="*/ 1225486 h 2660234"/>
                <a:gd name="connsiteX17" fmla="*/ 387673 w 1679877"/>
                <a:gd name="connsiteY17" fmla="*/ 1289355 h 2660234"/>
                <a:gd name="connsiteX18" fmla="*/ 338416 w 1679877"/>
                <a:gd name="connsiteY18" fmla="*/ 1336800 h 2660234"/>
                <a:gd name="connsiteX19" fmla="*/ 121319 w 1679877"/>
                <a:gd name="connsiteY19" fmla="*/ 1619649 h 2660234"/>
                <a:gd name="connsiteX20" fmla="*/ 248346 w 1679877"/>
                <a:gd name="connsiteY20" fmla="*/ 1880818 h 2660234"/>
                <a:gd name="connsiteX21" fmla="*/ 252100 w 1679877"/>
                <a:gd name="connsiteY21" fmla="*/ 1882835 h 2660234"/>
                <a:gd name="connsiteX22" fmla="*/ 284007 w 1679877"/>
                <a:gd name="connsiteY22" fmla="*/ 1812770 h 2660234"/>
                <a:gd name="connsiteX23" fmla="*/ 392968 w 1679877"/>
                <a:gd name="connsiteY23" fmla="*/ 1686616 h 2660234"/>
                <a:gd name="connsiteX24" fmla="*/ 613174 w 1679877"/>
                <a:gd name="connsiteY24" fmla="*/ 1593455 h 2660234"/>
                <a:gd name="connsiteX25" fmla="*/ 689013 w 1679877"/>
                <a:gd name="connsiteY25" fmla="*/ 1347767 h 2660234"/>
                <a:gd name="connsiteX26" fmla="*/ 895514 w 1679877"/>
                <a:gd name="connsiteY26" fmla="*/ 1258260 h 2660234"/>
                <a:gd name="connsiteX27" fmla="*/ 1178766 w 1679877"/>
                <a:gd name="connsiteY27" fmla="*/ 1556008 h 2660234"/>
                <a:gd name="connsiteX28" fmla="*/ 1119375 w 1679877"/>
                <a:gd name="connsiteY28" fmla="*/ 1618115 h 2660234"/>
                <a:gd name="connsiteX29" fmla="*/ 1057242 w 1679877"/>
                <a:gd name="connsiteY29" fmla="*/ 1557835 h 2660234"/>
                <a:gd name="connsiteX30" fmla="*/ 896427 w 1679877"/>
                <a:gd name="connsiteY30" fmla="*/ 1379734 h 2660234"/>
                <a:gd name="connsiteX31" fmla="*/ 782212 w 1679877"/>
                <a:gd name="connsiteY31" fmla="*/ 1426314 h 2660234"/>
                <a:gd name="connsiteX32" fmla="*/ 738354 w 1679877"/>
                <a:gd name="connsiteY32" fmla="*/ 1644602 h 2660234"/>
                <a:gd name="connsiteX33" fmla="*/ 721907 w 1679877"/>
                <a:gd name="connsiteY33" fmla="*/ 1696662 h 2660234"/>
                <a:gd name="connsiteX34" fmla="*/ 671652 w 1679877"/>
                <a:gd name="connsiteY34" fmla="*/ 1714929 h 2660234"/>
                <a:gd name="connsiteX35" fmla="*/ 469721 w 1679877"/>
                <a:gd name="connsiteY35" fmla="*/ 1781603 h 2660234"/>
                <a:gd name="connsiteX36" fmla="*/ 355506 w 1679877"/>
                <a:gd name="connsiteY36" fmla="*/ 1974317 h 2660234"/>
                <a:gd name="connsiteX37" fmla="*/ 494391 w 1679877"/>
                <a:gd name="connsiteY37" fmla="*/ 2382579 h 2660234"/>
                <a:gd name="connsiteX38" fmla="*/ 869929 w 1679877"/>
                <a:gd name="connsiteY38" fmla="*/ 2446513 h 2660234"/>
                <a:gd name="connsiteX39" fmla="*/ 932976 w 1679877"/>
                <a:gd name="connsiteY39" fmla="*/ 2459300 h 2660234"/>
                <a:gd name="connsiteX40" fmla="*/ 1182421 w 1679877"/>
                <a:gd name="connsiteY40" fmla="*/ 2536020 h 2660234"/>
                <a:gd name="connsiteX41" fmla="*/ 1445572 w 1679877"/>
                <a:gd name="connsiteY41" fmla="*/ 2400846 h 2660234"/>
                <a:gd name="connsiteX42" fmla="*/ 1517085 w 1679877"/>
                <a:gd name="connsiteY42" fmla="*/ 2261691 h 2660234"/>
                <a:gd name="connsiteX43" fmla="*/ 1520895 w 1679877"/>
                <a:gd name="connsiteY43" fmla="*/ 2248650 h 2660234"/>
                <a:gd name="connsiteX44" fmla="*/ 1533232 w 1679877"/>
                <a:gd name="connsiteY44" fmla="*/ 2191499 h 2660234"/>
                <a:gd name="connsiteX45" fmla="*/ 1517805 w 1679877"/>
                <a:gd name="connsiteY45" fmla="*/ 1952976 h 2660234"/>
                <a:gd name="connsiteX46" fmla="*/ 1465696 w 1679877"/>
                <a:gd name="connsiteY46" fmla="*/ 1913764 h 2660234"/>
                <a:gd name="connsiteX47" fmla="*/ 1332222 w 1679877"/>
                <a:gd name="connsiteY47" fmla="*/ 1937474 h 2660234"/>
                <a:gd name="connsiteX48" fmla="*/ 1298397 w 1679877"/>
                <a:gd name="connsiteY48" fmla="*/ 2066054 h 2660234"/>
                <a:gd name="connsiteX49" fmla="*/ 1260000 w 1679877"/>
                <a:gd name="connsiteY49" fmla="*/ 2141743 h 2660234"/>
                <a:gd name="connsiteX50" fmla="*/ 1183207 w 1679877"/>
                <a:gd name="connsiteY50" fmla="*/ 2104354 h 2660234"/>
                <a:gd name="connsiteX51" fmla="*/ 1006766 w 1679877"/>
                <a:gd name="connsiteY51" fmla="*/ 1988541 h 2660234"/>
                <a:gd name="connsiteX52" fmla="*/ 900719 w 1679877"/>
                <a:gd name="connsiteY52" fmla="*/ 2094323 h 2660234"/>
                <a:gd name="connsiteX53" fmla="*/ 934544 w 1679877"/>
                <a:gd name="connsiteY53" fmla="*/ 2196457 h 2660234"/>
                <a:gd name="connsiteX54" fmla="*/ 958313 w 1679877"/>
                <a:gd name="connsiteY54" fmla="*/ 2279442 h 2660234"/>
                <a:gd name="connsiteX55" fmla="*/ 875121 w 1679877"/>
                <a:gd name="connsiteY55" fmla="*/ 2302239 h 2660234"/>
                <a:gd name="connsiteX56" fmla="*/ 780958 w 1679877"/>
                <a:gd name="connsiteY56" fmla="*/ 2072437 h 2660234"/>
                <a:gd name="connsiteX57" fmla="*/ 987568 w 1679877"/>
                <a:gd name="connsiteY57" fmla="*/ 1869080 h 2660234"/>
                <a:gd name="connsiteX58" fmla="*/ 1196920 w 1679877"/>
                <a:gd name="connsiteY58" fmla="*/ 1923795 h 2660234"/>
                <a:gd name="connsiteX59" fmla="*/ 1243544 w 1679877"/>
                <a:gd name="connsiteY59" fmla="*/ 1853578 h 2660234"/>
                <a:gd name="connsiteX60" fmla="*/ 1494950 w 1679877"/>
                <a:gd name="connsiteY60" fmla="*/ 1796127 h 2660234"/>
                <a:gd name="connsiteX61" fmla="*/ 1557046 w 1679877"/>
                <a:gd name="connsiteY61" fmla="*/ 1825270 h 2660234"/>
                <a:gd name="connsiteX62" fmla="*/ 1557046 w 1679877"/>
                <a:gd name="connsiteY62" fmla="*/ 1704047 h 2660234"/>
                <a:gd name="connsiteX63" fmla="*/ 1556973 w 1679877"/>
                <a:gd name="connsiteY63" fmla="*/ 1703688 h 2660234"/>
                <a:gd name="connsiteX64" fmla="*/ 1515881 w 1679877"/>
                <a:gd name="connsiteY64" fmla="*/ 1336504 h 2660234"/>
                <a:gd name="connsiteX65" fmla="*/ 1473875 w 1679877"/>
                <a:gd name="connsiteY65" fmla="*/ 1322803 h 2660234"/>
                <a:gd name="connsiteX66" fmla="*/ 1389864 w 1679877"/>
                <a:gd name="connsiteY66" fmla="*/ 1403182 h 2660234"/>
                <a:gd name="connsiteX67" fmla="*/ 1328682 w 1679877"/>
                <a:gd name="connsiteY67" fmla="*/ 1464379 h 2660234"/>
                <a:gd name="connsiteX68" fmla="*/ 1268413 w 1679877"/>
                <a:gd name="connsiteY68" fmla="*/ 1403182 h 2660234"/>
                <a:gd name="connsiteX69" fmla="*/ 1473875 w 1679877"/>
                <a:gd name="connsiteY69" fmla="*/ 1201322 h 2660234"/>
                <a:gd name="connsiteX70" fmla="*/ 1545330 w 1679877"/>
                <a:gd name="connsiteY70" fmla="*/ 1213653 h 2660234"/>
                <a:gd name="connsiteX71" fmla="*/ 1557046 w 1679877"/>
                <a:gd name="connsiteY71" fmla="*/ 1221339 h 2660234"/>
                <a:gd name="connsiteX72" fmla="*/ 1557046 w 1679877"/>
                <a:gd name="connsiteY72" fmla="*/ 822099 h 2660234"/>
                <a:gd name="connsiteX73" fmla="*/ 1488798 w 1679877"/>
                <a:gd name="connsiteY73" fmla="*/ 904283 h 2660234"/>
                <a:gd name="connsiteX74" fmla="*/ 1219307 w 1679877"/>
                <a:gd name="connsiteY74" fmla="*/ 1020347 h 2660234"/>
                <a:gd name="connsiteX75" fmla="*/ 1178198 w 1679877"/>
                <a:gd name="connsiteY75" fmla="*/ 1017605 h 2660234"/>
                <a:gd name="connsiteX76" fmla="*/ 949816 w 1679877"/>
                <a:gd name="connsiteY76" fmla="*/ 800100 h 2660234"/>
                <a:gd name="connsiteX77" fmla="*/ 1075883 w 1679877"/>
                <a:gd name="connsiteY77" fmla="*/ 507655 h 2660234"/>
                <a:gd name="connsiteX78" fmla="*/ 1257675 w 1679877"/>
                <a:gd name="connsiteY78" fmla="*/ 487550 h 2660234"/>
                <a:gd name="connsiteX79" fmla="*/ 1370039 w 1679877"/>
                <a:gd name="connsiteY79" fmla="*/ 593561 h 2660234"/>
                <a:gd name="connsiteX80" fmla="*/ 1338066 w 1679877"/>
                <a:gd name="connsiteY80" fmla="*/ 673983 h 2660234"/>
                <a:gd name="connsiteX81" fmla="*/ 1258589 w 1679877"/>
                <a:gd name="connsiteY81" fmla="*/ 641997 h 2660234"/>
                <a:gd name="connsiteX82" fmla="*/ 1215653 w 1679877"/>
                <a:gd name="connsiteY82" fmla="*/ 601786 h 2660234"/>
                <a:gd name="connsiteX83" fmla="*/ 1131608 w 1679877"/>
                <a:gd name="connsiteY83" fmla="*/ 616408 h 2660234"/>
                <a:gd name="connsiteX84" fmla="*/ 1070402 w 1679877"/>
                <a:gd name="connsiteY84" fmla="*/ 779080 h 2660234"/>
                <a:gd name="connsiteX85" fmla="*/ 1193728 w 1679877"/>
                <a:gd name="connsiteY85" fmla="*/ 896972 h 2660234"/>
                <a:gd name="connsiteX86" fmla="*/ 1404754 w 1679877"/>
                <a:gd name="connsiteY86" fmla="*/ 815636 h 2660234"/>
                <a:gd name="connsiteX87" fmla="*/ 1556399 w 1679877"/>
                <a:gd name="connsiteY87" fmla="*/ 400730 h 2660234"/>
                <a:gd name="connsiteX88" fmla="*/ 1375521 w 1679877"/>
                <a:gd name="connsiteY88" fmla="*/ 145755 h 2660234"/>
                <a:gd name="connsiteX89" fmla="*/ 1229128 w 1679877"/>
                <a:gd name="connsiteY89" fmla="*/ 123251 h 2660234"/>
                <a:gd name="connsiteX90" fmla="*/ 1207431 w 1679877"/>
                <a:gd name="connsiteY90" fmla="*/ 2617 h 2660234"/>
                <a:gd name="connsiteX91" fmla="*/ 1421197 w 1679877"/>
                <a:gd name="connsiteY91" fmla="*/ 33347 h 2660234"/>
                <a:gd name="connsiteX92" fmla="*/ 1677899 w 1679877"/>
                <a:gd name="connsiteY92" fmla="*/ 393419 h 2660234"/>
                <a:gd name="connsiteX93" fmla="*/ 1678803 w 1679877"/>
                <a:gd name="connsiteY93" fmla="*/ 466985 h 2660234"/>
                <a:gd name="connsiteX94" fmla="*/ 1675721 w 1679877"/>
                <a:gd name="connsiteY94" fmla="*/ 500266 h 2660234"/>
                <a:gd name="connsiteX95" fmla="*/ 1678570 w 1679877"/>
                <a:gd name="connsiteY95" fmla="*/ 514803 h 2660234"/>
                <a:gd name="connsiteX96" fmla="*/ 1678570 w 1679877"/>
                <a:gd name="connsiteY96" fmla="*/ 1550059 h 2660234"/>
                <a:gd name="connsiteX97" fmla="*/ 1678766 w 1679877"/>
                <a:gd name="connsiteY97" fmla="*/ 1553135 h 2660234"/>
                <a:gd name="connsiteX98" fmla="*/ 1679337 w 1679877"/>
                <a:gd name="connsiteY98" fmla="*/ 1704601 h 2660234"/>
                <a:gd name="connsiteX99" fmla="*/ 1678570 w 1679877"/>
                <a:gd name="connsiteY99" fmla="*/ 1708376 h 2660234"/>
                <a:gd name="connsiteX100" fmla="*/ 1678570 w 1679877"/>
                <a:gd name="connsiteY100" fmla="*/ 1979797 h 2660234"/>
                <a:gd name="connsiteX101" fmla="*/ 1652524 w 1679877"/>
                <a:gd name="connsiteY101" fmla="*/ 2234988 h 2660234"/>
                <a:gd name="connsiteX102" fmla="*/ 1640564 w 1679877"/>
                <a:gd name="connsiteY102" fmla="*/ 2273571 h 2660234"/>
                <a:gd name="connsiteX103" fmla="*/ 1638480 w 1679877"/>
                <a:gd name="connsiteY103" fmla="*/ 2282177 h 2660234"/>
                <a:gd name="connsiteX104" fmla="*/ 1637412 w 1679877"/>
                <a:gd name="connsiteY104" fmla="*/ 2283739 h 2660234"/>
                <a:gd name="connsiteX105" fmla="*/ 1628073 w 1679877"/>
                <a:gd name="connsiteY105" fmla="*/ 2313865 h 2660234"/>
                <a:gd name="connsiteX106" fmla="*/ 1544254 w 1679877"/>
                <a:gd name="connsiteY106" fmla="*/ 2473000 h 2660234"/>
                <a:gd name="connsiteX107" fmla="*/ 1193386 w 1679877"/>
                <a:gd name="connsiteY107" fmla="*/ 2657494 h 2660234"/>
                <a:gd name="connsiteX108" fmla="*/ 1144045 w 1679877"/>
                <a:gd name="connsiteY108" fmla="*/ 2660234 h 2660234"/>
                <a:gd name="connsiteX109" fmla="*/ 876325 w 1679877"/>
                <a:gd name="connsiteY109" fmla="*/ 2571640 h 2660234"/>
                <a:gd name="connsiteX110" fmla="*/ 414898 w 1679877"/>
                <a:gd name="connsiteY110" fmla="*/ 2474827 h 2660234"/>
                <a:gd name="connsiteX111" fmla="*/ 229275 w 1679877"/>
                <a:gd name="connsiteY111" fmla="*/ 2041950 h 2660234"/>
                <a:gd name="connsiteX112" fmla="*/ 231193 w 1679877"/>
                <a:gd name="connsiteY112" fmla="*/ 2009181 h 2660234"/>
                <a:gd name="connsiteX113" fmla="*/ 196645 w 1679877"/>
                <a:gd name="connsiteY113" fmla="*/ 1992512 h 2660234"/>
                <a:gd name="connsiteX114" fmla="*/ 0 w 1679877"/>
                <a:gd name="connsiteY114" fmla="*/ 1619649 h 2660234"/>
                <a:gd name="connsiteX115" fmla="*/ 212536 w 1679877"/>
                <a:gd name="connsiteY115" fmla="*/ 1254683 h 2660234"/>
                <a:gd name="connsiteX116" fmla="*/ 109461 w 1679877"/>
                <a:gd name="connsiteY116" fmla="*/ 1060339 h 2660234"/>
                <a:gd name="connsiteX117" fmla="*/ 184259 w 1679877"/>
                <a:gd name="connsiteY117" fmla="*/ 753768 h 2660234"/>
                <a:gd name="connsiteX118" fmla="*/ 373877 w 1679877"/>
                <a:gd name="connsiteY118" fmla="*/ 625232 h 2660234"/>
                <a:gd name="connsiteX119" fmla="*/ 442745 w 1679877"/>
                <a:gd name="connsiteY119" fmla="*/ 614045 h 2660234"/>
                <a:gd name="connsiteX120" fmla="*/ 442495 w 1679877"/>
                <a:gd name="connsiteY120" fmla="*/ 608863 h 2660234"/>
                <a:gd name="connsiteX121" fmla="*/ 628254 w 1679877"/>
                <a:gd name="connsiteY121" fmla="*/ 259077 h 2660234"/>
                <a:gd name="connsiteX122" fmla="*/ 934286 w 1679877"/>
                <a:gd name="connsiteY122" fmla="*/ 246283 h 2660234"/>
                <a:gd name="connsiteX123" fmla="*/ 1029293 w 1679877"/>
                <a:gd name="connsiteY123" fmla="*/ 78127 h 2660234"/>
                <a:gd name="connsiteX124" fmla="*/ 1207431 w 1679877"/>
                <a:gd name="connsiteY124" fmla="*/ 2617 h 2660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Lst>
              <a:rect l="l" t="t" r="r" b="b"/>
              <a:pathLst>
                <a:path w="1679877" h="2660234">
                  <a:moveTo>
                    <a:pt x="1229128" y="123251"/>
                  </a:moveTo>
                  <a:cubicBezTo>
                    <a:pt x="1182309" y="127249"/>
                    <a:pt x="1140287" y="142557"/>
                    <a:pt x="1111511" y="168602"/>
                  </a:cubicBezTo>
                  <a:cubicBezTo>
                    <a:pt x="1030207" y="242627"/>
                    <a:pt x="1052131" y="337672"/>
                    <a:pt x="1052131" y="338586"/>
                  </a:cubicBezTo>
                  <a:cubicBezTo>
                    <a:pt x="1058526" y="364175"/>
                    <a:pt x="1046650" y="391591"/>
                    <a:pt x="1023812" y="405300"/>
                  </a:cubicBezTo>
                  <a:cubicBezTo>
                    <a:pt x="1000974" y="419008"/>
                    <a:pt x="971741" y="415352"/>
                    <a:pt x="951643" y="397989"/>
                  </a:cubicBezTo>
                  <a:cubicBezTo>
                    <a:pt x="947075" y="393419"/>
                    <a:pt x="827403" y="290150"/>
                    <a:pt x="685806" y="366002"/>
                  </a:cubicBezTo>
                  <a:cubicBezTo>
                    <a:pt x="633050" y="394105"/>
                    <a:pt x="583377" y="470015"/>
                    <a:pt x="568774" y="561732"/>
                  </a:cubicBezTo>
                  <a:lnTo>
                    <a:pt x="564737" y="606611"/>
                  </a:lnTo>
                  <a:lnTo>
                    <a:pt x="567683" y="606707"/>
                  </a:lnTo>
                  <a:cubicBezTo>
                    <a:pt x="589891" y="608894"/>
                    <a:pt x="612068" y="612572"/>
                    <a:pt x="633960" y="617818"/>
                  </a:cubicBezTo>
                  <a:cubicBezTo>
                    <a:pt x="785381" y="654315"/>
                    <a:pt x="882071" y="756505"/>
                    <a:pt x="900314" y="897929"/>
                  </a:cubicBezTo>
                  <a:cubicBezTo>
                    <a:pt x="904875" y="931689"/>
                    <a:pt x="881159" y="961798"/>
                    <a:pt x="847408" y="966360"/>
                  </a:cubicBezTo>
                  <a:cubicBezTo>
                    <a:pt x="814570" y="970010"/>
                    <a:pt x="783556" y="946287"/>
                    <a:pt x="779908" y="913440"/>
                  </a:cubicBezTo>
                  <a:cubicBezTo>
                    <a:pt x="764401" y="792089"/>
                    <a:pt x="664062" y="750118"/>
                    <a:pt x="604771" y="735520"/>
                  </a:cubicBezTo>
                  <a:cubicBezTo>
                    <a:pt x="481627" y="706322"/>
                    <a:pt x="337504" y="744644"/>
                    <a:pt x="284598" y="822199"/>
                  </a:cubicBezTo>
                  <a:cubicBezTo>
                    <a:pt x="234429" y="896104"/>
                    <a:pt x="215273" y="968185"/>
                    <a:pt x="228956" y="1035704"/>
                  </a:cubicBezTo>
                  <a:cubicBezTo>
                    <a:pt x="251760" y="1151580"/>
                    <a:pt x="360308" y="1225486"/>
                    <a:pt x="361220" y="1225486"/>
                  </a:cubicBezTo>
                  <a:cubicBezTo>
                    <a:pt x="382200" y="1240085"/>
                    <a:pt x="393147" y="1264720"/>
                    <a:pt x="387673" y="1289355"/>
                  </a:cubicBezTo>
                  <a:cubicBezTo>
                    <a:pt x="382200" y="1313990"/>
                    <a:pt x="363045" y="1332238"/>
                    <a:pt x="338416" y="1336800"/>
                  </a:cubicBezTo>
                  <a:cubicBezTo>
                    <a:pt x="248111" y="1351399"/>
                    <a:pt x="121319" y="1449027"/>
                    <a:pt x="121319" y="1619649"/>
                  </a:cubicBezTo>
                  <a:cubicBezTo>
                    <a:pt x="121319" y="1772478"/>
                    <a:pt x="193652" y="1846540"/>
                    <a:pt x="248346" y="1880818"/>
                  </a:cubicBezTo>
                  <a:lnTo>
                    <a:pt x="252100" y="1882835"/>
                  </a:lnTo>
                  <a:lnTo>
                    <a:pt x="284007" y="1812770"/>
                  </a:lnTo>
                  <a:cubicBezTo>
                    <a:pt x="311190" y="1765848"/>
                    <a:pt x="348196" y="1722693"/>
                    <a:pt x="392968" y="1686616"/>
                  </a:cubicBezTo>
                  <a:cubicBezTo>
                    <a:pt x="459670" y="1632729"/>
                    <a:pt x="537336" y="1600762"/>
                    <a:pt x="613174" y="1593455"/>
                  </a:cubicBezTo>
                  <a:cubicBezTo>
                    <a:pt x="614088" y="1524955"/>
                    <a:pt x="625967" y="1421748"/>
                    <a:pt x="689013" y="1347767"/>
                  </a:cubicBezTo>
                  <a:cubicBezTo>
                    <a:pt x="738354" y="1289314"/>
                    <a:pt x="807797" y="1259173"/>
                    <a:pt x="895514" y="1258260"/>
                  </a:cubicBezTo>
                  <a:cubicBezTo>
                    <a:pt x="998764" y="1256433"/>
                    <a:pt x="1173284" y="1293880"/>
                    <a:pt x="1178766" y="1556008"/>
                  </a:cubicBezTo>
                  <a:cubicBezTo>
                    <a:pt x="1179680" y="1588889"/>
                    <a:pt x="1153182" y="1617202"/>
                    <a:pt x="1119375" y="1618115"/>
                  </a:cubicBezTo>
                  <a:cubicBezTo>
                    <a:pt x="1086481" y="1618115"/>
                    <a:pt x="1058155" y="1591629"/>
                    <a:pt x="1057242" y="1557835"/>
                  </a:cubicBezTo>
                  <a:cubicBezTo>
                    <a:pt x="1054501" y="1431794"/>
                    <a:pt x="1006073" y="1377907"/>
                    <a:pt x="896427" y="1379734"/>
                  </a:cubicBezTo>
                  <a:cubicBezTo>
                    <a:pt x="845259" y="1380647"/>
                    <a:pt x="807797" y="1396174"/>
                    <a:pt x="782212" y="1426314"/>
                  </a:cubicBezTo>
                  <a:cubicBezTo>
                    <a:pt x="729217" y="1488421"/>
                    <a:pt x="732872" y="1605329"/>
                    <a:pt x="738354" y="1644602"/>
                  </a:cubicBezTo>
                  <a:cubicBezTo>
                    <a:pt x="741095" y="1663782"/>
                    <a:pt x="735613" y="1682962"/>
                    <a:pt x="721907" y="1696662"/>
                  </a:cubicBezTo>
                  <a:cubicBezTo>
                    <a:pt x="709115" y="1710362"/>
                    <a:pt x="689927" y="1716756"/>
                    <a:pt x="671652" y="1714929"/>
                  </a:cubicBezTo>
                  <a:cubicBezTo>
                    <a:pt x="605865" y="1706709"/>
                    <a:pt x="531853" y="1731369"/>
                    <a:pt x="469721" y="1781603"/>
                  </a:cubicBezTo>
                  <a:cubicBezTo>
                    <a:pt x="404847" y="1833663"/>
                    <a:pt x="362816" y="1903990"/>
                    <a:pt x="355506" y="1974317"/>
                  </a:cubicBezTo>
                  <a:cubicBezTo>
                    <a:pt x="336318" y="2157898"/>
                    <a:pt x="379262" y="2283939"/>
                    <a:pt x="494391" y="2382579"/>
                  </a:cubicBezTo>
                  <a:cubicBezTo>
                    <a:pt x="657033" y="2521407"/>
                    <a:pt x="861706" y="2450166"/>
                    <a:pt x="869929" y="2446513"/>
                  </a:cubicBezTo>
                  <a:cubicBezTo>
                    <a:pt x="891859" y="2439206"/>
                    <a:pt x="915615" y="2443773"/>
                    <a:pt x="932976" y="2459300"/>
                  </a:cubicBezTo>
                  <a:cubicBezTo>
                    <a:pt x="995109" y="2518667"/>
                    <a:pt x="1083740" y="2545154"/>
                    <a:pt x="1182421" y="2536020"/>
                  </a:cubicBezTo>
                  <a:cubicBezTo>
                    <a:pt x="1290240" y="2525973"/>
                    <a:pt x="1393490" y="2473000"/>
                    <a:pt x="1445572" y="2400846"/>
                  </a:cubicBezTo>
                  <a:cubicBezTo>
                    <a:pt x="1477552" y="2356549"/>
                    <a:pt x="1500567" y="2308656"/>
                    <a:pt x="1517085" y="2261691"/>
                  </a:cubicBezTo>
                  <a:lnTo>
                    <a:pt x="1520895" y="2248650"/>
                  </a:lnTo>
                  <a:lnTo>
                    <a:pt x="1533232" y="2191499"/>
                  </a:lnTo>
                  <a:cubicBezTo>
                    <a:pt x="1545574" y="2118660"/>
                    <a:pt x="1552773" y="2012479"/>
                    <a:pt x="1517805" y="1952976"/>
                  </a:cubicBezTo>
                  <a:cubicBezTo>
                    <a:pt x="1505006" y="1932002"/>
                    <a:pt x="1488551" y="1919235"/>
                    <a:pt x="1465696" y="1913764"/>
                  </a:cubicBezTo>
                  <a:cubicBezTo>
                    <a:pt x="1406272" y="1899173"/>
                    <a:pt x="1360562" y="1906469"/>
                    <a:pt x="1332222" y="1937474"/>
                  </a:cubicBezTo>
                  <a:cubicBezTo>
                    <a:pt x="1295654" y="1975774"/>
                    <a:pt x="1291083" y="2040520"/>
                    <a:pt x="1298397" y="2066054"/>
                  </a:cubicBezTo>
                  <a:cubicBezTo>
                    <a:pt x="1308453" y="2097971"/>
                    <a:pt x="1291083" y="2130800"/>
                    <a:pt x="1260000" y="2141743"/>
                  </a:cubicBezTo>
                  <a:cubicBezTo>
                    <a:pt x="1228003" y="2151774"/>
                    <a:pt x="1194178" y="2135359"/>
                    <a:pt x="1183207" y="2104354"/>
                  </a:cubicBezTo>
                  <a:cubicBezTo>
                    <a:pt x="1177722" y="2090675"/>
                    <a:pt x="1128355" y="1969391"/>
                    <a:pt x="1006766" y="1988541"/>
                  </a:cubicBezTo>
                  <a:cubicBezTo>
                    <a:pt x="923574" y="2002220"/>
                    <a:pt x="904375" y="2072437"/>
                    <a:pt x="900719" y="2094323"/>
                  </a:cubicBezTo>
                  <a:cubicBezTo>
                    <a:pt x="892491" y="2139007"/>
                    <a:pt x="907118" y="2180955"/>
                    <a:pt x="934544" y="2196457"/>
                  </a:cubicBezTo>
                  <a:cubicBezTo>
                    <a:pt x="963799" y="2212872"/>
                    <a:pt x="974769" y="2250260"/>
                    <a:pt x="958313" y="2279442"/>
                  </a:cubicBezTo>
                  <a:cubicBezTo>
                    <a:pt x="941858" y="2308623"/>
                    <a:pt x="904375" y="2318654"/>
                    <a:pt x="875121" y="2302239"/>
                  </a:cubicBezTo>
                  <a:cubicBezTo>
                    <a:pt x="801985" y="2261203"/>
                    <a:pt x="763588" y="2169100"/>
                    <a:pt x="780958" y="2072437"/>
                  </a:cubicBezTo>
                  <a:cubicBezTo>
                    <a:pt x="800156" y="1963919"/>
                    <a:pt x="879692" y="1886407"/>
                    <a:pt x="987568" y="1869080"/>
                  </a:cubicBezTo>
                  <a:cubicBezTo>
                    <a:pt x="1076245" y="1854490"/>
                    <a:pt x="1145725" y="1882759"/>
                    <a:pt x="1196920" y="1923795"/>
                  </a:cubicBezTo>
                  <a:cubicBezTo>
                    <a:pt x="1208805" y="1898261"/>
                    <a:pt x="1223432" y="1874552"/>
                    <a:pt x="1243544" y="1853578"/>
                  </a:cubicBezTo>
                  <a:cubicBezTo>
                    <a:pt x="1285598" y="1808894"/>
                    <a:pt x="1363305" y="1763298"/>
                    <a:pt x="1494950" y="1796127"/>
                  </a:cubicBezTo>
                  <a:lnTo>
                    <a:pt x="1557046" y="1825270"/>
                  </a:lnTo>
                  <a:lnTo>
                    <a:pt x="1557046" y="1704047"/>
                  </a:lnTo>
                  <a:lnTo>
                    <a:pt x="1556973" y="1703688"/>
                  </a:lnTo>
                  <a:cubicBezTo>
                    <a:pt x="1557886" y="1537450"/>
                    <a:pt x="1558799" y="1380347"/>
                    <a:pt x="1515881" y="1336504"/>
                  </a:cubicBezTo>
                  <a:cubicBezTo>
                    <a:pt x="1509488" y="1330110"/>
                    <a:pt x="1499444" y="1322803"/>
                    <a:pt x="1473875" y="1322803"/>
                  </a:cubicBezTo>
                  <a:cubicBezTo>
                    <a:pt x="1396256" y="1322803"/>
                    <a:pt x="1389864" y="1384914"/>
                    <a:pt x="1389864" y="1403182"/>
                  </a:cubicBezTo>
                  <a:cubicBezTo>
                    <a:pt x="1389864" y="1436977"/>
                    <a:pt x="1362469" y="1464379"/>
                    <a:pt x="1328682" y="1464379"/>
                  </a:cubicBezTo>
                  <a:cubicBezTo>
                    <a:pt x="1295808" y="1464379"/>
                    <a:pt x="1268413" y="1436977"/>
                    <a:pt x="1268413" y="1403182"/>
                  </a:cubicBezTo>
                  <a:cubicBezTo>
                    <a:pt x="1268413" y="1321890"/>
                    <a:pt x="1323203" y="1201322"/>
                    <a:pt x="1473875" y="1201322"/>
                  </a:cubicBezTo>
                  <a:cubicBezTo>
                    <a:pt x="1499900" y="1201322"/>
                    <a:pt x="1523871" y="1205432"/>
                    <a:pt x="1545330" y="1213653"/>
                  </a:cubicBezTo>
                  <a:lnTo>
                    <a:pt x="1557046" y="1221339"/>
                  </a:lnTo>
                  <a:lnTo>
                    <a:pt x="1557046" y="822099"/>
                  </a:lnTo>
                  <a:lnTo>
                    <a:pt x="1488798" y="904283"/>
                  </a:lnTo>
                  <a:cubicBezTo>
                    <a:pt x="1407494" y="980136"/>
                    <a:pt x="1313401" y="1020347"/>
                    <a:pt x="1219307" y="1020347"/>
                  </a:cubicBezTo>
                  <a:cubicBezTo>
                    <a:pt x="1205604" y="1020347"/>
                    <a:pt x="1191901" y="1019433"/>
                    <a:pt x="1178198" y="1017605"/>
                  </a:cubicBezTo>
                  <a:cubicBezTo>
                    <a:pt x="1058526" y="1002983"/>
                    <a:pt x="970827" y="918905"/>
                    <a:pt x="949816" y="800100"/>
                  </a:cubicBezTo>
                  <a:cubicBezTo>
                    <a:pt x="928805" y="678553"/>
                    <a:pt x="981790" y="556091"/>
                    <a:pt x="1075883" y="507655"/>
                  </a:cubicBezTo>
                  <a:cubicBezTo>
                    <a:pt x="1141657" y="473841"/>
                    <a:pt x="1202864" y="467444"/>
                    <a:pt x="1257675" y="487550"/>
                  </a:cubicBezTo>
                  <a:cubicBezTo>
                    <a:pt x="1335325" y="515880"/>
                    <a:pt x="1366385" y="586250"/>
                    <a:pt x="1370039" y="593561"/>
                  </a:cubicBezTo>
                  <a:cubicBezTo>
                    <a:pt x="1382829" y="624633"/>
                    <a:pt x="1368212" y="660275"/>
                    <a:pt x="1338066" y="673983"/>
                  </a:cubicBezTo>
                  <a:cubicBezTo>
                    <a:pt x="1307006" y="686778"/>
                    <a:pt x="1271378" y="672155"/>
                    <a:pt x="1258589" y="641997"/>
                  </a:cubicBezTo>
                  <a:cubicBezTo>
                    <a:pt x="1257675" y="640169"/>
                    <a:pt x="1243059" y="611839"/>
                    <a:pt x="1215653" y="601786"/>
                  </a:cubicBezTo>
                  <a:cubicBezTo>
                    <a:pt x="1193728" y="594475"/>
                    <a:pt x="1165409" y="599044"/>
                    <a:pt x="1131608" y="616408"/>
                  </a:cubicBezTo>
                  <a:cubicBezTo>
                    <a:pt x="1085018" y="640169"/>
                    <a:pt x="1058526" y="711453"/>
                    <a:pt x="1070402" y="779080"/>
                  </a:cubicBezTo>
                  <a:cubicBezTo>
                    <a:pt x="1076797" y="818378"/>
                    <a:pt x="1102375" y="885092"/>
                    <a:pt x="1193728" y="896972"/>
                  </a:cubicBezTo>
                  <a:cubicBezTo>
                    <a:pt x="1264070" y="906111"/>
                    <a:pt x="1339893" y="876867"/>
                    <a:pt x="1404754" y="815636"/>
                  </a:cubicBezTo>
                  <a:cubicBezTo>
                    <a:pt x="1507982" y="718764"/>
                    <a:pt x="1566448" y="559747"/>
                    <a:pt x="1556399" y="400730"/>
                  </a:cubicBezTo>
                  <a:cubicBezTo>
                    <a:pt x="1546351" y="233489"/>
                    <a:pt x="1426678" y="166775"/>
                    <a:pt x="1375521" y="145755"/>
                  </a:cubicBezTo>
                  <a:cubicBezTo>
                    <a:pt x="1327560" y="126564"/>
                    <a:pt x="1275946" y="119253"/>
                    <a:pt x="1229128" y="123251"/>
                  </a:cubicBezTo>
                  <a:close/>
                  <a:moveTo>
                    <a:pt x="1207431" y="2617"/>
                  </a:moveTo>
                  <a:cubicBezTo>
                    <a:pt x="1276174" y="-5265"/>
                    <a:pt x="1350855" y="4559"/>
                    <a:pt x="1421197" y="33347"/>
                  </a:cubicBezTo>
                  <a:cubicBezTo>
                    <a:pt x="1573756" y="95491"/>
                    <a:pt x="1667850" y="227091"/>
                    <a:pt x="1677899" y="393419"/>
                  </a:cubicBezTo>
                  <a:cubicBezTo>
                    <a:pt x="1679497" y="418094"/>
                    <a:pt x="1679783" y="442655"/>
                    <a:pt x="1678803" y="466985"/>
                  </a:cubicBezTo>
                  <a:lnTo>
                    <a:pt x="1675721" y="500266"/>
                  </a:lnTo>
                  <a:lnTo>
                    <a:pt x="1678570" y="514803"/>
                  </a:lnTo>
                  <a:lnTo>
                    <a:pt x="1678570" y="1550059"/>
                  </a:lnTo>
                  <a:lnTo>
                    <a:pt x="1678766" y="1553135"/>
                  </a:lnTo>
                  <a:cubicBezTo>
                    <a:pt x="1679793" y="1599675"/>
                    <a:pt x="1679565" y="1650254"/>
                    <a:pt x="1679337" y="1704601"/>
                  </a:cubicBezTo>
                  <a:lnTo>
                    <a:pt x="1678570" y="1708376"/>
                  </a:lnTo>
                  <a:lnTo>
                    <a:pt x="1678570" y="1979797"/>
                  </a:lnTo>
                  <a:cubicBezTo>
                    <a:pt x="1680284" y="1998635"/>
                    <a:pt x="1685209" y="2106665"/>
                    <a:pt x="1652524" y="2234988"/>
                  </a:cubicBezTo>
                  <a:lnTo>
                    <a:pt x="1640564" y="2273571"/>
                  </a:lnTo>
                  <a:lnTo>
                    <a:pt x="1638480" y="2282177"/>
                  </a:lnTo>
                  <a:lnTo>
                    <a:pt x="1637412" y="2283739"/>
                  </a:lnTo>
                  <a:lnTo>
                    <a:pt x="1628073" y="2313865"/>
                  </a:lnTo>
                  <a:cubicBezTo>
                    <a:pt x="1608329" y="2367338"/>
                    <a:pt x="1581260" y="2421853"/>
                    <a:pt x="1544254" y="2473000"/>
                  </a:cubicBezTo>
                  <a:cubicBezTo>
                    <a:pt x="1471156" y="2572554"/>
                    <a:pt x="1336840" y="2643794"/>
                    <a:pt x="1193386" y="2657494"/>
                  </a:cubicBezTo>
                  <a:cubicBezTo>
                    <a:pt x="1176939" y="2659321"/>
                    <a:pt x="1160492" y="2660234"/>
                    <a:pt x="1144045" y="2660234"/>
                  </a:cubicBezTo>
                  <a:cubicBezTo>
                    <a:pt x="1042622" y="2660234"/>
                    <a:pt x="950337" y="2629181"/>
                    <a:pt x="876325" y="2571640"/>
                  </a:cubicBezTo>
                  <a:cubicBezTo>
                    <a:pt x="795004" y="2592647"/>
                    <a:pt x="589418" y="2623701"/>
                    <a:pt x="414898" y="2474827"/>
                  </a:cubicBezTo>
                  <a:cubicBezTo>
                    <a:pt x="288576" y="2366139"/>
                    <a:pt x="227314" y="2223887"/>
                    <a:pt x="229275" y="2041950"/>
                  </a:cubicBezTo>
                  <a:lnTo>
                    <a:pt x="231193" y="2009181"/>
                  </a:lnTo>
                  <a:lnTo>
                    <a:pt x="196645" y="1992512"/>
                  </a:lnTo>
                  <a:cubicBezTo>
                    <a:pt x="103646" y="1939051"/>
                    <a:pt x="0" y="1824258"/>
                    <a:pt x="0" y="1619649"/>
                  </a:cubicBezTo>
                  <a:cubicBezTo>
                    <a:pt x="0" y="1438991"/>
                    <a:pt x="103988" y="1314902"/>
                    <a:pt x="212536" y="1254683"/>
                  </a:cubicBezTo>
                  <a:cubicBezTo>
                    <a:pt x="171489" y="1209975"/>
                    <a:pt x="125880" y="1143369"/>
                    <a:pt x="109461" y="1060339"/>
                  </a:cubicBezTo>
                  <a:cubicBezTo>
                    <a:pt x="89393" y="959061"/>
                    <a:pt x="114022" y="855958"/>
                    <a:pt x="184259" y="753768"/>
                  </a:cubicBezTo>
                  <a:cubicBezTo>
                    <a:pt x="224851" y="694005"/>
                    <a:pt x="293492" y="649525"/>
                    <a:pt x="373877" y="625232"/>
                  </a:cubicBezTo>
                  <a:lnTo>
                    <a:pt x="442745" y="614045"/>
                  </a:lnTo>
                  <a:lnTo>
                    <a:pt x="442495" y="608863"/>
                  </a:lnTo>
                  <a:cubicBezTo>
                    <a:pt x="445605" y="461190"/>
                    <a:pt x="518744" y="317452"/>
                    <a:pt x="628254" y="259077"/>
                  </a:cubicBezTo>
                  <a:cubicBezTo>
                    <a:pt x="749753" y="193277"/>
                    <a:pt x="859377" y="213383"/>
                    <a:pt x="934286" y="246283"/>
                  </a:cubicBezTo>
                  <a:cubicBezTo>
                    <a:pt x="944335" y="193277"/>
                    <a:pt x="969914" y="132047"/>
                    <a:pt x="1029293" y="78127"/>
                  </a:cubicBezTo>
                  <a:cubicBezTo>
                    <a:pt x="1075883" y="36089"/>
                    <a:pt x="1138688" y="10500"/>
                    <a:pt x="1207431" y="2617"/>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44" name="Freeform: Shape 43">
              <a:extLst>
                <a:ext uri="{FF2B5EF4-FFF2-40B4-BE49-F238E27FC236}">
                  <a16:creationId xmlns:a16="http://schemas.microsoft.com/office/drawing/2014/main" id="{E81F400A-5456-4781-A8C5-9C98B880E8E3}"/>
                </a:ext>
              </a:extLst>
            </p:cNvPr>
            <p:cNvSpPr>
              <a:spLocks/>
            </p:cNvSpPr>
            <p:nvPr/>
          </p:nvSpPr>
          <p:spPr bwMode="auto">
            <a:xfrm>
              <a:off x="6133582" y="1121190"/>
              <a:ext cx="1681682" cy="2660234"/>
            </a:xfrm>
            <a:custGeom>
              <a:avLst/>
              <a:gdLst>
                <a:gd name="connsiteX0" fmla="*/ 450967 w 1681682"/>
                <a:gd name="connsiteY0" fmla="*/ 123251 h 2660234"/>
                <a:gd name="connsiteX1" fmla="*/ 304574 w 1681682"/>
                <a:gd name="connsiteY1" fmla="*/ 145755 h 2660234"/>
                <a:gd name="connsiteX2" fmla="*/ 122782 w 1681682"/>
                <a:gd name="connsiteY2" fmla="*/ 400730 h 2660234"/>
                <a:gd name="connsiteX3" fmla="*/ 274427 w 1681682"/>
                <a:gd name="connsiteY3" fmla="*/ 815636 h 2660234"/>
                <a:gd name="connsiteX4" fmla="*/ 486366 w 1681682"/>
                <a:gd name="connsiteY4" fmla="*/ 896972 h 2660234"/>
                <a:gd name="connsiteX5" fmla="*/ 609693 w 1681682"/>
                <a:gd name="connsiteY5" fmla="*/ 779080 h 2660234"/>
                <a:gd name="connsiteX6" fmla="*/ 548486 w 1681682"/>
                <a:gd name="connsiteY6" fmla="*/ 616408 h 2660234"/>
                <a:gd name="connsiteX7" fmla="*/ 464441 w 1681682"/>
                <a:gd name="connsiteY7" fmla="*/ 601786 h 2660234"/>
                <a:gd name="connsiteX8" fmla="*/ 421506 w 1681682"/>
                <a:gd name="connsiteY8" fmla="*/ 641997 h 2660234"/>
                <a:gd name="connsiteX9" fmla="*/ 342029 w 1681682"/>
                <a:gd name="connsiteY9" fmla="*/ 673983 h 2660234"/>
                <a:gd name="connsiteX10" fmla="*/ 310055 w 1681682"/>
                <a:gd name="connsiteY10" fmla="*/ 593561 h 2660234"/>
                <a:gd name="connsiteX11" fmla="*/ 421506 w 1681682"/>
                <a:gd name="connsiteY11" fmla="*/ 487550 h 2660234"/>
                <a:gd name="connsiteX12" fmla="*/ 604211 w 1681682"/>
                <a:gd name="connsiteY12" fmla="*/ 507655 h 2660234"/>
                <a:gd name="connsiteX13" fmla="*/ 729365 w 1681682"/>
                <a:gd name="connsiteY13" fmla="*/ 800100 h 2660234"/>
                <a:gd name="connsiteX14" fmla="*/ 501896 w 1681682"/>
                <a:gd name="connsiteY14" fmla="*/ 1017605 h 2660234"/>
                <a:gd name="connsiteX15" fmla="*/ 460787 w 1681682"/>
                <a:gd name="connsiteY15" fmla="*/ 1020347 h 2660234"/>
                <a:gd name="connsiteX16" fmla="*/ 191296 w 1681682"/>
                <a:gd name="connsiteY16" fmla="*/ 904283 h 2660234"/>
                <a:gd name="connsiteX17" fmla="*/ 124637 w 1681682"/>
                <a:gd name="connsiteY17" fmla="*/ 824025 h 2660234"/>
                <a:gd name="connsiteX18" fmla="*/ 124637 w 1681682"/>
                <a:gd name="connsiteY18" fmla="*/ 1219947 h 2660234"/>
                <a:gd name="connsiteX19" fmla="*/ 134308 w 1681682"/>
                <a:gd name="connsiteY19" fmla="*/ 1213654 h 2660234"/>
                <a:gd name="connsiteX20" fmla="*/ 206219 w 1681682"/>
                <a:gd name="connsiteY20" fmla="*/ 1201323 h 2660234"/>
                <a:gd name="connsiteX21" fmla="*/ 411681 w 1681682"/>
                <a:gd name="connsiteY21" fmla="*/ 1403183 h 2660234"/>
                <a:gd name="connsiteX22" fmla="*/ 350499 w 1681682"/>
                <a:gd name="connsiteY22" fmla="*/ 1464380 h 2660234"/>
                <a:gd name="connsiteX23" fmla="*/ 290230 w 1681682"/>
                <a:gd name="connsiteY23" fmla="*/ 1404096 h 2660234"/>
                <a:gd name="connsiteX24" fmla="*/ 206219 w 1681682"/>
                <a:gd name="connsiteY24" fmla="*/ 1322804 h 2660234"/>
                <a:gd name="connsiteX25" fmla="*/ 164214 w 1681682"/>
                <a:gd name="connsiteY25" fmla="*/ 1336505 h 2660234"/>
                <a:gd name="connsiteX26" fmla="*/ 126774 w 1681682"/>
                <a:gd name="connsiteY26" fmla="*/ 1474199 h 2660234"/>
                <a:gd name="connsiteX27" fmla="*/ 124637 w 1681682"/>
                <a:gd name="connsiteY27" fmla="*/ 1526449 h 2660234"/>
                <a:gd name="connsiteX28" fmla="*/ 124637 w 1681682"/>
                <a:gd name="connsiteY28" fmla="*/ 1824633 h 2660234"/>
                <a:gd name="connsiteX29" fmla="*/ 184942 w 1681682"/>
                <a:gd name="connsiteY29" fmla="*/ 1796126 h 2660234"/>
                <a:gd name="connsiteX30" fmla="*/ 437016 w 1681682"/>
                <a:gd name="connsiteY30" fmla="*/ 1853577 h 2660234"/>
                <a:gd name="connsiteX31" fmla="*/ 482682 w 1681682"/>
                <a:gd name="connsiteY31" fmla="*/ 1923794 h 2660234"/>
                <a:gd name="connsiteX32" fmla="*/ 692744 w 1681682"/>
                <a:gd name="connsiteY32" fmla="*/ 1869079 h 2660234"/>
                <a:gd name="connsiteX33" fmla="*/ 899153 w 1681682"/>
                <a:gd name="connsiteY33" fmla="*/ 2072436 h 2660234"/>
                <a:gd name="connsiteX34" fmla="*/ 805082 w 1681682"/>
                <a:gd name="connsiteY34" fmla="*/ 2302238 h 2660234"/>
                <a:gd name="connsiteX35" fmla="*/ 721970 w 1681682"/>
                <a:gd name="connsiteY35" fmla="*/ 2279441 h 2660234"/>
                <a:gd name="connsiteX36" fmla="*/ 744803 w 1681682"/>
                <a:gd name="connsiteY36" fmla="*/ 2196456 h 2660234"/>
                <a:gd name="connsiteX37" fmla="*/ 779509 w 1681682"/>
                <a:gd name="connsiteY37" fmla="*/ 2094322 h 2660234"/>
                <a:gd name="connsiteX38" fmla="*/ 673565 w 1681682"/>
                <a:gd name="connsiteY38" fmla="*/ 1988540 h 2660234"/>
                <a:gd name="connsiteX39" fmla="*/ 497295 w 1681682"/>
                <a:gd name="connsiteY39" fmla="*/ 2105265 h 2660234"/>
                <a:gd name="connsiteX40" fmla="*/ 420577 w 1681682"/>
                <a:gd name="connsiteY40" fmla="*/ 2140830 h 2660234"/>
                <a:gd name="connsiteX41" fmla="*/ 381304 w 1681682"/>
                <a:gd name="connsiteY41" fmla="*/ 2066053 h 2660234"/>
                <a:gd name="connsiteX42" fmla="*/ 348425 w 1681682"/>
                <a:gd name="connsiteY42" fmla="*/ 1937473 h 2660234"/>
                <a:gd name="connsiteX43" fmla="*/ 215081 w 1681682"/>
                <a:gd name="connsiteY43" fmla="*/ 1913763 h 2660234"/>
                <a:gd name="connsiteX44" fmla="*/ 163022 w 1681682"/>
                <a:gd name="connsiteY44" fmla="*/ 1952975 h 2660234"/>
                <a:gd name="connsiteX45" fmla="*/ 147610 w 1681682"/>
                <a:gd name="connsiteY45" fmla="*/ 2193165 h 2660234"/>
                <a:gd name="connsiteX46" fmla="*/ 155203 w 1681682"/>
                <a:gd name="connsiteY46" fmla="*/ 2230033 h 2660234"/>
                <a:gd name="connsiteX47" fmla="*/ 164583 w 1681682"/>
                <a:gd name="connsiteY47" fmla="*/ 2262076 h 2660234"/>
                <a:gd name="connsiteX48" fmla="*/ 236110 w 1681682"/>
                <a:gd name="connsiteY48" fmla="*/ 2400846 h 2660234"/>
                <a:gd name="connsiteX49" fmla="*/ 499261 w 1681682"/>
                <a:gd name="connsiteY49" fmla="*/ 2536020 h 2660234"/>
                <a:gd name="connsiteX50" fmla="*/ 748706 w 1681682"/>
                <a:gd name="connsiteY50" fmla="*/ 2459300 h 2660234"/>
                <a:gd name="connsiteX51" fmla="*/ 811753 w 1681682"/>
                <a:gd name="connsiteY51" fmla="*/ 2446513 h 2660234"/>
                <a:gd name="connsiteX52" fmla="*/ 1187291 w 1681682"/>
                <a:gd name="connsiteY52" fmla="*/ 2382579 h 2660234"/>
                <a:gd name="connsiteX53" fmla="*/ 1328761 w 1681682"/>
                <a:gd name="connsiteY53" fmla="*/ 2101685 h 2660234"/>
                <a:gd name="connsiteX54" fmla="*/ 1326295 w 1681682"/>
                <a:gd name="connsiteY54" fmla="*/ 1980167 h 2660234"/>
                <a:gd name="connsiteX55" fmla="*/ 1326224 w 1681682"/>
                <a:gd name="connsiteY55" fmla="*/ 1980052 h 2660234"/>
                <a:gd name="connsiteX56" fmla="*/ 1326114 w 1681682"/>
                <a:gd name="connsiteY56" fmla="*/ 1974037 h 2660234"/>
                <a:gd name="connsiteX57" fmla="*/ 1314370 w 1681682"/>
                <a:gd name="connsiteY57" fmla="*/ 1921857 h 2660234"/>
                <a:gd name="connsiteX58" fmla="*/ 1211962 w 1681682"/>
                <a:gd name="connsiteY58" fmla="*/ 1781603 h 2660234"/>
                <a:gd name="connsiteX59" fmla="*/ 1010030 w 1681682"/>
                <a:gd name="connsiteY59" fmla="*/ 1714929 h 2660234"/>
                <a:gd name="connsiteX60" fmla="*/ 958862 w 1681682"/>
                <a:gd name="connsiteY60" fmla="*/ 1696662 h 2660234"/>
                <a:gd name="connsiteX61" fmla="*/ 942415 w 1681682"/>
                <a:gd name="connsiteY61" fmla="*/ 1644602 h 2660234"/>
                <a:gd name="connsiteX62" fmla="*/ 899470 w 1681682"/>
                <a:gd name="connsiteY62" fmla="*/ 1426314 h 2660234"/>
                <a:gd name="connsiteX63" fmla="*/ 784341 w 1681682"/>
                <a:gd name="connsiteY63" fmla="*/ 1379734 h 2660234"/>
                <a:gd name="connsiteX64" fmla="*/ 779773 w 1681682"/>
                <a:gd name="connsiteY64" fmla="*/ 1379734 h 2660234"/>
                <a:gd name="connsiteX65" fmla="*/ 624441 w 1681682"/>
                <a:gd name="connsiteY65" fmla="*/ 1557835 h 2660234"/>
                <a:gd name="connsiteX66" fmla="*/ 562308 w 1681682"/>
                <a:gd name="connsiteY66" fmla="*/ 1618115 h 2660234"/>
                <a:gd name="connsiteX67" fmla="*/ 502002 w 1681682"/>
                <a:gd name="connsiteY67" fmla="*/ 1556008 h 2660234"/>
                <a:gd name="connsiteX68" fmla="*/ 786169 w 1681682"/>
                <a:gd name="connsiteY68" fmla="*/ 1258260 h 2660234"/>
                <a:gd name="connsiteX69" fmla="*/ 992669 w 1681682"/>
                <a:gd name="connsiteY69" fmla="*/ 1347767 h 2660234"/>
                <a:gd name="connsiteX70" fmla="*/ 1067594 w 1681682"/>
                <a:gd name="connsiteY70" fmla="*/ 1593455 h 2660234"/>
                <a:gd name="connsiteX71" fmla="*/ 1287800 w 1681682"/>
                <a:gd name="connsiteY71" fmla="*/ 1686615 h 2660234"/>
                <a:gd name="connsiteX72" fmla="*/ 1397104 w 1681682"/>
                <a:gd name="connsiteY72" fmla="*/ 1812770 h 2660234"/>
                <a:gd name="connsiteX73" fmla="*/ 1428826 w 1681682"/>
                <a:gd name="connsiteY73" fmla="*/ 1882881 h 2660234"/>
                <a:gd name="connsiteX74" fmla="*/ 1435488 w 1681682"/>
                <a:gd name="connsiteY74" fmla="*/ 1879214 h 2660234"/>
                <a:gd name="connsiteX75" fmla="*/ 1560150 w 1681682"/>
                <a:gd name="connsiteY75" fmla="*/ 1619648 h 2660234"/>
                <a:gd name="connsiteX76" fmla="*/ 1342672 w 1681682"/>
                <a:gd name="connsiteY76" fmla="*/ 1336800 h 2660234"/>
                <a:gd name="connsiteX77" fmla="*/ 1293329 w 1681682"/>
                <a:gd name="connsiteY77" fmla="*/ 1289355 h 2660234"/>
                <a:gd name="connsiteX78" fmla="*/ 1319828 w 1681682"/>
                <a:gd name="connsiteY78" fmla="*/ 1225486 h 2660234"/>
                <a:gd name="connsiteX79" fmla="*/ 1452325 w 1681682"/>
                <a:gd name="connsiteY79" fmla="*/ 1035703 h 2660234"/>
                <a:gd name="connsiteX80" fmla="*/ 1396585 w 1681682"/>
                <a:gd name="connsiteY80" fmla="*/ 822199 h 2660234"/>
                <a:gd name="connsiteX81" fmla="*/ 1074937 w 1681682"/>
                <a:gd name="connsiteY81" fmla="*/ 735519 h 2660234"/>
                <a:gd name="connsiteX82" fmla="*/ 900406 w 1681682"/>
                <a:gd name="connsiteY82" fmla="*/ 913440 h 2660234"/>
                <a:gd name="connsiteX83" fmla="*/ 831873 w 1681682"/>
                <a:gd name="connsiteY83" fmla="*/ 966360 h 2660234"/>
                <a:gd name="connsiteX84" fmla="*/ 779788 w 1681682"/>
                <a:gd name="connsiteY84" fmla="*/ 897929 h 2660234"/>
                <a:gd name="connsiteX85" fmla="*/ 1046610 w 1681682"/>
                <a:gd name="connsiteY85" fmla="*/ 617818 h 2660234"/>
                <a:gd name="connsiteX86" fmla="*/ 1115404 w 1681682"/>
                <a:gd name="connsiteY86" fmla="*/ 610924 h 2660234"/>
                <a:gd name="connsiteX87" fmla="*/ 1115513 w 1681682"/>
                <a:gd name="connsiteY87" fmla="*/ 608760 h 2660234"/>
                <a:gd name="connsiteX88" fmla="*/ 994288 w 1681682"/>
                <a:gd name="connsiteY88" fmla="*/ 366002 h 2660234"/>
                <a:gd name="connsiteX89" fmla="*/ 727538 w 1681682"/>
                <a:gd name="connsiteY89" fmla="*/ 397989 h 2660234"/>
                <a:gd name="connsiteX90" fmla="*/ 655369 w 1681682"/>
                <a:gd name="connsiteY90" fmla="*/ 405300 h 2660234"/>
                <a:gd name="connsiteX91" fmla="*/ 627963 w 1681682"/>
                <a:gd name="connsiteY91" fmla="*/ 338586 h 2660234"/>
                <a:gd name="connsiteX92" fmla="*/ 568584 w 1681682"/>
                <a:gd name="connsiteY92" fmla="*/ 168602 h 2660234"/>
                <a:gd name="connsiteX93" fmla="*/ 450967 w 1681682"/>
                <a:gd name="connsiteY93" fmla="*/ 123251 h 2660234"/>
                <a:gd name="connsiteX94" fmla="*/ 472206 w 1681682"/>
                <a:gd name="connsiteY94" fmla="*/ 2617 h 2660234"/>
                <a:gd name="connsiteX95" fmla="*/ 649888 w 1681682"/>
                <a:gd name="connsiteY95" fmla="*/ 78127 h 2660234"/>
                <a:gd name="connsiteX96" fmla="*/ 745808 w 1681682"/>
                <a:gd name="connsiteY96" fmla="*/ 246283 h 2660234"/>
                <a:gd name="connsiteX97" fmla="*/ 1051841 w 1681682"/>
                <a:gd name="connsiteY97" fmla="*/ 259077 h 2660234"/>
                <a:gd name="connsiteX98" fmla="*/ 1236950 w 1681682"/>
                <a:gd name="connsiteY98" fmla="*/ 608863 h 2660234"/>
                <a:gd name="connsiteX99" fmla="*/ 1236686 w 1681682"/>
                <a:gd name="connsiteY99" fmla="*/ 613901 h 2660234"/>
                <a:gd name="connsiteX100" fmla="*/ 1306464 w 1681682"/>
                <a:gd name="connsiteY100" fmla="*/ 625231 h 2660234"/>
                <a:gd name="connsiteX101" fmla="*/ 1497100 w 1681682"/>
                <a:gd name="connsiteY101" fmla="*/ 753768 h 2660234"/>
                <a:gd name="connsiteX102" fmla="*/ 1572029 w 1681682"/>
                <a:gd name="connsiteY102" fmla="*/ 1060339 h 2660234"/>
                <a:gd name="connsiteX103" fmla="*/ 1468773 w 1681682"/>
                <a:gd name="connsiteY103" fmla="*/ 1254683 h 2660234"/>
                <a:gd name="connsiteX104" fmla="*/ 1681682 w 1681682"/>
                <a:gd name="connsiteY104" fmla="*/ 1619648 h 2660234"/>
                <a:gd name="connsiteX105" fmla="*/ 1483922 w 1681682"/>
                <a:gd name="connsiteY105" fmla="*/ 1992512 h 2660234"/>
                <a:gd name="connsiteX106" fmla="*/ 1449739 w 1681682"/>
                <a:gd name="connsiteY106" fmla="*/ 2008938 h 2660234"/>
                <a:gd name="connsiteX107" fmla="*/ 1451793 w 1681682"/>
                <a:gd name="connsiteY107" fmla="*/ 2041951 h 2660234"/>
                <a:gd name="connsiteX108" fmla="*/ 1265871 w 1681682"/>
                <a:gd name="connsiteY108" fmla="*/ 2474827 h 2660234"/>
                <a:gd name="connsiteX109" fmla="*/ 805357 w 1681682"/>
                <a:gd name="connsiteY109" fmla="*/ 2571640 h 2660234"/>
                <a:gd name="connsiteX110" fmla="*/ 537637 w 1681682"/>
                <a:gd name="connsiteY110" fmla="*/ 2660234 h 2660234"/>
                <a:gd name="connsiteX111" fmla="*/ 487383 w 1681682"/>
                <a:gd name="connsiteY111" fmla="*/ 2657494 h 2660234"/>
                <a:gd name="connsiteX112" fmla="*/ 137429 w 1681682"/>
                <a:gd name="connsiteY112" fmla="*/ 2473000 h 2660234"/>
                <a:gd name="connsiteX113" fmla="*/ 53595 w 1681682"/>
                <a:gd name="connsiteY113" fmla="*/ 2313865 h 2660234"/>
                <a:gd name="connsiteX114" fmla="*/ 44836 w 1681682"/>
                <a:gd name="connsiteY114" fmla="*/ 2285648 h 2660234"/>
                <a:gd name="connsiteX115" fmla="*/ 42465 w 1681682"/>
                <a:gd name="connsiteY115" fmla="*/ 2282176 h 2660234"/>
                <a:gd name="connsiteX116" fmla="*/ 37700 w 1681682"/>
                <a:gd name="connsiteY116" fmla="*/ 2263723 h 2660234"/>
                <a:gd name="connsiteX117" fmla="*/ 36949 w 1681682"/>
                <a:gd name="connsiteY117" fmla="*/ 2260239 h 2660234"/>
                <a:gd name="connsiteX118" fmla="*/ 29110 w 1681682"/>
                <a:gd name="connsiteY118" fmla="*/ 2234988 h 2660234"/>
                <a:gd name="connsiteX119" fmla="*/ 2198 w 1681682"/>
                <a:gd name="connsiteY119" fmla="*/ 1979797 h 2660234"/>
                <a:gd name="connsiteX120" fmla="*/ 2198 w 1681682"/>
                <a:gd name="connsiteY120" fmla="*/ 1711695 h 2660234"/>
                <a:gd name="connsiteX121" fmla="*/ 758 w 1681682"/>
                <a:gd name="connsiteY121" fmla="*/ 1704602 h 2660234"/>
                <a:gd name="connsiteX122" fmla="*/ 1314 w 1681682"/>
                <a:gd name="connsiteY122" fmla="*/ 1553136 h 2660234"/>
                <a:gd name="connsiteX123" fmla="*/ 2198 w 1681682"/>
                <a:gd name="connsiteY123" fmla="*/ 1539081 h 2660234"/>
                <a:gd name="connsiteX124" fmla="*/ 2198 w 1681682"/>
                <a:gd name="connsiteY124" fmla="*/ 514803 h 2660234"/>
                <a:gd name="connsiteX125" fmla="*/ 4274 w 1681682"/>
                <a:gd name="connsiteY125" fmla="*/ 504527 h 2660234"/>
                <a:gd name="connsiteX126" fmla="*/ 679 w 1681682"/>
                <a:gd name="connsiteY126" fmla="*/ 466985 h 2660234"/>
                <a:gd name="connsiteX127" fmla="*/ 1282 w 1681682"/>
                <a:gd name="connsiteY127" fmla="*/ 393419 h 2660234"/>
                <a:gd name="connsiteX128" fmla="*/ 258897 w 1681682"/>
                <a:gd name="connsiteY128" fmla="*/ 33347 h 2660234"/>
                <a:gd name="connsiteX129" fmla="*/ 472206 w 1681682"/>
                <a:gd name="connsiteY129" fmla="*/ 2617 h 2660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Lst>
              <a:rect l="l" t="t" r="r" b="b"/>
              <a:pathLst>
                <a:path w="1681682" h="2660234">
                  <a:moveTo>
                    <a:pt x="450967" y="123251"/>
                  </a:moveTo>
                  <a:cubicBezTo>
                    <a:pt x="404148" y="119253"/>
                    <a:pt x="352534" y="126564"/>
                    <a:pt x="304574" y="145755"/>
                  </a:cubicBezTo>
                  <a:cubicBezTo>
                    <a:pt x="253416" y="166775"/>
                    <a:pt x="133744" y="233489"/>
                    <a:pt x="122782" y="400730"/>
                  </a:cubicBezTo>
                  <a:cubicBezTo>
                    <a:pt x="113646" y="559747"/>
                    <a:pt x="171199" y="718764"/>
                    <a:pt x="274427" y="815636"/>
                  </a:cubicBezTo>
                  <a:cubicBezTo>
                    <a:pt x="340201" y="876866"/>
                    <a:pt x="415111" y="906111"/>
                    <a:pt x="486366" y="896972"/>
                  </a:cubicBezTo>
                  <a:cubicBezTo>
                    <a:pt x="577719" y="885091"/>
                    <a:pt x="602384" y="818377"/>
                    <a:pt x="609693" y="779080"/>
                  </a:cubicBezTo>
                  <a:cubicBezTo>
                    <a:pt x="621568" y="711452"/>
                    <a:pt x="595076" y="640169"/>
                    <a:pt x="548486" y="616408"/>
                  </a:cubicBezTo>
                  <a:cubicBezTo>
                    <a:pt x="514686" y="599044"/>
                    <a:pt x="486366" y="594475"/>
                    <a:pt x="464441" y="601786"/>
                  </a:cubicBezTo>
                  <a:cubicBezTo>
                    <a:pt x="436122" y="611839"/>
                    <a:pt x="421506" y="641083"/>
                    <a:pt x="421506" y="641997"/>
                  </a:cubicBezTo>
                  <a:cubicBezTo>
                    <a:pt x="408716" y="673069"/>
                    <a:pt x="373089" y="686777"/>
                    <a:pt x="342029" y="673983"/>
                  </a:cubicBezTo>
                  <a:cubicBezTo>
                    <a:pt x="310969" y="661189"/>
                    <a:pt x="296352" y="624633"/>
                    <a:pt x="310055" y="593561"/>
                  </a:cubicBezTo>
                  <a:cubicBezTo>
                    <a:pt x="312796" y="586250"/>
                    <a:pt x="344769" y="515880"/>
                    <a:pt x="421506" y="487550"/>
                  </a:cubicBezTo>
                  <a:cubicBezTo>
                    <a:pt x="477231" y="467444"/>
                    <a:pt x="538437" y="473841"/>
                    <a:pt x="604211" y="507655"/>
                  </a:cubicBezTo>
                  <a:cubicBezTo>
                    <a:pt x="698305" y="556091"/>
                    <a:pt x="751290" y="678552"/>
                    <a:pt x="729365" y="800100"/>
                  </a:cubicBezTo>
                  <a:cubicBezTo>
                    <a:pt x="708354" y="918905"/>
                    <a:pt x="621568" y="1002983"/>
                    <a:pt x="501896" y="1017605"/>
                  </a:cubicBezTo>
                  <a:cubicBezTo>
                    <a:pt x="488193" y="1019433"/>
                    <a:pt x="474490" y="1020347"/>
                    <a:pt x="460787" y="1020347"/>
                  </a:cubicBezTo>
                  <a:cubicBezTo>
                    <a:pt x="366694" y="1020347"/>
                    <a:pt x="271687" y="980136"/>
                    <a:pt x="191296" y="904283"/>
                  </a:cubicBezTo>
                  <a:lnTo>
                    <a:pt x="124637" y="824025"/>
                  </a:lnTo>
                  <a:lnTo>
                    <a:pt x="124637" y="1219947"/>
                  </a:lnTo>
                  <a:lnTo>
                    <a:pt x="134308" y="1213654"/>
                  </a:lnTo>
                  <a:cubicBezTo>
                    <a:pt x="155767" y="1205433"/>
                    <a:pt x="179738" y="1201323"/>
                    <a:pt x="206219" y="1201323"/>
                  </a:cubicBezTo>
                  <a:cubicBezTo>
                    <a:pt x="356891" y="1201323"/>
                    <a:pt x="411681" y="1321891"/>
                    <a:pt x="411681" y="1403183"/>
                  </a:cubicBezTo>
                  <a:cubicBezTo>
                    <a:pt x="411681" y="1436978"/>
                    <a:pt x="384286" y="1464380"/>
                    <a:pt x="350499" y="1464380"/>
                  </a:cubicBezTo>
                  <a:cubicBezTo>
                    <a:pt x="317625" y="1464380"/>
                    <a:pt x="290230" y="1436978"/>
                    <a:pt x="290230" y="1404096"/>
                  </a:cubicBezTo>
                  <a:cubicBezTo>
                    <a:pt x="289317" y="1379435"/>
                    <a:pt x="280186" y="1322804"/>
                    <a:pt x="206219" y="1322804"/>
                  </a:cubicBezTo>
                  <a:cubicBezTo>
                    <a:pt x="180651" y="1322804"/>
                    <a:pt x="170606" y="1330111"/>
                    <a:pt x="164214" y="1336505"/>
                  </a:cubicBezTo>
                  <a:cubicBezTo>
                    <a:pt x="142755" y="1358427"/>
                    <a:pt x="132025" y="1408663"/>
                    <a:pt x="126774" y="1474199"/>
                  </a:cubicBezTo>
                  <a:lnTo>
                    <a:pt x="124637" y="1526449"/>
                  </a:lnTo>
                  <a:lnTo>
                    <a:pt x="124637" y="1824633"/>
                  </a:lnTo>
                  <a:lnTo>
                    <a:pt x="184942" y="1796126"/>
                  </a:lnTo>
                  <a:cubicBezTo>
                    <a:pt x="316459" y="1763297"/>
                    <a:pt x="394091" y="1808893"/>
                    <a:pt x="437016" y="1853577"/>
                  </a:cubicBezTo>
                  <a:cubicBezTo>
                    <a:pt x="456196" y="1874551"/>
                    <a:pt x="471722" y="1898260"/>
                    <a:pt x="482682" y="1923794"/>
                  </a:cubicBezTo>
                  <a:cubicBezTo>
                    <a:pt x="534741" y="1882758"/>
                    <a:pt x="604153" y="1854489"/>
                    <a:pt x="692744" y="1869079"/>
                  </a:cubicBezTo>
                  <a:cubicBezTo>
                    <a:pt x="800515" y="1886406"/>
                    <a:pt x="879974" y="1963918"/>
                    <a:pt x="899153" y="2072436"/>
                  </a:cubicBezTo>
                  <a:cubicBezTo>
                    <a:pt x="916506" y="2169099"/>
                    <a:pt x="878147" y="2261202"/>
                    <a:pt x="805082" y="2302238"/>
                  </a:cubicBezTo>
                  <a:cubicBezTo>
                    <a:pt x="774943" y="2318653"/>
                    <a:pt x="738410" y="2308622"/>
                    <a:pt x="721970" y="2279441"/>
                  </a:cubicBezTo>
                  <a:cubicBezTo>
                    <a:pt x="705531" y="2250259"/>
                    <a:pt x="715577" y="2212871"/>
                    <a:pt x="744803" y="2196456"/>
                  </a:cubicBezTo>
                  <a:cubicBezTo>
                    <a:pt x="773116" y="2180954"/>
                    <a:pt x="786816" y="2139006"/>
                    <a:pt x="779509" y="2094322"/>
                  </a:cubicBezTo>
                  <a:cubicBezTo>
                    <a:pt x="774943" y="2072436"/>
                    <a:pt x="756676" y="2002219"/>
                    <a:pt x="673565" y="1988540"/>
                  </a:cubicBezTo>
                  <a:cubicBezTo>
                    <a:pt x="552094" y="1969390"/>
                    <a:pt x="501862" y="2090674"/>
                    <a:pt x="497295" y="2105265"/>
                  </a:cubicBezTo>
                  <a:cubicBezTo>
                    <a:pt x="485422" y="2135358"/>
                    <a:pt x="451629" y="2151773"/>
                    <a:pt x="420577" y="2140830"/>
                  </a:cubicBezTo>
                  <a:cubicBezTo>
                    <a:pt x="389524" y="2130799"/>
                    <a:pt x="372171" y="2097058"/>
                    <a:pt x="381304" y="2066053"/>
                  </a:cubicBezTo>
                  <a:cubicBezTo>
                    <a:pt x="389524" y="2040519"/>
                    <a:pt x="384958" y="1975773"/>
                    <a:pt x="348425" y="1937473"/>
                  </a:cubicBezTo>
                  <a:cubicBezTo>
                    <a:pt x="319199" y="1906468"/>
                    <a:pt x="274447" y="1899172"/>
                    <a:pt x="215081" y="1913763"/>
                  </a:cubicBezTo>
                  <a:cubicBezTo>
                    <a:pt x="191335" y="1919234"/>
                    <a:pt x="174895" y="1932001"/>
                    <a:pt x="163022" y="1952975"/>
                  </a:cubicBezTo>
                  <a:cubicBezTo>
                    <a:pt x="128088" y="2013162"/>
                    <a:pt x="135794" y="2121052"/>
                    <a:pt x="147610" y="2193165"/>
                  </a:cubicBezTo>
                  <a:lnTo>
                    <a:pt x="155203" y="2230033"/>
                  </a:lnTo>
                  <a:lnTo>
                    <a:pt x="164583" y="2262076"/>
                  </a:lnTo>
                  <a:cubicBezTo>
                    <a:pt x="181116" y="2308999"/>
                    <a:pt x="204130" y="2356778"/>
                    <a:pt x="236110" y="2400846"/>
                  </a:cubicBezTo>
                  <a:cubicBezTo>
                    <a:pt x="288192" y="2473000"/>
                    <a:pt x="391442" y="2525973"/>
                    <a:pt x="499261" y="2536020"/>
                  </a:cubicBezTo>
                  <a:cubicBezTo>
                    <a:pt x="597943" y="2545154"/>
                    <a:pt x="686574" y="2518667"/>
                    <a:pt x="748706" y="2459300"/>
                  </a:cubicBezTo>
                  <a:cubicBezTo>
                    <a:pt x="766067" y="2443773"/>
                    <a:pt x="789824" y="2439206"/>
                    <a:pt x="811753" y="2446513"/>
                  </a:cubicBezTo>
                  <a:cubicBezTo>
                    <a:pt x="819977" y="2450166"/>
                    <a:pt x="1024649" y="2521407"/>
                    <a:pt x="1187291" y="2382579"/>
                  </a:cubicBezTo>
                  <a:cubicBezTo>
                    <a:pt x="1273638" y="2308599"/>
                    <a:pt x="1319381" y="2219206"/>
                    <a:pt x="1328761" y="2101685"/>
                  </a:cubicBezTo>
                  <a:lnTo>
                    <a:pt x="1326295" y="1980167"/>
                  </a:lnTo>
                  <a:lnTo>
                    <a:pt x="1326224" y="1980052"/>
                  </a:lnTo>
                  <a:lnTo>
                    <a:pt x="1326114" y="1974037"/>
                  </a:lnTo>
                  <a:lnTo>
                    <a:pt x="1314370" y="1921857"/>
                  </a:lnTo>
                  <a:cubicBezTo>
                    <a:pt x="1296424" y="1869968"/>
                    <a:pt x="1260617" y="1820648"/>
                    <a:pt x="1211962" y="1781603"/>
                  </a:cubicBezTo>
                  <a:cubicBezTo>
                    <a:pt x="1149829" y="1731369"/>
                    <a:pt x="1075818" y="1706709"/>
                    <a:pt x="1010030" y="1714929"/>
                  </a:cubicBezTo>
                  <a:cubicBezTo>
                    <a:pt x="990842" y="1716755"/>
                    <a:pt x="972568" y="1710362"/>
                    <a:pt x="958862" y="1696662"/>
                  </a:cubicBezTo>
                  <a:cubicBezTo>
                    <a:pt x="946070" y="1682962"/>
                    <a:pt x="939674" y="1663782"/>
                    <a:pt x="942415" y="1644602"/>
                  </a:cubicBezTo>
                  <a:cubicBezTo>
                    <a:pt x="948811" y="1605328"/>
                    <a:pt x="952466" y="1488421"/>
                    <a:pt x="899470" y="1426314"/>
                  </a:cubicBezTo>
                  <a:cubicBezTo>
                    <a:pt x="873886" y="1396174"/>
                    <a:pt x="835510" y="1380647"/>
                    <a:pt x="784341" y="1379734"/>
                  </a:cubicBezTo>
                  <a:cubicBezTo>
                    <a:pt x="783428" y="1379734"/>
                    <a:pt x="781600" y="1379734"/>
                    <a:pt x="779773" y="1379734"/>
                  </a:cubicBezTo>
                  <a:cubicBezTo>
                    <a:pt x="673782" y="1379734"/>
                    <a:pt x="626268" y="1433621"/>
                    <a:pt x="624441" y="1557835"/>
                  </a:cubicBezTo>
                  <a:cubicBezTo>
                    <a:pt x="623527" y="1591628"/>
                    <a:pt x="596115" y="1618115"/>
                    <a:pt x="562308" y="1618115"/>
                  </a:cubicBezTo>
                  <a:cubicBezTo>
                    <a:pt x="528500" y="1617202"/>
                    <a:pt x="502002" y="1588888"/>
                    <a:pt x="502002" y="1556008"/>
                  </a:cubicBezTo>
                  <a:cubicBezTo>
                    <a:pt x="507485" y="1293880"/>
                    <a:pt x="682005" y="1256433"/>
                    <a:pt x="786169" y="1258260"/>
                  </a:cubicBezTo>
                  <a:cubicBezTo>
                    <a:pt x="873886" y="1259173"/>
                    <a:pt x="943329" y="1289313"/>
                    <a:pt x="992669" y="1347767"/>
                  </a:cubicBezTo>
                  <a:cubicBezTo>
                    <a:pt x="1055716" y="1421747"/>
                    <a:pt x="1067594" y="1524954"/>
                    <a:pt x="1067594" y="1593455"/>
                  </a:cubicBezTo>
                  <a:cubicBezTo>
                    <a:pt x="1144347" y="1600762"/>
                    <a:pt x="1221099" y="1632728"/>
                    <a:pt x="1287800" y="1686615"/>
                  </a:cubicBezTo>
                  <a:cubicBezTo>
                    <a:pt x="1333030" y="1722692"/>
                    <a:pt x="1370035" y="1765848"/>
                    <a:pt x="1397104" y="1812770"/>
                  </a:cubicBezTo>
                  <a:lnTo>
                    <a:pt x="1428826" y="1882881"/>
                  </a:lnTo>
                  <a:lnTo>
                    <a:pt x="1435488" y="1879214"/>
                  </a:lnTo>
                  <a:cubicBezTo>
                    <a:pt x="1490190" y="1844045"/>
                    <a:pt x="1560150" y="1769627"/>
                    <a:pt x="1560150" y="1619648"/>
                  </a:cubicBezTo>
                  <a:cubicBezTo>
                    <a:pt x="1560150" y="1449027"/>
                    <a:pt x="1433136" y="1351399"/>
                    <a:pt x="1342672" y="1336800"/>
                  </a:cubicBezTo>
                  <a:cubicBezTo>
                    <a:pt x="1318000" y="1332238"/>
                    <a:pt x="1297897" y="1313990"/>
                    <a:pt x="1293329" y="1289355"/>
                  </a:cubicBezTo>
                  <a:cubicBezTo>
                    <a:pt x="1287846" y="1264719"/>
                    <a:pt x="1298811" y="1239172"/>
                    <a:pt x="1319828" y="1225486"/>
                  </a:cubicBezTo>
                  <a:cubicBezTo>
                    <a:pt x="1320742" y="1225486"/>
                    <a:pt x="1429481" y="1151580"/>
                    <a:pt x="1452325" y="1035703"/>
                  </a:cubicBezTo>
                  <a:cubicBezTo>
                    <a:pt x="1466032" y="968185"/>
                    <a:pt x="1446843" y="896104"/>
                    <a:pt x="1396585" y="822199"/>
                  </a:cubicBezTo>
                  <a:cubicBezTo>
                    <a:pt x="1343586" y="744644"/>
                    <a:pt x="1199210" y="706322"/>
                    <a:pt x="1074937" y="735519"/>
                  </a:cubicBezTo>
                  <a:cubicBezTo>
                    <a:pt x="1016455" y="750118"/>
                    <a:pt x="915940" y="792089"/>
                    <a:pt x="900406" y="913440"/>
                  </a:cubicBezTo>
                  <a:cubicBezTo>
                    <a:pt x="895837" y="946287"/>
                    <a:pt x="865683" y="970010"/>
                    <a:pt x="831873" y="966360"/>
                  </a:cubicBezTo>
                  <a:cubicBezTo>
                    <a:pt x="798977" y="961798"/>
                    <a:pt x="775219" y="931688"/>
                    <a:pt x="779788" y="897929"/>
                  </a:cubicBezTo>
                  <a:cubicBezTo>
                    <a:pt x="797150" y="756505"/>
                    <a:pt x="894924" y="654315"/>
                    <a:pt x="1046610" y="617818"/>
                  </a:cubicBezTo>
                  <a:lnTo>
                    <a:pt x="1115404" y="610924"/>
                  </a:lnTo>
                  <a:lnTo>
                    <a:pt x="1115513" y="608760"/>
                  </a:lnTo>
                  <a:cubicBezTo>
                    <a:pt x="1112990" y="496646"/>
                    <a:pt x="1055038" y="398788"/>
                    <a:pt x="994288" y="366002"/>
                  </a:cubicBezTo>
                  <a:cubicBezTo>
                    <a:pt x="849951" y="289236"/>
                    <a:pt x="729365" y="397075"/>
                    <a:pt x="727538" y="397989"/>
                  </a:cubicBezTo>
                  <a:cubicBezTo>
                    <a:pt x="708354" y="415352"/>
                    <a:pt x="679121" y="419008"/>
                    <a:pt x="655369" y="405300"/>
                  </a:cubicBezTo>
                  <a:cubicBezTo>
                    <a:pt x="632531" y="391591"/>
                    <a:pt x="621568" y="364175"/>
                    <a:pt x="627963" y="338586"/>
                  </a:cubicBezTo>
                  <a:cubicBezTo>
                    <a:pt x="627963" y="334930"/>
                    <a:pt x="648061" y="240800"/>
                    <a:pt x="568584" y="168602"/>
                  </a:cubicBezTo>
                  <a:cubicBezTo>
                    <a:pt x="539808" y="142557"/>
                    <a:pt x="497785" y="127249"/>
                    <a:pt x="450967" y="123251"/>
                  </a:cubicBezTo>
                  <a:close/>
                  <a:moveTo>
                    <a:pt x="472206" y="2617"/>
                  </a:moveTo>
                  <a:cubicBezTo>
                    <a:pt x="540721" y="10500"/>
                    <a:pt x="603298" y="36089"/>
                    <a:pt x="649888" y="78127"/>
                  </a:cubicBezTo>
                  <a:cubicBezTo>
                    <a:pt x="709267" y="132047"/>
                    <a:pt x="735760" y="193277"/>
                    <a:pt x="745808" y="246283"/>
                  </a:cubicBezTo>
                  <a:cubicBezTo>
                    <a:pt x="820718" y="213383"/>
                    <a:pt x="930341" y="193277"/>
                    <a:pt x="1051841" y="259077"/>
                  </a:cubicBezTo>
                  <a:cubicBezTo>
                    <a:pt x="1160551" y="317452"/>
                    <a:pt x="1234290" y="461190"/>
                    <a:pt x="1236950" y="608863"/>
                  </a:cubicBezTo>
                  <a:lnTo>
                    <a:pt x="1236686" y="613901"/>
                  </a:lnTo>
                  <a:lnTo>
                    <a:pt x="1306464" y="625231"/>
                  </a:lnTo>
                  <a:cubicBezTo>
                    <a:pt x="1386990" y="649524"/>
                    <a:pt x="1455980" y="694005"/>
                    <a:pt x="1497100" y="753768"/>
                  </a:cubicBezTo>
                  <a:cubicBezTo>
                    <a:pt x="1566547" y="855958"/>
                    <a:pt x="1592132" y="959061"/>
                    <a:pt x="1572029" y="1060339"/>
                  </a:cubicBezTo>
                  <a:cubicBezTo>
                    <a:pt x="1554668" y="1143368"/>
                    <a:pt x="1509893" y="1209975"/>
                    <a:pt x="1468773" y="1254683"/>
                  </a:cubicBezTo>
                  <a:cubicBezTo>
                    <a:pt x="1576598" y="1314902"/>
                    <a:pt x="1681682" y="1438990"/>
                    <a:pt x="1681682" y="1619648"/>
                  </a:cubicBezTo>
                  <a:cubicBezTo>
                    <a:pt x="1681682" y="1824258"/>
                    <a:pt x="1577341" y="1939051"/>
                    <a:pt x="1483922" y="1992512"/>
                  </a:cubicBezTo>
                  <a:lnTo>
                    <a:pt x="1449739" y="2008938"/>
                  </a:lnTo>
                  <a:lnTo>
                    <a:pt x="1451793" y="2041951"/>
                  </a:lnTo>
                  <a:cubicBezTo>
                    <a:pt x="1454354" y="2223887"/>
                    <a:pt x="1392992" y="2366139"/>
                    <a:pt x="1265871" y="2474827"/>
                  </a:cubicBezTo>
                  <a:cubicBezTo>
                    <a:pt x="1092265" y="2623701"/>
                    <a:pt x="886678" y="2592647"/>
                    <a:pt x="805357" y="2571640"/>
                  </a:cubicBezTo>
                  <a:cubicBezTo>
                    <a:pt x="731346" y="2629181"/>
                    <a:pt x="638146" y="2660234"/>
                    <a:pt x="537637" y="2660234"/>
                  </a:cubicBezTo>
                  <a:cubicBezTo>
                    <a:pt x="521190" y="2660234"/>
                    <a:pt x="504744" y="2659321"/>
                    <a:pt x="487383" y="2657494"/>
                  </a:cubicBezTo>
                  <a:cubicBezTo>
                    <a:pt x="343929" y="2643794"/>
                    <a:pt x="210526" y="2572554"/>
                    <a:pt x="137429" y="2473000"/>
                  </a:cubicBezTo>
                  <a:cubicBezTo>
                    <a:pt x="100423" y="2421853"/>
                    <a:pt x="73354" y="2367338"/>
                    <a:pt x="53595" y="2313865"/>
                  </a:cubicBezTo>
                  <a:lnTo>
                    <a:pt x="44836" y="2285648"/>
                  </a:lnTo>
                  <a:lnTo>
                    <a:pt x="42465" y="2282176"/>
                  </a:lnTo>
                  <a:cubicBezTo>
                    <a:pt x="41551" y="2278985"/>
                    <a:pt x="39839" y="2272644"/>
                    <a:pt x="37700" y="2263723"/>
                  </a:cubicBezTo>
                  <a:lnTo>
                    <a:pt x="36949" y="2260239"/>
                  </a:lnTo>
                  <a:lnTo>
                    <a:pt x="29110" y="2234988"/>
                  </a:lnTo>
                  <a:cubicBezTo>
                    <a:pt x="-3655" y="2106666"/>
                    <a:pt x="1056" y="1998635"/>
                    <a:pt x="2198" y="1979797"/>
                  </a:cubicBezTo>
                  <a:lnTo>
                    <a:pt x="2198" y="1711695"/>
                  </a:lnTo>
                  <a:lnTo>
                    <a:pt x="758" y="1704602"/>
                  </a:lnTo>
                  <a:cubicBezTo>
                    <a:pt x="529" y="1650255"/>
                    <a:pt x="301" y="1599676"/>
                    <a:pt x="1314" y="1553136"/>
                  </a:cubicBezTo>
                  <a:lnTo>
                    <a:pt x="2198" y="1539081"/>
                  </a:lnTo>
                  <a:lnTo>
                    <a:pt x="2198" y="514803"/>
                  </a:lnTo>
                  <a:lnTo>
                    <a:pt x="4274" y="504527"/>
                  </a:lnTo>
                  <a:lnTo>
                    <a:pt x="679" y="466985"/>
                  </a:lnTo>
                  <a:cubicBezTo>
                    <a:pt x="-388" y="442655"/>
                    <a:pt x="-202" y="418094"/>
                    <a:pt x="1282" y="393419"/>
                  </a:cubicBezTo>
                  <a:cubicBezTo>
                    <a:pt x="12244" y="227091"/>
                    <a:pt x="105424" y="95491"/>
                    <a:pt x="258897" y="33347"/>
                  </a:cubicBezTo>
                  <a:cubicBezTo>
                    <a:pt x="329239" y="4559"/>
                    <a:pt x="403692" y="-5265"/>
                    <a:pt x="472206" y="2617"/>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45" name="Freeform 101">
              <a:extLst>
                <a:ext uri="{FF2B5EF4-FFF2-40B4-BE49-F238E27FC236}">
                  <a16:creationId xmlns:a16="http://schemas.microsoft.com/office/drawing/2014/main" id="{FEF49560-DB6D-4535-80F3-8A204B5C65BB}"/>
                </a:ext>
              </a:extLst>
            </p:cNvPr>
            <p:cNvSpPr>
              <a:spLocks/>
            </p:cNvSpPr>
            <p:nvPr/>
          </p:nvSpPr>
          <p:spPr bwMode="auto">
            <a:xfrm>
              <a:off x="5884863" y="3876675"/>
              <a:ext cx="103188" cy="7938"/>
            </a:xfrm>
            <a:custGeom>
              <a:avLst/>
              <a:gdLst>
                <a:gd name="T0" fmla="*/ 108 w 113"/>
                <a:gd name="T1" fmla="*/ 0 h 9"/>
                <a:gd name="T2" fmla="*/ 5 w 113"/>
                <a:gd name="T3" fmla="*/ 0 h 9"/>
                <a:gd name="T4" fmla="*/ 0 w 113"/>
                <a:gd name="T5" fmla="*/ 4 h 9"/>
                <a:gd name="T6" fmla="*/ 5 w 113"/>
                <a:gd name="T7" fmla="*/ 9 h 9"/>
                <a:gd name="T8" fmla="*/ 108 w 113"/>
                <a:gd name="T9" fmla="*/ 9 h 9"/>
                <a:gd name="T10" fmla="*/ 113 w 113"/>
                <a:gd name="T11" fmla="*/ 4 h 9"/>
                <a:gd name="T12" fmla="*/ 108 w 113"/>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13" h="9">
                  <a:moveTo>
                    <a:pt x="108" y="0"/>
                  </a:moveTo>
                  <a:lnTo>
                    <a:pt x="5" y="0"/>
                  </a:lnTo>
                  <a:cubicBezTo>
                    <a:pt x="2" y="0"/>
                    <a:pt x="0" y="2"/>
                    <a:pt x="0" y="4"/>
                  </a:cubicBezTo>
                  <a:cubicBezTo>
                    <a:pt x="0" y="7"/>
                    <a:pt x="2" y="9"/>
                    <a:pt x="5" y="9"/>
                  </a:cubicBezTo>
                  <a:lnTo>
                    <a:pt x="108" y="9"/>
                  </a:lnTo>
                  <a:cubicBezTo>
                    <a:pt x="111" y="9"/>
                    <a:pt x="113" y="7"/>
                    <a:pt x="113" y="4"/>
                  </a:cubicBezTo>
                  <a:cubicBezTo>
                    <a:pt x="113" y="2"/>
                    <a:pt x="111" y="0"/>
                    <a:pt x="108" y="0"/>
                  </a:cubicBezTo>
                  <a:close/>
                </a:path>
              </a:pathLst>
            </a:custGeom>
            <a:solidFill>
              <a:srgbClr val="C4C4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256">
              <a:extLst>
                <a:ext uri="{FF2B5EF4-FFF2-40B4-BE49-F238E27FC236}">
                  <a16:creationId xmlns:a16="http://schemas.microsoft.com/office/drawing/2014/main" id="{0FC577E2-32EE-459D-818C-96EBACC55C79}"/>
                </a:ext>
              </a:extLst>
            </p:cNvPr>
            <p:cNvSpPr>
              <a:spLocks/>
            </p:cNvSpPr>
            <p:nvPr/>
          </p:nvSpPr>
          <p:spPr bwMode="auto">
            <a:xfrm>
              <a:off x="5462588" y="4741863"/>
              <a:ext cx="1306513" cy="436563"/>
            </a:xfrm>
            <a:custGeom>
              <a:avLst/>
              <a:gdLst>
                <a:gd name="T0" fmla="*/ 10 w 1430"/>
                <a:gd name="T1" fmla="*/ 135 h 478"/>
                <a:gd name="T2" fmla="*/ 95 w 1430"/>
                <a:gd name="T3" fmla="*/ 257 h 478"/>
                <a:gd name="T4" fmla="*/ 1291 w 1430"/>
                <a:gd name="T5" fmla="*/ 468 h 478"/>
                <a:gd name="T6" fmla="*/ 1413 w 1430"/>
                <a:gd name="T7" fmla="*/ 382 h 478"/>
                <a:gd name="T8" fmla="*/ 1420 w 1430"/>
                <a:gd name="T9" fmla="*/ 343 h 478"/>
                <a:gd name="T10" fmla="*/ 1334 w 1430"/>
                <a:gd name="T11" fmla="*/ 221 h 478"/>
                <a:gd name="T12" fmla="*/ 139 w 1430"/>
                <a:gd name="T13" fmla="*/ 10 h 478"/>
                <a:gd name="T14" fmla="*/ 17 w 1430"/>
                <a:gd name="T15" fmla="*/ 96 h 478"/>
                <a:gd name="T16" fmla="*/ 10 w 1430"/>
                <a:gd name="T17" fmla="*/ 135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0" h="478">
                  <a:moveTo>
                    <a:pt x="10" y="135"/>
                  </a:moveTo>
                  <a:cubicBezTo>
                    <a:pt x="0" y="192"/>
                    <a:pt x="38" y="247"/>
                    <a:pt x="95" y="257"/>
                  </a:cubicBezTo>
                  <a:lnTo>
                    <a:pt x="1291" y="468"/>
                  </a:lnTo>
                  <a:cubicBezTo>
                    <a:pt x="1348" y="478"/>
                    <a:pt x="1403" y="440"/>
                    <a:pt x="1413" y="382"/>
                  </a:cubicBezTo>
                  <a:lnTo>
                    <a:pt x="1420" y="343"/>
                  </a:lnTo>
                  <a:cubicBezTo>
                    <a:pt x="1430" y="286"/>
                    <a:pt x="1392" y="231"/>
                    <a:pt x="1334" y="221"/>
                  </a:cubicBezTo>
                  <a:lnTo>
                    <a:pt x="139" y="10"/>
                  </a:lnTo>
                  <a:cubicBezTo>
                    <a:pt x="82" y="0"/>
                    <a:pt x="27" y="38"/>
                    <a:pt x="17" y="96"/>
                  </a:cubicBezTo>
                  <a:lnTo>
                    <a:pt x="10" y="135"/>
                  </a:lnTo>
                </a:path>
              </a:pathLst>
            </a:custGeom>
            <a:solidFill>
              <a:schemeClr val="tx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257">
              <a:extLst>
                <a:ext uri="{FF2B5EF4-FFF2-40B4-BE49-F238E27FC236}">
                  <a16:creationId xmlns:a16="http://schemas.microsoft.com/office/drawing/2014/main" id="{8D1F4D90-A4DC-4CF4-8F12-69A02EAB8F3F}"/>
                </a:ext>
              </a:extLst>
            </p:cNvPr>
            <p:cNvSpPr>
              <a:spLocks/>
            </p:cNvSpPr>
            <p:nvPr/>
          </p:nvSpPr>
          <p:spPr bwMode="auto">
            <a:xfrm>
              <a:off x="5462588" y="4470400"/>
              <a:ext cx="1306513" cy="436563"/>
            </a:xfrm>
            <a:custGeom>
              <a:avLst/>
              <a:gdLst>
                <a:gd name="T0" fmla="*/ 10 w 1430"/>
                <a:gd name="T1" fmla="*/ 135 h 478"/>
                <a:gd name="T2" fmla="*/ 95 w 1430"/>
                <a:gd name="T3" fmla="*/ 257 h 478"/>
                <a:gd name="T4" fmla="*/ 1291 w 1430"/>
                <a:gd name="T5" fmla="*/ 468 h 478"/>
                <a:gd name="T6" fmla="*/ 1413 w 1430"/>
                <a:gd name="T7" fmla="*/ 382 h 478"/>
                <a:gd name="T8" fmla="*/ 1420 w 1430"/>
                <a:gd name="T9" fmla="*/ 343 h 478"/>
                <a:gd name="T10" fmla="*/ 1334 w 1430"/>
                <a:gd name="T11" fmla="*/ 221 h 478"/>
                <a:gd name="T12" fmla="*/ 139 w 1430"/>
                <a:gd name="T13" fmla="*/ 10 h 478"/>
                <a:gd name="T14" fmla="*/ 17 w 1430"/>
                <a:gd name="T15" fmla="*/ 96 h 478"/>
                <a:gd name="T16" fmla="*/ 10 w 1430"/>
                <a:gd name="T17" fmla="*/ 135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0" h="478">
                  <a:moveTo>
                    <a:pt x="10" y="135"/>
                  </a:moveTo>
                  <a:cubicBezTo>
                    <a:pt x="0" y="192"/>
                    <a:pt x="38" y="247"/>
                    <a:pt x="95" y="257"/>
                  </a:cubicBezTo>
                  <a:lnTo>
                    <a:pt x="1291" y="468"/>
                  </a:lnTo>
                  <a:cubicBezTo>
                    <a:pt x="1348" y="478"/>
                    <a:pt x="1403" y="440"/>
                    <a:pt x="1413" y="382"/>
                  </a:cubicBezTo>
                  <a:lnTo>
                    <a:pt x="1420" y="343"/>
                  </a:lnTo>
                  <a:cubicBezTo>
                    <a:pt x="1430" y="286"/>
                    <a:pt x="1392" y="231"/>
                    <a:pt x="1334" y="221"/>
                  </a:cubicBezTo>
                  <a:lnTo>
                    <a:pt x="139" y="10"/>
                  </a:lnTo>
                  <a:cubicBezTo>
                    <a:pt x="82" y="0"/>
                    <a:pt x="27" y="38"/>
                    <a:pt x="17" y="96"/>
                  </a:cubicBezTo>
                  <a:lnTo>
                    <a:pt x="10" y="135"/>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258">
              <a:extLst>
                <a:ext uri="{FF2B5EF4-FFF2-40B4-BE49-F238E27FC236}">
                  <a16:creationId xmlns:a16="http://schemas.microsoft.com/office/drawing/2014/main" id="{27A96F5B-CDD9-47C9-81B4-2F6FCF3066B3}"/>
                </a:ext>
              </a:extLst>
            </p:cNvPr>
            <p:cNvSpPr>
              <a:spLocks/>
            </p:cNvSpPr>
            <p:nvPr/>
          </p:nvSpPr>
          <p:spPr bwMode="auto">
            <a:xfrm>
              <a:off x="5462588" y="4200525"/>
              <a:ext cx="1306513" cy="436563"/>
            </a:xfrm>
            <a:custGeom>
              <a:avLst/>
              <a:gdLst>
                <a:gd name="T0" fmla="*/ 10 w 1430"/>
                <a:gd name="T1" fmla="*/ 135 h 478"/>
                <a:gd name="T2" fmla="*/ 95 w 1430"/>
                <a:gd name="T3" fmla="*/ 257 h 478"/>
                <a:gd name="T4" fmla="*/ 1291 w 1430"/>
                <a:gd name="T5" fmla="*/ 468 h 478"/>
                <a:gd name="T6" fmla="*/ 1413 w 1430"/>
                <a:gd name="T7" fmla="*/ 383 h 478"/>
                <a:gd name="T8" fmla="*/ 1420 w 1430"/>
                <a:gd name="T9" fmla="*/ 343 h 478"/>
                <a:gd name="T10" fmla="*/ 1334 w 1430"/>
                <a:gd name="T11" fmla="*/ 221 h 478"/>
                <a:gd name="T12" fmla="*/ 139 w 1430"/>
                <a:gd name="T13" fmla="*/ 10 h 478"/>
                <a:gd name="T14" fmla="*/ 17 w 1430"/>
                <a:gd name="T15" fmla="*/ 96 h 478"/>
                <a:gd name="T16" fmla="*/ 10 w 1430"/>
                <a:gd name="T17" fmla="*/ 135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0" h="478">
                  <a:moveTo>
                    <a:pt x="10" y="135"/>
                  </a:moveTo>
                  <a:cubicBezTo>
                    <a:pt x="0" y="193"/>
                    <a:pt x="38" y="247"/>
                    <a:pt x="95" y="257"/>
                  </a:cubicBezTo>
                  <a:lnTo>
                    <a:pt x="1291" y="468"/>
                  </a:lnTo>
                  <a:cubicBezTo>
                    <a:pt x="1348" y="478"/>
                    <a:pt x="1403" y="440"/>
                    <a:pt x="1413" y="383"/>
                  </a:cubicBezTo>
                  <a:lnTo>
                    <a:pt x="1420" y="343"/>
                  </a:lnTo>
                  <a:cubicBezTo>
                    <a:pt x="1430" y="286"/>
                    <a:pt x="1392" y="231"/>
                    <a:pt x="1334" y="221"/>
                  </a:cubicBezTo>
                  <a:lnTo>
                    <a:pt x="139" y="10"/>
                  </a:lnTo>
                  <a:cubicBezTo>
                    <a:pt x="82" y="0"/>
                    <a:pt x="27" y="38"/>
                    <a:pt x="17" y="96"/>
                  </a:cubicBezTo>
                  <a:lnTo>
                    <a:pt x="10" y="135"/>
                  </a:lnTo>
                </a:path>
              </a:pathLst>
            </a:custGeom>
            <a:solidFill>
              <a:schemeClr val="tx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259">
              <a:extLst>
                <a:ext uri="{FF2B5EF4-FFF2-40B4-BE49-F238E27FC236}">
                  <a16:creationId xmlns:a16="http://schemas.microsoft.com/office/drawing/2014/main" id="{15C2DE33-0A76-4A3B-92B5-C47B9E9C9890}"/>
                </a:ext>
              </a:extLst>
            </p:cNvPr>
            <p:cNvSpPr>
              <a:spLocks/>
            </p:cNvSpPr>
            <p:nvPr/>
          </p:nvSpPr>
          <p:spPr bwMode="auto">
            <a:xfrm>
              <a:off x="5768976" y="5053013"/>
              <a:ext cx="695325" cy="350838"/>
            </a:xfrm>
            <a:custGeom>
              <a:avLst/>
              <a:gdLst>
                <a:gd name="T0" fmla="*/ 0 w 762"/>
                <a:gd name="T1" fmla="*/ 58 h 385"/>
                <a:gd name="T2" fmla="*/ 386 w 762"/>
                <a:gd name="T3" fmla="*/ 385 h 385"/>
                <a:gd name="T4" fmla="*/ 762 w 762"/>
                <a:gd name="T5" fmla="*/ 134 h 385"/>
                <a:gd name="T6" fmla="*/ 6 w 762"/>
                <a:gd name="T7" fmla="*/ 0 h 385"/>
                <a:gd name="T8" fmla="*/ 0 w 762"/>
                <a:gd name="T9" fmla="*/ 58 h 385"/>
              </a:gdLst>
              <a:ahLst/>
              <a:cxnLst>
                <a:cxn ang="0">
                  <a:pos x="T0" y="T1"/>
                </a:cxn>
                <a:cxn ang="0">
                  <a:pos x="T2" y="T3"/>
                </a:cxn>
                <a:cxn ang="0">
                  <a:pos x="T4" y="T5"/>
                </a:cxn>
                <a:cxn ang="0">
                  <a:pos x="T6" y="T7"/>
                </a:cxn>
                <a:cxn ang="0">
                  <a:pos x="T8" y="T9"/>
                </a:cxn>
              </a:cxnLst>
              <a:rect l="0" t="0" r="r" b="b"/>
              <a:pathLst>
                <a:path w="762" h="385">
                  <a:moveTo>
                    <a:pt x="0" y="58"/>
                  </a:moveTo>
                  <a:cubicBezTo>
                    <a:pt x="0" y="238"/>
                    <a:pt x="173" y="385"/>
                    <a:pt x="386" y="385"/>
                  </a:cubicBezTo>
                  <a:cubicBezTo>
                    <a:pt x="569" y="385"/>
                    <a:pt x="721" y="278"/>
                    <a:pt x="762" y="134"/>
                  </a:cubicBezTo>
                  <a:lnTo>
                    <a:pt x="6" y="0"/>
                  </a:lnTo>
                  <a:cubicBezTo>
                    <a:pt x="2" y="19"/>
                    <a:pt x="0" y="38"/>
                    <a:pt x="0" y="58"/>
                  </a:cubicBezTo>
                  <a:close/>
                </a:path>
              </a:pathLst>
            </a:custGeom>
            <a:solidFill>
              <a:schemeClr val="tx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270">
              <a:extLst>
                <a:ext uri="{FF2B5EF4-FFF2-40B4-BE49-F238E27FC236}">
                  <a16:creationId xmlns:a16="http://schemas.microsoft.com/office/drawing/2014/main" id="{69C88752-6F29-4D98-A901-093BD0D2DE3A}"/>
                </a:ext>
              </a:extLst>
            </p:cNvPr>
            <p:cNvSpPr>
              <a:spLocks/>
            </p:cNvSpPr>
            <p:nvPr/>
          </p:nvSpPr>
          <p:spPr bwMode="auto">
            <a:xfrm>
              <a:off x="6480176" y="3735388"/>
              <a:ext cx="515938" cy="630238"/>
            </a:xfrm>
            <a:custGeom>
              <a:avLst/>
              <a:gdLst>
                <a:gd name="T0" fmla="*/ 72 w 565"/>
                <a:gd name="T1" fmla="*/ 689 h 689"/>
                <a:gd name="T2" fmla="*/ 61 w 565"/>
                <a:gd name="T3" fmla="*/ 688 h 689"/>
                <a:gd name="T4" fmla="*/ 6 w 565"/>
                <a:gd name="T5" fmla="*/ 611 h 689"/>
                <a:gd name="T6" fmla="*/ 453 w 565"/>
                <a:gd name="T7" fmla="*/ 20 h 689"/>
                <a:gd name="T8" fmla="*/ 545 w 565"/>
                <a:gd name="T9" fmla="*/ 40 h 689"/>
                <a:gd name="T10" fmla="*/ 525 w 565"/>
                <a:gd name="T11" fmla="*/ 132 h 689"/>
                <a:gd name="T12" fmla="*/ 138 w 565"/>
                <a:gd name="T13" fmla="*/ 633 h 689"/>
                <a:gd name="T14" fmla="*/ 72 w 565"/>
                <a:gd name="T15" fmla="*/ 689 h 6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5" h="689">
                  <a:moveTo>
                    <a:pt x="72" y="689"/>
                  </a:moveTo>
                  <a:cubicBezTo>
                    <a:pt x="68" y="689"/>
                    <a:pt x="65" y="688"/>
                    <a:pt x="61" y="688"/>
                  </a:cubicBezTo>
                  <a:cubicBezTo>
                    <a:pt x="25" y="682"/>
                    <a:pt x="0" y="647"/>
                    <a:pt x="6" y="611"/>
                  </a:cubicBezTo>
                  <a:cubicBezTo>
                    <a:pt x="8" y="597"/>
                    <a:pt x="67" y="267"/>
                    <a:pt x="453" y="20"/>
                  </a:cubicBezTo>
                  <a:cubicBezTo>
                    <a:pt x="484" y="0"/>
                    <a:pt x="525" y="9"/>
                    <a:pt x="545" y="40"/>
                  </a:cubicBezTo>
                  <a:cubicBezTo>
                    <a:pt x="565" y="71"/>
                    <a:pt x="556" y="112"/>
                    <a:pt x="525" y="132"/>
                  </a:cubicBezTo>
                  <a:cubicBezTo>
                    <a:pt x="188" y="348"/>
                    <a:pt x="138" y="630"/>
                    <a:pt x="138" y="633"/>
                  </a:cubicBezTo>
                  <a:cubicBezTo>
                    <a:pt x="132" y="665"/>
                    <a:pt x="104" y="689"/>
                    <a:pt x="72" y="68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271">
              <a:extLst>
                <a:ext uri="{FF2B5EF4-FFF2-40B4-BE49-F238E27FC236}">
                  <a16:creationId xmlns:a16="http://schemas.microsoft.com/office/drawing/2014/main" id="{E3673107-E03D-4768-8CEC-016498B7FC4E}"/>
                </a:ext>
              </a:extLst>
            </p:cNvPr>
            <p:cNvSpPr>
              <a:spLocks/>
            </p:cNvSpPr>
            <p:nvPr/>
          </p:nvSpPr>
          <p:spPr bwMode="auto">
            <a:xfrm>
              <a:off x="5249863" y="3735388"/>
              <a:ext cx="458788" cy="455613"/>
            </a:xfrm>
            <a:custGeom>
              <a:avLst/>
              <a:gdLst>
                <a:gd name="T0" fmla="*/ 426 w 502"/>
                <a:gd name="T1" fmla="*/ 498 h 498"/>
                <a:gd name="T2" fmla="*/ 365 w 502"/>
                <a:gd name="T3" fmla="*/ 457 h 498"/>
                <a:gd name="T4" fmla="*/ 50 w 502"/>
                <a:gd name="T5" fmla="*/ 137 h 498"/>
                <a:gd name="T6" fmla="*/ 15 w 502"/>
                <a:gd name="T7" fmla="*/ 50 h 498"/>
                <a:gd name="T8" fmla="*/ 103 w 502"/>
                <a:gd name="T9" fmla="*/ 15 h 498"/>
                <a:gd name="T10" fmla="*/ 488 w 502"/>
                <a:gd name="T11" fmla="*/ 406 h 498"/>
                <a:gd name="T12" fmla="*/ 451 w 502"/>
                <a:gd name="T13" fmla="*/ 493 h 498"/>
                <a:gd name="T14" fmla="*/ 426 w 502"/>
                <a:gd name="T15" fmla="*/ 498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2" h="498">
                  <a:moveTo>
                    <a:pt x="426" y="498"/>
                  </a:moveTo>
                  <a:cubicBezTo>
                    <a:pt x="400" y="498"/>
                    <a:pt x="375" y="482"/>
                    <a:pt x="365" y="457"/>
                  </a:cubicBezTo>
                  <a:cubicBezTo>
                    <a:pt x="363" y="453"/>
                    <a:pt x="270" y="233"/>
                    <a:pt x="50" y="137"/>
                  </a:cubicBezTo>
                  <a:cubicBezTo>
                    <a:pt x="16" y="123"/>
                    <a:pt x="0" y="83"/>
                    <a:pt x="15" y="50"/>
                  </a:cubicBezTo>
                  <a:cubicBezTo>
                    <a:pt x="30" y="16"/>
                    <a:pt x="69" y="0"/>
                    <a:pt x="103" y="15"/>
                  </a:cubicBezTo>
                  <a:cubicBezTo>
                    <a:pt x="374" y="133"/>
                    <a:pt x="483" y="395"/>
                    <a:pt x="488" y="406"/>
                  </a:cubicBezTo>
                  <a:cubicBezTo>
                    <a:pt x="502" y="440"/>
                    <a:pt x="485" y="479"/>
                    <a:pt x="451" y="493"/>
                  </a:cubicBezTo>
                  <a:cubicBezTo>
                    <a:pt x="443" y="497"/>
                    <a:pt x="435" y="498"/>
                    <a:pt x="426" y="498"/>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272">
              <a:extLst>
                <a:ext uri="{FF2B5EF4-FFF2-40B4-BE49-F238E27FC236}">
                  <a16:creationId xmlns:a16="http://schemas.microsoft.com/office/drawing/2014/main" id="{440F83D9-A922-4D82-89C1-59BF31FD8094}"/>
                </a:ext>
              </a:extLst>
            </p:cNvPr>
            <p:cNvSpPr>
              <a:spLocks/>
            </p:cNvSpPr>
            <p:nvPr/>
          </p:nvSpPr>
          <p:spPr bwMode="auto">
            <a:xfrm>
              <a:off x="6145213" y="3875088"/>
              <a:ext cx="174625" cy="392113"/>
            </a:xfrm>
            <a:custGeom>
              <a:avLst/>
              <a:gdLst>
                <a:gd name="T0" fmla="*/ 41 w 192"/>
                <a:gd name="T1" fmla="*/ 429 h 429"/>
                <a:gd name="T2" fmla="*/ 41 w 192"/>
                <a:gd name="T3" fmla="*/ 429 h 429"/>
                <a:gd name="T4" fmla="*/ 0 w 192"/>
                <a:gd name="T5" fmla="*/ 388 h 429"/>
                <a:gd name="T6" fmla="*/ 111 w 192"/>
                <a:gd name="T7" fmla="*/ 24 h 429"/>
                <a:gd name="T8" fmla="*/ 169 w 192"/>
                <a:gd name="T9" fmla="*/ 14 h 429"/>
                <a:gd name="T10" fmla="*/ 179 w 192"/>
                <a:gd name="T11" fmla="*/ 72 h 429"/>
                <a:gd name="T12" fmla="*/ 83 w 192"/>
                <a:gd name="T13" fmla="*/ 388 h 429"/>
                <a:gd name="T14" fmla="*/ 41 w 192"/>
                <a:gd name="T15" fmla="*/ 429 h 4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429">
                  <a:moveTo>
                    <a:pt x="41" y="429"/>
                  </a:moveTo>
                  <a:lnTo>
                    <a:pt x="41" y="429"/>
                  </a:lnTo>
                  <a:cubicBezTo>
                    <a:pt x="18" y="429"/>
                    <a:pt x="0" y="411"/>
                    <a:pt x="0" y="388"/>
                  </a:cubicBezTo>
                  <a:cubicBezTo>
                    <a:pt x="0" y="379"/>
                    <a:pt x="1" y="179"/>
                    <a:pt x="111" y="24"/>
                  </a:cubicBezTo>
                  <a:cubicBezTo>
                    <a:pt x="124" y="5"/>
                    <a:pt x="150" y="0"/>
                    <a:pt x="169" y="14"/>
                  </a:cubicBezTo>
                  <a:cubicBezTo>
                    <a:pt x="188" y="27"/>
                    <a:pt x="192" y="53"/>
                    <a:pt x="179" y="72"/>
                  </a:cubicBezTo>
                  <a:cubicBezTo>
                    <a:pt x="85" y="205"/>
                    <a:pt x="83" y="386"/>
                    <a:pt x="83" y="388"/>
                  </a:cubicBezTo>
                  <a:cubicBezTo>
                    <a:pt x="83" y="411"/>
                    <a:pt x="64" y="429"/>
                    <a:pt x="41" y="42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273">
              <a:extLst>
                <a:ext uri="{FF2B5EF4-FFF2-40B4-BE49-F238E27FC236}">
                  <a16:creationId xmlns:a16="http://schemas.microsoft.com/office/drawing/2014/main" id="{C8D3B2A3-FC2E-49AA-A80B-61980F478AB4}"/>
                </a:ext>
              </a:extLst>
            </p:cNvPr>
            <p:cNvSpPr>
              <a:spLocks noEditPoints="1"/>
            </p:cNvSpPr>
            <p:nvPr/>
          </p:nvSpPr>
          <p:spPr bwMode="auto">
            <a:xfrm>
              <a:off x="6181726" y="3725863"/>
              <a:ext cx="231775" cy="230188"/>
            </a:xfrm>
            <a:custGeom>
              <a:avLst/>
              <a:gdLst>
                <a:gd name="T0" fmla="*/ 127 w 254"/>
                <a:gd name="T1" fmla="*/ 83 h 253"/>
                <a:gd name="T2" fmla="*/ 84 w 254"/>
                <a:gd name="T3" fmla="*/ 127 h 253"/>
                <a:gd name="T4" fmla="*/ 127 w 254"/>
                <a:gd name="T5" fmla="*/ 170 h 253"/>
                <a:gd name="T6" fmla="*/ 170 w 254"/>
                <a:gd name="T7" fmla="*/ 127 h 253"/>
                <a:gd name="T8" fmla="*/ 127 w 254"/>
                <a:gd name="T9" fmla="*/ 83 h 253"/>
                <a:gd name="T10" fmla="*/ 127 w 254"/>
                <a:gd name="T11" fmla="*/ 253 h 253"/>
                <a:gd name="T12" fmla="*/ 0 w 254"/>
                <a:gd name="T13" fmla="*/ 127 h 253"/>
                <a:gd name="T14" fmla="*/ 127 w 254"/>
                <a:gd name="T15" fmla="*/ 0 h 253"/>
                <a:gd name="T16" fmla="*/ 254 w 254"/>
                <a:gd name="T17" fmla="*/ 127 h 253"/>
                <a:gd name="T18" fmla="*/ 127 w 254"/>
                <a:gd name="T19"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4" h="253">
                  <a:moveTo>
                    <a:pt x="127" y="83"/>
                  </a:moveTo>
                  <a:cubicBezTo>
                    <a:pt x="103" y="83"/>
                    <a:pt x="84" y="103"/>
                    <a:pt x="84" y="127"/>
                  </a:cubicBezTo>
                  <a:cubicBezTo>
                    <a:pt x="84" y="151"/>
                    <a:pt x="103" y="170"/>
                    <a:pt x="127" y="170"/>
                  </a:cubicBezTo>
                  <a:cubicBezTo>
                    <a:pt x="151" y="170"/>
                    <a:pt x="170" y="151"/>
                    <a:pt x="170" y="127"/>
                  </a:cubicBezTo>
                  <a:cubicBezTo>
                    <a:pt x="170" y="103"/>
                    <a:pt x="151" y="83"/>
                    <a:pt x="127" y="83"/>
                  </a:cubicBezTo>
                  <a:close/>
                  <a:moveTo>
                    <a:pt x="127" y="253"/>
                  </a:moveTo>
                  <a:cubicBezTo>
                    <a:pt x="57" y="253"/>
                    <a:pt x="0" y="197"/>
                    <a:pt x="0" y="127"/>
                  </a:cubicBezTo>
                  <a:cubicBezTo>
                    <a:pt x="0" y="57"/>
                    <a:pt x="57" y="0"/>
                    <a:pt x="127" y="0"/>
                  </a:cubicBezTo>
                  <a:cubicBezTo>
                    <a:pt x="197" y="0"/>
                    <a:pt x="254" y="57"/>
                    <a:pt x="254" y="127"/>
                  </a:cubicBezTo>
                  <a:cubicBezTo>
                    <a:pt x="254" y="197"/>
                    <a:pt x="197" y="253"/>
                    <a:pt x="127" y="25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274">
              <a:extLst>
                <a:ext uri="{FF2B5EF4-FFF2-40B4-BE49-F238E27FC236}">
                  <a16:creationId xmlns:a16="http://schemas.microsoft.com/office/drawing/2014/main" id="{B20F61D8-1988-4DA6-88FD-46CD08849059}"/>
                </a:ext>
              </a:extLst>
            </p:cNvPr>
            <p:cNvSpPr>
              <a:spLocks/>
            </p:cNvSpPr>
            <p:nvPr/>
          </p:nvSpPr>
          <p:spPr bwMode="auto">
            <a:xfrm>
              <a:off x="5911851" y="3875088"/>
              <a:ext cx="176213" cy="392113"/>
            </a:xfrm>
            <a:custGeom>
              <a:avLst/>
              <a:gdLst>
                <a:gd name="T0" fmla="*/ 151 w 193"/>
                <a:gd name="T1" fmla="*/ 429 h 429"/>
                <a:gd name="T2" fmla="*/ 110 w 193"/>
                <a:gd name="T3" fmla="*/ 388 h 429"/>
                <a:gd name="T4" fmla="*/ 110 w 193"/>
                <a:gd name="T5" fmla="*/ 388 h 429"/>
                <a:gd name="T6" fmla="*/ 14 w 193"/>
                <a:gd name="T7" fmla="*/ 72 h 429"/>
                <a:gd name="T8" fmla="*/ 24 w 193"/>
                <a:gd name="T9" fmla="*/ 14 h 429"/>
                <a:gd name="T10" fmla="*/ 82 w 193"/>
                <a:gd name="T11" fmla="*/ 24 h 429"/>
                <a:gd name="T12" fmla="*/ 193 w 193"/>
                <a:gd name="T13" fmla="*/ 388 h 429"/>
                <a:gd name="T14" fmla="*/ 151 w 193"/>
                <a:gd name="T15" fmla="*/ 429 h 4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 h="429">
                  <a:moveTo>
                    <a:pt x="151" y="429"/>
                  </a:moveTo>
                  <a:cubicBezTo>
                    <a:pt x="128" y="429"/>
                    <a:pt x="110" y="411"/>
                    <a:pt x="110" y="388"/>
                  </a:cubicBezTo>
                  <a:lnTo>
                    <a:pt x="110" y="388"/>
                  </a:lnTo>
                  <a:cubicBezTo>
                    <a:pt x="110" y="386"/>
                    <a:pt x="108" y="205"/>
                    <a:pt x="14" y="72"/>
                  </a:cubicBezTo>
                  <a:cubicBezTo>
                    <a:pt x="0" y="53"/>
                    <a:pt x="5" y="27"/>
                    <a:pt x="24" y="14"/>
                  </a:cubicBezTo>
                  <a:cubicBezTo>
                    <a:pt x="42" y="0"/>
                    <a:pt x="68" y="5"/>
                    <a:pt x="82" y="24"/>
                  </a:cubicBezTo>
                  <a:cubicBezTo>
                    <a:pt x="192" y="179"/>
                    <a:pt x="193" y="379"/>
                    <a:pt x="193" y="388"/>
                  </a:cubicBezTo>
                  <a:cubicBezTo>
                    <a:pt x="193" y="411"/>
                    <a:pt x="174" y="429"/>
                    <a:pt x="151" y="42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275">
              <a:extLst>
                <a:ext uri="{FF2B5EF4-FFF2-40B4-BE49-F238E27FC236}">
                  <a16:creationId xmlns:a16="http://schemas.microsoft.com/office/drawing/2014/main" id="{3D967E5A-F67E-4554-AD5F-36EA204C5269}"/>
                </a:ext>
              </a:extLst>
            </p:cNvPr>
            <p:cNvSpPr>
              <a:spLocks noEditPoints="1"/>
            </p:cNvSpPr>
            <p:nvPr/>
          </p:nvSpPr>
          <p:spPr bwMode="auto">
            <a:xfrm>
              <a:off x="5819776" y="3725863"/>
              <a:ext cx="230188" cy="230188"/>
            </a:xfrm>
            <a:custGeom>
              <a:avLst/>
              <a:gdLst>
                <a:gd name="T0" fmla="*/ 127 w 253"/>
                <a:gd name="T1" fmla="*/ 83 h 253"/>
                <a:gd name="T2" fmla="*/ 83 w 253"/>
                <a:gd name="T3" fmla="*/ 127 h 253"/>
                <a:gd name="T4" fmla="*/ 127 w 253"/>
                <a:gd name="T5" fmla="*/ 170 h 253"/>
                <a:gd name="T6" fmla="*/ 170 w 253"/>
                <a:gd name="T7" fmla="*/ 127 h 253"/>
                <a:gd name="T8" fmla="*/ 127 w 253"/>
                <a:gd name="T9" fmla="*/ 83 h 253"/>
                <a:gd name="T10" fmla="*/ 127 w 253"/>
                <a:gd name="T11" fmla="*/ 253 h 253"/>
                <a:gd name="T12" fmla="*/ 0 w 253"/>
                <a:gd name="T13" fmla="*/ 127 h 253"/>
                <a:gd name="T14" fmla="*/ 127 w 253"/>
                <a:gd name="T15" fmla="*/ 0 h 253"/>
                <a:gd name="T16" fmla="*/ 253 w 253"/>
                <a:gd name="T17" fmla="*/ 127 h 253"/>
                <a:gd name="T18" fmla="*/ 127 w 253"/>
                <a:gd name="T19"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3" h="253">
                  <a:moveTo>
                    <a:pt x="127" y="83"/>
                  </a:moveTo>
                  <a:cubicBezTo>
                    <a:pt x="103" y="83"/>
                    <a:pt x="83" y="103"/>
                    <a:pt x="83" y="127"/>
                  </a:cubicBezTo>
                  <a:cubicBezTo>
                    <a:pt x="83" y="151"/>
                    <a:pt x="103" y="170"/>
                    <a:pt x="127" y="170"/>
                  </a:cubicBezTo>
                  <a:cubicBezTo>
                    <a:pt x="150" y="170"/>
                    <a:pt x="170" y="151"/>
                    <a:pt x="170" y="127"/>
                  </a:cubicBezTo>
                  <a:cubicBezTo>
                    <a:pt x="170" y="103"/>
                    <a:pt x="150" y="83"/>
                    <a:pt x="127" y="83"/>
                  </a:cubicBezTo>
                  <a:close/>
                  <a:moveTo>
                    <a:pt x="127" y="253"/>
                  </a:moveTo>
                  <a:cubicBezTo>
                    <a:pt x="57" y="253"/>
                    <a:pt x="0" y="197"/>
                    <a:pt x="0" y="127"/>
                  </a:cubicBezTo>
                  <a:cubicBezTo>
                    <a:pt x="0" y="57"/>
                    <a:pt x="57" y="0"/>
                    <a:pt x="127" y="0"/>
                  </a:cubicBezTo>
                  <a:cubicBezTo>
                    <a:pt x="196" y="0"/>
                    <a:pt x="253" y="57"/>
                    <a:pt x="253" y="127"/>
                  </a:cubicBezTo>
                  <a:cubicBezTo>
                    <a:pt x="253" y="197"/>
                    <a:pt x="196" y="253"/>
                    <a:pt x="127" y="25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9" name="Oval 277">
              <a:extLst>
                <a:ext uri="{FF2B5EF4-FFF2-40B4-BE49-F238E27FC236}">
                  <a16:creationId xmlns:a16="http://schemas.microsoft.com/office/drawing/2014/main" id="{C7BC2A59-4F3C-4B04-8BC4-38653FBAEF29}"/>
                </a:ext>
              </a:extLst>
            </p:cNvPr>
            <p:cNvSpPr>
              <a:spLocks noChangeArrowheads="1"/>
            </p:cNvSpPr>
            <p:nvPr/>
          </p:nvSpPr>
          <p:spPr bwMode="auto">
            <a:xfrm>
              <a:off x="5892801" y="3798888"/>
              <a:ext cx="84138" cy="8413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Oval 278">
              <a:extLst>
                <a:ext uri="{FF2B5EF4-FFF2-40B4-BE49-F238E27FC236}">
                  <a16:creationId xmlns:a16="http://schemas.microsoft.com/office/drawing/2014/main" id="{50A58683-BFE7-4ABE-B3D4-A4D1C0A544CB}"/>
                </a:ext>
              </a:extLst>
            </p:cNvPr>
            <p:cNvSpPr>
              <a:spLocks noChangeArrowheads="1"/>
            </p:cNvSpPr>
            <p:nvPr/>
          </p:nvSpPr>
          <p:spPr bwMode="auto">
            <a:xfrm>
              <a:off x="6254751" y="3798888"/>
              <a:ext cx="84138" cy="8413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 name="TextBox 4">
            <a:extLst>
              <a:ext uri="{FF2B5EF4-FFF2-40B4-BE49-F238E27FC236}">
                <a16:creationId xmlns:a16="http://schemas.microsoft.com/office/drawing/2014/main" id="{25B246B2-F846-6341-9E45-BF1DB6F194FB}"/>
              </a:ext>
            </a:extLst>
          </p:cNvPr>
          <p:cNvSpPr txBox="1"/>
          <p:nvPr/>
        </p:nvSpPr>
        <p:spPr>
          <a:xfrm>
            <a:off x="623887" y="2756631"/>
            <a:ext cx="7682769" cy="1077218"/>
          </a:xfrm>
          <a:prstGeom prst="rect">
            <a:avLst/>
          </a:prstGeom>
          <a:noFill/>
        </p:spPr>
        <p:txBody>
          <a:bodyPr wrap="square" rtlCol="0">
            <a:spAutoFit/>
          </a:bodyPr>
          <a:lstStyle/>
          <a:p>
            <a:r>
              <a:rPr lang="en-US" sz="3200" dirty="0">
                <a:solidFill>
                  <a:schemeClr val="tx1">
                    <a:lumMod val="50000"/>
                  </a:schemeClr>
                </a:solidFill>
              </a:rPr>
              <a:t>Develop foreign policy and advise the Government on international affairs.</a:t>
            </a:r>
            <a:endParaRPr lang="x-none" sz="3200" dirty="0">
              <a:solidFill>
                <a:schemeClr val="tx1">
                  <a:lumMod val="50000"/>
                </a:schemeClr>
              </a:solidFill>
            </a:endParaRPr>
          </a:p>
        </p:txBody>
      </p:sp>
      <p:pic>
        <p:nvPicPr>
          <p:cNvPr id="7" name="Picture 6">
            <a:extLst>
              <a:ext uri="{FF2B5EF4-FFF2-40B4-BE49-F238E27FC236}">
                <a16:creationId xmlns:a16="http://schemas.microsoft.com/office/drawing/2014/main" id="{72AFCD03-002F-6D4D-8BB7-850CBE34A9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5744" y="3902393"/>
            <a:ext cx="5469548" cy="2926935"/>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
        <p:nvSpPr>
          <p:cNvPr id="38" name="Rectangle 37">
            <a:extLst>
              <a:ext uri="{FF2B5EF4-FFF2-40B4-BE49-F238E27FC236}">
                <a16:creationId xmlns:a16="http://schemas.microsoft.com/office/drawing/2014/main" id="{8CE25828-6763-764F-A8D1-69B0A4B93E6D}"/>
              </a:ext>
            </a:extLst>
          </p:cNvPr>
          <p:cNvSpPr/>
          <p:nvPr/>
        </p:nvSpPr>
        <p:spPr>
          <a:xfrm>
            <a:off x="-18537" y="1543015"/>
            <a:ext cx="499205" cy="49920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1</a:t>
            </a:r>
          </a:p>
        </p:txBody>
      </p:sp>
      <p:sp>
        <p:nvSpPr>
          <p:cNvPr id="39" name="Rectangle 38">
            <a:extLst>
              <a:ext uri="{FF2B5EF4-FFF2-40B4-BE49-F238E27FC236}">
                <a16:creationId xmlns:a16="http://schemas.microsoft.com/office/drawing/2014/main" id="{E01F7B8B-46E2-BB42-907F-0F0D535D842C}"/>
              </a:ext>
            </a:extLst>
          </p:cNvPr>
          <p:cNvSpPr/>
          <p:nvPr/>
        </p:nvSpPr>
        <p:spPr>
          <a:xfrm>
            <a:off x="-18537" y="2826709"/>
            <a:ext cx="499205" cy="49920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2</a:t>
            </a:r>
          </a:p>
        </p:txBody>
      </p:sp>
    </p:spTree>
    <p:extLst>
      <p:ext uri="{BB962C8B-B14F-4D97-AF65-F5344CB8AC3E}">
        <p14:creationId xmlns:p14="http://schemas.microsoft.com/office/powerpoint/2010/main" val="21457511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B851C-029A-492F-ADE9-6146751769CD}"/>
              </a:ext>
            </a:extLst>
          </p:cNvPr>
          <p:cNvSpPr>
            <a:spLocks noGrp="1"/>
          </p:cNvSpPr>
          <p:nvPr>
            <p:ph type="title"/>
          </p:nvPr>
        </p:nvSpPr>
        <p:spPr>
          <a:xfrm>
            <a:off x="1075537" y="1737746"/>
            <a:ext cx="3610418" cy="707886"/>
          </a:xfrm>
        </p:spPr>
        <p:txBody>
          <a:bodyPr/>
          <a:lstStyle/>
          <a:p>
            <a:r>
              <a:rPr lang="en-US" dirty="0">
                <a:solidFill>
                  <a:schemeClr val="accent4"/>
                </a:solidFill>
              </a:rPr>
              <a:t>conclusion</a:t>
            </a:r>
            <a:endParaRPr lang="en-US" dirty="0"/>
          </a:p>
        </p:txBody>
      </p:sp>
      <p:sp>
        <p:nvSpPr>
          <p:cNvPr id="9" name="Slide Number Placeholder 8">
            <a:extLst>
              <a:ext uri="{FF2B5EF4-FFF2-40B4-BE49-F238E27FC236}">
                <a16:creationId xmlns:a16="http://schemas.microsoft.com/office/drawing/2014/main" id="{1EAC15B8-E25F-4876-BA8A-2085DFE5FBDF}"/>
              </a:ext>
            </a:extLst>
          </p:cNvPr>
          <p:cNvSpPr>
            <a:spLocks noGrp="1"/>
          </p:cNvSpPr>
          <p:nvPr>
            <p:ph type="sldNum" sz="quarter" idx="12"/>
          </p:nvPr>
        </p:nvSpPr>
        <p:spPr/>
        <p:txBody>
          <a:bodyPr/>
          <a:lstStyle/>
          <a:p>
            <a:fld id="{F68327C5-B821-4FE9-A59A-A60D9EB59A9A}" type="slidenum">
              <a:rPr lang="en-US" smtClean="0"/>
              <a:pPr/>
              <a:t>12</a:t>
            </a:fld>
            <a:endParaRPr lang="en-US" dirty="0"/>
          </a:p>
        </p:txBody>
      </p:sp>
      <p:grpSp>
        <p:nvGrpSpPr>
          <p:cNvPr id="4" name="Group 3">
            <a:extLst>
              <a:ext uri="{FF2B5EF4-FFF2-40B4-BE49-F238E27FC236}">
                <a16:creationId xmlns:a16="http://schemas.microsoft.com/office/drawing/2014/main" id="{250CC6F7-252A-4C9B-9C07-29BC441D1C5E}"/>
              </a:ext>
            </a:extLst>
          </p:cNvPr>
          <p:cNvGrpSpPr/>
          <p:nvPr/>
        </p:nvGrpSpPr>
        <p:grpSpPr>
          <a:xfrm>
            <a:off x="281344" y="162502"/>
            <a:ext cx="5619662" cy="2838709"/>
            <a:chOff x="4729163" y="4419600"/>
            <a:chExt cx="1081088" cy="2066926"/>
          </a:xfrm>
          <a:solidFill>
            <a:schemeClr val="accent2"/>
          </a:solidFill>
        </p:grpSpPr>
        <p:sp>
          <p:nvSpPr>
            <p:cNvPr id="23" name="Freeform 77">
              <a:extLst>
                <a:ext uri="{FF2B5EF4-FFF2-40B4-BE49-F238E27FC236}">
                  <a16:creationId xmlns:a16="http://schemas.microsoft.com/office/drawing/2014/main" id="{DCDB2F2D-37C2-4019-9E5D-D65730152148}"/>
                </a:ext>
              </a:extLst>
            </p:cNvPr>
            <p:cNvSpPr>
              <a:spLocks noEditPoints="1"/>
            </p:cNvSpPr>
            <p:nvPr/>
          </p:nvSpPr>
          <p:spPr bwMode="auto">
            <a:xfrm>
              <a:off x="4745038" y="4646613"/>
              <a:ext cx="968375" cy="1839913"/>
            </a:xfrm>
            <a:custGeom>
              <a:avLst/>
              <a:gdLst>
                <a:gd name="T0" fmla="*/ 1589 w 1887"/>
                <a:gd name="T1" fmla="*/ 2761 h 3584"/>
                <a:gd name="T2" fmla="*/ 1412 w 1887"/>
                <a:gd name="T3" fmla="*/ 3344 h 3584"/>
                <a:gd name="T4" fmla="*/ 647 w 1887"/>
                <a:gd name="T5" fmla="*/ 3493 h 3584"/>
                <a:gd name="T6" fmla="*/ 68 w 1887"/>
                <a:gd name="T7" fmla="*/ 1583 h 3584"/>
                <a:gd name="T8" fmla="*/ 1688 w 1887"/>
                <a:gd name="T9" fmla="*/ 2023 h 3584"/>
                <a:gd name="T10" fmla="*/ 134 w 1887"/>
                <a:gd name="T11" fmla="*/ 1569 h 3584"/>
                <a:gd name="T12" fmla="*/ 340 w 1887"/>
                <a:gd name="T13" fmla="*/ 1403 h 3584"/>
                <a:gd name="T14" fmla="*/ 232 w 1887"/>
                <a:gd name="T15" fmla="*/ 1441 h 3584"/>
                <a:gd name="T16" fmla="*/ 398 w 1887"/>
                <a:gd name="T17" fmla="*/ 1390 h 3584"/>
                <a:gd name="T18" fmla="*/ 468 w 1887"/>
                <a:gd name="T19" fmla="*/ 1377 h 3584"/>
                <a:gd name="T20" fmla="*/ 893 w 1887"/>
                <a:gd name="T21" fmla="*/ 1371 h 3584"/>
                <a:gd name="T22" fmla="*/ 651 w 1887"/>
                <a:gd name="T23" fmla="*/ 1151 h 3584"/>
                <a:gd name="T24" fmla="*/ 723 w 1887"/>
                <a:gd name="T25" fmla="*/ 1318 h 3584"/>
                <a:gd name="T26" fmla="*/ 615 w 1887"/>
                <a:gd name="T27" fmla="*/ 329 h 3584"/>
                <a:gd name="T28" fmla="*/ 1081 w 1887"/>
                <a:gd name="T29" fmla="*/ 966 h 3584"/>
                <a:gd name="T30" fmla="*/ 1042 w 1887"/>
                <a:gd name="T31" fmla="*/ 847 h 3584"/>
                <a:gd name="T32" fmla="*/ 1210 w 1887"/>
                <a:gd name="T33" fmla="*/ 674 h 3584"/>
                <a:gd name="T34" fmla="*/ 863 w 1887"/>
                <a:gd name="T35" fmla="*/ 607 h 3584"/>
                <a:gd name="T36" fmla="*/ 727 w 1887"/>
                <a:gd name="T37" fmla="*/ 727 h 3584"/>
                <a:gd name="T38" fmla="*/ 706 w 1887"/>
                <a:gd name="T39" fmla="*/ 1012 h 3584"/>
                <a:gd name="T40" fmla="*/ 902 w 1887"/>
                <a:gd name="T41" fmla="*/ 1054 h 3584"/>
                <a:gd name="T42" fmla="*/ 875 w 1887"/>
                <a:gd name="T43" fmla="*/ 1190 h 3584"/>
                <a:gd name="T44" fmla="*/ 985 w 1887"/>
                <a:gd name="T45" fmla="*/ 1125 h 3584"/>
                <a:gd name="T46" fmla="*/ 986 w 1887"/>
                <a:gd name="T47" fmla="*/ 1365 h 3584"/>
                <a:gd name="T48" fmla="*/ 907 w 1887"/>
                <a:gd name="T49" fmla="*/ 1447 h 3584"/>
                <a:gd name="T50" fmla="*/ 1201 w 1887"/>
                <a:gd name="T51" fmla="*/ 1366 h 3584"/>
                <a:gd name="T52" fmla="*/ 1293 w 1887"/>
                <a:gd name="T53" fmla="*/ 1375 h 3584"/>
                <a:gd name="T54" fmla="*/ 1299 w 1887"/>
                <a:gd name="T55" fmla="*/ 1355 h 3584"/>
                <a:gd name="T56" fmla="*/ 1467 w 1887"/>
                <a:gd name="T57" fmla="*/ 1379 h 3584"/>
                <a:gd name="T58" fmla="*/ 1339 w 1887"/>
                <a:gd name="T59" fmla="*/ 1359 h 3584"/>
                <a:gd name="T60" fmla="*/ 1101 w 1887"/>
                <a:gd name="T61" fmla="*/ 1360 h 3584"/>
                <a:gd name="T62" fmla="*/ 690 w 1887"/>
                <a:gd name="T63" fmla="*/ 1646 h 3584"/>
                <a:gd name="T64" fmla="*/ 644 w 1887"/>
                <a:gd name="T65" fmla="*/ 1532 h 3584"/>
                <a:gd name="T66" fmla="*/ 792 w 1887"/>
                <a:gd name="T67" fmla="*/ 1513 h 3584"/>
                <a:gd name="T68" fmla="*/ 871 w 1887"/>
                <a:gd name="T69" fmla="*/ 1467 h 3584"/>
                <a:gd name="T70" fmla="*/ 597 w 1887"/>
                <a:gd name="T71" fmla="*/ 1519 h 3584"/>
                <a:gd name="T72" fmla="*/ 562 w 1887"/>
                <a:gd name="T73" fmla="*/ 1641 h 3584"/>
                <a:gd name="T74" fmla="*/ 424 w 1887"/>
                <a:gd name="T75" fmla="*/ 1608 h 3584"/>
                <a:gd name="T76" fmla="*/ 482 w 1887"/>
                <a:gd name="T77" fmla="*/ 1634 h 3584"/>
                <a:gd name="T78" fmla="*/ 324 w 1887"/>
                <a:gd name="T79" fmla="*/ 1530 h 3584"/>
                <a:gd name="T80" fmla="*/ 236 w 1887"/>
                <a:gd name="T81" fmla="*/ 1517 h 3584"/>
                <a:gd name="T82" fmla="*/ 147 w 1887"/>
                <a:gd name="T83" fmla="*/ 1501 h 3584"/>
                <a:gd name="T84" fmla="*/ 204 w 1887"/>
                <a:gd name="T85" fmla="*/ 1519 h 3584"/>
                <a:gd name="T86" fmla="*/ 857 w 1887"/>
                <a:gd name="T87" fmla="*/ 1640 h 3584"/>
                <a:gd name="T88" fmla="*/ 917 w 1887"/>
                <a:gd name="T89" fmla="*/ 1543 h 3584"/>
                <a:gd name="T90" fmla="*/ 1063 w 1887"/>
                <a:gd name="T91" fmla="*/ 1546 h 3584"/>
                <a:gd name="T92" fmla="*/ 1225 w 1887"/>
                <a:gd name="T93" fmla="*/ 1544 h 3584"/>
                <a:gd name="T94" fmla="*/ 1355 w 1887"/>
                <a:gd name="T95" fmla="*/ 1466 h 3584"/>
                <a:gd name="T96" fmla="*/ 1506 w 1887"/>
                <a:gd name="T97" fmla="*/ 1437 h 3584"/>
                <a:gd name="T98" fmla="*/ 1629 w 1887"/>
                <a:gd name="T99" fmla="*/ 1381 h 3584"/>
                <a:gd name="T100" fmla="*/ 985 w 1887"/>
                <a:gd name="T101" fmla="*/ 1213 h 3584"/>
                <a:gd name="T102" fmla="*/ 1120 w 1887"/>
                <a:gd name="T103" fmla="*/ 999 h 3584"/>
                <a:gd name="T104" fmla="*/ 638 w 1887"/>
                <a:gd name="T105" fmla="*/ 865 h 3584"/>
                <a:gd name="T106" fmla="*/ 575 w 1887"/>
                <a:gd name="T107" fmla="*/ 1232 h 3584"/>
                <a:gd name="T108" fmla="*/ 556 w 1887"/>
                <a:gd name="T109" fmla="*/ 1447 h 3584"/>
                <a:gd name="T110" fmla="*/ 470 w 1887"/>
                <a:gd name="T111" fmla="*/ 1329 h 3584"/>
                <a:gd name="T112" fmla="*/ 373 w 1887"/>
                <a:gd name="T113" fmla="*/ 1343 h 3584"/>
                <a:gd name="T114" fmla="*/ 42 w 1887"/>
                <a:gd name="T115" fmla="*/ 1514 h 3584"/>
                <a:gd name="T116" fmla="*/ 370 w 1887"/>
                <a:gd name="T117" fmla="*/ 2860 h 3584"/>
                <a:gd name="T118" fmla="*/ 966 w 1887"/>
                <a:gd name="T119" fmla="*/ 3582 h 3584"/>
                <a:gd name="T120" fmla="*/ 1449 w 1887"/>
                <a:gd name="T121" fmla="*/ 3312 h 3584"/>
                <a:gd name="T122" fmla="*/ 1733 w 1887"/>
                <a:gd name="T123" fmla="*/ 2426 h 3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87" h="3584">
                  <a:moveTo>
                    <a:pt x="1758" y="2316"/>
                  </a:moveTo>
                  <a:cubicBezTo>
                    <a:pt x="1690" y="2351"/>
                    <a:pt x="1674" y="2407"/>
                    <a:pt x="1676" y="2481"/>
                  </a:cubicBezTo>
                  <a:cubicBezTo>
                    <a:pt x="1678" y="2540"/>
                    <a:pt x="1682" y="2598"/>
                    <a:pt x="1685" y="2657"/>
                  </a:cubicBezTo>
                  <a:cubicBezTo>
                    <a:pt x="1686" y="2686"/>
                    <a:pt x="1693" y="2725"/>
                    <a:pt x="1665" y="2747"/>
                  </a:cubicBezTo>
                  <a:cubicBezTo>
                    <a:pt x="1646" y="2762"/>
                    <a:pt x="1612" y="2760"/>
                    <a:pt x="1589" y="2761"/>
                  </a:cubicBezTo>
                  <a:cubicBezTo>
                    <a:pt x="1514" y="2766"/>
                    <a:pt x="1452" y="2777"/>
                    <a:pt x="1399" y="2836"/>
                  </a:cubicBezTo>
                  <a:cubicBezTo>
                    <a:pt x="1281" y="2965"/>
                    <a:pt x="1316" y="3195"/>
                    <a:pt x="1410" y="3328"/>
                  </a:cubicBezTo>
                  <a:cubicBezTo>
                    <a:pt x="1412" y="3332"/>
                    <a:pt x="1415" y="3334"/>
                    <a:pt x="1418" y="3336"/>
                  </a:cubicBezTo>
                  <a:cubicBezTo>
                    <a:pt x="1418" y="3336"/>
                    <a:pt x="1417" y="3336"/>
                    <a:pt x="1417" y="3337"/>
                  </a:cubicBezTo>
                  <a:cubicBezTo>
                    <a:pt x="1415" y="3339"/>
                    <a:pt x="1413" y="3341"/>
                    <a:pt x="1412" y="3344"/>
                  </a:cubicBezTo>
                  <a:cubicBezTo>
                    <a:pt x="1410" y="3346"/>
                    <a:pt x="1408" y="3349"/>
                    <a:pt x="1406" y="3351"/>
                  </a:cubicBezTo>
                  <a:cubicBezTo>
                    <a:pt x="1401" y="3357"/>
                    <a:pt x="1403" y="3364"/>
                    <a:pt x="1408" y="3368"/>
                  </a:cubicBezTo>
                  <a:cubicBezTo>
                    <a:pt x="1348" y="3421"/>
                    <a:pt x="1300" y="3470"/>
                    <a:pt x="1218" y="3496"/>
                  </a:cubicBezTo>
                  <a:cubicBezTo>
                    <a:pt x="1125" y="3526"/>
                    <a:pt x="1027" y="3527"/>
                    <a:pt x="931" y="3523"/>
                  </a:cubicBezTo>
                  <a:cubicBezTo>
                    <a:pt x="836" y="3520"/>
                    <a:pt x="739" y="3515"/>
                    <a:pt x="647" y="3493"/>
                  </a:cubicBezTo>
                  <a:cubicBezTo>
                    <a:pt x="602" y="3482"/>
                    <a:pt x="559" y="3466"/>
                    <a:pt x="517" y="3447"/>
                  </a:cubicBezTo>
                  <a:cubicBezTo>
                    <a:pt x="492" y="3435"/>
                    <a:pt x="469" y="3419"/>
                    <a:pt x="443" y="3412"/>
                  </a:cubicBezTo>
                  <a:cubicBezTo>
                    <a:pt x="488" y="3258"/>
                    <a:pt x="506" y="3069"/>
                    <a:pt x="454" y="2915"/>
                  </a:cubicBezTo>
                  <a:cubicBezTo>
                    <a:pt x="403" y="2768"/>
                    <a:pt x="291" y="2656"/>
                    <a:pt x="217" y="2523"/>
                  </a:cubicBezTo>
                  <a:cubicBezTo>
                    <a:pt x="58" y="2235"/>
                    <a:pt x="65" y="1902"/>
                    <a:pt x="68" y="1583"/>
                  </a:cubicBezTo>
                  <a:cubicBezTo>
                    <a:pt x="162" y="1642"/>
                    <a:pt x="294" y="1657"/>
                    <a:pt x="397" y="1673"/>
                  </a:cubicBezTo>
                  <a:cubicBezTo>
                    <a:pt x="543" y="1695"/>
                    <a:pt x="691" y="1701"/>
                    <a:pt x="838" y="1692"/>
                  </a:cubicBezTo>
                  <a:cubicBezTo>
                    <a:pt x="1126" y="1674"/>
                    <a:pt x="1409" y="1598"/>
                    <a:pt x="1665" y="1466"/>
                  </a:cubicBezTo>
                  <a:cubicBezTo>
                    <a:pt x="1683" y="1564"/>
                    <a:pt x="1659" y="1662"/>
                    <a:pt x="1648" y="1760"/>
                  </a:cubicBezTo>
                  <a:cubicBezTo>
                    <a:pt x="1638" y="1852"/>
                    <a:pt x="1647" y="1939"/>
                    <a:pt x="1688" y="2023"/>
                  </a:cubicBezTo>
                  <a:cubicBezTo>
                    <a:pt x="1714" y="2076"/>
                    <a:pt x="1749" y="2123"/>
                    <a:pt x="1782" y="2172"/>
                  </a:cubicBezTo>
                  <a:cubicBezTo>
                    <a:pt x="1793" y="2187"/>
                    <a:pt x="1804" y="2202"/>
                    <a:pt x="1811" y="2219"/>
                  </a:cubicBezTo>
                  <a:cubicBezTo>
                    <a:pt x="1835" y="2272"/>
                    <a:pt x="1799" y="2296"/>
                    <a:pt x="1758" y="2316"/>
                  </a:cubicBezTo>
                  <a:close/>
                  <a:moveTo>
                    <a:pt x="120" y="1498"/>
                  </a:moveTo>
                  <a:cubicBezTo>
                    <a:pt x="125" y="1522"/>
                    <a:pt x="129" y="1545"/>
                    <a:pt x="134" y="1569"/>
                  </a:cubicBezTo>
                  <a:cubicBezTo>
                    <a:pt x="111" y="1563"/>
                    <a:pt x="89" y="1555"/>
                    <a:pt x="68" y="1545"/>
                  </a:cubicBezTo>
                  <a:cubicBezTo>
                    <a:pt x="68" y="1543"/>
                    <a:pt x="68" y="1541"/>
                    <a:pt x="68" y="1539"/>
                  </a:cubicBezTo>
                  <a:cubicBezTo>
                    <a:pt x="68" y="1536"/>
                    <a:pt x="67" y="1534"/>
                    <a:pt x="67" y="1531"/>
                  </a:cubicBezTo>
                  <a:cubicBezTo>
                    <a:pt x="84" y="1520"/>
                    <a:pt x="102" y="1509"/>
                    <a:pt x="120" y="1498"/>
                  </a:cubicBezTo>
                  <a:close/>
                  <a:moveTo>
                    <a:pt x="340" y="1403"/>
                  </a:moveTo>
                  <a:cubicBezTo>
                    <a:pt x="341" y="1436"/>
                    <a:pt x="345" y="1470"/>
                    <a:pt x="350" y="1503"/>
                  </a:cubicBezTo>
                  <a:cubicBezTo>
                    <a:pt x="338" y="1479"/>
                    <a:pt x="327" y="1454"/>
                    <a:pt x="318" y="1428"/>
                  </a:cubicBezTo>
                  <a:cubicBezTo>
                    <a:pt x="312" y="1412"/>
                    <a:pt x="284" y="1413"/>
                    <a:pt x="285" y="1433"/>
                  </a:cubicBezTo>
                  <a:cubicBezTo>
                    <a:pt x="288" y="1473"/>
                    <a:pt x="290" y="1514"/>
                    <a:pt x="292" y="1555"/>
                  </a:cubicBezTo>
                  <a:cubicBezTo>
                    <a:pt x="272" y="1517"/>
                    <a:pt x="251" y="1479"/>
                    <a:pt x="232" y="1441"/>
                  </a:cubicBezTo>
                  <a:cubicBezTo>
                    <a:pt x="247" y="1434"/>
                    <a:pt x="263" y="1428"/>
                    <a:pt x="279" y="1422"/>
                  </a:cubicBezTo>
                  <a:cubicBezTo>
                    <a:pt x="299" y="1414"/>
                    <a:pt x="320" y="1408"/>
                    <a:pt x="340" y="1403"/>
                  </a:cubicBezTo>
                  <a:close/>
                  <a:moveTo>
                    <a:pt x="409" y="1387"/>
                  </a:moveTo>
                  <a:cubicBezTo>
                    <a:pt x="409" y="1396"/>
                    <a:pt x="409" y="1405"/>
                    <a:pt x="409" y="1414"/>
                  </a:cubicBezTo>
                  <a:cubicBezTo>
                    <a:pt x="405" y="1406"/>
                    <a:pt x="402" y="1398"/>
                    <a:pt x="398" y="1390"/>
                  </a:cubicBezTo>
                  <a:cubicBezTo>
                    <a:pt x="401" y="1389"/>
                    <a:pt x="405" y="1388"/>
                    <a:pt x="409" y="1387"/>
                  </a:cubicBezTo>
                  <a:close/>
                  <a:moveTo>
                    <a:pt x="468" y="1377"/>
                  </a:moveTo>
                  <a:cubicBezTo>
                    <a:pt x="467" y="1394"/>
                    <a:pt x="467" y="1411"/>
                    <a:pt x="468" y="1427"/>
                  </a:cubicBezTo>
                  <a:cubicBezTo>
                    <a:pt x="464" y="1411"/>
                    <a:pt x="459" y="1395"/>
                    <a:pt x="455" y="1379"/>
                  </a:cubicBezTo>
                  <a:cubicBezTo>
                    <a:pt x="459" y="1378"/>
                    <a:pt x="463" y="1378"/>
                    <a:pt x="468" y="1377"/>
                  </a:cubicBezTo>
                  <a:close/>
                  <a:moveTo>
                    <a:pt x="601" y="1313"/>
                  </a:moveTo>
                  <a:cubicBezTo>
                    <a:pt x="605" y="1311"/>
                    <a:pt x="606" y="1308"/>
                    <a:pt x="607" y="1304"/>
                  </a:cubicBezTo>
                  <a:cubicBezTo>
                    <a:pt x="629" y="1328"/>
                    <a:pt x="659" y="1345"/>
                    <a:pt x="693" y="1355"/>
                  </a:cubicBezTo>
                  <a:cubicBezTo>
                    <a:pt x="749" y="1371"/>
                    <a:pt x="828" y="1381"/>
                    <a:pt x="891" y="1367"/>
                  </a:cubicBezTo>
                  <a:cubicBezTo>
                    <a:pt x="891" y="1368"/>
                    <a:pt x="892" y="1370"/>
                    <a:pt x="893" y="1371"/>
                  </a:cubicBezTo>
                  <a:cubicBezTo>
                    <a:pt x="885" y="1375"/>
                    <a:pt x="878" y="1383"/>
                    <a:pt x="880" y="1395"/>
                  </a:cubicBezTo>
                  <a:cubicBezTo>
                    <a:pt x="889" y="1455"/>
                    <a:pt x="733" y="1433"/>
                    <a:pt x="710" y="1430"/>
                  </a:cubicBezTo>
                  <a:cubicBezTo>
                    <a:pt x="686" y="1427"/>
                    <a:pt x="663" y="1424"/>
                    <a:pt x="641" y="1416"/>
                  </a:cubicBezTo>
                  <a:cubicBezTo>
                    <a:pt x="612" y="1407"/>
                    <a:pt x="523" y="1348"/>
                    <a:pt x="601" y="1313"/>
                  </a:cubicBezTo>
                  <a:close/>
                  <a:moveTo>
                    <a:pt x="651" y="1151"/>
                  </a:moveTo>
                  <a:cubicBezTo>
                    <a:pt x="653" y="1152"/>
                    <a:pt x="654" y="1154"/>
                    <a:pt x="655" y="1155"/>
                  </a:cubicBezTo>
                  <a:cubicBezTo>
                    <a:pt x="718" y="1217"/>
                    <a:pt x="849" y="1243"/>
                    <a:pt x="935" y="1231"/>
                  </a:cubicBezTo>
                  <a:cubicBezTo>
                    <a:pt x="940" y="1230"/>
                    <a:pt x="946" y="1228"/>
                    <a:pt x="952" y="1227"/>
                  </a:cubicBezTo>
                  <a:cubicBezTo>
                    <a:pt x="952" y="1227"/>
                    <a:pt x="952" y="1228"/>
                    <a:pt x="952" y="1228"/>
                  </a:cubicBezTo>
                  <a:cubicBezTo>
                    <a:pt x="984" y="1349"/>
                    <a:pt x="792" y="1332"/>
                    <a:pt x="723" y="1318"/>
                  </a:cubicBezTo>
                  <a:cubicBezTo>
                    <a:pt x="682" y="1309"/>
                    <a:pt x="639" y="1291"/>
                    <a:pt x="623" y="1250"/>
                  </a:cubicBezTo>
                  <a:cubicBezTo>
                    <a:pt x="608" y="1213"/>
                    <a:pt x="617" y="1172"/>
                    <a:pt x="651" y="1151"/>
                  </a:cubicBezTo>
                  <a:close/>
                  <a:moveTo>
                    <a:pt x="660" y="850"/>
                  </a:moveTo>
                  <a:cubicBezTo>
                    <a:pt x="661" y="844"/>
                    <a:pt x="659" y="837"/>
                    <a:pt x="652" y="831"/>
                  </a:cubicBezTo>
                  <a:cubicBezTo>
                    <a:pt x="499" y="717"/>
                    <a:pt x="518" y="473"/>
                    <a:pt x="615" y="329"/>
                  </a:cubicBezTo>
                  <a:cubicBezTo>
                    <a:pt x="722" y="172"/>
                    <a:pt x="932" y="105"/>
                    <a:pt x="1113" y="159"/>
                  </a:cubicBezTo>
                  <a:cubicBezTo>
                    <a:pt x="1284" y="209"/>
                    <a:pt x="1423" y="361"/>
                    <a:pt x="1456" y="537"/>
                  </a:cubicBezTo>
                  <a:cubicBezTo>
                    <a:pt x="1477" y="645"/>
                    <a:pt x="1447" y="751"/>
                    <a:pt x="1368" y="829"/>
                  </a:cubicBezTo>
                  <a:cubicBezTo>
                    <a:pt x="1293" y="904"/>
                    <a:pt x="1201" y="931"/>
                    <a:pt x="1099" y="947"/>
                  </a:cubicBezTo>
                  <a:cubicBezTo>
                    <a:pt x="1088" y="949"/>
                    <a:pt x="1082" y="957"/>
                    <a:pt x="1081" y="966"/>
                  </a:cubicBezTo>
                  <a:cubicBezTo>
                    <a:pt x="1060" y="975"/>
                    <a:pt x="1039" y="992"/>
                    <a:pt x="1029" y="1002"/>
                  </a:cubicBezTo>
                  <a:cubicBezTo>
                    <a:pt x="1010" y="1024"/>
                    <a:pt x="982" y="1068"/>
                    <a:pt x="990" y="1101"/>
                  </a:cubicBezTo>
                  <a:cubicBezTo>
                    <a:pt x="970" y="1090"/>
                    <a:pt x="948" y="1079"/>
                    <a:pt x="924" y="1068"/>
                  </a:cubicBezTo>
                  <a:cubicBezTo>
                    <a:pt x="927" y="1066"/>
                    <a:pt x="928" y="1064"/>
                    <a:pt x="930" y="1061"/>
                  </a:cubicBezTo>
                  <a:cubicBezTo>
                    <a:pt x="959" y="985"/>
                    <a:pt x="995" y="913"/>
                    <a:pt x="1042" y="847"/>
                  </a:cubicBezTo>
                  <a:cubicBezTo>
                    <a:pt x="1060" y="822"/>
                    <a:pt x="1080" y="800"/>
                    <a:pt x="1100" y="779"/>
                  </a:cubicBezTo>
                  <a:cubicBezTo>
                    <a:pt x="1150" y="803"/>
                    <a:pt x="1257" y="828"/>
                    <a:pt x="1242" y="744"/>
                  </a:cubicBezTo>
                  <a:cubicBezTo>
                    <a:pt x="1237" y="718"/>
                    <a:pt x="1199" y="726"/>
                    <a:pt x="1198" y="750"/>
                  </a:cubicBezTo>
                  <a:cubicBezTo>
                    <a:pt x="1196" y="768"/>
                    <a:pt x="1170" y="760"/>
                    <a:pt x="1138" y="743"/>
                  </a:cubicBezTo>
                  <a:cubicBezTo>
                    <a:pt x="1162" y="720"/>
                    <a:pt x="1186" y="698"/>
                    <a:pt x="1210" y="674"/>
                  </a:cubicBezTo>
                  <a:cubicBezTo>
                    <a:pt x="1225" y="658"/>
                    <a:pt x="1205" y="630"/>
                    <a:pt x="1185" y="642"/>
                  </a:cubicBezTo>
                  <a:cubicBezTo>
                    <a:pt x="1153" y="662"/>
                    <a:pt x="1123" y="687"/>
                    <a:pt x="1095" y="716"/>
                  </a:cubicBezTo>
                  <a:cubicBezTo>
                    <a:pt x="1067" y="697"/>
                    <a:pt x="1043" y="679"/>
                    <a:pt x="1039" y="676"/>
                  </a:cubicBezTo>
                  <a:cubicBezTo>
                    <a:pt x="1008" y="645"/>
                    <a:pt x="979" y="615"/>
                    <a:pt x="935" y="605"/>
                  </a:cubicBezTo>
                  <a:cubicBezTo>
                    <a:pt x="911" y="599"/>
                    <a:pt x="886" y="601"/>
                    <a:pt x="863" y="607"/>
                  </a:cubicBezTo>
                  <a:cubicBezTo>
                    <a:pt x="858" y="566"/>
                    <a:pt x="849" y="527"/>
                    <a:pt x="835" y="491"/>
                  </a:cubicBezTo>
                  <a:cubicBezTo>
                    <a:pt x="827" y="473"/>
                    <a:pt x="796" y="473"/>
                    <a:pt x="797" y="497"/>
                  </a:cubicBezTo>
                  <a:cubicBezTo>
                    <a:pt x="800" y="540"/>
                    <a:pt x="807" y="584"/>
                    <a:pt x="813" y="627"/>
                  </a:cubicBezTo>
                  <a:cubicBezTo>
                    <a:pt x="774" y="649"/>
                    <a:pt x="738" y="680"/>
                    <a:pt x="709" y="709"/>
                  </a:cubicBezTo>
                  <a:cubicBezTo>
                    <a:pt x="697" y="721"/>
                    <a:pt x="715" y="738"/>
                    <a:pt x="727" y="727"/>
                  </a:cubicBezTo>
                  <a:cubicBezTo>
                    <a:pt x="754" y="706"/>
                    <a:pt x="785" y="681"/>
                    <a:pt x="819" y="664"/>
                  </a:cubicBezTo>
                  <a:cubicBezTo>
                    <a:pt x="823" y="695"/>
                    <a:pt x="827" y="726"/>
                    <a:pt x="828" y="758"/>
                  </a:cubicBezTo>
                  <a:cubicBezTo>
                    <a:pt x="830" y="848"/>
                    <a:pt x="821" y="936"/>
                    <a:pt x="807" y="1025"/>
                  </a:cubicBezTo>
                  <a:cubicBezTo>
                    <a:pt x="772" y="1017"/>
                    <a:pt x="738" y="1012"/>
                    <a:pt x="705" y="1015"/>
                  </a:cubicBezTo>
                  <a:cubicBezTo>
                    <a:pt x="705" y="1014"/>
                    <a:pt x="706" y="1013"/>
                    <a:pt x="706" y="1012"/>
                  </a:cubicBezTo>
                  <a:cubicBezTo>
                    <a:pt x="721" y="959"/>
                    <a:pt x="696" y="891"/>
                    <a:pt x="660" y="850"/>
                  </a:cubicBezTo>
                  <a:close/>
                  <a:moveTo>
                    <a:pt x="867" y="645"/>
                  </a:moveTo>
                  <a:cubicBezTo>
                    <a:pt x="897" y="638"/>
                    <a:pt x="928" y="641"/>
                    <a:pt x="958" y="660"/>
                  </a:cubicBezTo>
                  <a:cubicBezTo>
                    <a:pt x="997" y="685"/>
                    <a:pt x="1025" y="724"/>
                    <a:pt x="1061" y="753"/>
                  </a:cubicBezTo>
                  <a:cubicBezTo>
                    <a:pt x="987" y="842"/>
                    <a:pt x="932" y="955"/>
                    <a:pt x="902" y="1054"/>
                  </a:cubicBezTo>
                  <a:cubicBezTo>
                    <a:pt x="902" y="1055"/>
                    <a:pt x="901" y="1056"/>
                    <a:pt x="901" y="1058"/>
                  </a:cubicBezTo>
                  <a:cubicBezTo>
                    <a:pt x="881" y="1049"/>
                    <a:pt x="860" y="1041"/>
                    <a:pt x="839" y="1034"/>
                  </a:cubicBezTo>
                  <a:cubicBezTo>
                    <a:pt x="860" y="948"/>
                    <a:pt x="870" y="858"/>
                    <a:pt x="870" y="770"/>
                  </a:cubicBezTo>
                  <a:cubicBezTo>
                    <a:pt x="870" y="731"/>
                    <a:pt x="870" y="688"/>
                    <a:pt x="867" y="645"/>
                  </a:cubicBezTo>
                  <a:close/>
                  <a:moveTo>
                    <a:pt x="875" y="1190"/>
                  </a:moveTo>
                  <a:cubicBezTo>
                    <a:pt x="820" y="1186"/>
                    <a:pt x="723" y="1171"/>
                    <a:pt x="686" y="1124"/>
                  </a:cubicBezTo>
                  <a:cubicBezTo>
                    <a:pt x="658" y="1107"/>
                    <a:pt x="663" y="1084"/>
                    <a:pt x="700" y="1057"/>
                  </a:cubicBezTo>
                  <a:cubicBezTo>
                    <a:pt x="718" y="1057"/>
                    <a:pt x="737" y="1059"/>
                    <a:pt x="755" y="1062"/>
                  </a:cubicBezTo>
                  <a:cubicBezTo>
                    <a:pt x="781" y="1066"/>
                    <a:pt x="806" y="1071"/>
                    <a:pt x="830" y="1077"/>
                  </a:cubicBezTo>
                  <a:cubicBezTo>
                    <a:pt x="883" y="1090"/>
                    <a:pt x="935" y="1105"/>
                    <a:pt x="985" y="1125"/>
                  </a:cubicBezTo>
                  <a:cubicBezTo>
                    <a:pt x="992" y="1128"/>
                    <a:pt x="997" y="1124"/>
                    <a:pt x="999" y="1119"/>
                  </a:cubicBezTo>
                  <a:cubicBezTo>
                    <a:pt x="1000" y="1120"/>
                    <a:pt x="1000" y="1120"/>
                    <a:pt x="1001" y="1121"/>
                  </a:cubicBezTo>
                  <a:cubicBezTo>
                    <a:pt x="1001" y="1122"/>
                    <a:pt x="1002" y="1122"/>
                    <a:pt x="1003" y="1123"/>
                  </a:cubicBezTo>
                  <a:cubicBezTo>
                    <a:pt x="992" y="1180"/>
                    <a:pt x="935" y="1195"/>
                    <a:pt x="875" y="1190"/>
                  </a:cubicBezTo>
                  <a:close/>
                  <a:moveTo>
                    <a:pt x="986" y="1365"/>
                  </a:moveTo>
                  <a:cubicBezTo>
                    <a:pt x="991" y="1389"/>
                    <a:pt x="995" y="1412"/>
                    <a:pt x="999" y="1436"/>
                  </a:cubicBezTo>
                  <a:cubicBezTo>
                    <a:pt x="991" y="1422"/>
                    <a:pt x="982" y="1408"/>
                    <a:pt x="974" y="1393"/>
                  </a:cubicBezTo>
                  <a:cubicBezTo>
                    <a:pt x="964" y="1377"/>
                    <a:pt x="934" y="1383"/>
                    <a:pt x="936" y="1404"/>
                  </a:cubicBezTo>
                  <a:cubicBezTo>
                    <a:pt x="939" y="1441"/>
                    <a:pt x="943" y="1479"/>
                    <a:pt x="947" y="1516"/>
                  </a:cubicBezTo>
                  <a:cubicBezTo>
                    <a:pt x="934" y="1493"/>
                    <a:pt x="920" y="1470"/>
                    <a:pt x="907" y="1447"/>
                  </a:cubicBezTo>
                  <a:cubicBezTo>
                    <a:pt x="921" y="1433"/>
                    <a:pt x="927" y="1413"/>
                    <a:pt x="919" y="1384"/>
                  </a:cubicBezTo>
                  <a:cubicBezTo>
                    <a:pt x="917" y="1379"/>
                    <a:pt x="915" y="1375"/>
                    <a:pt x="911" y="1373"/>
                  </a:cubicBezTo>
                  <a:cubicBezTo>
                    <a:pt x="936" y="1370"/>
                    <a:pt x="961" y="1367"/>
                    <a:pt x="986" y="1365"/>
                  </a:cubicBezTo>
                  <a:close/>
                  <a:moveTo>
                    <a:pt x="1205" y="1351"/>
                  </a:moveTo>
                  <a:cubicBezTo>
                    <a:pt x="1202" y="1355"/>
                    <a:pt x="1200" y="1360"/>
                    <a:pt x="1201" y="1366"/>
                  </a:cubicBezTo>
                  <a:cubicBezTo>
                    <a:pt x="1204" y="1390"/>
                    <a:pt x="1207" y="1414"/>
                    <a:pt x="1210" y="1439"/>
                  </a:cubicBezTo>
                  <a:cubicBezTo>
                    <a:pt x="1190" y="1410"/>
                    <a:pt x="1170" y="1381"/>
                    <a:pt x="1149" y="1352"/>
                  </a:cubicBezTo>
                  <a:cubicBezTo>
                    <a:pt x="1168" y="1351"/>
                    <a:pt x="1186" y="1351"/>
                    <a:pt x="1205" y="1351"/>
                  </a:cubicBezTo>
                  <a:close/>
                  <a:moveTo>
                    <a:pt x="1299" y="1355"/>
                  </a:moveTo>
                  <a:cubicBezTo>
                    <a:pt x="1294" y="1360"/>
                    <a:pt x="1292" y="1367"/>
                    <a:pt x="1293" y="1375"/>
                  </a:cubicBezTo>
                  <a:cubicBezTo>
                    <a:pt x="1296" y="1395"/>
                    <a:pt x="1299" y="1415"/>
                    <a:pt x="1302" y="1436"/>
                  </a:cubicBezTo>
                  <a:cubicBezTo>
                    <a:pt x="1281" y="1410"/>
                    <a:pt x="1262" y="1383"/>
                    <a:pt x="1245" y="1354"/>
                  </a:cubicBezTo>
                  <a:cubicBezTo>
                    <a:pt x="1245" y="1353"/>
                    <a:pt x="1244" y="1352"/>
                    <a:pt x="1244" y="1351"/>
                  </a:cubicBezTo>
                  <a:cubicBezTo>
                    <a:pt x="1250" y="1352"/>
                    <a:pt x="1257" y="1352"/>
                    <a:pt x="1263" y="1352"/>
                  </a:cubicBezTo>
                  <a:cubicBezTo>
                    <a:pt x="1275" y="1353"/>
                    <a:pt x="1287" y="1354"/>
                    <a:pt x="1299" y="1355"/>
                  </a:cubicBezTo>
                  <a:close/>
                  <a:moveTo>
                    <a:pt x="1467" y="1379"/>
                  </a:moveTo>
                  <a:cubicBezTo>
                    <a:pt x="1463" y="1382"/>
                    <a:pt x="1461" y="1385"/>
                    <a:pt x="1459" y="1389"/>
                  </a:cubicBezTo>
                  <a:cubicBezTo>
                    <a:pt x="1456" y="1384"/>
                    <a:pt x="1454" y="1380"/>
                    <a:pt x="1452" y="1376"/>
                  </a:cubicBezTo>
                  <a:cubicBezTo>
                    <a:pt x="1455" y="1377"/>
                    <a:pt x="1457" y="1377"/>
                    <a:pt x="1460" y="1378"/>
                  </a:cubicBezTo>
                  <a:cubicBezTo>
                    <a:pt x="1462" y="1378"/>
                    <a:pt x="1465" y="1379"/>
                    <a:pt x="1467" y="1379"/>
                  </a:cubicBezTo>
                  <a:close/>
                  <a:moveTo>
                    <a:pt x="1339" y="1359"/>
                  </a:moveTo>
                  <a:cubicBezTo>
                    <a:pt x="1353" y="1360"/>
                    <a:pt x="1366" y="1362"/>
                    <a:pt x="1379" y="1364"/>
                  </a:cubicBezTo>
                  <a:cubicBezTo>
                    <a:pt x="1379" y="1367"/>
                    <a:pt x="1379" y="1370"/>
                    <a:pt x="1380" y="1374"/>
                  </a:cubicBezTo>
                  <a:cubicBezTo>
                    <a:pt x="1386" y="1394"/>
                    <a:pt x="1390" y="1413"/>
                    <a:pt x="1392" y="1433"/>
                  </a:cubicBezTo>
                  <a:cubicBezTo>
                    <a:pt x="1371" y="1411"/>
                    <a:pt x="1354" y="1386"/>
                    <a:pt x="1339" y="1359"/>
                  </a:cubicBezTo>
                  <a:close/>
                  <a:moveTo>
                    <a:pt x="1101" y="1360"/>
                  </a:moveTo>
                  <a:cubicBezTo>
                    <a:pt x="1109" y="1396"/>
                    <a:pt x="1115" y="1431"/>
                    <a:pt x="1120" y="1466"/>
                  </a:cubicBezTo>
                  <a:cubicBezTo>
                    <a:pt x="1094" y="1430"/>
                    <a:pt x="1067" y="1394"/>
                    <a:pt x="1039" y="1359"/>
                  </a:cubicBezTo>
                  <a:cubicBezTo>
                    <a:pt x="1059" y="1357"/>
                    <a:pt x="1080" y="1356"/>
                    <a:pt x="1100" y="1355"/>
                  </a:cubicBezTo>
                  <a:cubicBezTo>
                    <a:pt x="1100" y="1356"/>
                    <a:pt x="1100" y="1358"/>
                    <a:pt x="1101" y="1360"/>
                  </a:cubicBezTo>
                  <a:close/>
                  <a:moveTo>
                    <a:pt x="794" y="1598"/>
                  </a:moveTo>
                  <a:cubicBezTo>
                    <a:pt x="802" y="1613"/>
                    <a:pt x="810" y="1628"/>
                    <a:pt x="818" y="1643"/>
                  </a:cubicBezTo>
                  <a:cubicBezTo>
                    <a:pt x="808" y="1643"/>
                    <a:pt x="799" y="1644"/>
                    <a:pt x="790" y="1644"/>
                  </a:cubicBezTo>
                  <a:cubicBezTo>
                    <a:pt x="791" y="1629"/>
                    <a:pt x="793" y="1613"/>
                    <a:pt x="794" y="1598"/>
                  </a:cubicBezTo>
                  <a:close/>
                  <a:moveTo>
                    <a:pt x="690" y="1646"/>
                  </a:moveTo>
                  <a:cubicBezTo>
                    <a:pt x="688" y="1611"/>
                    <a:pt x="686" y="1575"/>
                    <a:pt x="684" y="1540"/>
                  </a:cubicBezTo>
                  <a:cubicBezTo>
                    <a:pt x="702" y="1575"/>
                    <a:pt x="719" y="1610"/>
                    <a:pt x="735" y="1646"/>
                  </a:cubicBezTo>
                  <a:cubicBezTo>
                    <a:pt x="720" y="1646"/>
                    <a:pt x="705" y="1646"/>
                    <a:pt x="690" y="1646"/>
                  </a:cubicBezTo>
                  <a:close/>
                  <a:moveTo>
                    <a:pt x="640" y="1459"/>
                  </a:moveTo>
                  <a:cubicBezTo>
                    <a:pt x="641" y="1483"/>
                    <a:pt x="643" y="1508"/>
                    <a:pt x="644" y="1532"/>
                  </a:cubicBezTo>
                  <a:cubicBezTo>
                    <a:pt x="633" y="1504"/>
                    <a:pt x="622" y="1477"/>
                    <a:pt x="612" y="1449"/>
                  </a:cubicBezTo>
                  <a:cubicBezTo>
                    <a:pt x="621" y="1453"/>
                    <a:pt x="631" y="1456"/>
                    <a:pt x="640" y="1459"/>
                  </a:cubicBezTo>
                  <a:close/>
                  <a:moveTo>
                    <a:pt x="795" y="1478"/>
                  </a:moveTo>
                  <a:cubicBezTo>
                    <a:pt x="798" y="1496"/>
                    <a:pt x="801" y="1515"/>
                    <a:pt x="803" y="1534"/>
                  </a:cubicBezTo>
                  <a:cubicBezTo>
                    <a:pt x="800" y="1527"/>
                    <a:pt x="796" y="1520"/>
                    <a:pt x="792" y="1513"/>
                  </a:cubicBezTo>
                  <a:cubicBezTo>
                    <a:pt x="783" y="1496"/>
                    <a:pt x="755" y="1504"/>
                    <a:pt x="756" y="1523"/>
                  </a:cubicBezTo>
                  <a:cubicBezTo>
                    <a:pt x="757" y="1547"/>
                    <a:pt x="757" y="1571"/>
                    <a:pt x="755" y="1595"/>
                  </a:cubicBezTo>
                  <a:cubicBezTo>
                    <a:pt x="735" y="1552"/>
                    <a:pt x="713" y="1510"/>
                    <a:pt x="689" y="1469"/>
                  </a:cubicBezTo>
                  <a:cubicBezTo>
                    <a:pt x="719" y="1474"/>
                    <a:pt x="758" y="1478"/>
                    <a:pt x="795" y="1478"/>
                  </a:cubicBezTo>
                  <a:close/>
                  <a:moveTo>
                    <a:pt x="871" y="1467"/>
                  </a:moveTo>
                  <a:cubicBezTo>
                    <a:pt x="872" y="1482"/>
                    <a:pt x="873" y="1498"/>
                    <a:pt x="875" y="1513"/>
                  </a:cubicBezTo>
                  <a:cubicBezTo>
                    <a:pt x="865" y="1500"/>
                    <a:pt x="856" y="1487"/>
                    <a:pt x="846" y="1473"/>
                  </a:cubicBezTo>
                  <a:cubicBezTo>
                    <a:pt x="855" y="1472"/>
                    <a:pt x="863" y="1470"/>
                    <a:pt x="871" y="1467"/>
                  </a:cubicBezTo>
                  <a:close/>
                  <a:moveTo>
                    <a:pt x="601" y="1643"/>
                  </a:moveTo>
                  <a:cubicBezTo>
                    <a:pt x="600" y="1602"/>
                    <a:pt x="599" y="1561"/>
                    <a:pt x="597" y="1519"/>
                  </a:cubicBezTo>
                  <a:cubicBezTo>
                    <a:pt x="614" y="1561"/>
                    <a:pt x="630" y="1603"/>
                    <a:pt x="646" y="1645"/>
                  </a:cubicBezTo>
                  <a:cubicBezTo>
                    <a:pt x="631" y="1645"/>
                    <a:pt x="616" y="1644"/>
                    <a:pt x="601" y="1643"/>
                  </a:cubicBezTo>
                  <a:close/>
                  <a:moveTo>
                    <a:pt x="523" y="1638"/>
                  </a:moveTo>
                  <a:cubicBezTo>
                    <a:pt x="511" y="1563"/>
                    <a:pt x="504" y="1488"/>
                    <a:pt x="504" y="1413"/>
                  </a:cubicBezTo>
                  <a:cubicBezTo>
                    <a:pt x="534" y="1486"/>
                    <a:pt x="553" y="1562"/>
                    <a:pt x="562" y="1641"/>
                  </a:cubicBezTo>
                  <a:cubicBezTo>
                    <a:pt x="549" y="1640"/>
                    <a:pt x="536" y="1639"/>
                    <a:pt x="523" y="1638"/>
                  </a:cubicBezTo>
                  <a:close/>
                  <a:moveTo>
                    <a:pt x="408" y="1611"/>
                  </a:moveTo>
                  <a:cubicBezTo>
                    <a:pt x="392" y="1552"/>
                    <a:pt x="382" y="1492"/>
                    <a:pt x="378" y="1432"/>
                  </a:cubicBezTo>
                  <a:cubicBezTo>
                    <a:pt x="401" y="1486"/>
                    <a:pt x="416" y="1542"/>
                    <a:pt x="423" y="1601"/>
                  </a:cubicBezTo>
                  <a:cubicBezTo>
                    <a:pt x="424" y="1603"/>
                    <a:pt x="424" y="1606"/>
                    <a:pt x="424" y="1608"/>
                  </a:cubicBezTo>
                  <a:cubicBezTo>
                    <a:pt x="427" y="1629"/>
                    <a:pt x="464" y="1624"/>
                    <a:pt x="461" y="1603"/>
                  </a:cubicBezTo>
                  <a:cubicBezTo>
                    <a:pt x="461" y="1602"/>
                    <a:pt x="460" y="1600"/>
                    <a:pt x="460" y="1598"/>
                  </a:cubicBezTo>
                  <a:cubicBezTo>
                    <a:pt x="460" y="1598"/>
                    <a:pt x="460" y="1598"/>
                    <a:pt x="460" y="1598"/>
                  </a:cubicBezTo>
                  <a:cubicBezTo>
                    <a:pt x="456" y="1565"/>
                    <a:pt x="452" y="1531"/>
                    <a:pt x="449" y="1497"/>
                  </a:cubicBezTo>
                  <a:cubicBezTo>
                    <a:pt x="460" y="1542"/>
                    <a:pt x="471" y="1588"/>
                    <a:pt x="482" y="1634"/>
                  </a:cubicBezTo>
                  <a:cubicBezTo>
                    <a:pt x="470" y="1633"/>
                    <a:pt x="459" y="1631"/>
                    <a:pt x="447" y="1630"/>
                  </a:cubicBezTo>
                  <a:cubicBezTo>
                    <a:pt x="433" y="1628"/>
                    <a:pt x="420" y="1626"/>
                    <a:pt x="406" y="1624"/>
                  </a:cubicBezTo>
                  <a:cubicBezTo>
                    <a:pt x="409" y="1621"/>
                    <a:pt x="410" y="1616"/>
                    <a:pt x="408" y="1611"/>
                  </a:cubicBezTo>
                  <a:close/>
                  <a:moveTo>
                    <a:pt x="329" y="1612"/>
                  </a:moveTo>
                  <a:cubicBezTo>
                    <a:pt x="328" y="1585"/>
                    <a:pt x="326" y="1557"/>
                    <a:pt x="324" y="1530"/>
                  </a:cubicBezTo>
                  <a:cubicBezTo>
                    <a:pt x="339" y="1561"/>
                    <a:pt x="355" y="1590"/>
                    <a:pt x="374" y="1619"/>
                  </a:cubicBezTo>
                  <a:cubicBezTo>
                    <a:pt x="359" y="1617"/>
                    <a:pt x="344" y="1615"/>
                    <a:pt x="329" y="1612"/>
                  </a:cubicBezTo>
                  <a:close/>
                  <a:moveTo>
                    <a:pt x="212" y="1576"/>
                  </a:moveTo>
                  <a:cubicBezTo>
                    <a:pt x="221" y="1586"/>
                    <a:pt x="241" y="1578"/>
                    <a:pt x="240" y="1564"/>
                  </a:cubicBezTo>
                  <a:cubicBezTo>
                    <a:pt x="238" y="1549"/>
                    <a:pt x="237" y="1533"/>
                    <a:pt x="236" y="1517"/>
                  </a:cubicBezTo>
                  <a:cubicBezTo>
                    <a:pt x="251" y="1546"/>
                    <a:pt x="266" y="1574"/>
                    <a:pt x="280" y="1603"/>
                  </a:cubicBezTo>
                  <a:cubicBezTo>
                    <a:pt x="266" y="1600"/>
                    <a:pt x="252" y="1597"/>
                    <a:pt x="238" y="1594"/>
                  </a:cubicBezTo>
                  <a:cubicBezTo>
                    <a:pt x="211" y="1588"/>
                    <a:pt x="182" y="1582"/>
                    <a:pt x="153" y="1575"/>
                  </a:cubicBezTo>
                  <a:cubicBezTo>
                    <a:pt x="155" y="1572"/>
                    <a:pt x="156" y="1569"/>
                    <a:pt x="156" y="1566"/>
                  </a:cubicBezTo>
                  <a:cubicBezTo>
                    <a:pt x="153" y="1544"/>
                    <a:pt x="150" y="1523"/>
                    <a:pt x="147" y="1501"/>
                  </a:cubicBezTo>
                  <a:cubicBezTo>
                    <a:pt x="169" y="1526"/>
                    <a:pt x="191" y="1551"/>
                    <a:pt x="212" y="1576"/>
                  </a:cubicBezTo>
                  <a:moveTo>
                    <a:pt x="204" y="1519"/>
                  </a:moveTo>
                  <a:cubicBezTo>
                    <a:pt x="191" y="1504"/>
                    <a:pt x="177" y="1489"/>
                    <a:pt x="163" y="1474"/>
                  </a:cubicBezTo>
                  <a:cubicBezTo>
                    <a:pt x="175" y="1467"/>
                    <a:pt x="187" y="1461"/>
                    <a:pt x="199" y="1455"/>
                  </a:cubicBezTo>
                  <a:cubicBezTo>
                    <a:pt x="201" y="1477"/>
                    <a:pt x="202" y="1498"/>
                    <a:pt x="204" y="1519"/>
                  </a:cubicBezTo>
                  <a:moveTo>
                    <a:pt x="1755" y="2034"/>
                  </a:moveTo>
                  <a:cubicBezTo>
                    <a:pt x="1697" y="1932"/>
                    <a:pt x="1692" y="1832"/>
                    <a:pt x="1706" y="1718"/>
                  </a:cubicBezTo>
                  <a:cubicBezTo>
                    <a:pt x="1717" y="1624"/>
                    <a:pt x="1730" y="1531"/>
                    <a:pt x="1697" y="1440"/>
                  </a:cubicBezTo>
                  <a:cubicBezTo>
                    <a:pt x="1700" y="1422"/>
                    <a:pt x="1681" y="1402"/>
                    <a:pt x="1660" y="1413"/>
                  </a:cubicBezTo>
                  <a:cubicBezTo>
                    <a:pt x="1410" y="1541"/>
                    <a:pt x="1138" y="1620"/>
                    <a:pt x="857" y="1640"/>
                  </a:cubicBezTo>
                  <a:cubicBezTo>
                    <a:pt x="858" y="1638"/>
                    <a:pt x="858" y="1636"/>
                    <a:pt x="857" y="1634"/>
                  </a:cubicBezTo>
                  <a:cubicBezTo>
                    <a:pt x="853" y="1602"/>
                    <a:pt x="848" y="1569"/>
                    <a:pt x="843" y="1537"/>
                  </a:cubicBezTo>
                  <a:cubicBezTo>
                    <a:pt x="857" y="1555"/>
                    <a:pt x="870" y="1574"/>
                    <a:pt x="883" y="1592"/>
                  </a:cubicBezTo>
                  <a:cubicBezTo>
                    <a:pt x="894" y="1606"/>
                    <a:pt x="922" y="1604"/>
                    <a:pt x="921" y="1582"/>
                  </a:cubicBezTo>
                  <a:cubicBezTo>
                    <a:pt x="919" y="1569"/>
                    <a:pt x="918" y="1556"/>
                    <a:pt x="917" y="1543"/>
                  </a:cubicBezTo>
                  <a:cubicBezTo>
                    <a:pt x="931" y="1567"/>
                    <a:pt x="945" y="1592"/>
                    <a:pt x="959" y="1617"/>
                  </a:cubicBezTo>
                  <a:cubicBezTo>
                    <a:pt x="969" y="1633"/>
                    <a:pt x="999" y="1627"/>
                    <a:pt x="997" y="1607"/>
                  </a:cubicBezTo>
                  <a:cubicBezTo>
                    <a:pt x="993" y="1570"/>
                    <a:pt x="990" y="1534"/>
                    <a:pt x="986" y="1497"/>
                  </a:cubicBezTo>
                  <a:cubicBezTo>
                    <a:pt x="999" y="1519"/>
                    <a:pt x="1011" y="1541"/>
                    <a:pt x="1024" y="1563"/>
                  </a:cubicBezTo>
                  <a:cubicBezTo>
                    <a:pt x="1036" y="1585"/>
                    <a:pt x="1067" y="1569"/>
                    <a:pt x="1063" y="1546"/>
                  </a:cubicBezTo>
                  <a:cubicBezTo>
                    <a:pt x="1057" y="1510"/>
                    <a:pt x="1050" y="1473"/>
                    <a:pt x="1044" y="1437"/>
                  </a:cubicBezTo>
                  <a:cubicBezTo>
                    <a:pt x="1075" y="1478"/>
                    <a:pt x="1104" y="1521"/>
                    <a:pt x="1132" y="1565"/>
                  </a:cubicBezTo>
                  <a:cubicBezTo>
                    <a:pt x="1143" y="1583"/>
                    <a:pt x="1175" y="1577"/>
                    <a:pt x="1174" y="1554"/>
                  </a:cubicBezTo>
                  <a:cubicBezTo>
                    <a:pt x="1172" y="1521"/>
                    <a:pt x="1169" y="1488"/>
                    <a:pt x="1164" y="1456"/>
                  </a:cubicBezTo>
                  <a:cubicBezTo>
                    <a:pt x="1185" y="1485"/>
                    <a:pt x="1205" y="1515"/>
                    <a:pt x="1225" y="1544"/>
                  </a:cubicBezTo>
                  <a:cubicBezTo>
                    <a:pt x="1237" y="1561"/>
                    <a:pt x="1273" y="1558"/>
                    <a:pt x="1270" y="1532"/>
                  </a:cubicBezTo>
                  <a:cubicBezTo>
                    <a:pt x="1267" y="1508"/>
                    <a:pt x="1264" y="1485"/>
                    <a:pt x="1261" y="1461"/>
                  </a:cubicBezTo>
                  <a:cubicBezTo>
                    <a:pt x="1279" y="1484"/>
                    <a:pt x="1298" y="1505"/>
                    <a:pt x="1320" y="1525"/>
                  </a:cubicBezTo>
                  <a:cubicBezTo>
                    <a:pt x="1338" y="1543"/>
                    <a:pt x="1363" y="1525"/>
                    <a:pt x="1360" y="1502"/>
                  </a:cubicBezTo>
                  <a:cubicBezTo>
                    <a:pt x="1358" y="1490"/>
                    <a:pt x="1357" y="1478"/>
                    <a:pt x="1355" y="1466"/>
                  </a:cubicBezTo>
                  <a:cubicBezTo>
                    <a:pt x="1368" y="1480"/>
                    <a:pt x="1382" y="1494"/>
                    <a:pt x="1398" y="1507"/>
                  </a:cubicBezTo>
                  <a:cubicBezTo>
                    <a:pt x="1415" y="1521"/>
                    <a:pt x="1437" y="1511"/>
                    <a:pt x="1440" y="1489"/>
                  </a:cubicBezTo>
                  <a:cubicBezTo>
                    <a:pt x="1442" y="1473"/>
                    <a:pt x="1443" y="1457"/>
                    <a:pt x="1442" y="1441"/>
                  </a:cubicBezTo>
                  <a:cubicBezTo>
                    <a:pt x="1457" y="1456"/>
                    <a:pt x="1475" y="1464"/>
                    <a:pt x="1498" y="1447"/>
                  </a:cubicBezTo>
                  <a:cubicBezTo>
                    <a:pt x="1501" y="1444"/>
                    <a:pt x="1504" y="1441"/>
                    <a:pt x="1506" y="1437"/>
                  </a:cubicBezTo>
                  <a:cubicBezTo>
                    <a:pt x="1514" y="1443"/>
                    <a:pt x="1520" y="1449"/>
                    <a:pt x="1525" y="1458"/>
                  </a:cubicBezTo>
                  <a:cubicBezTo>
                    <a:pt x="1545" y="1483"/>
                    <a:pt x="1580" y="1447"/>
                    <a:pt x="1560" y="1422"/>
                  </a:cubicBezTo>
                  <a:cubicBezTo>
                    <a:pt x="1553" y="1413"/>
                    <a:pt x="1545" y="1405"/>
                    <a:pt x="1537" y="1399"/>
                  </a:cubicBezTo>
                  <a:cubicBezTo>
                    <a:pt x="1565" y="1407"/>
                    <a:pt x="1592" y="1414"/>
                    <a:pt x="1620" y="1416"/>
                  </a:cubicBezTo>
                  <a:cubicBezTo>
                    <a:pt x="1639" y="1417"/>
                    <a:pt x="1644" y="1390"/>
                    <a:pt x="1629" y="1381"/>
                  </a:cubicBezTo>
                  <a:cubicBezTo>
                    <a:pt x="1582" y="1350"/>
                    <a:pt x="1517" y="1340"/>
                    <a:pt x="1462" y="1329"/>
                  </a:cubicBezTo>
                  <a:cubicBezTo>
                    <a:pt x="1400" y="1316"/>
                    <a:pt x="1337" y="1308"/>
                    <a:pt x="1275" y="1305"/>
                  </a:cubicBezTo>
                  <a:cubicBezTo>
                    <a:pt x="1171" y="1299"/>
                    <a:pt x="1064" y="1305"/>
                    <a:pt x="963" y="1331"/>
                  </a:cubicBezTo>
                  <a:cubicBezTo>
                    <a:pt x="995" y="1301"/>
                    <a:pt x="1009" y="1255"/>
                    <a:pt x="986" y="1214"/>
                  </a:cubicBezTo>
                  <a:cubicBezTo>
                    <a:pt x="985" y="1214"/>
                    <a:pt x="985" y="1213"/>
                    <a:pt x="985" y="1213"/>
                  </a:cubicBezTo>
                  <a:cubicBezTo>
                    <a:pt x="1029" y="1188"/>
                    <a:pt x="1063" y="1143"/>
                    <a:pt x="1037" y="1095"/>
                  </a:cubicBezTo>
                  <a:cubicBezTo>
                    <a:pt x="1038" y="1090"/>
                    <a:pt x="1039" y="1085"/>
                    <a:pt x="1040" y="1079"/>
                  </a:cubicBezTo>
                  <a:cubicBezTo>
                    <a:pt x="1045" y="1062"/>
                    <a:pt x="1054" y="1046"/>
                    <a:pt x="1066" y="1034"/>
                  </a:cubicBezTo>
                  <a:cubicBezTo>
                    <a:pt x="1078" y="1021"/>
                    <a:pt x="1092" y="1011"/>
                    <a:pt x="1108" y="1004"/>
                  </a:cubicBezTo>
                  <a:cubicBezTo>
                    <a:pt x="1112" y="1002"/>
                    <a:pt x="1116" y="1000"/>
                    <a:pt x="1120" y="999"/>
                  </a:cubicBezTo>
                  <a:cubicBezTo>
                    <a:pt x="1283" y="995"/>
                    <a:pt x="1446" y="879"/>
                    <a:pt x="1500" y="726"/>
                  </a:cubicBezTo>
                  <a:cubicBezTo>
                    <a:pt x="1558" y="557"/>
                    <a:pt x="1477" y="364"/>
                    <a:pt x="1355" y="244"/>
                  </a:cubicBezTo>
                  <a:cubicBezTo>
                    <a:pt x="1109" y="0"/>
                    <a:pt x="664" y="52"/>
                    <a:pt x="525" y="386"/>
                  </a:cubicBezTo>
                  <a:cubicBezTo>
                    <a:pt x="462" y="539"/>
                    <a:pt x="471" y="774"/>
                    <a:pt x="633" y="863"/>
                  </a:cubicBezTo>
                  <a:cubicBezTo>
                    <a:pt x="635" y="864"/>
                    <a:pt x="636" y="864"/>
                    <a:pt x="638" y="865"/>
                  </a:cubicBezTo>
                  <a:cubicBezTo>
                    <a:pt x="649" y="885"/>
                    <a:pt x="659" y="907"/>
                    <a:pt x="664" y="930"/>
                  </a:cubicBezTo>
                  <a:cubicBezTo>
                    <a:pt x="669" y="956"/>
                    <a:pt x="662" y="980"/>
                    <a:pt x="661" y="1006"/>
                  </a:cubicBezTo>
                  <a:cubicBezTo>
                    <a:pt x="660" y="1013"/>
                    <a:pt x="663" y="1018"/>
                    <a:pt x="667" y="1022"/>
                  </a:cubicBezTo>
                  <a:cubicBezTo>
                    <a:pt x="624" y="1039"/>
                    <a:pt x="617" y="1089"/>
                    <a:pt x="636" y="1128"/>
                  </a:cubicBezTo>
                  <a:cubicBezTo>
                    <a:pt x="591" y="1140"/>
                    <a:pt x="571" y="1186"/>
                    <a:pt x="575" y="1232"/>
                  </a:cubicBezTo>
                  <a:cubicBezTo>
                    <a:pt x="577" y="1254"/>
                    <a:pt x="584" y="1273"/>
                    <a:pt x="595" y="1290"/>
                  </a:cubicBezTo>
                  <a:cubicBezTo>
                    <a:pt x="594" y="1290"/>
                    <a:pt x="592" y="1290"/>
                    <a:pt x="591" y="1290"/>
                  </a:cubicBezTo>
                  <a:cubicBezTo>
                    <a:pt x="555" y="1300"/>
                    <a:pt x="537" y="1334"/>
                    <a:pt x="541" y="1371"/>
                  </a:cubicBezTo>
                  <a:cubicBezTo>
                    <a:pt x="542" y="1386"/>
                    <a:pt x="548" y="1398"/>
                    <a:pt x="555" y="1409"/>
                  </a:cubicBezTo>
                  <a:cubicBezTo>
                    <a:pt x="556" y="1422"/>
                    <a:pt x="556" y="1434"/>
                    <a:pt x="556" y="1447"/>
                  </a:cubicBezTo>
                  <a:cubicBezTo>
                    <a:pt x="547" y="1420"/>
                    <a:pt x="536" y="1394"/>
                    <a:pt x="524" y="1367"/>
                  </a:cubicBezTo>
                  <a:cubicBezTo>
                    <a:pt x="547" y="1363"/>
                    <a:pt x="540" y="1329"/>
                    <a:pt x="518" y="1328"/>
                  </a:cubicBezTo>
                  <a:cubicBezTo>
                    <a:pt x="514" y="1328"/>
                    <a:pt x="509" y="1328"/>
                    <a:pt x="505" y="1328"/>
                  </a:cubicBezTo>
                  <a:cubicBezTo>
                    <a:pt x="504" y="1327"/>
                    <a:pt x="504" y="1325"/>
                    <a:pt x="503" y="1324"/>
                  </a:cubicBezTo>
                  <a:cubicBezTo>
                    <a:pt x="495" y="1309"/>
                    <a:pt x="474" y="1315"/>
                    <a:pt x="470" y="1329"/>
                  </a:cubicBezTo>
                  <a:cubicBezTo>
                    <a:pt x="461" y="1329"/>
                    <a:pt x="452" y="1330"/>
                    <a:pt x="443" y="1331"/>
                  </a:cubicBezTo>
                  <a:cubicBezTo>
                    <a:pt x="443" y="1331"/>
                    <a:pt x="443" y="1330"/>
                    <a:pt x="443" y="1330"/>
                  </a:cubicBezTo>
                  <a:cubicBezTo>
                    <a:pt x="438" y="1311"/>
                    <a:pt x="410" y="1315"/>
                    <a:pt x="409" y="1334"/>
                  </a:cubicBezTo>
                  <a:cubicBezTo>
                    <a:pt x="409" y="1335"/>
                    <a:pt x="409" y="1335"/>
                    <a:pt x="409" y="1336"/>
                  </a:cubicBezTo>
                  <a:cubicBezTo>
                    <a:pt x="397" y="1338"/>
                    <a:pt x="385" y="1340"/>
                    <a:pt x="373" y="1343"/>
                  </a:cubicBezTo>
                  <a:cubicBezTo>
                    <a:pt x="373" y="1343"/>
                    <a:pt x="373" y="1343"/>
                    <a:pt x="373" y="1343"/>
                  </a:cubicBezTo>
                  <a:cubicBezTo>
                    <a:pt x="364" y="1327"/>
                    <a:pt x="340" y="1334"/>
                    <a:pt x="340" y="1352"/>
                  </a:cubicBezTo>
                  <a:cubicBezTo>
                    <a:pt x="268" y="1372"/>
                    <a:pt x="198" y="1404"/>
                    <a:pt x="135" y="1444"/>
                  </a:cubicBezTo>
                  <a:cubicBezTo>
                    <a:pt x="125" y="1435"/>
                    <a:pt x="110" y="1446"/>
                    <a:pt x="112" y="1459"/>
                  </a:cubicBezTo>
                  <a:cubicBezTo>
                    <a:pt x="87" y="1476"/>
                    <a:pt x="64" y="1495"/>
                    <a:pt x="42" y="1514"/>
                  </a:cubicBezTo>
                  <a:cubicBezTo>
                    <a:pt x="32" y="1514"/>
                    <a:pt x="23" y="1518"/>
                    <a:pt x="18" y="1527"/>
                  </a:cubicBezTo>
                  <a:cubicBezTo>
                    <a:pt x="16" y="1529"/>
                    <a:pt x="14" y="1533"/>
                    <a:pt x="15" y="1536"/>
                  </a:cubicBezTo>
                  <a:cubicBezTo>
                    <a:pt x="14" y="1537"/>
                    <a:pt x="14" y="1538"/>
                    <a:pt x="14" y="1539"/>
                  </a:cubicBezTo>
                  <a:cubicBezTo>
                    <a:pt x="0" y="1847"/>
                    <a:pt x="0" y="2178"/>
                    <a:pt x="126" y="2465"/>
                  </a:cubicBezTo>
                  <a:cubicBezTo>
                    <a:pt x="189" y="2609"/>
                    <a:pt x="299" y="2721"/>
                    <a:pt x="370" y="2860"/>
                  </a:cubicBezTo>
                  <a:cubicBezTo>
                    <a:pt x="463" y="3039"/>
                    <a:pt x="417" y="3218"/>
                    <a:pt x="405" y="3408"/>
                  </a:cubicBezTo>
                  <a:cubicBezTo>
                    <a:pt x="405" y="3414"/>
                    <a:pt x="407" y="3418"/>
                    <a:pt x="410" y="3421"/>
                  </a:cubicBezTo>
                  <a:cubicBezTo>
                    <a:pt x="410" y="3421"/>
                    <a:pt x="410" y="3421"/>
                    <a:pt x="410" y="3421"/>
                  </a:cubicBezTo>
                  <a:cubicBezTo>
                    <a:pt x="435" y="3495"/>
                    <a:pt x="563" y="3530"/>
                    <a:pt x="632" y="3547"/>
                  </a:cubicBezTo>
                  <a:cubicBezTo>
                    <a:pt x="740" y="3574"/>
                    <a:pt x="855" y="3580"/>
                    <a:pt x="966" y="3582"/>
                  </a:cubicBezTo>
                  <a:cubicBezTo>
                    <a:pt x="1070" y="3584"/>
                    <a:pt x="1176" y="3576"/>
                    <a:pt x="1272" y="3536"/>
                  </a:cubicBezTo>
                  <a:cubicBezTo>
                    <a:pt x="1345" y="3506"/>
                    <a:pt x="1431" y="3454"/>
                    <a:pt x="1460" y="3377"/>
                  </a:cubicBezTo>
                  <a:cubicBezTo>
                    <a:pt x="1466" y="3361"/>
                    <a:pt x="1453" y="3350"/>
                    <a:pt x="1439" y="3349"/>
                  </a:cubicBezTo>
                  <a:cubicBezTo>
                    <a:pt x="1441" y="3345"/>
                    <a:pt x="1439" y="3340"/>
                    <a:pt x="1436" y="3337"/>
                  </a:cubicBezTo>
                  <a:cubicBezTo>
                    <a:pt x="1445" y="3334"/>
                    <a:pt x="1452" y="3324"/>
                    <a:pt x="1449" y="3312"/>
                  </a:cubicBezTo>
                  <a:cubicBezTo>
                    <a:pt x="1427" y="3196"/>
                    <a:pt x="1355" y="3101"/>
                    <a:pt x="1384" y="2976"/>
                  </a:cubicBezTo>
                  <a:cubicBezTo>
                    <a:pt x="1395" y="2931"/>
                    <a:pt x="1419" y="2886"/>
                    <a:pt x="1454" y="2855"/>
                  </a:cubicBezTo>
                  <a:cubicBezTo>
                    <a:pt x="1494" y="2821"/>
                    <a:pt x="1539" y="2817"/>
                    <a:pt x="1589" y="2814"/>
                  </a:cubicBezTo>
                  <a:cubicBezTo>
                    <a:pt x="1652" y="2810"/>
                    <a:pt x="1722" y="2799"/>
                    <a:pt x="1737" y="2727"/>
                  </a:cubicBezTo>
                  <a:cubicBezTo>
                    <a:pt x="1757" y="2630"/>
                    <a:pt x="1711" y="2523"/>
                    <a:pt x="1733" y="2426"/>
                  </a:cubicBezTo>
                  <a:cubicBezTo>
                    <a:pt x="1751" y="2345"/>
                    <a:pt x="1865" y="2361"/>
                    <a:pt x="1876" y="2273"/>
                  </a:cubicBezTo>
                  <a:cubicBezTo>
                    <a:pt x="1887" y="2185"/>
                    <a:pt x="1795" y="2103"/>
                    <a:pt x="1755" y="20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78">
              <a:extLst>
                <a:ext uri="{FF2B5EF4-FFF2-40B4-BE49-F238E27FC236}">
                  <a16:creationId xmlns:a16="http://schemas.microsoft.com/office/drawing/2014/main" id="{7701CD1D-7080-494F-B4BD-E9478BE2B028}"/>
                </a:ext>
              </a:extLst>
            </p:cNvPr>
            <p:cNvSpPr>
              <a:spLocks noEditPoints="1"/>
            </p:cNvSpPr>
            <p:nvPr/>
          </p:nvSpPr>
          <p:spPr bwMode="auto">
            <a:xfrm>
              <a:off x="4776788" y="5062538"/>
              <a:ext cx="198438" cy="122238"/>
            </a:xfrm>
            <a:custGeom>
              <a:avLst/>
              <a:gdLst>
                <a:gd name="T0" fmla="*/ 66 w 388"/>
                <a:gd name="T1" fmla="*/ 85 h 238"/>
                <a:gd name="T2" fmla="*/ 317 w 388"/>
                <a:gd name="T3" fmla="*/ 55 h 238"/>
                <a:gd name="T4" fmla="*/ 105 w 388"/>
                <a:gd name="T5" fmla="*/ 173 h 238"/>
                <a:gd name="T6" fmla="*/ 66 w 388"/>
                <a:gd name="T7" fmla="*/ 85 h 238"/>
                <a:gd name="T8" fmla="*/ 380 w 388"/>
                <a:gd name="T9" fmla="*/ 38 h 238"/>
                <a:gd name="T10" fmla="*/ 356 w 388"/>
                <a:gd name="T11" fmla="*/ 3 h 238"/>
                <a:gd name="T12" fmla="*/ 22 w 388"/>
                <a:gd name="T13" fmla="*/ 42 h 238"/>
                <a:gd name="T14" fmla="*/ 7 w 388"/>
                <a:gd name="T15" fmla="*/ 81 h 238"/>
                <a:gd name="T16" fmla="*/ 71 w 388"/>
                <a:gd name="T17" fmla="*/ 222 h 238"/>
                <a:gd name="T18" fmla="*/ 107 w 388"/>
                <a:gd name="T19" fmla="*/ 231 h 238"/>
                <a:gd name="T20" fmla="*/ 376 w 388"/>
                <a:gd name="T21" fmla="*/ 67 h 238"/>
                <a:gd name="T22" fmla="*/ 380 w 388"/>
                <a:gd name="T23" fmla="*/ 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8" h="238">
                  <a:moveTo>
                    <a:pt x="66" y="85"/>
                  </a:moveTo>
                  <a:cubicBezTo>
                    <a:pt x="149" y="66"/>
                    <a:pt x="232" y="55"/>
                    <a:pt x="317" y="55"/>
                  </a:cubicBezTo>
                  <a:cubicBezTo>
                    <a:pt x="246" y="94"/>
                    <a:pt x="176" y="133"/>
                    <a:pt x="105" y="173"/>
                  </a:cubicBezTo>
                  <a:cubicBezTo>
                    <a:pt x="92" y="143"/>
                    <a:pt x="79" y="114"/>
                    <a:pt x="66" y="85"/>
                  </a:cubicBezTo>
                  <a:close/>
                  <a:moveTo>
                    <a:pt x="380" y="38"/>
                  </a:moveTo>
                  <a:cubicBezTo>
                    <a:pt x="384" y="23"/>
                    <a:pt x="376" y="4"/>
                    <a:pt x="356" y="3"/>
                  </a:cubicBezTo>
                  <a:cubicBezTo>
                    <a:pt x="243" y="0"/>
                    <a:pt x="132" y="13"/>
                    <a:pt x="22" y="42"/>
                  </a:cubicBezTo>
                  <a:cubicBezTo>
                    <a:pt x="5" y="47"/>
                    <a:pt x="0" y="66"/>
                    <a:pt x="7" y="81"/>
                  </a:cubicBezTo>
                  <a:cubicBezTo>
                    <a:pt x="28" y="128"/>
                    <a:pt x="49" y="175"/>
                    <a:pt x="71" y="222"/>
                  </a:cubicBezTo>
                  <a:cubicBezTo>
                    <a:pt x="77" y="234"/>
                    <a:pt x="95" y="238"/>
                    <a:pt x="107" y="231"/>
                  </a:cubicBezTo>
                  <a:cubicBezTo>
                    <a:pt x="196" y="177"/>
                    <a:pt x="287" y="123"/>
                    <a:pt x="376" y="67"/>
                  </a:cubicBezTo>
                  <a:cubicBezTo>
                    <a:pt x="388" y="60"/>
                    <a:pt x="387" y="46"/>
                    <a:pt x="380"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79">
              <a:extLst>
                <a:ext uri="{FF2B5EF4-FFF2-40B4-BE49-F238E27FC236}">
                  <a16:creationId xmlns:a16="http://schemas.microsoft.com/office/drawing/2014/main" id="{32D5942A-3B79-4E22-B842-DE9B6E2F2551}"/>
                </a:ext>
              </a:extLst>
            </p:cNvPr>
            <p:cNvSpPr>
              <a:spLocks noEditPoints="1"/>
            </p:cNvSpPr>
            <p:nvPr/>
          </p:nvSpPr>
          <p:spPr bwMode="auto">
            <a:xfrm>
              <a:off x="4729163" y="4738688"/>
              <a:ext cx="188913" cy="136525"/>
            </a:xfrm>
            <a:custGeom>
              <a:avLst/>
              <a:gdLst>
                <a:gd name="T0" fmla="*/ 55 w 367"/>
                <a:gd name="T1" fmla="*/ 214 h 265"/>
                <a:gd name="T2" fmla="*/ 65 w 367"/>
                <a:gd name="T3" fmla="*/ 77 h 265"/>
                <a:gd name="T4" fmla="*/ 295 w 367"/>
                <a:gd name="T5" fmla="*/ 215 h 265"/>
                <a:gd name="T6" fmla="*/ 55 w 367"/>
                <a:gd name="T7" fmla="*/ 214 h 265"/>
                <a:gd name="T8" fmla="*/ 359 w 367"/>
                <a:gd name="T9" fmla="*/ 198 h 265"/>
                <a:gd name="T10" fmla="*/ 52 w 367"/>
                <a:gd name="T11" fmla="*/ 10 h 265"/>
                <a:gd name="T12" fmla="*/ 14 w 367"/>
                <a:gd name="T13" fmla="*/ 31 h 265"/>
                <a:gd name="T14" fmla="*/ 2 w 367"/>
                <a:gd name="T15" fmla="*/ 230 h 265"/>
                <a:gd name="T16" fmla="*/ 26 w 367"/>
                <a:gd name="T17" fmla="*/ 262 h 265"/>
                <a:gd name="T18" fmla="*/ 344 w 367"/>
                <a:gd name="T19" fmla="*/ 247 h 265"/>
                <a:gd name="T20" fmla="*/ 361 w 367"/>
                <a:gd name="T21" fmla="*/ 225 h 265"/>
                <a:gd name="T22" fmla="*/ 359 w 367"/>
                <a:gd name="T23" fmla="*/ 198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7" h="265">
                  <a:moveTo>
                    <a:pt x="55" y="214"/>
                  </a:moveTo>
                  <a:cubicBezTo>
                    <a:pt x="60" y="168"/>
                    <a:pt x="64" y="122"/>
                    <a:pt x="65" y="77"/>
                  </a:cubicBezTo>
                  <a:cubicBezTo>
                    <a:pt x="139" y="124"/>
                    <a:pt x="216" y="177"/>
                    <a:pt x="295" y="215"/>
                  </a:cubicBezTo>
                  <a:cubicBezTo>
                    <a:pt x="215" y="219"/>
                    <a:pt x="135" y="219"/>
                    <a:pt x="55" y="214"/>
                  </a:cubicBezTo>
                  <a:close/>
                  <a:moveTo>
                    <a:pt x="359" y="198"/>
                  </a:moveTo>
                  <a:cubicBezTo>
                    <a:pt x="271" y="122"/>
                    <a:pt x="152" y="69"/>
                    <a:pt x="52" y="10"/>
                  </a:cubicBezTo>
                  <a:cubicBezTo>
                    <a:pt x="36" y="0"/>
                    <a:pt x="14" y="12"/>
                    <a:pt x="14" y="31"/>
                  </a:cubicBezTo>
                  <a:cubicBezTo>
                    <a:pt x="16" y="98"/>
                    <a:pt x="12" y="164"/>
                    <a:pt x="2" y="230"/>
                  </a:cubicBezTo>
                  <a:cubicBezTo>
                    <a:pt x="0" y="246"/>
                    <a:pt x="9" y="262"/>
                    <a:pt x="26" y="262"/>
                  </a:cubicBezTo>
                  <a:cubicBezTo>
                    <a:pt x="133" y="265"/>
                    <a:pt x="239" y="261"/>
                    <a:pt x="344" y="247"/>
                  </a:cubicBezTo>
                  <a:cubicBezTo>
                    <a:pt x="356" y="245"/>
                    <a:pt x="362" y="234"/>
                    <a:pt x="361" y="225"/>
                  </a:cubicBezTo>
                  <a:cubicBezTo>
                    <a:pt x="366" y="216"/>
                    <a:pt x="367" y="205"/>
                    <a:pt x="359"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80">
              <a:extLst>
                <a:ext uri="{FF2B5EF4-FFF2-40B4-BE49-F238E27FC236}">
                  <a16:creationId xmlns:a16="http://schemas.microsoft.com/office/drawing/2014/main" id="{7240DCC6-A858-4A75-A11B-4AECF2A0BA89}"/>
                </a:ext>
              </a:extLst>
            </p:cNvPr>
            <p:cNvSpPr>
              <a:spLocks noEditPoints="1"/>
            </p:cNvSpPr>
            <p:nvPr/>
          </p:nvSpPr>
          <p:spPr bwMode="auto">
            <a:xfrm>
              <a:off x="4953001" y="4479925"/>
              <a:ext cx="158750" cy="185738"/>
            </a:xfrm>
            <a:custGeom>
              <a:avLst/>
              <a:gdLst>
                <a:gd name="T0" fmla="*/ 78 w 307"/>
                <a:gd name="T1" fmla="*/ 120 h 365"/>
                <a:gd name="T2" fmla="*/ 204 w 307"/>
                <a:gd name="T3" fmla="*/ 67 h 365"/>
                <a:gd name="T4" fmla="*/ 230 w 307"/>
                <a:gd name="T5" fmla="*/ 203 h 365"/>
                <a:gd name="T6" fmla="*/ 250 w 307"/>
                <a:gd name="T7" fmla="*/ 309 h 365"/>
                <a:gd name="T8" fmla="*/ 78 w 307"/>
                <a:gd name="T9" fmla="*/ 120 h 365"/>
                <a:gd name="T10" fmla="*/ 280 w 307"/>
                <a:gd name="T11" fmla="*/ 189 h 365"/>
                <a:gd name="T12" fmla="*/ 249 w 307"/>
                <a:gd name="T13" fmla="*/ 24 h 365"/>
                <a:gd name="T14" fmla="*/ 217 w 307"/>
                <a:gd name="T15" fmla="*/ 5 h 365"/>
                <a:gd name="T16" fmla="*/ 27 w 307"/>
                <a:gd name="T17" fmla="*/ 85 h 365"/>
                <a:gd name="T18" fmla="*/ 15 w 307"/>
                <a:gd name="T19" fmla="*/ 129 h 365"/>
                <a:gd name="T20" fmla="*/ 232 w 307"/>
                <a:gd name="T21" fmla="*/ 345 h 365"/>
                <a:gd name="T22" fmla="*/ 261 w 307"/>
                <a:gd name="T23" fmla="*/ 339 h 365"/>
                <a:gd name="T24" fmla="*/ 266 w 307"/>
                <a:gd name="T25" fmla="*/ 348 h 365"/>
                <a:gd name="T26" fmla="*/ 300 w 307"/>
                <a:gd name="T27" fmla="*/ 338 h 365"/>
                <a:gd name="T28" fmla="*/ 280 w 307"/>
                <a:gd name="T29" fmla="*/ 189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365">
                  <a:moveTo>
                    <a:pt x="78" y="120"/>
                  </a:moveTo>
                  <a:cubicBezTo>
                    <a:pt x="120" y="102"/>
                    <a:pt x="162" y="85"/>
                    <a:pt x="204" y="67"/>
                  </a:cubicBezTo>
                  <a:cubicBezTo>
                    <a:pt x="212" y="113"/>
                    <a:pt x="221" y="158"/>
                    <a:pt x="230" y="203"/>
                  </a:cubicBezTo>
                  <a:cubicBezTo>
                    <a:pt x="236" y="238"/>
                    <a:pt x="240" y="275"/>
                    <a:pt x="250" y="309"/>
                  </a:cubicBezTo>
                  <a:cubicBezTo>
                    <a:pt x="195" y="244"/>
                    <a:pt x="137" y="182"/>
                    <a:pt x="78" y="120"/>
                  </a:cubicBezTo>
                  <a:close/>
                  <a:moveTo>
                    <a:pt x="280" y="189"/>
                  </a:moveTo>
                  <a:cubicBezTo>
                    <a:pt x="270" y="134"/>
                    <a:pt x="259" y="79"/>
                    <a:pt x="249" y="24"/>
                  </a:cubicBezTo>
                  <a:cubicBezTo>
                    <a:pt x="246" y="11"/>
                    <a:pt x="229" y="0"/>
                    <a:pt x="217" y="5"/>
                  </a:cubicBezTo>
                  <a:cubicBezTo>
                    <a:pt x="153" y="32"/>
                    <a:pt x="90" y="58"/>
                    <a:pt x="27" y="85"/>
                  </a:cubicBezTo>
                  <a:cubicBezTo>
                    <a:pt x="9" y="92"/>
                    <a:pt x="0" y="113"/>
                    <a:pt x="15" y="129"/>
                  </a:cubicBezTo>
                  <a:cubicBezTo>
                    <a:pt x="86" y="201"/>
                    <a:pt x="157" y="276"/>
                    <a:pt x="232" y="345"/>
                  </a:cubicBezTo>
                  <a:cubicBezTo>
                    <a:pt x="243" y="355"/>
                    <a:pt x="257" y="349"/>
                    <a:pt x="261" y="339"/>
                  </a:cubicBezTo>
                  <a:cubicBezTo>
                    <a:pt x="263" y="342"/>
                    <a:pt x="264" y="345"/>
                    <a:pt x="266" y="348"/>
                  </a:cubicBezTo>
                  <a:cubicBezTo>
                    <a:pt x="276" y="365"/>
                    <a:pt x="298" y="355"/>
                    <a:pt x="300" y="338"/>
                  </a:cubicBezTo>
                  <a:cubicBezTo>
                    <a:pt x="307" y="290"/>
                    <a:pt x="289" y="237"/>
                    <a:pt x="280" y="1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81">
              <a:extLst>
                <a:ext uri="{FF2B5EF4-FFF2-40B4-BE49-F238E27FC236}">
                  <a16:creationId xmlns:a16="http://schemas.microsoft.com/office/drawing/2014/main" id="{6C7886A3-893D-4ACA-A63F-B22FE19A30BE}"/>
                </a:ext>
              </a:extLst>
            </p:cNvPr>
            <p:cNvSpPr>
              <a:spLocks/>
            </p:cNvSpPr>
            <p:nvPr/>
          </p:nvSpPr>
          <p:spPr bwMode="auto">
            <a:xfrm>
              <a:off x="5397501" y="4419600"/>
              <a:ext cx="133350" cy="201613"/>
            </a:xfrm>
            <a:custGeom>
              <a:avLst/>
              <a:gdLst>
                <a:gd name="T0" fmla="*/ 254 w 261"/>
                <a:gd name="T1" fmla="*/ 141 h 394"/>
                <a:gd name="T2" fmla="*/ 208 w 261"/>
                <a:gd name="T3" fmla="*/ 95 h 394"/>
                <a:gd name="T4" fmla="*/ 60 w 261"/>
                <a:gd name="T5" fmla="*/ 17 h 394"/>
                <a:gd name="T6" fmla="*/ 17 w 261"/>
                <a:gd name="T7" fmla="*/ 35 h 394"/>
                <a:gd name="T8" fmla="*/ 0 w 261"/>
                <a:gd name="T9" fmla="*/ 377 h 394"/>
                <a:gd name="T10" fmla="*/ 25 w 261"/>
                <a:gd name="T11" fmla="*/ 380 h 394"/>
                <a:gd name="T12" fmla="*/ 61 w 261"/>
                <a:gd name="T13" fmla="*/ 89 h 394"/>
                <a:gd name="T14" fmla="*/ 89 w 261"/>
                <a:gd name="T15" fmla="*/ 109 h 394"/>
                <a:gd name="T16" fmla="*/ 173 w 261"/>
                <a:gd name="T17" fmla="*/ 137 h 394"/>
                <a:gd name="T18" fmla="*/ 51 w 261"/>
                <a:gd name="T19" fmla="*/ 344 h 394"/>
                <a:gd name="T20" fmla="*/ 86 w 261"/>
                <a:gd name="T21" fmla="*/ 371 h 394"/>
                <a:gd name="T22" fmla="*/ 217 w 261"/>
                <a:gd name="T23" fmla="*/ 221 h 394"/>
                <a:gd name="T24" fmla="*/ 254 w 261"/>
                <a:gd name="T25" fmla="*/ 141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1" h="394">
                  <a:moveTo>
                    <a:pt x="254" y="141"/>
                  </a:moveTo>
                  <a:cubicBezTo>
                    <a:pt x="249" y="117"/>
                    <a:pt x="229" y="104"/>
                    <a:pt x="208" y="95"/>
                  </a:cubicBezTo>
                  <a:cubicBezTo>
                    <a:pt x="152" y="71"/>
                    <a:pt x="103" y="68"/>
                    <a:pt x="60" y="17"/>
                  </a:cubicBezTo>
                  <a:cubicBezTo>
                    <a:pt x="45" y="0"/>
                    <a:pt x="18" y="15"/>
                    <a:pt x="17" y="35"/>
                  </a:cubicBezTo>
                  <a:cubicBezTo>
                    <a:pt x="12" y="149"/>
                    <a:pt x="2" y="263"/>
                    <a:pt x="0" y="377"/>
                  </a:cubicBezTo>
                  <a:cubicBezTo>
                    <a:pt x="0" y="390"/>
                    <a:pt x="23" y="394"/>
                    <a:pt x="25" y="380"/>
                  </a:cubicBezTo>
                  <a:cubicBezTo>
                    <a:pt x="41" y="283"/>
                    <a:pt x="50" y="186"/>
                    <a:pt x="61" y="89"/>
                  </a:cubicBezTo>
                  <a:cubicBezTo>
                    <a:pt x="70" y="96"/>
                    <a:pt x="79" y="103"/>
                    <a:pt x="89" y="109"/>
                  </a:cubicBezTo>
                  <a:cubicBezTo>
                    <a:pt x="112" y="121"/>
                    <a:pt x="156" y="122"/>
                    <a:pt x="173" y="137"/>
                  </a:cubicBezTo>
                  <a:cubicBezTo>
                    <a:pt x="218" y="177"/>
                    <a:pt x="77" y="301"/>
                    <a:pt x="51" y="344"/>
                  </a:cubicBezTo>
                  <a:cubicBezTo>
                    <a:pt x="38" y="367"/>
                    <a:pt x="68" y="388"/>
                    <a:pt x="86" y="371"/>
                  </a:cubicBezTo>
                  <a:cubicBezTo>
                    <a:pt x="136" y="329"/>
                    <a:pt x="176" y="271"/>
                    <a:pt x="217" y="221"/>
                  </a:cubicBezTo>
                  <a:cubicBezTo>
                    <a:pt x="236" y="198"/>
                    <a:pt x="261" y="174"/>
                    <a:pt x="254" y="1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82">
              <a:extLst>
                <a:ext uri="{FF2B5EF4-FFF2-40B4-BE49-F238E27FC236}">
                  <a16:creationId xmlns:a16="http://schemas.microsoft.com/office/drawing/2014/main" id="{CD129E9E-A1F7-4BE4-AE68-A3042ADDA799}"/>
                </a:ext>
              </a:extLst>
            </p:cNvPr>
            <p:cNvSpPr>
              <a:spLocks noEditPoints="1"/>
            </p:cNvSpPr>
            <p:nvPr/>
          </p:nvSpPr>
          <p:spPr bwMode="auto">
            <a:xfrm>
              <a:off x="5538788" y="4652963"/>
              <a:ext cx="196850" cy="144463"/>
            </a:xfrm>
            <a:custGeom>
              <a:avLst/>
              <a:gdLst>
                <a:gd name="T0" fmla="*/ 73 w 383"/>
                <a:gd name="T1" fmla="*/ 218 h 282"/>
                <a:gd name="T2" fmla="*/ 291 w 383"/>
                <a:gd name="T3" fmla="*/ 70 h 282"/>
                <a:gd name="T4" fmla="*/ 322 w 383"/>
                <a:gd name="T5" fmla="*/ 214 h 282"/>
                <a:gd name="T6" fmla="*/ 73 w 383"/>
                <a:gd name="T7" fmla="*/ 218 h 282"/>
                <a:gd name="T8" fmla="*/ 379 w 383"/>
                <a:gd name="T9" fmla="*/ 234 h 282"/>
                <a:gd name="T10" fmla="*/ 333 w 383"/>
                <a:gd name="T11" fmla="*/ 24 h 282"/>
                <a:gd name="T12" fmla="*/ 296 w 383"/>
                <a:gd name="T13" fmla="*/ 9 h 282"/>
                <a:gd name="T14" fmla="*/ 10 w 383"/>
                <a:gd name="T15" fmla="*/ 231 h 282"/>
                <a:gd name="T16" fmla="*/ 26 w 383"/>
                <a:gd name="T17" fmla="*/ 252 h 282"/>
                <a:gd name="T18" fmla="*/ 38 w 383"/>
                <a:gd name="T19" fmla="*/ 243 h 282"/>
                <a:gd name="T20" fmla="*/ 53 w 383"/>
                <a:gd name="T21" fmla="*/ 262 h 282"/>
                <a:gd name="T22" fmla="*/ 354 w 383"/>
                <a:gd name="T23" fmla="*/ 267 h 282"/>
                <a:gd name="T24" fmla="*/ 379 w 383"/>
                <a:gd name="T25" fmla="*/ 234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3" h="282">
                  <a:moveTo>
                    <a:pt x="73" y="218"/>
                  </a:moveTo>
                  <a:cubicBezTo>
                    <a:pt x="144" y="165"/>
                    <a:pt x="215" y="114"/>
                    <a:pt x="291" y="70"/>
                  </a:cubicBezTo>
                  <a:cubicBezTo>
                    <a:pt x="301" y="118"/>
                    <a:pt x="312" y="166"/>
                    <a:pt x="322" y="214"/>
                  </a:cubicBezTo>
                  <a:cubicBezTo>
                    <a:pt x="240" y="212"/>
                    <a:pt x="152" y="204"/>
                    <a:pt x="73" y="218"/>
                  </a:cubicBezTo>
                  <a:close/>
                  <a:moveTo>
                    <a:pt x="379" y="234"/>
                  </a:moveTo>
                  <a:lnTo>
                    <a:pt x="333" y="24"/>
                  </a:lnTo>
                  <a:cubicBezTo>
                    <a:pt x="329" y="9"/>
                    <a:pt x="309" y="0"/>
                    <a:pt x="296" y="9"/>
                  </a:cubicBezTo>
                  <a:cubicBezTo>
                    <a:pt x="196" y="76"/>
                    <a:pt x="95" y="145"/>
                    <a:pt x="10" y="231"/>
                  </a:cubicBezTo>
                  <a:cubicBezTo>
                    <a:pt x="0" y="242"/>
                    <a:pt x="13" y="261"/>
                    <a:pt x="26" y="252"/>
                  </a:cubicBezTo>
                  <a:cubicBezTo>
                    <a:pt x="30" y="249"/>
                    <a:pt x="34" y="246"/>
                    <a:pt x="38" y="243"/>
                  </a:cubicBezTo>
                  <a:cubicBezTo>
                    <a:pt x="38" y="252"/>
                    <a:pt x="43" y="260"/>
                    <a:pt x="53" y="262"/>
                  </a:cubicBezTo>
                  <a:cubicBezTo>
                    <a:pt x="148" y="282"/>
                    <a:pt x="257" y="267"/>
                    <a:pt x="354" y="267"/>
                  </a:cubicBezTo>
                  <a:cubicBezTo>
                    <a:pt x="372" y="266"/>
                    <a:pt x="383" y="250"/>
                    <a:pt x="379"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83">
              <a:extLst>
                <a:ext uri="{FF2B5EF4-FFF2-40B4-BE49-F238E27FC236}">
                  <a16:creationId xmlns:a16="http://schemas.microsoft.com/office/drawing/2014/main" id="{87368691-D3EC-4335-9295-287CC56C8D83}"/>
                </a:ext>
              </a:extLst>
            </p:cNvPr>
            <p:cNvSpPr>
              <a:spLocks noEditPoints="1"/>
            </p:cNvSpPr>
            <p:nvPr/>
          </p:nvSpPr>
          <p:spPr bwMode="auto">
            <a:xfrm>
              <a:off x="5605463" y="4949825"/>
              <a:ext cx="204788" cy="138113"/>
            </a:xfrm>
            <a:custGeom>
              <a:avLst/>
              <a:gdLst>
                <a:gd name="T0" fmla="*/ 335 w 399"/>
                <a:gd name="T1" fmla="*/ 59 h 269"/>
                <a:gd name="T2" fmla="*/ 303 w 399"/>
                <a:gd name="T3" fmla="*/ 203 h 269"/>
                <a:gd name="T4" fmla="*/ 69 w 399"/>
                <a:gd name="T5" fmla="*/ 84 h 269"/>
                <a:gd name="T6" fmla="*/ 335 w 399"/>
                <a:gd name="T7" fmla="*/ 59 h 269"/>
                <a:gd name="T8" fmla="*/ 362 w 399"/>
                <a:gd name="T9" fmla="*/ 4 h 269"/>
                <a:gd name="T10" fmla="*/ 15 w 399"/>
                <a:gd name="T11" fmla="*/ 62 h 269"/>
                <a:gd name="T12" fmla="*/ 18 w 399"/>
                <a:gd name="T13" fmla="*/ 88 h 269"/>
                <a:gd name="T14" fmla="*/ 21 w 399"/>
                <a:gd name="T15" fmla="*/ 88 h 269"/>
                <a:gd name="T16" fmla="*/ 26 w 399"/>
                <a:gd name="T17" fmla="*/ 114 h 269"/>
                <a:gd name="T18" fmla="*/ 315 w 399"/>
                <a:gd name="T19" fmla="*/ 265 h 269"/>
                <a:gd name="T20" fmla="*/ 347 w 399"/>
                <a:gd name="T21" fmla="*/ 246 h 269"/>
                <a:gd name="T22" fmla="*/ 394 w 399"/>
                <a:gd name="T23" fmla="*/ 36 h 269"/>
                <a:gd name="T24" fmla="*/ 362 w 399"/>
                <a:gd name="T25" fmla="*/ 4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9" h="269">
                  <a:moveTo>
                    <a:pt x="335" y="59"/>
                  </a:moveTo>
                  <a:cubicBezTo>
                    <a:pt x="324" y="107"/>
                    <a:pt x="313" y="155"/>
                    <a:pt x="303" y="203"/>
                  </a:cubicBezTo>
                  <a:cubicBezTo>
                    <a:pt x="221" y="170"/>
                    <a:pt x="147" y="125"/>
                    <a:pt x="69" y="84"/>
                  </a:cubicBezTo>
                  <a:cubicBezTo>
                    <a:pt x="158" y="77"/>
                    <a:pt x="246" y="67"/>
                    <a:pt x="335" y="59"/>
                  </a:cubicBezTo>
                  <a:close/>
                  <a:moveTo>
                    <a:pt x="362" y="4"/>
                  </a:moveTo>
                  <a:cubicBezTo>
                    <a:pt x="246" y="23"/>
                    <a:pt x="130" y="39"/>
                    <a:pt x="15" y="62"/>
                  </a:cubicBezTo>
                  <a:cubicBezTo>
                    <a:pt x="0" y="65"/>
                    <a:pt x="3" y="89"/>
                    <a:pt x="18" y="88"/>
                  </a:cubicBezTo>
                  <a:cubicBezTo>
                    <a:pt x="19" y="88"/>
                    <a:pt x="20" y="88"/>
                    <a:pt x="21" y="88"/>
                  </a:cubicBezTo>
                  <a:cubicBezTo>
                    <a:pt x="16" y="96"/>
                    <a:pt x="16" y="106"/>
                    <a:pt x="26" y="114"/>
                  </a:cubicBezTo>
                  <a:cubicBezTo>
                    <a:pt x="107" y="184"/>
                    <a:pt x="215" y="228"/>
                    <a:pt x="315" y="265"/>
                  </a:cubicBezTo>
                  <a:cubicBezTo>
                    <a:pt x="328" y="269"/>
                    <a:pt x="344" y="259"/>
                    <a:pt x="347" y="246"/>
                  </a:cubicBezTo>
                  <a:cubicBezTo>
                    <a:pt x="363" y="176"/>
                    <a:pt x="378" y="106"/>
                    <a:pt x="394" y="36"/>
                  </a:cubicBezTo>
                  <a:cubicBezTo>
                    <a:pt x="399" y="15"/>
                    <a:pt x="382" y="0"/>
                    <a:pt x="36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84">
              <a:extLst>
                <a:ext uri="{FF2B5EF4-FFF2-40B4-BE49-F238E27FC236}">
                  <a16:creationId xmlns:a16="http://schemas.microsoft.com/office/drawing/2014/main" id="{DBADA67D-4C64-42C5-99B9-2C74BFBC2C22}"/>
                </a:ext>
              </a:extLst>
            </p:cNvPr>
            <p:cNvSpPr>
              <a:spLocks noEditPoints="1"/>
            </p:cNvSpPr>
            <p:nvPr/>
          </p:nvSpPr>
          <p:spPr bwMode="auto">
            <a:xfrm>
              <a:off x="5527676" y="5153025"/>
              <a:ext cx="187325" cy="147638"/>
            </a:xfrm>
            <a:custGeom>
              <a:avLst/>
              <a:gdLst>
                <a:gd name="T0" fmla="*/ 81 w 367"/>
                <a:gd name="T1" fmla="*/ 56 h 288"/>
                <a:gd name="T2" fmla="*/ 181 w 367"/>
                <a:gd name="T3" fmla="*/ 97 h 288"/>
                <a:gd name="T4" fmla="*/ 297 w 367"/>
                <a:gd name="T5" fmla="*/ 151 h 288"/>
                <a:gd name="T6" fmla="*/ 216 w 367"/>
                <a:gd name="T7" fmla="*/ 226 h 288"/>
                <a:gd name="T8" fmla="*/ 81 w 367"/>
                <a:gd name="T9" fmla="*/ 56 h 288"/>
                <a:gd name="T10" fmla="*/ 352 w 367"/>
                <a:gd name="T11" fmla="*/ 124 h 288"/>
                <a:gd name="T12" fmla="*/ 198 w 367"/>
                <a:gd name="T13" fmla="*/ 56 h 288"/>
                <a:gd name="T14" fmla="*/ 59 w 367"/>
                <a:gd name="T15" fmla="*/ 20 h 288"/>
                <a:gd name="T16" fmla="*/ 56 w 367"/>
                <a:gd name="T17" fmla="*/ 21 h 288"/>
                <a:gd name="T18" fmla="*/ 16 w 367"/>
                <a:gd name="T19" fmla="*/ 49 h 288"/>
                <a:gd name="T20" fmla="*/ 198 w 367"/>
                <a:gd name="T21" fmla="*/ 278 h 288"/>
                <a:gd name="T22" fmla="*/ 232 w 367"/>
                <a:gd name="T23" fmla="*/ 278 h 288"/>
                <a:gd name="T24" fmla="*/ 356 w 367"/>
                <a:gd name="T25" fmla="*/ 162 h 288"/>
                <a:gd name="T26" fmla="*/ 352 w 367"/>
                <a:gd name="T27" fmla="*/ 12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7" h="288">
                  <a:moveTo>
                    <a:pt x="81" y="56"/>
                  </a:moveTo>
                  <a:cubicBezTo>
                    <a:pt x="111" y="75"/>
                    <a:pt x="150" y="84"/>
                    <a:pt x="181" y="97"/>
                  </a:cubicBezTo>
                  <a:cubicBezTo>
                    <a:pt x="220" y="114"/>
                    <a:pt x="259" y="132"/>
                    <a:pt x="297" y="151"/>
                  </a:cubicBezTo>
                  <a:cubicBezTo>
                    <a:pt x="270" y="176"/>
                    <a:pt x="243" y="201"/>
                    <a:pt x="216" y="226"/>
                  </a:cubicBezTo>
                  <a:cubicBezTo>
                    <a:pt x="167" y="172"/>
                    <a:pt x="122" y="116"/>
                    <a:pt x="81" y="56"/>
                  </a:cubicBezTo>
                  <a:close/>
                  <a:moveTo>
                    <a:pt x="352" y="124"/>
                  </a:moveTo>
                  <a:cubicBezTo>
                    <a:pt x="301" y="100"/>
                    <a:pt x="250" y="77"/>
                    <a:pt x="198" y="56"/>
                  </a:cubicBezTo>
                  <a:cubicBezTo>
                    <a:pt x="156" y="39"/>
                    <a:pt x="105" y="9"/>
                    <a:pt x="59" y="20"/>
                  </a:cubicBezTo>
                  <a:cubicBezTo>
                    <a:pt x="58" y="20"/>
                    <a:pt x="57" y="21"/>
                    <a:pt x="56" y="21"/>
                  </a:cubicBezTo>
                  <a:cubicBezTo>
                    <a:pt x="38" y="0"/>
                    <a:pt x="0" y="23"/>
                    <a:pt x="16" y="49"/>
                  </a:cubicBezTo>
                  <a:cubicBezTo>
                    <a:pt x="70" y="130"/>
                    <a:pt x="130" y="207"/>
                    <a:pt x="198" y="278"/>
                  </a:cubicBezTo>
                  <a:cubicBezTo>
                    <a:pt x="207" y="288"/>
                    <a:pt x="223" y="287"/>
                    <a:pt x="232" y="278"/>
                  </a:cubicBezTo>
                  <a:cubicBezTo>
                    <a:pt x="274" y="239"/>
                    <a:pt x="315" y="201"/>
                    <a:pt x="356" y="162"/>
                  </a:cubicBezTo>
                  <a:cubicBezTo>
                    <a:pt x="367" y="152"/>
                    <a:pt x="365" y="131"/>
                    <a:pt x="352"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 name="TextBox 6">
            <a:extLst>
              <a:ext uri="{FF2B5EF4-FFF2-40B4-BE49-F238E27FC236}">
                <a16:creationId xmlns:a16="http://schemas.microsoft.com/office/drawing/2014/main" id="{E7059799-C2AB-3B45-B6AA-243163080B44}"/>
              </a:ext>
            </a:extLst>
          </p:cNvPr>
          <p:cNvSpPr txBox="1"/>
          <p:nvPr/>
        </p:nvSpPr>
        <p:spPr>
          <a:xfrm>
            <a:off x="1284569" y="3400649"/>
            <a:ext cx="9461136" cy="1815882"/>
          </a:xfrm>
          <a:prstGeom prst="rect">
            <a:avLst/>
          </a:prstGeom>
          <a:noFill/>
        </p:spPr>
        <p:txBody>
          <a:bodyPr wrap="square" rtlCol="0">
            <a:spAutoFit/>
          </a:bodyPr>
          <a:lstStyle/>
          <a:p>
            <a:pPr algn="ctr"/>
            <a:r>
              <a:rPr lang="en-US" sz="2800" dirty="0">
                <a:solidFill>
                  <a:schemeClr val="tx1">
                    <a:lumMod val="50000"/>
                  </a:schemeClr>
                </a:solidFill>
              </a:rPr>
              <a:t>Public management and agencies  provide their care and services to the state and the citizens of the state. And high managements </a:t>
            </a:r>
            <a:r>
              <a:rPr lang="en-US" sz="2800" dirty="0" smtClean="0">
                <a:solidFill>
                  <a:schemeClr val="tx1">
                    <a:lumMod val="50000"/>
                  </a:schemeClr>
                </a:solidFill>
              </a:rPr>
              <a:t>also </a:t>
            </a:r>
            <a:r>
              <a:rPr lang="en-US" sz="2800" dirty="0">
                <a:solidFill>
                  <a:schemeClr val="tx1">
                    <a:lumMod val="50000"/>
                  </a:schemeClr>
                </a:solidFill>
              </a:rPr>
              <a:t>form the body of government and manage the country's foreign and internal affairs</a:t>
            </a:r>
            <a:r>
              <a:rPr lang="en-US" dirty="0"/>
              <a:t>.</a:t>
            </a:r>
            <a:endParaRPr lang="x-none" dirty="0"/>
          </a:p>
        </p:txBody>
      </p:sp>
      <p:pic>
        <p:nvPicPr>
          <p:cNvPr id="10" name="Picture 9">
            <a:extLst>
              <a:ext uri="{FF2B5EF4-FFF2-40B4-BE49-F238E27FC236}">
                <a16:creationId xmlns:a16="http://schemas.microsoft.com/office/drawing/2014/main" id="{8BF3FF85-B1C5-084F-B576-14B8AEDC60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82256" y="7703"/>
            <a:ext cx="3909744" cy="25269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6431998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1EAC15B8-E25F-4876-BA8A-2085DFE5FBDF}"/>
              </a:ext>
            </a:extLst>
          </p:cNvPr>
          <p:cNvSpPr>
            <a:spLocks noGrp="1"/>
          </p:cNvSpPr>
          <p:nvPr>
            <p:ph type="sldNum" sz="quarter" idx="12"/>
          </p:nvPr>
        </p:nvSpPr>
        <p:spPr/>
        <p:txBody>
          <a:bodyPr/>
          <a:lstStyle/>
          <a:p>
            <a:fld id="{F68327C5-B821-4FE9-A59A-A60D9EB59A9A}" type="slidenum">
              <a:rPr lang="en-US" smtClean="0"/>
              <a:pPr/>
              <a:t>13</a:t>
            </a:fld>
            <a:endParaRPr lang="en-US" dirty="0"/>
          </a:p>
        </p:txBody>
      </p:sp>
      <p:grpSp>
        <p:nvGrpSpPr>
          <p:cNvPr id="22" name="Group 21">
            <a:extLst>
              <a:ext uri="{FF2B5EF4-FFF2-40B4-BE49-F238E27FC236}">
                <a16:creationId xmlns:a16="http://schemas.microsoft.com/office/drawing/2014/main" id="{D93968FF-BAC2-4E0B-974E-DF97394C6D57}"/>
              </a:ext>
            </a:extLst>
          </p:cNvPr>
          <p:cNvGrpSpPr/>
          <p:nvPr/>
        </p:nvGrpSpPr>
        <p:grpSpPr>
          <a:xfrm rot="1830130">
            <a:off x="7205931" y="3782347"/>
            <a:ext cx="1923990" cy="2653523"/>
            <a:chOff x="3230770" y="1494639"/>
            <a:chExt cx="2080023" cy="2963469"/>
          </a:xfrm>
        </p:grpSpPr>
        <p:sp>
          <p:nvSpPr>
            <p:cNvPr id="24" name="Freeform 5">
              <a:extLst>
                <a:ext uri="{FF2B5EF4-FFF2-40B4-BE49-F238E27FC236}">
                  <a16:creationId xmlns:a16="http://schemas.microsoft.com/office/drawing/2014/main" id="{0BFF871F-F4CD-4396-8297-A61796AD85E7}"/>
                </a:ext>
              </a:extLst>
            </p:cNvPr>
            <p:cNvSpPr>
              <a:spLocks/>
            </p:cNvSpPr>
            <p:nvPr/>
          </p:nvSpPr>
          <p:spPr bwMode="auto">
            <a:xfrm flipH="1">
              <a:off x="4117786" y="2719794"/>
              <a:ext cx="544116" cy="351235"/>
            </a:xfrm>
            <a:custGeom>
              <a:avLst/>
              <a:gdLst/>
              <a:ahLst/>
              <a:cxnLst>
                <a:cxn ang="0">
                  <a:pos x="474" y="335"/>
                </a:cxn>
                <a:cxn ang="0">
                  <a:pos x="525" y="323"/>
                </a:cxn>
                <a:cxn ang="0">
                  <a:pos x="512" y="270"/>
                </a:cxn>
                <a:cxn ang="0">
                  <a:pos x="61" y="10"/>
                </a:cxn>
                <a:cxn ang="0">
                  <a:pos x="11" y="22"/>
                </a:cxn>
                <a:cxn ang="0">
                  <a:pos x="23" y="75"/>
                </a:cxn>
                <a:cxn ang="0">
                  <a:pos x="474" y="335"/>
                </a:cxn>
              </a:cxnLst>
              <a:rect l="0" t="0" r="r" b="b"/>
              <a:pathLst>
                <a:path w="535" h="345">
                  <a:moveTo>
                    <a:pt x="474" y="335"/>
                  </a:moveTo>
                  <a:cubicBezTo>
                    <a:pt x="492" y="345"/>
                    <a:pt x="514" y="341"/>
                    <a:pt x="525" y="323"/>
                  </a:cubicBezTo>
                  <a:cubicBezTo>
                    <a:pt x="535" y="305"/>
                    <a:pt x="530" y="281"/>
                    <a:pt x="512" y="270"/>
                  </a:cubicBezTo>
                  <a:cubicBezTo>
                    <a:pt x="61" y="10"/>
                    <a:pt x="61" y="10"/>
                    <a:pt x="61" y="10"/>
                  </a:cubicBezTo>
                  <a:cubicBezTo>
                    <a:pt x="43" y="0"/>
                    <a:pt x="21" y="5"/>
                    <a:pt x="11" y="22"/>
                  </a:cubicBezTo>
                  <a:cubicBezTo>
                    <a:pt x="0" y="40"/>
                    <a:pt x="5" y="64"/>
                    <a:pt x="23" y="75"/>
                  </a:cubicBezTo>
                  <a:lnTo>
                    <a:pt x="474" y="335"/>
                  </a:lnTo>
                  <a:close/>
                </a:path>
              </a:pathLst>
            </a:custGeom>
            <a:solidFill>
              <a:schemeClr val="accent2">
                <a:lumMod val="50000"/>
              </a:schemeClr>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p>
          </p:txBody>
        </p:sp>
        <p:sp>
          <p:nvSpPr>
            <p:cNvPr id="25" name="Freeform 6">
              <a:extLst>
                <a:ext uri="{FF2B5EF4-FFF2-40B4-BE49-F238E27FC236}">
                  <a16:creationId xmlns:a16="http://schemas.microsoft.com/office/drawing/2014/main" id="{BF2156CE-41E8-4B09-A489-1F4870335107}"/>
                </a:ext>
              </a:extLst>
            </p:cNvPr>
            <p:cNvSpPr>
              <a:spLocks/>
            </p:cNvSpPr>
            <p:nvPr/>
          </p:nvSpPr>
          <p:spPr bwMode="auto">
            <a:xfrm flipH="1">
              <a:off x="4174936" y="2817425"/>
              <a:ext cx="544116" cy="351235"/>
            </a:xfrm>
            <a:custGeom>
              <a:avLst/>
              <a:gdLst/>
              <a:ahLst/>
              <a:cxnLst>
                <a:cxn ang="0">
                  <a:pos x="24" y="76"/>
                </a:cxn>
                <a:cxn ang="0">
                  <a:pos x="474" y="336"/>
                </a:cxn>
                <a:cxn ang="0">
                  <a:pos x="525" y="323"/>
                </a:cxn>
                <a:cxn ang="0">
                  <a:pos x="512" y="271"/>
                </a:cxn>
                <a:cxn ang="0">
                  <a:pos x="61" y="11"/>
                </a:cxn>
                <a:cxn ang="0">
                  <a:pos x="11" y="23"/>
                </a:cxn>
                <a:cxn ang="0">
                  <a:pos x="24" y="76"/>
                </a:cxn>
              </a:cxnLst>
              <a:rect l="0" t="0" r="r" b="b"/>
              <a:pathLst>
                <a:path w="535" h="346">
                  <a:moveTo>
                    <a:pt x="24" y="76"/>
                  </a:moveTo>
                  <a:cubicBezTo>
                    <a:pt x="474" y="336"/>
                    <a:pt x="474" y="336"/>
                    <a:pt x="474" y="336"/>
                  </a:cubicBezTo>
                  <a:cubicBezTo>
                    <a:pt x="492" y="346"/>
                    <a:pt x="514" y="341"/>
                    <a:pt x="525" y="323"/>
                  </a:cubicBezTo>
                  <a:cubicBezTo>
                    <a:pt x="535" y="306"/>
                    <a:pt x="530" y="281"/>
                    <a:pt x="512" y="271"/>
                  </a:cubicBezTo>
                  <a:cubicBezTo>
                    <a:pt x="61" y="11"/>
                    <a:pt x="61" y="11"/>
                    <a:pt x="61" y="11"/>
                  </a:cubicBezTo>
                  <a:cubicBezTo>
                    <a:pt x="43" y="0"/>
                    <a:pt x="21" y="5"/>
                    <a:pt x="11" y="23"/>
                  </a:cubicBezTo>
                  <a:cubicBezTo>
                    <a:pt x="0" y="41"/>
                    <a:pt x="6" y="65"/>
                    <a:pt x="24" y="76"/>
                  </a:cubicBezTo>
                  <a:close/>
                </a:path>
              </a:pathLst>
            </a:custGeom>
            <a:solidFill>
              <a:schemeClr val="accent2">
                <a:lumMod val="50000"/>
              </a:schemeClr>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p>
          </p:txBody>
        </p:sp>
        <p:sp>
          <p:nvSpPr>
            <p:cNvPr id="26" name="Freeform 7">
              <a:extLst>
                <a:ext uri="{FF2B5EF4-FFF2-40B4-BE49-F238E27FC236}">
                  <a16:creationId xmlns:a16="http://schemas.microsoft.com/office/drawing/2014/main" id="{19825E34-DDDF-4AE8-8180-D2A926F082E0}"/>
                </a:ext>
              </a:extLst>
            </p:cNvPr>
            <p:cNvSpPr>
              <a:spLocks noEditPoints="1"/>
            </p:cNvSpPr>
            <p:nvPr/>
          </p:nvSpPr>
          <p:spPr bwMode="auto">
            <a:xfrm flipH="1">
              <a:off x="4222561" y="2916247"/>
              <a:ext cx="1088232" cy="1541861"/>
            </a:xfrm>
            <a:custGeom>
              <a:avLst/>
              <a:gdLst/>
              <a:ahLst/>
              <a:cxnLst>
                <a:cxn ang="0">
                  <a:pos x="1068" y="298"/>
                </a:cxn>
                <a:cxn ang="0">
                  <a:pos x="1058" y="284"/>
                </a:cxn>
                <a:cxn ang="0">
                  <a:pos x="1038" y="271"/>
                </a:cxn>
                <a:cxn ang="0">
                  <a:pos x="587" y="11"/>
                </a:cxn>
                <a:cxn ang="0">
                  <a:pos x="567" y="3"/>
                </a:cxn>
                <a:cxn ang="0">
                  <a:pos x="536" y="17"/>
                </a:cxn>
                <a:cxn ang="0">
                  <a:pos x="24" y="903"/>
                </a:cxn>
                <a:cxn ang="0">
                  <a:pos x="24" y="903"/>
                </a:cxn>
                <a:cxn ang="0">
                  <a:pos x="1" y="1456"/>
                </a:cxn>
                <a:cxn ang="0">
                  <a:pos x="29" y="1507"/>
                </a:cxn>
                <a:cxn ang="0">
                  <a:pos x="87" y="1506"/>
                </a:cxn>
                <a:cxn ang="0">
                  <a:pos x="554" y="1209"/>
                </a:cxn>
                <a:cxn ang="0">
                  <a:pos x="554" y="1209"/>
                </a:cxn>
                <a:cxn ang="0">
                  <a:pos x="1066" y="323"/>
                </a:cxn>
                <a:cxn ang="0">
                  <a:pos x="1069" y="304"/>
                </a:cxn>
                <a:cxn ang="0">
                  <a:pos x="1068" y="298"/>
                </a:cxn>
                <a:cxn ang="0">
                  <a:pos x="509" y="1167"/>
                </a:cxn>
                <a:cxn ang="0">
                  <a:pos x="509" y="1167"/>
                </a:cxn>
                <a:cxn ang="0">
                  <a:pos x="195" y="1367"/>
                </a:cxn>
                <a:cxn ang="0">
                  <a:pos x="194" y="1366"/>
                </a:cxn>
                <a:cxn ang="0">
                  <a:pos x="142" y="1310"/>
                </a:cxn>
                <a:cxn ang="0">
                  <a:pos x="68" y="1289"/>
                </a:cxn>
                <a:cxn ang="0">
                  <a:pos x="68" y="1289"/>
                </a:cxn>
                <a:cxn ang="0">
                  <a:pos x="83" y="921"/>
                </a:cxn>
                <a:cxn ang="0">
                  <a:pos x="83" y="921"/>
                </a:cxn>
                <a:cxn ang="0">
                  <a:pos x="87" y="914"/>
                </a:cxn>
                <a:cxn ang="0">
                  <a:pos x="87" y="914"/>
                </a:cxn>
                <a:cxn ang="0">
                  <a:pos x="229" y="896"/>
                </a:cxn>
                <a:cxn ang="0">
                  <a:pos x="237" y="898"/>
                </a:cxn>
                <a:cxn ang="0">
                  <a:pos x="241" y="905"/>
                </a:cxn>
                <a:cxn ang="0">
                  <a:pos x="255" y="1023"/>
                </a:cxn>
                <a:cxn ang="0">
                  <a:pos x="281" y="1063"/>
                </a:cxn>
                <a:cxn ang="0">
                  <a:pos x="281" y="1063"/>
                </a:cxn>
                <a:cxn ang="0">
                  <a:pos x="328" y="1067"/>
                </a:cxn>
                <a:cxn ang="0">
                  <a:pos x="446" y="1021"/>
                </a:cxn>
                <a:cxn ang="0">
                  <a:pos x="457" y="1025"/>
                </a:cxn>
                <a:cxn ang="0">
                  <a:pos x="513" y="1161"/>
                </a:cxn>
                <a:cxn ang="0">
                  <a:pos x="513" y="1161"/>
                </a:cxn>
                <a:cxn ang="0">
                  <a:pos x="509" y="1167"/>
                </a:cxn>
                <a:cxn ang="0">
                  <a:pos x="538" y="1117"/>
                </a:cxn>
                <a:cxn ang="0">
                  <a:pos x="538" y="1117"/>
                </a:cxn>
                <a:cxn ang="0">
                  <a:pos x="494" y="1010"/>
                </a:cxn>
                <a:cxn ang="0">
                  <a:pos x="432" y="984"/>
                </a:cxn>
                <a:cxn ang="0">
                  <a:pos x="314" y="1030"/>
                </a:cxn>
                <a:cxn ang="0">
                  <a:pos x="301" y="1029"/>
                </a:cxn>
                <a:cxn ang="0">
                  <a:pos x="294" y="1018"/>
                </a:cxn>
                <a:cxn ang="0">
                  <a:pos x="280" y="901"/>
                </a:cxn>
                <a:cxn ang="0">
                  <a:pos x="267" y="872"/>
                </a:cxn>
                <a:cxn ang="0">
                  <a:pos x="224" y="856"/>
                </a:cxn>
                <a:cxn ang="0">
                  <a:pos x="113" y="871"/>
                </a:cxn>
                <a:cxn ang="0">
                  <a:pos x="112" y="870"/>
                </a:cxn>
                <a:cxn ang="0">
                  <a:pos x="566" y="85"/>
                </a:cxn>
                <a:cxn ang="0">
                  <a:pos x="566" y="85"/>
                </a:cxn>
                <a:cxn ang="0">
                  <a:pos x="992" y="331"/>
                </a:cxn>
                <a:cxn ang="0">
                  <a:pos x="992" y="331"/>
                </a:cxn>
                <a:cxn ang="0">
                  <a:pos x="538" y="1117"/>
                </a:cxn>
              </a:cxnLst>
              <a:rect l="0" t="0" r="r" b="b"/>
              <a:pathLst>
                <a:path w="1070" h="1517">
                  <a:moveTo>
                    <a:pt x="1068" y="298"/>
                  </a:moveTo>
                  <a:cubicBezTo>
                    <a:pt x="1066" y="293"/>
                    <a:pt x="1063" y="288"/>
                    <a:pt x="1058" y="284"/>
                  </a:cubicBezTo>
                  <a:cubicBezTo>
                    <a:pt x="1053" y="280"/>
                    <a:pt x="1046" y="275"/>
                    <a:pt x="1038" y="271"/>
                  </a:cubicBezTo>
                  <a:cubicBezTo>
                    <a:pt x="587" y="11"/>
                    <a:pt x="587" y="11"/>
                    <a:pt x="587" y="11"/>
                  </a:cubicBezTo>
                  <a:cubicBezTo>
                    <a:pt x="580" y="6"/>
                    <a:pt x="573" y="4"/>
                    <a:pt x="567" y="3"/>
                  </a:cubicBezTo>
                  <a:cubicBezTo>
                    <a:pt x="555" y="0"/>
                    <a:pt x="542" y="6"/>
                    <a:pt x="536" y="17"/>
                  </a:cubicBezTo>
                  <a:cubicBezTo>
                    <a:pt x="24" y="903"/>
                    <a:pt x="24" y="903"/>
                    <a:pt x="24" y="903"/>
                  </a:cubicBezTo>
                  <a:cubicBezTo>
                    <a:pt x="24" y="903"/>
                    <a:pt x="24" y="903"/>
                    <a:pt x="24" y="903"/>
                  </a:cubicBezTo>
                  <a:cubicBezTo>
                    <a:pt x="1" y="1456"/>
                    <a:pt x="1" y="1456"/>
                    <a:pt x="1" y="1456"/>
                  </a:cubicBezTo>
                  <a:cubicBezTo>
                    <a:pt x="0" y="1477"/>
                    <a:pt x="11" y="1496"/>
                    <a:pt x="29" y="1507"/>
                  </a:cubicBezTo>
                  <a:cubicBezTo>
                    <a:pt x="47" y="1517"/>
                    <a:pt x="70" y="1517"/>
                    <a:pt x="87" y="1506"/>
                  </a:cubicBezTo>
                  <a:cubicBezTo>
                    <a:pt x="554" y="1209"/>
                    <a:pt x="554" y="1209"/>
                    <a:pt x="554" y="1209"/>
                  </a:cubicBezTo>
                  <a:cubicBezTo>
                    <a:pt x="554" y="1209"/>
                    <a:pt x="554" y="1209"/>
                    <a:pt x="554" y="1209"/>
                  </a:cubicBezTo>
                  <a:cubicBezTo>
                    <a:pt x="1066" y="323"/>
                    <a:pt x="1066" y="323"/>
                    <a:pt x="1066" y="323"/>
                  </a:cubicBezTo>
                  <a:cubicBezTo>
                    <a:pt x="1069" y="317"/>
                    <a:pt x="1070" y="311"/>
                    <a:pt x="1069" y="304"/>
                  </a:cubicBezTo>
                  <a:cubicBezTo>
                    <a:pt x="1069" y="302"/>
                    <a:pt x="1069" y="300"/>
                    <a:pt x="1068" y="298"/>
                  </a:cubicBezTo>
                  <a:close/>
                  <a:moveTo>
                    <a:pt x="509" y="1167"/>
                  </a:moveTo>
                  <a:cubicBezTo>
                    <a:pt x="509" y="1167"/>
                    <a:pt x="509" y="1167"/>
                    <a:pt x="509" y="1167"/>
                  </a:cubicBezTo>
                  <a:cubicBezTo>
                    <a:pt x="195" y="1367"/>
                    <a:pt x="195" y="1367"/>
                    <a:pt x="195" y="1367"/>
                  </a:cubicBezTo>
                  <a:cubicBezTo>
                    <a:pt x="194" y="1366"/>
                    <a:pt x="194" y="1366"/>
                    <a:pt x="194" y="1366"/>
                  </a:cubicBezTo>
                  <a:cubicBezTo>
                    <a:pt x="179" y="1342"/>
                    <a:pt x="158" y="1320"/>
                    <a:pt x="142" y="1310"/>
                  </a:cubicBezTo>
                  <a:cubicBezTo>
                    <a:pt x="124" y="1300"/>
                    <a:pt x="95" y="1292"/>
                    <a:pt x="68" y="1289"/>
                  </a:cubicBezTo>
                  <a:cubicBezTo>
                    <a:pt x="68" y="1289"/>
                    <a:pt x="68" y="1289"/>
                    <a:pt x="68" y="1289"/>
                  </a:cubicBezTo>
                  <a:cubicBezTo>
                    <a:pt x="83" y="921"/>
                    <a:pt x="83" y="921"/>
                    <a:pt x="83" y="921"/>
                  </a:cubicBezTo>
                  <a:cubicBezTo>
                    <a:pt x="83" y="921"/>
                    <a:pt x="83" y="921"/>
                    <a:pt x="83" y="921"/>
                  </a:cubicBezTo>
                  <a:cubicBezTo>
                    <a:pt x="87" y="914"/>
                    <a:pt x="87" y="914"/>
                    <a:pt x="87" y="914"/>
                  </a:cubicBezTo>
                  <a:cubicBezTo>
                    <a:pt x="87" y="914"/>
                    <a:pt x="87" y="914"/>
                    <a:pt x="87" y="914"/>
                  </a:cubicBezTo>
                  <a:cubicBezTo>
                    <a:pt x="229" y="896"/>
                    <a:pt x="229" y="896"/>
                    <a:pt x="229" y="896"/>
                  </a:cubicBezTo>
                  <a:cubicBezTo>
                    <a:pt x="233" y="896"/>
                    <a:pt x="235" y="897"/>
                    <a:pt x="237" y="898"/>
                  </a:cubicBezTo>
                  <a:cubicBezTo>
                    <a:pt x="238" y="899"/>
                    <a:pt x="240" y="901"/>
                    <a:pt x="241" y="905"/>
                  </a:cubicBezTo>
                  <a:cubicBezTo>
                    <a:pt x="255" y="1023"/>
                    <a:pt x="255" y="1023"/>
                    <a:pt x="255" y="1023"/>
                  </a:cubicBezTo>
                  <a:cubicBezTo>
                    <a:pt x="257" y="1040"/>
                    <a:pt x="266" y="1054"/>
                    <a:pt x="281" y="1063"/>
                  </a:cubicBezTo>
                  <a:cubicBezTo>
                    <a:pt x="281" y="1063"/>
                    <a:pt x="281" y="1063"/>
                    <a:pt x="281" y="1063"/>
                  </a:cubicBezTo>
                  <a:cubicBezTo>
                    <a:pt x="296" y="1072"/>
                    <a:pt x="313" y="1073"/>
                    <a:pt x="328" y="1067"/>
                  </a:cubicBezTo>
                  <a:cubicBezTo>
                    <a:pt x="446" y="1021"/>
                    <a:pt x="446" y="1021"/>
                    <a:pt x="446" y="1021"/>
                  </a:cubicBezTo>
                  <a:cubicBezTo>
                    <a:pt x="450" y="1019"/>
                    <a:pt x="455" y="1021"/>
                    <a:pt x="457" y="1025"/>
                  </a:cubicBezTo>
                  <a:cubicBezTo>
                    <a:pt x="513" y="1161"/>
                    <a:pt x="513" y="1161"/>
                    <a:pt x="513" y="1161"/>
                  </a:cubicBezTo>
                  <a:cubicBezTo>
                    <a:pt x="513" y="1161"/>
                    <a:pt x="513" y="1161"/>
                    <a:pt x="513" y="1161"/>
                  </a:cubicBezTo>
                  <a:lnTo>
                    <a:pt x="509" y="1167"/>
                  </a:lnTo>
                  <a:close/>
                  <a:moveTo>
                    <a:pt x="538" y="1117"/>
                  </a:moveTo>
                  <a:cubicBezTo>
                    <a:pt x="538" y="1117"/>
                    <a:pt x="538" y="1117"/>
                    <a:pt x="538" y="1117"/>
                  </a:cubicBezTo>
                  <a:cubicBezTo>
                    <a:pt x="494" y="1010"/>
                    <a:pt x="494" y="1010"/>
                    <a:pt x="494" y="1010"/>
                  </a:cubicBezTo>
                  <a:cubicBezTo>
                    <a:pt x="484" y="986"/>
                    <a:pt x="456" y="974"/>
                    <a:pt x="432" y="984"/>
                  </a:cubicBezTo>
                  <a:cubicBezTo>
                    <a:pt x="314" y="1030"/>
                    <a:pt x="314" y="1030"/>
                    <a:pt x="314" y="1030"/>
                  </a:cubicBezTo>
                  <a:cubicBezTo>
                    <a:pt x="308" y="1032"/>
                    <a:pt x="303" y="1030"/>
                    <a:pt x="301" y="1029"/>
                  </a:cubicBezTo>
                  <a:cubicBezTo>
                    <a:pt x="299" y="1027"/>
                    <a:pt x="295" y="1024"/>
                    <a:pt x="294" y="1018"/>
                  </a:cubicBezTo>
                  <a:cubicBezTo>
                    <a:pt x="280" y="901"/>
                    <a:pt x="280" y="901"/>
                    <a:pt x="280" y="901"/>
                  </a:cubicBezTo>
                  <a:cubicBezTo>
                    <a:pt x="279" y="891"/>
                    <a:pt x="275" y="880"/>
                    <a:pt x="267" y="872"/>
                  </a:cubicBezTo>
                  <a:cubicBezTo>
                    <a:pt x="256" y="860"/>
                    <a:pt x="240" y="854"/>
                    <a:pt x="224" y="856"/>
                  </a:cubicBezTo>
                  <a:cubicBezTo>
                    <a:pt x="113" y="871"/>
                    <a:pt x="113" y="871"/>
                    <a:pt x="113" y="871"/>
                  </a:cubicBezTo>
                  <a:cubicBezTo>
                    <a:pt x="112" y="871"/>
                    <a:pt x="112" y="871"/>
                    <a:pt x="112" y="870"/>
                  </a:cubicBezTo>
                  <a:cubicBezTo>
                    <a:pt x="566" y="85"/>
                    <a:pt x="566" y="85"/>
                    <a:pt x="566" y="85"/>
                  </a:cubicBezTo>
                  <a:cubicBezTo>
                    <a:pt x="566" y="85"/>
                    <a:pt x="566" y="85"/>
                    <a:pt x="566" y="85"/>
                  </a:cubicBezTo>
                  <a:cubicBezTo>
                    <a:pt x="992" y="331"/>
                    <a:pt x="992" y="331"/>
                    <a:pt x="992" y="331"/>
                  </a:cubicBezTo>
                  <a:cubicBezTo>
                    <a:pt x="992" y="331"/>
                    <a:pt x="992" y="331"/>
                    <a:pt x="992" y="331"/>
                  </a:cubicBezTo>
                  <a:lnTo>
                    <a:pt x="538" y="1117"/>
                  </a:lnTo>
                  <a:close/>
                </a:path>
              </a:pathLst>
            </a:custGeom>
            <a:solidFill>
              <a:schemeClr val="accent2"/>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p>
          </p:txBody>
        </p:sp>
        <p:sp>
          <p:nvSpPr>
            <p:cNvPr id="27" name="Freeform 8">
              <a:extLst>
                <a:ext uri="{FF2B5EF4-FFF2-40B4-BE49-F238E27FC236}">
                  <a16:creationId xmlns:a16="http://schemas.microsoft.com/office/drawing/2014/main" id="{F4243583-78D1-47C4-BA74-B1A22648B88C}"/>
                </a:ext>
              </a:extLst>
            </p:cNvPr>
            <p:cNvSpPr>
              <a:spLocks/>
            </p:cNvSpPr>
            <p:nvPr/>
          </p:nvSpPr>
          <p:spPr bwMode="auto">
            <a:xfrm flipH="1">
              <a:off x="3230770" y="2056615"/>
              <a:ext cx="192881" cy="104775"/>
            </a:xfrm>
            <a:custGeom>
              <a:avLst/>
              <a:gdLst/>
              <a:ahLst/>
              <a:cxnLst>
                <a:cxn ang="0">
                  <a:pos x="33" y="33"/>
                </a:cxn>
                <a:cxn ang="0">
                  <a:pos x="5" y="76"/>
                </a:cxn>
                <a:cxn ang="0">
                  <a:pos x="51" y="99"/>
                </a:cxn>
                <a:cxn ang="0">
                  <a:pos x="155" y="71"/>
                </a:cxn>
                <a:cxn ang="0">
                  <a:pos x="184" y="28"/>
                </a:cxn>
                <a:cxn ang="0">
                  <a:pos x="138" y="5"/>
                </a:cxn>
                <a:cxn ang="0">
                  <a:pos x="33" y="33"/>
                </a:cxn>
              </a:cxnLst>
              <a:rect l="0" t="0" r="r" b="b"/>
              <a:pathLst>
                <a:path w="189" h="104">
                  <a:moveTo>
                    <a:pt x="33" y="33"/>
                  </a:moveTo>
                  <a:cubicBezTo>
                    <a:pt x="13" y="39"/>
                    <a:pt x="0" y="58"/>
                    <a:pt x="5" y="76"/>
                  </a:cubicBezTo>
                  <a:cubicBezTo>
                    <a:pt x="10" y="94"/>
                    <a:pt x="31" y="104"/>
                    <a:pt x="51" y="99"/>
                  </a:cubicBezTo>
                  <a:cubicBezTo>
                    <a:pt x="155" y="71"/>
                    <a:pt x="155" y="71"/>
                    <a:pt x="155" y="71"/>
                  </a:cubicBezTo>
                  <a:cubicBezTo>
                    <a:pt x="176" y="65"/>
                    <a:pt x="189" y="46"/>
                    <a:pt x="184" y="28"/>
                  </a:cubicBezTo>
                  <a:cubicBezTo>
                    <a:pt x="179" y="10"/>
                    <a:pt x="158" y="0"/>
                    <a:pt x="138" y="5"/>
                  </a:cubicBezTo>
                  <a:lnTo>
                    <a:pt x="33" y="33"/>
                  </a:lnTo>
                  <a:close/>
                </a:path>
              </a:pathLst>
            </a:custGeom>
            <a:solidFill>
              <a:schemeClr val="accent4"/>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p>
          </p:txBody>
        </p:sp>
        <p:sp>
          <p:nvSpPr>
            <p:cNvPr id="28" name="Freeform 9">
              <a:extLst>
                <a:ext uri="{FF2B5EF4-FFF2-40B4-BE49-F238E27FC236}">
                  <a16:creationId xmlns:a16="http://schemas.microsoft.com/office/drawing/2014/main" id="{C792EC36-3DAC-4AF5-A1C6-9A5E92B7CBEA}"/>
                </a:ext>
              </a:extLst>
            </p:cNvPr>
            <p:cNvSpPr>
              <a:spLocks/>
            </p:cNvSpPr>
            <p:nvPr/>
          </p:nvSpPr>
          <p:spPr bwMode="auto">
            <a:xfrm flipH="1">
              <a:off x="4173746" y="1494639"/>
              <a:ext cx="105966" cy="191691"/>
            </a:xfrm>
            <a:custGeom>
              <a:avLst/>
              <a:gdLst/>
              <a:ahLst/>
              <a:cxnLst>
                <a:cxn ang="0">
                  <a:pos x="99" y="138"/>
                </a:cxn>
                <a:cxn ang="0">
                  <a:pos x="76" y="184"/>
                </a:cxn>
                <a:cxn ang="0">
                  <a:pos x="33" y="155"/>
                </a:cxn>
                <a:cxn ang="0">
                  <a:pos x="5" y="51"/>
                </a:cxn>
                <a:cxn ang="0">
                  <a:pos x="28" y="5"/>
                </a:cxn>
                <a:cxn ang="0">
                  <a:pos x="71" y="33"/>
                </a:cxn>
                <a:cxn ang="0">
                  <a:pos x="99" y="138"/>
                </a:cxn>
              </a:cxnLst>
              <a:rect l="0" t="0" r="r" b="b"/>
              <a:pathLst>
                <a:path w="104" h="189">
                  <a:moveTo>
                    <a:pt x="99" y="138"/>
                  </a:moveTo>
                  <a:cubicBezTo>
                    <a:pt x="104" y="158"/>
                    <a:pt x="94" y="179"/>
                    <a:pt x="76" y="184"/>
                  </a:cubicBezTo>
                  <a:cubicBezTo>
                    <a:pt x="58" y="189"/>
                    <a:pt x="39" y="176"/>
                    <a:pt x="33" y="155"/>
                  </a:cubicBezTo>
                  <a:cubicBezTo>
                    <a:pt x="5" y="51"/>
                    <a:pt x="5" y="51"/>
                    <a:pt x="5" y="51"/>
                  </a:cubicBezTo>
                  <a:cubicBezTo>
                    <a:pt x="0" y="31"/>
                    <a:pt x="10" y="10"/>
                    <a:pt x="28" y="5"/>
                  </a:cubicBezTo>
                  <a:cubicBezTo>
                    <a:pt x="46" y="0"/>
                    <a:pt x="65" y="13"/>
                    <a:pt x="71" y="33"/>
                  </a:cubicBezTo>
                  <a:lnTo>
                    <a:pt x="99" y="138"/>
                  </a:lnTo>
                  <a:close/>
                </a:path>
              </a:pathLst>
            </a:custGeom>
            <a:solidFill>
              <a:schemeClr val="accent4"/>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p>
          </p:txBody>
        </p:sp>
        <p:sp>
          <p:nvSpPr>
            <p:cNvPr id="29" name="Freeform 10">
              <a:extLst>
                <a:ext uri="{FF2B5EF4-FFF2-40B4-BE49-F238E27FC236}">
                  <a16:creationId xmlns:a16="http://schemas.microsoft.com/office/drawing/2014/main" id="{52B1D5CE-861A-4539-A20B-09C1A4D0F50C}"/>
                </a:ext>
              </a:extLst>
            </p:cNvPr>
            <p:cNvSpPr>
              <a:spLocks/>
            </p:cNvSpPr>
            <p:nvPr/>
          </p:nvSpPr>
          <p:spPr bwMode="auto">
            <a:xfrm flipH="1">
              <a:off x="3811795" y="2897197"/>
              <a:ext cx="105966" cy="191691"/>
            </a:xfrm>
            <a:custGeom>
              <a:avLst/>
              <a:gdLst/>
              <a:ahLst/>
              <a:cxnLst>
                <a:cxn ang="0">
                  <a:pos x="5" y="51"/>
                </a:cxn>
                <a:cxn ang="0">
                  <a:pos x="28" y="5"/>
                </a:cxn>
                <a:cxn ang="0">
                  <a:pos x="71" y="33"/>
                </a:cxn>
                <a:cxn ang="0">
                  <a:pos x="99" y="137"/>
                </a:cxn>
                <a:cxn ang="0">
                  <a:pos x="76" y="183"/>
                </a:cxn>
                <a:cxn ang="0">
                  <a:pos x="33" y="155"/>
                </a:cxn>
                <a:cxn ang="0">
                  <a:pos x="5" y="51"/>
                </a:cxn>
              </a:cxnLst>
              <a:rect l="0" t="0" r="r" b="b"/>
              <a:pathLst>
                <a:path w="104" h="188">
                  <a:moveTo>
                    <a:pt x="5" y="51"/>
                  </a:moveTo>
                  <a:cubicBezTo>
                    <a:pt x="0" y="30"/>
                    <a:pt x="10" y="10"/>
                    <a:pt x="28" y="5"/>
                  </a:cubicBezTo>
                  <a:cubicBezTo>
                    <a:pt x="46" y="0"/>
                    <a:pt x="65" y="13"/>
                    <a:pt x="71" y="33"/>
                  </a:cubicBezTo>
                  <a:cubicBezTo>
                    <a:pt x="99" y="137"/>
                    <a:pt x="99" y="137"/>
                    <a:pt x="99" y="137"/>
                  </a:cubicBezTo>
                  <a:cubicBezTo>
                    <a:pt x="104" y="158"/>
                    <a:pt x="94" y="179"/>
                    <a:pt x="76" y="183"/>
                  </a:cubicBezTo>
                  <a:cubicBezTo>
                    <a:pt x="58" y="188"/>
                    <a:pt x="39" y="175"/>
                    <a:pt x="33" y="155"/>
                  </a:cubicBezTo>
                  <a:lnTo>
                    <a:pt x="5" y="51"/>
                  </a:lnTo>
                  <a:close/>
                </a:path>
              </a:pathLst>
            </a:custGeom>
            <a:solidFill>
              <a:schemeClr val="accent4"/>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p>
          </p:txBody>
        </p:sp>
        <p:sp>
          <p:nvSpPr>
            <p:cNvPr id="30" name="Freeform 11">
              <a:extLst>
                <a:ext uri="{FF2B5EF4-FFF2-40B4-BE49-F238E27FC236}">
                  <a16:creationId xmlns:a16="http://schemas.microsoft.com/office/drawing/2014/main" id="{1EE83885-F8B3-4DEA-A276-8577308E0BC4}"/>
                </a:ext>
              </a:extLst>
            </p:cNvPr>
            <p:cNvSpPr>
              <a:spLocks/>
            </p:cNvSpPr>
            <p:nvPr/>
          </p:nvSpPr>
          <p:spPr bwMode="auto">
            <a:xfrm flipH="1">
              <a:off x="4632137" y="2441188"/>
              <a:ext cx="192881" cy="107156"/>
            </a:xfrm>
            <a:custGeom>
              <a:avLst/>
              <a:gdLst/>
              <a:ahLst/>
              <a:cxnLst>
                <a:cxn ang="0">
                  <a:pos x="155" y="72"/>
                </a:cxn>
                <a:cxn ang="0">
                  <a:pos x="184" y="29"/>
                </a:cxn>
                <a:cxn ang="0">
                  <a:pos x="138" y="6"/>
                </a:cxn>
                <a:cxn ang="0">
                  <a:pos x="34" y="34"/>
                </a:cxn>
                <a:cxn ang="0">
                  <a:pos x="5" y="77"/>
                </a:cxn>
                <a:cxn ang="0">
                  <a:pos x="51" y="99"/>
                </a:cxn>
                <a:cxn ang="0">
                  <a:pos x="155" y="72"/>
                </a:cxn>
              </a:cxnLst>
              <a:rect l="0" t="0" r="r" b="b"/>
              <a:pathLst>
                <a:path w="189" h="105">
                  <a:moveTo>
                    <a:pt x="155" y="72"/>
                  </a:moveTo>
                  <a:cubicBezTo>
                    <a:pt x="176" y="66"/>
                    <a:pt x="189" y="47"/>
                    <a:pt x="184" y="29"/>
                  </a:cubicBezTo>
                  <a:cubicBezTo>
                    <a:pt x="179" y="11"/>
                    <a:pt x="158" y="0"/>
                    <a:pt x="138" y="6"/>
                  </a:cubicBezTo>
                  <a:cubicBezTo>
                    <a:pt x="34" y="34"/>
                    <a:pt x="34" y="34"/>
                    <a:pt x="34" y="34"/>
                  </a:cubicBezTo>
                  <a:cubicBezTo>
                    <a:pt x="13" y="39"/>
                    <a:pt x="0" y="59"/>
                    <a:pt x="5" y="77"/>
                  </a:cubicBezTo>
                  <a:cubicBezTo>
                    <a:pt x="10" y="95"/>
                    <a:pt x="31" y="105"/>
                    <a:pt x="51" y="99"/>
                  </a:cubicBezTo>
                  <a:lnTo>
                    <a:pt x="155" y="72"/>
                  </a:lnTo>
                  <a:close/>
                </a:path>
              </a:pathLst>
            </a:custGeom>
            <a:solidFill>
              <a:schemeClr val="accent4"/>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p>
          </p:txBody>
        </p:sp>
        <p:sp>
          <p:nvSpPr>
            <p:cNvPr id="31" name="Freeform 12">
              <a:extLst>
                <a:ext uri="{FF2B5EF4-FFF2-40B4-BE49-F238E27FC236}">
                  <a16:creationId xmlns:a16="http://schemas.microsoft.com/office/drawing/2014/main" id="{56C08EDF-C047-4582-90B5-962A3C2DBA2F}"/>
                </a:ext>
              </a:extLst>
            </p:cNvPr>
            <p:cNvSpPr>
              <a:spLocks/>
            </p:cNvSpPr>
            <p:nvPr/>
          </p:nvSpPr>
          <p:spPr bwMode="auto">
            <a:xfrm flipH="1">
              <a:off x="3585577" y="1555361"/>
              <a:ext cx="136922" cy="182166"/>
            </a:xfrm>
            <a:custGeom>
              <a:avLst/>
              <a:gdLst/>
              <a:ahLst/>
              <a:cxnLst>
                <a:cxn ang="0">
                  <a:pos x="10" y="119"/>
                </a:cxn>
                <a:cxn ang="0">
                  <a:pos x="21" y="170"/>
                </a:cxn>
                <a:cxn ang="0">
                  <a:pos x="69" y="153"/>
                </a:cxn>
                <a:cxn ang="0">
                  <a:pos x="123" y="60"/>
                </a:cxn>
                <a:cxn ang="0">
                  <a:pos x="113" y="9"/>
                </a:cxn>
                <a:cxn ang="0">
                  <a:pos x="64" y="26"/>
                </a:cxn>
                <a:cxn ang="0">
                  <a:pos x="10" y="119"/>
                </a:cxn>
              </a:cxnLst>
              <a:rect l="0" t="0" r="r" b="b"/>
              <a:pathLst>
                <a:path w="134" h="179">
                  <a:moveTo>
                    <a:pt x="10" y="119"/>
                  </a:moveTo>
                  <a:cubicBezTo>
                    <a:pt x="0" y="138"/>
                    <a:pt x="4" y="160"/>
                    <a:pt x="21" y="170"/>
                  </a:cubicBezTo>
                  <a:cubicBezTo>
                    <a:pt x="37" y="179"/>
                    <a:pt x="59" y="171"/>
                    <a:pt x="69" y="153"/>
                  </a:cubicBezTo>
                  <a:cubicBezTo>
                    <a:pt x="123" y="60"/>
                    <a:pt x="123" y="60"/>
                    <a:pt x="123" y="60"/>
                  </a:cubicBezTo>
                  <a:cubicBezTo>
                    <a:pt x="134" y="41"/>
                    <a:pt x="129" y="19"/>
                    <a:pt x="113" y="9"/>
                  </a:cubicBezTo>
                  <a:cubicBezTo>
                    <a:pt x="97" y="0"/>
                    <a:pt x="75" y="7"/>
                    <a:pt x="64" y="26"/>
                  </a:cubicBezTo>
                  <a:lnTo>
                    <a:pt x="10" y="119"/>
                  </a:lnTo>
                  <a:close/>
                </a:path>
              </a:pathLst>
            </a:custGeom>
            <a:solidFill>
              <a:schemeClr val="accent4"/>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p>
          </p:txBody>
        </p:sp>
        <p:sp>
          <p:nvSpPr>
            <p:cNvPr id="36" name="Freeform 13">
              <a:extLst>
                <a:ext uri="{FF2B5EF4-FFF2-40B4-BE49-F238E27FC236}">
                  <a16:creationId xmlns:a16="http://schemas.microsoft.com/office/drawing/2014/main" id="{66B8E271-0096-4C13-B516-FB09B726E873}"/>
                </a:ext>
              </a:extLst>
            </p:cNvPr>
            <p:cNvSpPr>
              <a:spLocks/>
            </p:cNvSpPr>
            <p:nvPr/>
          </p:nvSpPr>
          <p:spPr bwMode="auto">
            <a:xfrm flipH="1">
              <a:off x="4578558" y="1914931"/>
              <a:ext cx="182166" cy="135731"/>
            </a:xfrm>
            <a:custGeom>
              <a:avLst/>
              <a:gdLst/>
              <a:ahLst/>
              <a:cxnLst>
                <a:cxn ang="0">
                  <a:pos x="59" y="11"/>
                </a:cxn>
                <a:cxn ang="0">
                  <a:pos x="9" y="21"/>
                </a:cxn>
                <a:cxn ang="0">
                  <a:pos x="25" y="69"/>
                </a:cxn>
                <a:cxn ang="0">
                  <a:pos x="119" y="123"/>
                </a:cxn>
                <a:cxn ang="0">
                  <a:pos x="169" y="113"/>
                </a:cxn>
                <a:cxn ang="0">
                  <a:pos x="153" y="65"/>
                </a:cxn>
                <a:cxn ang="0">
                  <a:pos x="59" y="11"/>
                </a:cxn>
              </a:cxnLst>
              <a:rect l="0" t="0" r="r" b="b"/>
              <a:pathLst>
                <a:path w="179" h="134">
                  <a:moveTo>
                    <a:pt x="59" y="11"/>
                  </a:moveTo>
                  <a:cubicBezTo>
                    <a:pt x="41" y="0"/>
                    <a:pt x="18" y="5"/>
                    <a:pt x="9" y="21"/>
                  </a:cubicBezTo>
                  <a:cubicBezTo>
                    <a:pt x="0" y="37"/>
                    <a:pt x="7" y="59"/>
                    <a:pt x="25" y="69"/>
                  </a:cubicBezTo>
                  <a:cubicBezTo>
                    <a:pt x="119" y="123"/>
                    <a:pt x="119" y="123"/>
                    <a:pt x="119" y="123"/>
                  </a:cubicBezTo>
                  <a:cubicBezTo>
                    <a:pt x="137" y="134"/>
                    <a:pt x="160" y="129"/>
                    <a:pt x="169" y="113"/>
                  </a:cubicBezTo>
                  <a:cubicBezTo>
                    <a:pt x="179" y="97"/>
                    <a:pt x="171" y="75"/>
                    <a:pt x="153" y="65"/>
                  </a:cubicBezTo>
                  <a:lnTo>
                    <a:pt x="59" y="11"/>
                  </a:lnTo>
                  <a:close/>
                </a:path>
              </a:pathLst>
            </a:custGeom>
            <a:solidFill>
              <a:schemeClr val="accent4"/>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p>
          </p:txBody>
        </p:sp>
        <p:sp>
          <p:nvSpPr>
            <p:cNvPr id="37" name="Freeform 14">
              <a:extLst>
                <a:ext uri="{FF2B5EF4-FFF2-40B4-BE49-F238E27FC236}">
                  <a16:creationId xmlns:a16="http://schemas.microsoft.com/office/drawing/2014/main" id="{8C601ADB-034D-4107-AF05-9DCA97450C41}"/>
                </a:ext>
              </a:extLst>
            </p:cNvPr>
            <p:cNvSpPr>
              <a:spLocks/>
            </p:cNvSpPr>
            <p:nvPr/>
          </p:nvSpPr>
          <p:spPr bwMode="auto">
            <a:xfrm flipH="1">
              <a:off x="3360548" y="2618590"/>
              <a:ext cx="182166" cy="135731"/>
            </a:xfrm>
            <a:custGeom>
              <a:avLst/>
              <a:gdLst/>
              <a:ahLst/>
              <a:cxnLst>
                <a:cxn ang="0">
                  <a:pos x="60" y="10"/>
                </a:cxn>
                <a:cxn ang="0">
                  <a:pos x="9" y="21"/>
                </a:cxn>
                <a:cxn ang="0">
                  <a:pos x="26" y="69"/>
                </a:cxn>
                <a:cxn ang="0">
                  <a:pos x="119" y="123"/>
                </a:cxn>
                <a:cxn ang="0">
                  <a:pos x="169" y="113"/>
                </a:cxn>
                <a:cxn ang="0">
                  <a:pos x="153" y="64"/>
                </a:cxn>
                <a:cxn ang="0">
                  <a:pos x="60" y="10"/>
                </a:cxn>
              </a:cxnLst>
              <a:rect l="0" t="0" r="r" b="b"/>
              <a:pathLst>
                <a:path w="179" h="134">
                  <a:moveTo>
                    <a:pt x="60" y="10"/>
                  </a:moveTo>
                  <a:cubicBezTo>
                    <a:pt x="41" y="0"/>
                    <a:pt x="19" y="4"/>
                    <a:pt x="9" y="21"/>
                  </a:cubicBezTo>
                  <a:cubicBezTo>
                    <a:pt x="0" y="37"/>
                    <a:pt x="7" y="59"/>
                    <a:pt x="26" y="69"/>
                  </a:cubicBezTo>
                  <a:cubicBezTo>
                    <a:pt x="119" y="123"/>
                    <a:pt x="119" y="123"/>
                    <a:pt x="119" y="123"/>
                  </a:cubicBezTo>
                  <a:cubicBezTo>
                    <a:pt x="137" y="134"/>
                    <a:pt x="160" y="129"/>
                    <a:pt x="169" y="113"/>
                  </a:cubicBezTo>
                  <a:cubicBezTo>
                    <a:pt x="179" y="97"/>
                    <a:pt x="171" y="75"/>
                    <a:pt x="153" y="64"/>
                  </a:cubicBezTo>
                  <a:lnTo>
                    <a:pt x="60" y="10"/>
                  </a:lnTo>
                  <a:close/>
                </a:path>
              </a:pathLst>
            </a:custGeom>
            <a:solidFill>
              <a:schemeClr val="accent4"/>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p>
          </p:txBody>
        </p:sp>
        <p:sp>
          <p:nvSpPr>
            <p:cNvPr id="38" name="Freeform 15">
              <a:extLst>
                <a:ext uri="{FF2B5EF4-FFF2-40B4-BE49-F238E27FC236}">
                  <a16:creationId xmlns:a16="http://schemas.microsoft.com/office/drawing/2014/main" id="{CD795D3F-03A2-41A3-92D4-9DA328F6B9E5}"/>
                </a:ext>
              </a:extLst>
            </p:cNvPr>
            <p:cNvSpPr>
              <a:spLocks noEditPoints="1"/>
            </p:cNvSpPr>
            <p:nvPr/>
          </p:nvSpPr>
          <p:spPr bwMode="auto">
            <a:xfrm flipH="1">
              <a:off x="3439130" y="1710142"/>
              <a:ext cx="1170385" cy="1276352"/>
            </a:xfrm>
            <a:custGeom>
              <a:avLst/>
              <a:gdLst/>
              <a:ahLst/>
              <a:cxnLst>
                <a:cxn ang="0">
                  <a:pos x="510" y="1256"/>
                </a:cxn>
                <a:cxn ang="0">
                  <a:pos x="0" y="961"/>
                </a:cxn>
                <a:cxn ang="0">
                  <a:pos x="13" y="937"/>
                </a:cxn>
                <a:cxn ang="0">
                  <a:pos x="32" y="713"/>
                </a:cxn>
                <a:cxn ang="0">
                  <a:pos x="73" y="317"/>
                </a:cxn>
                <a:cxn ang="0">
                  <a:pos x="373" y="37"/>
                </a:cxn>
                <a:cxn ang="0">
                  <a:pos x="616" y="7"/>
                </a:cxn>
                <a:cxn ang="0">
                  <a:pos x="848" y="77"/>
                </a:cxn>
                <a:cxn ang="0">
                  <a:pos x="852" y="80"/>
                </a:cxn>
                <a:cxn ang="0">
                  <a:pos x="853" y="80"/>
                </a:cxn>
                <a:cxn ang="0">
                  <a:pos x="1029" y="245"/>
                </a:cxn>
                <a:cxn ang="0">
                  <a:pos x="1125" y="470"/>
                </a:cxn>
                <a:cxn ang="0">
                  <a:pos x="1032" y="870"/>
                </a:cxn>
                <a:cxn ang="0">
                  <a:pos x="710" y="1104"/>
                </a:cxn>
                <a:cxn ang="0">
                  <a:pos x="524" y="1232"/>
                </a:cxn>
                <a:cxn ang="0">
                  <a:pos x="510" y="1256"/>
                </a:cxn>
                <a:cxn ang="0">
                  <a:pos x="75" y="939"/>
                </a:cxn>
                <a:cxn ang="0">
                  <a:pos x="492" y="1180"/>
                </a:cxn>
                <a:cxn ang="0">
                  <a:pos x="686" y="1053"/>
                </a:cxn>
                <a:cxn ang="0">
                  <a:pos x="987" y="836"/>
                </a:cxn>
                <a:cxn ang="0">
                  <a:pos x="1069" y="481"/>
                </a:cxn>
                <a:cxn ang="0">
                  <a:pos x="824" y="128"/>
                </a:cxn>
                <a:cxn ang="0">
                  <a:pos x="820" y="126"/>
                </a:cxn>
                <a:cxn ang="0">
                  <a:pos x="392" y="90"/>
                </a:cxn>
                <a:cxn ang="0">
                  <a:pos x="125" y="339"/>
                </a:cxn>
                <a:cxn ang="0">
                  <a:pos x="88" y="708"/>
                </a:cxn>
                <a:cxn ang="0">
                  <a:pos x="75" y="939"/>
                </a:cxn>
              </a:cxnLst>
              <a:rect l="0" t="0" r="r" b="b"/>
              <a:pathLst>
                <a:path w="1152" h="1256">
                  <a:moveTo>
                    <a:pt x="510" y="1256"/>
                  </a:moveTo>
                  <a:cubicBezTo>
                    <a:pt x="0" y="961"/>
                    <a:pt x="0" y="961"/>
                    <a:pt x="0" y="961"/>
                  </a:cubicBezTo>
                  <a:cubicBezTo>
                    <a:pt x="13" y="937"/>
                    <a:pt x="13" y="937"/>
                    <a:pt x="13" y="937"/>
                  </a:cubicBezTo>
                  <a:cubicBezTo>
                    <a:pt x="46" y="877"/>
                    <a:pt x="40" y="801"/>
                    <a:pt x="32" y="713"/>
                  </a:cubicBezTo>
                  <a:cubicBezTo>
                    <a:pt x="23" y="604"/>
                    <a:pt x="11" y="468"/>
                    <a:pt x="73" y="317"/>
                  </a:cubicBezTo>
                  <a:cubicBezTo>
                    <a:pt x="128" y="184"/>
                    <a:pt x="234" y="85"/>
                    <a:pt x="373" y="37"/>
                  </a:cubicBezTo>
                  <a:cubicBezTo>
                    <a:pt x="449" y="10"/>
                    <a:pt x="533" y="0"/>
                    <a:pt x="616" y="7"/>
                  </a:cubicBezTo>
                  <a:cubicBezTo>
                    <a:pt x="699" y="14"/>
                    <a:pt x="779" y="38"/>
                    <a:pt x="848" y="77"/>
                  </a:cubicBezTo>
                  <a:cubicBezTo>
                    <a:pt x="852" y="80"/>
                    <a:pt x="852" y="80"/>
                    <a:pt x="852" y="80"/>
                  </a:cubicBezTo>
                  <a:cubicBezTo>
                    <a:pt x="853" y="80"/>
                    <a:pt x="853" y="80"/>
                    <a:pt x="853" y="80"/>
                  </a:cubicBezTo>
                  <a:cubicBezTo>
                    <a:pt x="920" y="120"/>
                    <a:pt x="981" y="177"/>
                    <a:pt x="1029" y="245"/>
                  </a:cubicBezTo>
                  <a:cubicBezTo>
                    <a:pt x="1076" y="313"/>
                    <a:pt x="1109" y="391"/>
                    <a:pt x="1125" y="470"/>
                  </a:cubicBezTo>
                  <a:cubicBezTo>
                    <a:pt x="1152" y="615"/>
                    <a:pt x="1119" y="757"/>
                    <a:pt x="1032" y="870"/>
                  </a:cubicBezTo>
                  <a:cubicBezTo>
                    <a:pt x="932" y="1000"/>
                    <a:pt x="809" y="1057"/>
                    <a:pt x="710" y="1104"/>
                  </a:cubicBezTo>
                  <a:cubicBezTo>
                    <a:pt x="629" y="1141"/>
                    <a:pt x="560" y="1174"/>
                    <a:pt x="524" y="1232"/>
                  </a:cubicBezTo>
                  <a:lnTo>
                    <a:pt x="510" y="1256"/>
                  </a:lnTo>
                  <a:close/>
                  <a:moveTo>
                    <a:pt x="75" y="939"/>
                  </a:moveTo>
                  <a:cubicBezTo>
                    <a:pt x="492" y="1180"/>
                    <a:pt x="492" y="1180"/>
                    <a:pt x="492" y="1180"/>
                  </a:cubicBezTo>
                  <a:cubicBezTo>
                    <a:pt x="538" y="1122"/>
                    <a:pt x="607" y="1090"/>
                    <a:pt x="686" y="1053"/>
                  </a:cubicBezTo>
                  <a:cubicBezTo>
                    <a:pt x="784" y="1007"/>
                    <a:pt x="896" y="955"/>
                    <a:pt x="987" y="836"/>
                  </a:cubicBezTo>
                  <a:cubicBezTo>
                    <a:pt x="1087" y="707"/>
                    <a:pt x="1087" y="572"/>
                    <a:pt x="1069" y="481"/>
                  </a:cubicBezTo>
                  <a:cubicBezTo>
                    <a:pt x="1042" y="337"/>
                    <a:pt x="948" y="201"/>
                    <a:pt x="824" y="128"/>
                  </a:cubicBezTo>
                  <a:cubicBezTo>
                    <a:pt x="820" y="126"/>
                    <a:pt x="820" y="126"/>
                    <a:pt x="820" y="126"/>
                  </a:cubicBezTo>
                  <a:cubicBezTo>
                    <a:pt x="695" y="55"/>
                    <a:pt x="530" y="41"/>
                    <a:pt x="392" y="90"/>
                  </a:cubicBezTo>
                  <a:cubicBezTo>
                    <a:pt x="304" y="120"/>
                    <a:pt x="187" y="188"/>
                    <a:pt x="125" y="339"/>
                  </a:cubicBezTo>
                  <a:cubicBezTo>
                    <a:pt x="68" y="477"/>
                    <a:pt x="79" y="600"/>
                    <a:pt x="88" y="708"/>
                  </a:cubicBezTo>
                  <a:cubicBezTo>
                    <a:pt x="96" y="795"/>
                    <a:pt x="102" y="871"/>
                    <a:pt x="75" y="939"/>
                  </a:cubicBezTo>
                  <a:close/>
                </a:path>
              </a:pathLst>
            </a:custGeom>
            <a:solidFill>
              <a:schemeClr val="accent3"/>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p>
          </p:txBody>
        </p:sp>
        <p:sp>
          <p:nvSpPr>
            <p:cNvPr id="39" name="Freeform 16">
              <a:extLst>
                <a:ext uri="{FF2B5EF4-FFF2-40B4-BE49-F238E27FC236}">
                  <a16:creationId xmlns:a16="http://schemas.microsoft.com/office/drawing/2014/main" id="{32E16D86-5347-4B37-9E33-6822E92AD6FD}"/>
                </a:ext>
              </a:extLst>
            </p:cNvPr>
            <p:cNvSpPr>
              <a:spLocks/>
            </p:cNvSpPr>
            <p:nvPr/>
          </p:nvSpPr>
          <p:spPr bwMode="auto">
            <a:xfrm flipH="1">
              <a:off x="3552239" y="1932790"/>
              <a:ext cx="378619" cy="434579"/>
            </a:xfrm>
            <a:custGeom>
              <a:avLst/>
              <a:gdLst/>
              <a:ahLst/>
              <a:cxnLst>
                <a:cxn ang="0">
                  <a:pos x="90" y="42"/>
                </a:cxn>
                <a:cxn ang="0">
                  <a:pos x="16" y="171"/>
                </a:cxn>
                <a:cxn ang="0">
                  <a:pos x="15" y="174"/>
                </a:cxn>
                <a:cxn ang="0">
                  <a:pos x="4" y="267"/>
                </a:cxn>
                <a:cxn ang="0">
                  <a:pos x="40" y="375"/>
                </a:cxn>
                <a:cxn ang="0">
                  <a:pos x="44" y="375"/>
                </a:cxn>
                <a:cxn ang="0">
                  <a:pos x="112" y="379"/>
                </a:cxn>
                <a:cxn ang="0">
                  <a:pos x="149" y="332"/>
                </a:cxn>
                <a:cxn ang="0">
                  <a:pos x="149" y="331"/>
                </a:cxn>
                <a:cxn ang="0">
                  <a:pos x="148" y="330"/>
                </a:cxn>
                <a:cxn ang="0">
                  <a:pos x="131" y="312"/>
                </a:cxn>
                <a:cxn ang="0">
                  <a:pos x="134" y="301"/>
                </a:cxn>
                <a:cxn ang="0">
                  <a:pos x="145" y="304"/>
                </a:cxn>
                <a:cxn ang="0">
                  <a:pos x="192" y="323"/>
                </a:cxn>
                <a:cxn ang="0">
                  <a:pos x="202" y="327"/>
                </a:cxn>
                <a:cxn ang="0">
                  <a:pos x="197" y="337"/>
                </a:cxn>
                <a:cxn ang="0">
                  <a:pos x="171" y="340"/>
                </a:cxn>
                <a:cxn ang="0">
                  <a:pos x="137" y="391"/>
                </a:cxn>
                <a:cxn ang="0">
                  <a:pos x="254" y="416"/>
                </a:cxn>
                <a:cxn ang="0">
                  <a:pos x="319" y="366"/>
                </a:cxn>
                <a:cxn ang="0">
                  <a:pos x="320" y="365"/>
                </a:cxn>
                <a:cxn ang="0">
                  <a:pos x="312" y="237"/>
                </a:cxn>
                <a:cxn ang="0">
                  <a:pos x="306" y="232"/>
                </a:cxn>
                <a:cxn ang="0">
                  <a:pos x="307" y="226"/>
                </a:cxn>
                <a:cxn ang="0">
                  <a:pos x="247" y="115"/>
                </a:cxn>
                <a:cxn ang="0">
                  <a:pos x="227" y="149"/>
                </a:cxn>
                <a:cxn ang="0">
                  <a:pos x="180" y="179"/>
                </a:cxn>
                <a:cxn ang="0">
                  <a:pos x="108" y="171"/>
                </a:cxn>
                <a:cxn ang="0">
                  <a:pos x="106" y="171"/>
                </a:cxn>
                <a:cxn ang="0">
                  <a:pos x="104" y="169"/>
                </a:cxn>
                <a:cxn ang="0">
                  <a:pos x="85" y="182"/>
                </a:cxn>
                <a:cxn ang="0">
                  <a:pos x="78" y="181"/>
                </a:cxn>
                <a:cxn ang="0">
                  <a:pos x="75" y="178"/>
                </a:cxn>
                <a:cxn ang="0">
                  <a:pos x="79" y="168"/>
                </a:cxn>
                <a:cxn ang="0">
                  <a:pos x="106" y="126"/>
                </a:cxn>
                <a:cxn ang="0">
                  <a:pos x="114" y="118"/>
                </a:cxn>
                <a:cxn ang="0">
                  <a:pos x="122" y="125"/>
                </a:cxn>
                <a:cxn ang="0">
                  <a:pos x="118" y="150"/>
                </a:cxn>
                <a:cxn ang="0">
                  <a:pos x="210" y="134"/>
                </a:cxn>
                <a:cxn ang="0">
                  <a:pos x="229" y="96"/>
                </a:cxn>
                <a:cxn ang="0">
                  <a:pos x="192" y="14"/>
                </a:cxn>
                <a:cxn ang="0">
                  <a:pos x="164" y="4"/>
                </a:cxn>
                <a:cxn ang="0">
                  <a:pos x="110" y="18"/>
                </a:cxn>
                <a:cxn ang="0">
                  <a:pos x="90" y="42"/>
                </a:cxn>
              </a:cxnLst>
              <a:rect l="0" t="0" r="r" b="b"/>
              <a:pathLst>
                <a:path w="372" h="428">
                  <a:moveTo>
                    <a:pt x="90" y="42"/>
                  </a:moveTo>
                  <a:cubicBezTo>
                    <a:pt x="16" y="171"/>
                    <a:pt x="16" y="171"/>
                    <a:pt x="16" y="171"/>
                  </a:cubicBezTo>
                  <a:cubicBezTo>
                    <a:pt x="16" y="172"/>
                    <a:pt x="16" y="173"/>
                    <a:pt x="15" y="174"/>
                  </a:cubicBezTo>
                  <a:cubicBezTo>
                    <a:pt x="15" y="175"/>
                    <a:pt x="0" y="215"/>
                    <a:pt x="4" y="267"/>
                  </a:cubicBezTo>
                  <a:cubicBezTo>
                    <a:pt x="6" y="307"/>
                    <a:pt x="19" y="343"/>
                    <a:pt x="40" y="375"/>
                  </a:cubicBezTo>
                  <a:cubicBezTo>
                    <a:pt x="42" y="375"/>
                    <a:pt x="43" y="375"/>
                    <a:pt x="44" y="375"/>
                  </a:cubicBezTo>
                  <a:cubicBezTo>
                    <a:pt x="71" y="387"/>
                    <a:pt x="93" y="388"/>
                    <a:pt x="112" y="379"/>
                  </a:cubicBezTo>
                  <a:cubicBezTo>
                    <a:pt x="139" y="366"/>
                    <a:pt x="149" y="333"/>
                    <a:pt x="149" y="332"/>
                  </a:cubicBezTo>
                  <a:cubicBezTo>
                    <a:pt x="149" y="332"/>
                    <a:pt x="149" y="332"/>
                    <a:pt x="149" y="331"/>
                  </a:cubicBezTo>
                  <a:cubicBezTo>
                    <a:pt x="149" y="331"/>
                    <a:pt x="148" y="331"/>
                    <a:pt x="148" y="330"/>
                  </a:cubicBezTo>
                  <a:cubicBezTo>
                    <a:pt x="137" y="322"/>
                    <a:pt x="131" y="312"/>
                    <a:pt x="131" y="312"/>
                  </a:cubicBezTo>
                  <a:cubicBezTo>
                    <a:pt x="129" y="308"/>
                    <a:pt x="130" y="303"/>
                    <a:pt x="134" y="301"/>
                  </a:cubicBezTo>
                  <a:cubicBezTo>
                    <a:pt x="138" y="299"/>
                    <a:pt x="142" y="300"/>
                    <a:pt x="145" y="304"/>
                  </a:cubicBezTo>
                  <a:cubicBezTo>
                    <a:pt x="145" y="305"/>
                    <a:pt x="162" y="334"/>
                    <a:pt x="192" y="323"/>
                  </a:cubicBezTo>
                  <a:cubicBezTo>
                    <a:pt x="196" y="321"/>
                    <a:pt x="200" y="323"/>
                    <a:pt x="202" y="327"/>
                  </a:cubicBezTo>
                  <a:cubicBezTo>
                    <a:pt x="203" y="331"/>
                    <a:pt x="201" y="336"/>
                    <a:pt x="197" y="337"/>
                  </a:cubicBezTo>
                  <a:cubicBezTo>
                    <a:pt x="188" y="341"/>
                    <a:pt x="179" y="342"/>
                    <a:pt x="171" y="340"/>
                  </a:cubicBezTo>
                  <a:cubicBezTo>
                    <a:pt x="168" y="348"/>
                    <a:pt x="159" y="373"/>
                    <a:pt x="137" y="391"/>
                  </a:cubicBezTo>
                  <a:cubicBezTo>
                    <a:pt x="171" y="421"/>
                    <a:pt x="223" y="428"/>
                    <a:pt x="254" y="416"/>
                  </a:cubicBezTo>
                  <a:cubicBezTo>
                    <a:pt x="298" y="400"/>
                    <a:pt x="319" y="366"/>
                    <a:pt x="319" y="366"/>
                  </a:cubicBezTo>
                  <a:cubicBezTo>
                    <a:pt x="320" y="365"/>
                    <a:pt x="320" y="365"/>
                    <a:pt x="320" y="365"/>
                  </a:cubicBezTo>
                  <a:cubicBezTo>
                    <a:pt x="372" y="283"/>
                    <a:pt x="314" y="238"/>
                    <a:pt x="312" y="237"/>
                  </a:cubicBezTo>
                  <a:cubicBezTo>
                    <a:pt x="306" y="232"/>
                    <a:pt x="306" y="232"/>
                    <a:pt x="306" y="232"/>
                  </a:cubicBezTo>
                  <a:cubicBezTo>
                    <a:pt x="307" y="226"/>
                    <a:pt x="307" y="226"/>
                    <a:pt x="307" y="226"/>
                  </a:cubicBezTo>
                  <a:cubicBezTo>
                    <a:pt x="316" y="167"/>
                    <a:pt x="272" y="131"/>
                    <a:pt x="247" y="115"/>
                  </a:cubicBezTo>
                  <a:cubicBezTo>
                    <a:pt x="244" y="125"/>
                    <a:pt x="237" y="137"/>
                    <a:pt x="227" y="149"/>
                  </a:cubicBezTo>
                  <a:cubicBezTo>
                    <a:pt x="214" y="164"/>
                    <a:pt x="198" y="174"/>
                    <a:pt x="180" y="179"/>
                  </a:cubicBezTo>
                  <a:cubicBezTo>
                    <a:pt x="158" y="185"/>
                    <a:pt x="133" y="182"/>
                    <a:pt x="108" y="171"/>
                  </a:cubicBezTo>
                  <a:cubicBezTo>
                    <a:pt x="107" y="171"/>
                    <a:pt x="107" y="171"/>
                    <a:pt x="106" y="171"/>
                  </a:cubicBezTo>
                  <a:cubicBezTo>
                    <a:pt x="106" y="170"/>
                    <a:pt x="105" y="170"/>
                    <a:pt x="104" y="169"/>
                  </a:cubicBezTo>
                  <a:cubicBezTo>
                    <a:pt x="95" y="178"/>
                    <a:pt x="86" y="182"/>
                    <a:pt x="85" y="182"/>
                  </a:cubicBezTo>
                  <a:cubicBezTo>
                    <a:pt x="83" y="183"/>
                    <a:pt x="81" y="183"/>
                    <a:pt x="78" y="181"/>
                  </a:cubicBezTo>
                  <a:cubicBezTo>
                    <a:pt x="77" y="181"/>
                    <a:pt x="76" y="179"/>
                    <a:pt x="75" y="178"/>
                  </a:cubicBezTo>
                  <a:cubicBezTo>
                    <a:pt x="74" y="174"/>
                    <a:pt x="75" y="169"/>
                    <a:pt x="79" y="168"/>
                  </a:cubicBezTo>
                  <a:cubicBezTo>
                    <a:pt x="81" y="167"/>
                    <a:pt x="108" y="155"/>
                    <a:pt x="106" y="126"/>
                  </a:cubicBezTo>
                  <a:cubicBezTo>
                    <a:pt x="106" y="122"/>
                    <a:pt x="109" y="118"/>
                    <a:pt x="114" y="118"/>
                  </a:cubicBezTo>
                  <a:cubicBezTo>
                    <a:pt x="118" y="118"/>
                    <a:pt x="122" y="121"/>
                    <a:pt x="122" y="125"/>
                  </a:cubicBezTo>
                  <a:cubicBezTo>
                    <a:pt x="123" y="135"/>
                    <a:pt x="121" y="143"/>
                    <a:pt x="118" y="150"/>
                  </a:cubicBezTo>
                  <a:cubicBezTo>
                    <a:pt x="167" y="171"/>
                    <a:pt x="196" y="149"/>
                    <a:pt x="210" y="134"/>
                  </a:cubicBezTo>
                  <a:cubicBezTo>
                    <a:pt x="224" y="117"/>
                    <a:pt x="229" y="97"/>
                    <a:pt x="229" y="96"/>
                  </a:cubicBezTo>
                  <a:cubicBezTo>
                    <a:pt x="236" y="63"/>
                    <a:pt x="221" y="31"/>
                    <a:pt x="192" y="14"/>
                  </a:cubicBezTo>
                  <a:cubicBezTo>
                    <a:pt x="183" y="10"/>
                    <a:pt x="174" y="6"/>
                    <a:pt x="164" y="4"/>
                  </a:cubicBezTo>
                  <a:cubicBezTo>
                    <a:pt x="145" y="0"/>
                    <a:pt x="127" y="5"/>
                    <a:pt x="110" y="18"/>
                  </a:cubicBezTo>
                  <a:cubicBezTo>
                    <a:pt x="97" y="29"/>
                    <a:pt x="90" y="42"/>
                    <a:pt x="90" y="42"/>
                  </a:cubicBezTo>
                  <a:close/>
                </a:path>
              </a:pathLst>
            </a:custGeom>
            <a:solidFill>
              <a:schemeClr val="accent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p>
          </p:txBody>
        </p:sp>
        <p:sp>
          <p:nvSpPr>
            <p:cNvPr id="40" name="Freeform 17">
              <a:extLst>
                <a:ext uri="{FF2B5EF4-FFF2-40B4-BE49-F238E27FC236}">
                  <a16:creationId xmlns:a16="http://schemas.microsoft.com/office/drawing/2014/main" id="{7CF58A0D-20C0-412A-AC3D-466268316062}"/>
                </a:ext>
              </a:extLst>
            </p:cNvPr>
            <p:cNvSpPr>
              <a:spLocks/>
            </p:cNvSpPr>
            <p:nvPr/>
          </p:nvSpPr>
          <p:spPr bwMode="auto">
            <a:xfrm flipH="1">
              <a:off x="3592720" y="2168534"/>
              <a:ext cx="567929" cy="523876"/>
            </a:xfrm>
            <a:custGeom>
              <a:avLst/>
              <a:gdLst/>
              <a:ahLst/>
              <a:cxnLst>
                <a:cxn ang="0">
                  <a:pos x="362" y="381"/>
                </a:cxn>
                <a:cxn ang="0">
                  <a:pos x="272" y="324"/>
                </a:cxn>
                <a:cxn ang="0">
                  <a:pos x="187" y="270"/>
                </a:cxn>
                <a:cxn ang="0">
                  <a:pos x="206" y="257"/>
                </a:cxn>
                <a:cxn ang="0">
                  <a:pos x="310" y="296"/>
                </a:cxn>
                <a:cxn ang="0">
                  <a:pos x="325" y="302"/>
                </a:cxn>
                <a:cxn ang="0">
                  <a:pos x="409" y="373"/>
                </a:cxn>
                <a:cxn ang="0">
                  <a:pos x="464" y="367"/>
                </a:cxn>
                <a:cxn ang="0">
                  <a:pos x="513" y="267"/>
                </a:cxn>
                <a:cxn ang="0">
                  <a:pos x="518" y="254"/>
                </a:cxn>
                <a:cxn ang="0">
                  <a:pos x="488" y="206"/>
                </a:cxn>
                <a:cxn ang="0">
                  <a:pos x="370" y="192"/>
                </a:cxn>
                <a:cxn ang="0">
                  <a:pos x="294" y="175"/>
                </a:cxn>
                <a:cxn ang="0">
                  <a:pos x="330" y="218"/>
                </a:cxn>
                <a:cxn ang="0">
                  <a:pos x="313" y="221"/>
                </a:cxn>
                <a:cxn ang="0">
                  <a:pos x="206" y="36"/>
                </a:cxn>
                <a:cxn ang="0">
                  <a:pos x="34" y="300"/>
                </a:cxn>
                <a:cxn ang="0">
                  <a:pos x="24" y="452"/>
                </a:cxn>
                <a:cxn ang="0">
                  <a:pos x="67" y="488"/>
                </a:cxn>
                <a:cxn ang="0">
                  <a:pos x="182" y="495"/>
                </a:cxn>
                <a:cxn ang="0">
                  <a:pos x="188" y="492"/>
                </a:cxn>
                <a:cxn ang="0">
                  <a:pos x="251" y="369"/>
                </a:cxn>
                <a:cxn ang="0">
                  <a:pos x="208" y="383"/>
                </a:cxn>
                <a:cxn ang="0">
                  <a:pos x="202" y="374"/>
                </a:cxn>
                <a:cxn ang="0">
                  <a:pos x="227" y="366"/>
                </a:cxn>
                <a:cxn ang="0">
                  <a:pos x="258" y="336"/>
                </a:cxn>
                <a:cxn ang="0">
                  <a:pos x="270" y="346"/>
                </a:cxn>
                <a:cxn ang="0">
                  <a:pos x="215" y="502"/>
                </a:cxn>
                <a:cxn ang="0">
                  <a:pos x="345" y="463"/>
                </a:cxn>
                <a:cxn ang="0">
                  <a:pos x="365" y="414"/>
                </a:cxn>
                <a:cxn ang="0">
                  <a:pos x="388" y="414"/>
                </a:cxn>
                <a:cxn ang="0">
                  <a:pos x="426" y="416"/>
                </a:cxn>
                <a:cxn ang="0">
                  <a:pos x="406" y="396"/>
                </a:cxn>
              </a:cxnLst>
              <a:rect l="0" t="0" r="r" b="b"/>
              <a:pathLst>
                <a:path w="559" h="516">
                  <a:moveTo>
                    <a:pt x="406" y="396"/>
                  </a:moveTo>
                  <a:cubicBezTo>
                    <a:pt x="393" y="394"/>
                    <a:pt x="377" y="390"/>
                    <a:pt x="362" y="381"/>
                  </a:cubicBezTo>
                  <a:cubicBezTo>
                    <a:pt x="342" y="370"/>
                    <a:pt x="323" y="351"/>
                    <a:pt x="308" y="321"/>
                  </a:cubicBezTo>
                  <a:cubicBezTo>
                    <a:pt x="300" y="323"/>
                    <a:pt x="287" y="325"/>
                    <a:pt x="272" y="324"/>
                  </a:cubicBezTo>
                  <a:cubicBezTo>
                    <a:pt x="260" y="323"/>
                    <a:pt x="244" y="320"/>
                    <a:pt x="228" y="311"/>
                  </a:cubicBezTo>
                  <a:cubicBezTo>
                    <a:pt x="214" y="303"/>
                    <a:pt x="199" y="290"/>
                    <a:pt x="187" y="270"/>
                  </a:cubicBezTo>
                  <a:cubicBezTo>
                    <a:pt x="183" y="264"/>
                    <a:pt x="185" y="257"/>
                    <a:pt x="190" y="254"/>
                  </a:cubicBezTo>
                  <a:cubicBezTo>
                    <a:pt x="196" y="250"/>
                    <a:pt x="203" y="252"/>
                    <a:pt x="206" y="257"/>
                  </a:cubicBezTo>
                  <a:cubicBezTo>
                    <a:pt x="243" y="315"/>
                    <a:pt x="295" y="301"/>
                    <a:pt x="308" y="297"/>
                  </a:cubicBezTo>
                  <a:cubicBezTo>
                    <a:pt x="308" y="296"/>
                    <a:pt x="309" y="296"/>
                    <a:pt x="310" y="296"/>
                  </a:cubicBezTo>
                  <a:cubicBezTo>
                    <a:pt x="313" y="294"/>
                    <a:pt x="316" y="294"/>
                    <a:pt x="319" y="296"/>
                  </a:cubicBezTo>
                  <a:cubicBezTo>
                    <a:pt x="322" y="297"/>
                    <a:pt x="324" y="299"/>
                    <a:pt x="325" y="302"/>
                  </a:cubicBezTo>
                  <a:cubicBezTo>
                    <a:pt x="326" y="303"/>
                    <a:pt x="326" y="303"/>
                    <a:pt x="326" y="304"/>
                  </a:cubicBezTo>
                  <a:cubicBezTo>
                    <a:pt x="344" y="345"/>
                    <a:pt x="372" y="368"/>
                    <a:pt x="409" y="373"/>
                  </a:cubicBezTo>
                  <a:cubicBezTo>
                    <a:pt x="438" y="376"/>
                    <a:pt x="461" y="368"/>
                    <a:pt x="462" y="368"/>
                  </a:cubicBezTo>
                  <a:cubicBezTo>
                    <a:pt x="462" y="367"/>
                    <a:pt x="463" y="367"/>
                    <a:pt x="464" y="367"/>
                  </a:cubicBezTo>
                  <a:cubicBezTo>
                    <a:pt x="490" y="353"/>
                    <a:pt x="506" y="333"/>
                    <a:pt x="512" y="308"/>
                  </a:cubicBezTo>
                  <a:cubicBezTo>
                    <a:pt x="517" y="285"/>
                    <a:pt x="513" y="267"/>
                    <a:pt x="513" y="267"/>
                  </a:cubicBezTo>
                  <a:cubicBezTo>
                    <a:pt x="511" y="259"/>
                    <a:pt x="511" y="259"/>
                    <a:pt x="511" y="259"/>
                  </a:cubicBezTo>
                  <a:cubicBezTo>
                    <a:pt x="518" y="254"/>
                    <a:pt x="518" y="254"/>
                    <a:pt x="518" y="254"/>
                  </a:cubicBezTo>
                  <a:cubicBezTo>
                    <a:pt x="559" y="224"/>
                    <a:pt x="557" y="186"/>
                    <a:pt x="551" y="163"/>
                  </a:cubicBezTo>
                  <a:cubicBezTo>
                    <a:pt x="539" y="177"/>
                    <a:pt x="518" y="195"/>
                    <a:pt x="488" y="206"/>
                  </a:cubicBezTo>
                  <a:cubicBezTo>
                    <a:pt x="465" y="214"/>
                    <a:pt x="438" y="215"/>
                    <a:pt x="410" y="208"/>
                  </a:cubicBezTo>
                  <a:cubicBezTo>
                    <a:pt x="396" y="205"/>
                    <a:pt x="382" y="199"/>
                    <a:pt x="370" y="192"/>
                  </a:cubicBezTo>
                  <a:cubicBezTo>
                    <a:pt x="359" y="186"/>
                    <a:pt x="350" y="179"/>
                    <a:pt x="342" y="171"/>
                  </a:cubicBezTo>
                  <a:cubicBezTo>
                    <a:pt x="327" y="176"/>
                    <a:pt x="311" y="178"/>
                    <a:pt x="294" y="175"/>
                  </a:cubicBezTo>
                  <a:cubicBezTo>
                    <a:pt x="304" y="184"/>
                    <a:pt x="315" y="193"/>
                    <a:pt x="327" y="202"/>
                  </a:cubicBezTo>
                  <a:cubicBezTo>
                    <a:pt x="332" y="205"/>
                    <a:pt x="333" y="213"/>
                    <a:pt x="330" y="218"/>
                  </a:cubicBezTo>
                  <a:cubicBezTo>
                    <a:pt x="326" y="223"/>
                    <a:pt x="319" y="224"/>
                    <a:pt x="314" y="221"/>
                  </a:cubicBezTo>
                  <a:cubicBezTo>
                    <a:pt x="314" y="221"/>
                    <a:pt x="314" y="221"/>
                    <a:pt x="313" y="221"/>
                  </a:cubicBezTo>
                  <a:cubicBezTo>
                    <a:pt x="277" y="195"/>
                    <a:pt x="249" y="165"/>
                    <a:pt x="231" y="129"/>
                  </a:cubicBezTo>
                  <a:cubicBezTo>
                    <a:pt x="217" y="101"/>
                    <a:pt x="209" y="69"/>
                    <a:pt x="206" y="36"/>
                  </a:cubicBezTo>
                  <a:cubicBezTo>
                    <a:pt x="206" y="23"/>
                    <a:pt x="206" y="11"/>
                    <a:pt x="207" y="0"/>
                  </a:cubicBezTo>
                  <a:cubicBezTo>
                    <a:pt x="34" y="300"/>
                    <a:pt x="34" y="300"/>
                    <a:pt x="34" y="300"/>
                  </a:cubicBezTo>
                  <a:cubicBezTo>
                    <a:pt x="17" y="329"/>
                    <a:pt x="2" y="357"/>
                    <a:pt x="1" y="389"/>
                  </a:cubicBezTo>
                  <a:cubicBezTo>
                    <a:pt x="0" y="427"/>
                    <a:pt x="24" y="452"/>
                    <a:pt x="24" y="452"/>
                  </a:cubicBezTo>
                  <a:cubicBezTo>
                    <a:pt x="24" y="453"/>
                    <a:pt x="24" y="453"/>
                    <a:pt x="24" y="453"/>
                  </a:cubicBezTo>
                  <a:cubicBezTo>
                    <a:pt x="38" y="467"/>
                    <a:pt x="52" y="479"/>
                    <a:pt x="67" y="488"/>
                  </a:cubicBezTo>
                  <a:cubicBezTo>
                    <a:pt x="93" y="502"/>
                    <a:pt x="120" y="508"/>
                    <a:pt x="148" y="505"/>
                  </a:cubicBezTo>
                  <a:cubicBezTo>
                    <a:pt x="169" y="502"/>
                    <a:pt x="182" y="495"/>
                    <a:pt x="182" y="495"/>
                  </a:cubicBezTo>
                  <a:cubicBezTo>
                    <a:pt x="187" y="492"/>
                    <a:pt x="187" y="492"/>
                    <a:pt x="187" y="492"/>
                  </a:cubicBezTo>
                  <a:cubicBezTo>
                    <a:pt x="188" y="492"/>
                    <a:pt x="188" y="492"/>
                    <a:pt x="188" y="492"/>
                  </a:cubicBezTo>
                  <a:cubicBezTo>
                    <a:pt x="193" y="489"/>
                    <a:pt x="202" y="484"/>
                    <a:pt x="210" y="476"/>
                  </a:cubicBezTo>
                  <a:cubicBezTo>
                    <a:pt x="225" y="462"/>
                    <a:pt x="257" y="424"/>
                    <a:pt x="251" y="369"/>
                  </a:cubicBezTo>
                  <a:cubicBezTo>
                    <a:pt x="244" y="375"/>
                    <a:pt x="237" y="379"/>
                    <a:pt x="231" y="381"/>
                  </a:cubicBezTo>
                  <a:cubicBezTo>
                    <a:pt x="219" y="384"/>
                    <a:pt x="209" y="383"/>
                    <a:pt x="208" y="383"/>
                  </a:cubicBezTo>
                  <a:cubicBezTo>
                    <a:pt x="207" y="382"/>
                    <a:pt x="206" y="382"/>
                    <a:pt x="205" y="382"/>
                  </a:cubicBezTo>
                  <a:cubicBezTo>
                    <a:pt x="203" y="380"/>
                    <a:pt x="201" y="377"/>
                    <a:pt x="202" y="374"/>
                  </a:cubicBezTo>
                  <a:cubicBezTo>
                    <a:pt x="202" y="369"/>
                    <a:pt x="206" y="367"/>
                    <a:pt x="211" y="367"/>
                  </a:cubicBezTo>
                  <a:cubicBezTo>
                    <a:pt x="211" y="367"/>
                    <a:pt x="218" y="368"/>
                    <a:pt x="227" y="366"/>
                  </a:cubicBezTo>
                  <a:cubicBezTo>
                    <a:pt x="237" y="362"/>
                    <a:pt x="245" y="354"/>
                    <a:pt x="248" y="341"/>
                  </a:cubicBezTo>
                  <a:cubicBezTo>
                    <a:pt x="249" y="337"/>
                    <a:pt x="254" y="335"/>
                    <a:pt x="258" y="336"/>
                  </a:cubicBezTo>
                  <a:cubicBezTo>
                    <a:pt x="259" y="336"/>
                    <a:pt x="259" y="337"/>
                    <a:pt x="260" y="337"/>
                  </a:cubicBezTo>
                  <a:cubicBezTo>
                    <a:pt x="265" y="338"/>
                    <a:pt x="269" y="341"/>
                    <a:pt x="270" y="346"/>
                  </a:cubicBezTo>
                  <a:cubicBezTo>
                    <a:pt x="289" y="422"/>
                    <a:pt x="246" y="474"/>
                    <a:pt x="226" y="493"/>
                  </a:cubicBezTo>
                  <a:cubicBezTo>
                    <a:pt x="222" y="497"/>
                    <a:pt x="218" y="500"/>
                    <a:pt x="215" y="502"/>
                  </a:cubicBezTo>
                  <a:cubicBezTo>
                    <a:pt x="262" y="516"/>
                    <a:pt x="306" y="503"/>
                    <a:pt x="343" y="465"/>
                  </a:cubicBezTo>
                  <a:cubicBezTo>
                    <a:pt x="343" y="464"/>
                    <a:pt x="344" y="463"/>
                    <a:pt x="345" y="463"/>
                  </a:cubicBezTo>
                  <a:cubicBezTo>
                    <a:pt x="345" y="462"/>
                    <a:pt x="346" y="461"/>
                    <a:pt x="346" y="461"/>
                  </a:cubicBezTo>
                  <a:cubicBezTo>
                    <a:pt x="351" y="456"/>
                    <a:pt x="365" y="436"/>
                    <a:pt x="365" y="414"/>
                  </a:cubicBezTo>
                  <a:cubicBezTo>
                    <a:pt x="365" y="408"/>
                    <a:pt x="370" y="403"/>
                    <a:pt x="377" y="403"/>
                  </a:cubicBezTo>
                  <a:cubicBezTo>
                    <a:pt x="383" y="402"/>
                    <a:pt x="388" y="408"/>
                    <a:pt x="388" y="414"/>
                  </a:cubicBezTo>
                  <a:cubicBezTo>
                    <a:pt x="389" y="428"/>
                    <a:pt x="385" y="441"/>
                    <a:pt x="380" y="451"/>
                  </a:cubicBezTo>
                  <a:cubicBezTo>
                    <a:pt x="398" y="444"/>
                    <a:pt x="413" y="433"/>
                    <a:pt x="426" y="416"/>
                  </a:cubicBezTo>
                  <a:cubicBezTo>
                    <a:pt x="432" y="409"/>
                    <a:pt x="436" y="402"/>
                    <a:pt x="439" y="396"/>
                  </a:cubicBezTo>
                  <a:cubicBezTo>
                    <a:pt x="430" y="397"/>
                    <a:pt x="418" y="397"/>
                    <a:pt x="406" y="396"/>
                  </a:cubicBezTo>
                  <a:close/>
                </a:path>
              </a:pathLst>
            </a:custGeom>
            <a:solidFill>
              <a:schemeClr val="accent5"/>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p>
          </p:txBody>
        </p:sp>
        <p:sp>
          <p:nvSpPr>
            <p:cNvPr id="41" name="Freeform 18">
              <a:extLst>
                <a:ext uri="{FF2B5EF4-FFF2-40B4-BE49-F238E27FC236}">
                  <a16:creationId xmlns:a16="http://schemas.microsoft.com/office/drawing/2014/main" id="{FD344159-8C5C-401D-9F90-C6A8BE93ED68}"/>
                </a:ext>
              </a:extLst>
            </p:cNvPr>
            <p:cNvSpPr>
              <a:spLocks/>
            </p:cNvSpPr>
            <p:nvPr/>
          </p:nvSpPr>
          <p:spPr bwMode="auto">
            <a:xfrm flipH="1">
              <a:off x="3847514" y="1842302"/>
              <a:ext cx="609600" cy="704851"/>
            </a:xfrm>
            <a:custGeom>
              <a:avLst/>
              <a:gdLst/>
              <a:ahLst/>
              <a:cxnLst>
                <a:cxn ang="0">
                  <a:pos x="234" y="325"/>
                </a:cxn>
                <a:cxn ang="0">
                  <a:pos x="132" y="258"/>
                </a:cxn>
                <a:cxn ang="0">
                  <a:pos x="171" y="259"/>
                </a:cxn>
                <a:cxn ang="0">
                  <a:pos x="457" y="297"/>
                </a:cxn>
                <a:cxn ang="0">
                  <a:pos x="511" y="248"/>
                </a:cxn>
                <a:cxn ang="0">
                  <a:pos x="588" y="117"/>
                </a:cxn>
                <a:cxn ang="0">
                  <a:pos x="593" y="106"/>
                </a:cxn>
                <a:cxn ang="0">
                  <a:pos x="562" y="16"/>
                </a:cxn>
                <a:cxn ang="0">
                  <a:pos x="471" y="25"/>
                </a:cxn>
                <a:cxn ang="0">
                  <a:pos x="449" y="107"/>
                </a:cxn>
                <a:cxn ang="0">
                  <a:pos x="509" y="138"/>
                </a:cxn>
                <a:cxn ang="0">
                  <a:pos x="485" y="180"/>
                </a:cxn>
                <a:cxn ang="0">
                  <a:pos x="470" y="191"/>
                </a:cxn>
                <a:cxn ang="0">
                  <a:pos x="423" y="100"/>
                </a:cxn>
                <a:cxn ang="0">
                  <a:pos x="431" y="10"/>
                </a:cxn>
                <a:cxn ang="0">
                  <a:pos x="316" y="25"/>
                </a:cxn>
                <a:cxn ang="0">
                  <a:pos x="310" y="23"/>
                </a:cxn>
                <a:cxn ang="0">
                  <a:pos x="260" y="21"/>
                </a:cxn>
                <a:cxn ang="0">
                  <a:pos x="196" y="83"/>
                </a:cxn>
                <a:cxn ang="0">
                  <a:pos x="224" y="164"/>
                </a:cxn>
                <a:cxn ang="0">
                  <a:pos x="301" y="139"/>
                </a:cxn>
                <a:cxn ang="0">
                  <a:pos x="308" y="109"/>
                </a:cxn>
                <a:cxn ang="0">
                  <a:pos x="350" y="139"/>
                </a:cxn>
                <a:cxn ang="0">
                  <a:pos x="324" y="149"/>
                </a:cxn>
                <a:cxn ang="0">
                  <a:pos x="322" y="151"/>
                </a:cxn>
                <a:cxn ang="0">
                  <a:pos x="302" y="213"/>
                </a:cxn>
                <a:cxn ang="0">
                  <a:pos x="294" y="251"/>
                </a:cxn>
                <a:cxn ang="0">
                  <a:pos x="175" y="131"/>
                </a:cxn>
                <a:cxn ang="0">
                  <a:pos x="113" y="134"/>
                </a:cxn>
                <a:cxn ang="0">
                  <a:pos x="95" y="175"/>
                </a:cxn>
                <a:cxn ang="0">
                  <a:pos x="92" y="176"/>
                </a:cxn>
                <a:cxn ang="0">
                  <a:pos x="32" y="268"/>
                </a:cxn>
                <a:cxn ang="0">
                  <a:pos x="33" y="274"/>
                </a:cxn>
                <a:cxn ang="0">
                  <a:pos x="108" y="350"/>
                </a:cxn>
                <a:cxn ang="0">
                  <a:pos x="185" y="332"/>
                </a:cxn>
                <a:cxn ang="0">
                  <a:pos x="181" y="386"/>
                </a:cxn>
                <a:cxn ang="0">
                  <a:pos x="180" y="400"/>
                </a:cxn>
                <a:cxn ang="0">
                  <a:pos x="103" y="373"/>
                </a:cxn>
                <a:cxn ang="0">
                  <a:pos x="1" y="357"/>
                </a:cxn>
                <a:cxn ang="0">
                  <a:pos x="45" y="361"/>
                </a:cxn>
                <a:cxn ang="0">
                  <a:pos x="10" y="417"/>
                </a:cxn>
                <a:cxn ang="0">
                  <a:pos x="8" y="421"/>
                </a:cxn>
                <a:cxn ang="0">
                  <a:pos x="39" y="551"/>
                </a:cxn>
                <a:cxn ang="0">
                  <a:pos x="147" y="425"/>
                </a:cxn>
                <a:cxn ang="0">
                  <a:pos x="220" y="424"/>
                </a:cxn>
                <a:cxn ang="0">
                  <a:pos x="289" y="498"/>
                </a:cxn>
                <a:cxn ang="0">
                  <a:pos x="154" y="448"/>
                </a:cxn>
                <a:cxn ang="0">
                  <a:pos x="79" y="505"/>
                </a:cxn>
                <a:cxn ang="0">
                  <a:pos x="62" y="576"/>
                </a:cxn>
                <a:cxn ang="0">
                  <a:pos x="62" y="576"/>
                </a:cxn>
                <a:cxn ang="0">
                  <a:pos x="63" y="578"/>
                </a:cxn>
                <a:cxn ang="0">
                  <a:pos x="177" y="692"/>
                </a:cxn>
                <a:cxn ang="0">
                  <a:pos x="241" y="681"/>
                </a:cxn>
                <a:cxn ang="0">
                  <a:pos x="306" y="607"/>
                </a:cxn>
              </a:cxnLst>
              <a:rect l="0" t="0" r="r" b="b"/>
              <a:pathLst>
                <a:path w="600" h="693">
                  <a:moveTo>
                    <a:pt x="475" y="312"/>
                  </a:moveTo>
                  <a:cubicBezTo>
                    <a:pt x="469" y="317"/>
                    <a:pt x="462" y="321"/>
                    <a:pt x="455" y="325"/>
                  </a:cubicBezTo>
                  <a:cubicBezTo>
                    <a:pt x="439" y="334"/>
                    <a:pt x="420" y="341"/>
                    <a:pt x="398" y="346"/>
                  </a:cubicBezTo>
                  <a:cubicBezTo>
                    <a:pt x="370" y="353"/>
                    <a:pt x="337" y="354"/>
                    <a:pt x="300" y="347"/>
                  </a:cubicBezTo>
                  <a:cubicBezTo>
                    <a:pt x="279" y="343"/>
                    <a:pt x="257" y="336"/>
                    <a:pt x="234" y="325"/>
                  </a:cubicBezTo>
                  <a:cubicBezTo>
                    <a:pt x="234" y="325"/>
                    <a:pt x="234" y="325"/>
                    <a:pt x="234" y="325"/>
                  </a:cubicBezTo>
                  <a:cubicBezTo>
                    <a:pt x="234" y="325"/>
                    <a:pt x="234" y="325"/>
                    <a:pt x="234" y="325"/>
                  </a:cubicBezTo>
                  <a:cubicBezTo>
                    <a:pt x="234" y="325"/>
                    <a:pt x="222" y="319"/>
                    <a:pt x="206" y="310"/>
                  </a:cubicBezTo>
                  <a:cubicBezTo>
                    <a:pt x="195" y="304"/>
                    <a:pt x="183" y="296"/>
                    <a:pt x="170" y="287"/>
                  </a:cubicBezTo>
                  <a:cubicBezTo>
                    <a:pt x="157" y="279"/>
                    <a:pt x="144" y="269"/>
                    <a:pt x="132" y="258"/>
                  </a:cubicBezTo>
                  <a:cubicBezTo>
                    <a:pt x="124" y="251"/>
                    <a:pt x="116" y="244"/>
                    <a:pt x="110" y="237"/>
                  </a:cubicBezTo>
                  <a:cubicBezTo>
                    <a:pt x="106" y="232"/>
                    <a:pt x="107" y="224"/>
                    <a:pt x="111" y="220"/>
                  </a:cubicBezTo>
                  <a:cubicBezTo>
                    <a:pt x="116" y="216"/>
                    <a:pt x="124" y="217"/>
                    <a:pt x="128" y="222"/>
                  </a:cubicBezTo>
                  <a:cubicBezTo>
                    <a:pt x="133" y="228"/>
                    <a:pt x="140" y="235"/>
                    <a:pt x="147" y="241"/>
                  </a:cubicBezTo>
                  <a:cubicBezTo>
                    <a:pt x="154" y="247"/>
                    <a:pt x="162" y="254"/>
                    <a:pt x="171" y="259"/>
                  </a:cubicBezTo>
                  <a:cubicBezTo>
                    <a:pt x="187" y="271"/>
                    <a:pt x="204" y="282"/>
                    <a:pt x="217" y="290"/>
                  </a:cubicBezTo>
                  <a:cubicBezTo>
                    <a:pt x="232" y="298"/>
                    <a:pt x="243" y="303"/>
                    <a:pt x="244" y="304"/>
                  </a:cubicBezTo>
                  <a:cubicBezTo>
                    <a:pt x="280" y="321"/>
                    <a:pt x="313" y="328"/>
                    <a:pt x="342" y="328"/>
                  </a:cubicBezTo>
                  <a:cubicBezTo>
                    <a:pt x="371" y="329"/>
                    <a:pt x="396" y="324"/>
                    <a:pt x="418" y="316"/>
                  </a:cubicBezTo>
                  <a:cubicBezTo>
                    <a:pt x="432" y="311"/>
                    <a:pt x="445" y="304"/>
                    <a:pt x="457" y="297"/>
                  </a:cubicBezTo>
                  <a:cubicBezTo>
                    <a:pt x="472" y="287"/>
                    <a:pt x="484" y="277"/>
                    <a:pt x="493" y="269"/>
                  </a:cubicBezTo>
                  <a:cubicBezTo>
                    <a:pt x="505" y="257"/>
                    <a:pt x="511" y="249"/>
                    <a:pt x="511" y="248"/>
                  </a:cubicBezTo>
                  <a:cubicBezTo>
                    <a:pt x="511" y="248"/>
                    <a:pt x="511" y="248"/>
                    <a:pt x="511" y="248"/>
                  </a:cubicBezTo>
                  <a:cubicBezTo>
                    <a:pt x="511" y="248"/>
                    <a:pt x="511" y="248"/>
                    <a:pt x="511" y="248"/>
                  </a:cubicBezTo>
                  <a:cubicBezTo>
                    <a:pt x="511" y="248"/>
                    <a:pt x="511" y="248"/>
                    <a:pt x="511" y="248"/>
                  </a:cubicBezTo>
                  <a:cubicBezTo>
                    <a:pt x="511" y="248"/>
                    <a:pt x="511" y="248"/>
                    <a:pt x="511" y="248"/>
                  </a:cubicBezTo>
                  <a:cubicBezTo>
                    <a:pt x="511" y="248"/>
                    <a:pt x="511" y="248"/>
                    <a:pt x="511" y="248"/>
                  </a:cubicBezTo>
                  <a:cubicBezTo>
                    <a:pt x="512" y="247"/>
                    <a:pt x="513" y="247"/>
                    <a:pt x="514" y="246"/>
                  </a:cubicBezTo>
                  <a:cubicBezTo>
                    <a:pt x="588" y="117"/>
                    <a:pt x="588" y="117"/>
                    <a:pt x="588" y="117"/>
                  </a:cubicBezTo>
                  <a:cubicBezTo>
                    <a:pt x="588" y="117"/>
                    <a:pt x="588" y="117"/>
                    <a:pt x="588" y="117"/>
                  </a:cubicBezTo>
                  <a:cubicBezTo>
                    <a:pt x="588" y="117"/>
                    <a:pt x="588" y="117"/>
                    <a:pt x="588" y="117"/>
                  </a:cubicBezTo>
                  <a:cubicBezTo>
                    <a:pt x="588" y="117"/>
                    <a:pt x="588" y="117"/>
                    <a:pt x="588" y="117"/>
                  </a:cubicBezTo>
                  <a:cubicBezTo>
                    <a:pt x="588" y="117"/>
                    <a:pt x="588" y="117"/>
                    <a:pt x="588" y="117"/>
                  </a:cubicBezTo>
                  <a:cubicBezTo>
                    <a:pt x="588" y="117"/>
                    <a:pt x="588" y="117"/>
                    <a:pt x="588" y="117"/>
                  </a:cubicBezTo>
                  <a:cubicBezTo>
                    <a:pt x="589" y="115"/>
                    <a:pt x="591" y="112"/>
                    <a:pt x="593" y="106"/>
                  </a:cubicBezTo>
                  <a:cubicBezTo>
                    <a:pt x="596" y="101"/>
                    <a:pt x="598" y="94"/>
                    <a:pt x="599" y="86"/>
                  </a:cubicBezTo>
                  <a:cubicBezTo>
                    <a:pt x="600" y="81"/>
                    <a:pt x="600" y="75"/>
                    <a:pt x="600" y="70"/>
                  </a:cubicBezTo>
                  <a:cubicBezTo>
                    <a:pt x="599" y="62"/>
                    <a:pt x="597" y="55"/>
                    <a:pt x="593" y="47"/>
                  </a:cubicBezTo>
                  <a:cubicBezTo>
                    <a:pt x="591" y="43"/>
                    <a:pt x="588" y="38"/>
                    <a:pt x="584" y="34"/>
                  </a:cubicBezTo>
                  <a:cubicBezTo>
                    <a:pt x="577" y="26"/>
                    <a:pt x="570" y="20"/>
                    <a:pt x="562" y="16"/>
                  </a:cubicBezTo>
                  <a:cubicBezTo>
                    <a:pt x="551" y="9"/>
                    <a:pt x="539" y="6"/>
                    <a:pt x="527" y="5"/>
                  </a:cubicBezTo>
                  <a:cubicBezTo>
                    <a:pt x="515" y="4"/>
                    <a:pt x="504" y="6"/>
                    <a:pt x="493" y="11"/>
                  </a:cubicBezTo>
                  <a:cubicBezTo>
                    <a:pt x="486" y="14"/>
                    <a:pt x="479" y="18"/>
                    <a:pt x="472" y="24"/>
                  </a:cubicBezTo>
                  <a:cubicBezTo>
                    <a:pt x="472" y="24"/>
                    <a:pt x="472" y="24"/>
                    <a:pt x="472" y="24"/>
                  </a:cubicBezTo>
                  <a:cubicBezTo>
                    <a:pt x="472" y="24"/>
                    <a:pt x="472" y="24"/>
                    <a:pt x="471" y="25"/>
                  </a:cubicBezTo>
                  <a:cubicBezTo>
                    <a:pt x="470" y="26"/>
                    <a:pt x="469" y="27"/>
                    <a:pt x="467" y="29"/>
                  </a:cubicBezTo>
                  <a:cubicBezTo>
                    <a:pt x="464" y="32"/>
                    <a:pt x="460" y="37"/>
                    <a:pt x="456" y="44"/>
                  </a:cubicBezTo>
                  <a:cubicBezTo>
                    <a:pt x="454" y="49"/>
                    <a:pt x="451" y="54"/>
                    <a:pt x="449" y="60"/>
                  </a:cubicBezTo>
                  <a:cubicBezTo>
                    <a:pt x="447" y="67"/>
                    <a:pt x="445" y="74"/>
                    <a:pt x="445" y="82"/>
                  </a:cubicBezTo>
                  <a:cubicBezTo>
                    <a:pt x="445" y="90"/>
                    <a:pt x="446" y="99"/>
                    <a:pt x="449" y="107"/>
                  </a:cubicBezTo>
                  <a:cubicBezTo>
                    <a:pt x="452" y="113"/>
                    <a:pt x="454" y="119"/>
                    <a:pt x="459" y="125"/>
                  </a:cubicBezTo>
                  <a:cubicBezTo>
                    <a:pt x="464" y="132"/>
                    <a:pt x="471" y="140"/>
                    <a:pt x="481" y="148"/>
                  </a:cubicBezTo>
                  <a:cubicBezTo>
                    <a:pt x="482" y="146"/>
                    <a:pt x="484" y="144"/>
                    <a:pt x="486" y="143"/>
                  </a:cubicBezTo>
                  <a:cubicBezTo>
                    <a:pt x="489" y="139"/>
                    <a:pt x="494" y="136"/>
                    <a:pt x="499" y="134"/>
                  </a:cubicBezTo>
                  <a:cubicBezTo>
                    <a:pt x="503" y="132"/>
                    <a:pt x="508" y="134"/>
                    <a:pt x="509" y="138"/>
                  </a:cubicBezTo>
                  <a:cubicBezTo>
                    <a:pt x="511" y="142"/>
                    <a:pt x="509" y="146"/>
                    <a:pt x="505" y="148"/>
                  </a:cubicBezTo>
                  <a:cubicBezTo>
                    <a:pt x="502" y="150"/>
                    <a:pt x="499" y="152"/>
                    <a:pt x="496" y="154"/>
                  </a:cubicBezTo>
                  <a:cubicBezTo>
                    <a:pt x="494" y="156"/>
                    <a:pt x="492" y="159"/>
                    <a:pt x="490" y="161"/>
                  </a:cubicBezTo>
                  <a:cubicBezTo>
                    <a:pt x="489" y="164"/>
                    <a:pt x="487" y="168"/>
                    <a:pt x="486" y="171"/>
                  </a:cubicBezTo>
                  <a:cubicBezTo>
                    <a:pt x="486" y="174"/>
                    <a:pt x="485" y="177"/>
                    <a:pt x="485" y="180"/>
                  </a:cubicBezTo>
                  <a:cubicBezTo>
                    <a:pt x="484" y="185"/>
                    <a:pt x="485" y="189"/>
                    <a:pt x="485" y="189"/>
                  </a:cubicBezTo>
                  <a:cubicBezTo>
                    <a:pt x="485" y="189"/>
                    <a:pt x="485" y="189"/>
                    <a:pt x="485" y="189"/>
                  </a:cubicBezTo>
                  <a:cubicBezTo>
                    <a:pt x="485" y="189"/>
                    <a:pt x="485" y="189"/>
                    <a:pt x="485" y="189"/>
                  </a:cubicBezTo>
                  <a:cubicBezTo>
                    <a:pt x="486" y="194"/>
                    <a:pt x="483" y="197"/>
                    <a:pt x="478" y="198"/>
                  </a:cubicBezTo>
                  <a:cubicBezTo>
                    <a:pt x="474" y="199"/>
                    <a:pt x="470" y="196"/>
                    <a:pt x="470" y="191"/>
                  </a:cubicBezTo>
                  <a:cubicBezTo>
                    <a:pt x="470" y="191"/>
                    <a:pt x="469" y="188"/>
                    <a:pt x="469" y="184"/>
                  </a:cubicBezTo>
                  <a:cubicBezTo>
                    <a:pt x="469" y="180"/>
                    <a:pt x="470" y="174"/>
                    <a:pt x="471" y="169"/>
                  </a:cubicBezTo>
                  <a:cubicBezTo>
                    <a:pt x="470" y="168"/>
                    <a:pt x="469" y="168"/>
                    <a:pt x="468" y="167"/>
                  </a:cubicBezTo>
                  <a:cubicBezTo>
                    <a:pt x="454" y="157"/>
                    <a:pt x="444" y="146"/>
                    <a:pt x="437" y="135"/>
                  </a:cubicBezTo>
                  <a:cubicBezTo>
                    <a:pt x="430" y="123"/>
                    <a:pt x="425" y="112"/>
                    <a:pt x="423" y="100"/>
                  </a:cubicBezTo>
                  <a:cubicBezTo>
                    <a:pt x="422" y="93"/>
                    <a:pt x="422" y="85"/>
                    <a:pt x="422" y="78"/>
                  </a:cubicBezTo>
                  <a:cubicBezTo>
                    <a:pt x="423" y="69"/>
                    <a:pt x="425" y="60"/>
                    <a:pt x="427" y="52"/>
                  </a:cubicBezTo>
                  <a:cubicBezTo>
                    <a:pt x="430" y="45"/>
                    <a:pt x="433" y="38"/>
                    <a:pt x="436" y="32"/>
                  </a:cubicBezTo>
                  <a:cubicBezTo>
                    <a:pt x="440" y="27"/>
                    <a:pt x="443" y="22"/>
                    <a:pt x="446" y="18"/>
                  </a:cubicBezTo>
                  <a:cubicBezTo>
                    <a:pt x="442" y="15"/>
                    <a:pt x="437" y="13"/>
                    <a:pt x="431" y="10"/>
                  </a:cubicBezTo>
                  <a:cubicBezTo>
                    <a:pt x="421" y="7"/>
                    <a:pt x="410" y="3"/>
                    <a:pt x="399" y="2"/>
                  </a:cubicBezTo>
                  <a:cubicBezTo>
                    <a:pt x="391" y="0"/>
                    <a:pt x="383" y="0"/>
                    <a:pt x="374" y="1"/>
                  </a:cubicBezTo>
                  <a:cubicBezTo>
                    <a:pt x="363" y="1"/>
                    <a:pt x="352" y="4"/>
                    <a:pt x="340" y="9"/>
                  </a:cubicBezTo>
                  <a:cubicBezTo>
                    <a:pt x="334" y="12"/>
                    <a:pt x="327" y="16"/>
                    <a:pt x="321" y="21"/>
                  </a:cubicBezTo>
                  <a:cubicBezTo>
                    <a:pt x="316" y="25"/>
                    <a:pt x="316" y="25"/>
                    <a:pt x="316" y="25"/>
                  </a:cubicBezTo>
                  <a:cubicBezTo>
                    <a:pt x="310" y="23"/>
                    <a:pt x="310" y="23"/>
                    <a:pt x="310" y="23"/>
                  </a:cubicBezTo>
                  <a:cubicBezTo>
                    <a:pt x="310" y="23"/>
                    <a:pt x="310" y="23"/>
                    <a:pt x="310" y="23"/>
                  </a:cubicBezTo>
                  <a:cubicBezTo>
                    <a:pt x="310" y="23"/>
                    <a:pt x="310" y="23"/>
                    <a:pt x="310" y="23"/>
                  </a:cubicBezTo>
                  <a:cubicBezTo>
                    <a:pt x="310" y="23"/>
                    <a:pt x="310" y="23"/>
                    <a:pt x="310" y="23"/>
                  </a:cubicBezTo>
                  <a:cubicBezTo>
                    <a:pt x="310" y="23"/>
                    <a:pt x="310" y="23"/>
                    <a:pt x="310" y="23"/>
                  </a:cubicBezTo>
                  <a:cubicBezTo>
                    <a:pt x="310" y="23"/>
                    <a:pt x="310" y="23"/>
                    <a:pt x="310" y="23"/>
                  </a:cubicBezTo>
                  <a:cubicBezTo>
                    <a:pt x="310" y="23"/>
                    <a:pt x="309" y="23"/>
                    <a:pt x="308" y="23"/>
                  </a:cubicBezTo>
                  <a:cubicBezTo>
                    <a:pt x="307" y="22"/>
                    <a:pt x="305" y="22"/>
                    <a:pt x="302" y="21"/>
                  </a:cubicBezTo>
                  <a:cubicBezTo>
                    <a:pt x="296" y="20"/>
                    <a:pt x="288" y="19"/>
                    <a:pt x="279" y="19"/>
                  </a:cubicBezTo>
                  <a:cubicBezTo>
                    <a:pt x="273" y="19"/>
                    <a:pt x="267" y="20"/>
                    <a:pt x="260" y="21"/>
                  </a:cubicBezTo>
                  <a:cubicBezTo>
                    <a:pt x="252" y="22"/>
                    <a:pt x="243" y="25"/>
                    <a:pt x="235" y="30"/>
                  </a:cubicBezTo>
                  <a:cubicBezTo>
                    <a:pt x="230" y="33"/>
                    <a:pt x="225" y="36"/>
                    <a:pt x="221" y="41"/>
                  </a:cubicBezTo>
                  <a:cubicBezTo>
                    <a:pt x="216" y="45"/>
                    <a:pt x="211" y="51"/>
                    <a:pt x="207" y="59"/>
                  </a:cubicBezTo>
                  <a:cubicBezTo>
                    <a:pt x="203" y="65"/>
                    <a:pt x="200" y="72"/>
                    <a:pt x="197" y="81"/>
                  </a:cubicBezTo>
                  <a:cubicBezTo>
                    <a:pt x="196" y="83"/>
                    <a:pt x="196" y="83"/>
                    <a:pt x="196" y="83"/>
                  </a:cubicBezTo>
                  <a:cubicBezTo>
                    <a:pt x="196" y="83"/>
                    <a:pt x="196" y="83"/>
                    <a:pt x="196" y="83"/>
                  </a:cubicBezTo>
                  <a:cubicBezTo>
                    <a:pt x="196" y="85"/>
                    <a:pt x="195" y="87"/>
                    <a:pt x="195" y="90"/>
                  </a:cubicBezTo>
                  <a:cubicBezTo>
                    <a:pt x="194" y="96"/>
                    <a:pt x="193" y="104"/>
                    <a:pt x="195" y="114"/>
                  </a:cubicBezTo>
                  <a:cubicBezTo>
                    <a:pt x="196" y="120"/>
                    <a:pt x="198" y="127"/>
                    <a:pt x="201" y="134"/>
                  </a:cubicBezTo>
                  <a:cubicBezTo>
                    <a:pt x="206" y="144"/>
                    <a:pt x="213" y="154"/>
                    <a:pt x="224" y="164"/>
                  </a:cubicBezTo>
                  <a:cubicBezTo>
                    <a:pt x="231" y="169"/>
                    <a:pt x="238" y="175"/>
                    <a:pt x="248" y="181"/>
                  </a:cubicBezTo>
                  <a:cubicBezTo>
                    <a:pt x="256" y="185"/>
                    <a:pt x="266" y="190"/>
                    <a:pt x="278" y="195"/>
                  </a:cubicBezTo>
                  <a:cubicBezTo>
                    <a:pt x="278" y="189"/>
                    <a:pt x="279" y="183"/>
                    <a:pt x="280" y="178"/>
                  </a:cubicBezTo>
                  <a:cubicBezTo>
                    <a:pt x="283" y="169"/>
                    <a:pt x="287" y="161"/>
                    <a:pt x="291" y="154"/>
                  </a:cubicBezTo>
                  <a:cubicBezTo>
                    <a:pt x="294" y="148"/>
                    <a:pt x="298" y="143"/>
                    <a:pt x="301" y="139"/>
                  </a:cubicBezTo>
                  <a:cubicBezTo>
                    <a:pt x="302" y="137"/>
                    <a:pt x="304" y="136"/>
                    <a:pt x="304" y="135"/>
                  </a:cubicBezTo>
                  <a:cubicBezTo>
                    <a:pt x="304" y="134"/>
                    <a:pt x="303" y="134"/>
                    <a:pt x="303" y="133"/>
                  </a:cubicBezTo>
                  <a:cubicBezTo>
                    <a:pt x="298" y="128"/>
                    <a:pt x="295" y="121"/>
                    <a:pt x="293" y="113"/>
                  </a:cubicBezTo>
                  <a:cubicBezTo>
                    <a:pt x="292" y="109"/>
                    <a:pt x="295" y="104"/>
                    <a:pt x="299" y="103"/>
                  </a:cubicBezTo>
                  <a:cubicBezTo>
                    <a:pt x="303" y="103"/>
                    <a:pt x="307" y="105"/>
                    <a:pt x="308" y="109"/>
                  </a:cubicBezTo>
                  <a:cubicBezTo>
                    <a:pt x="310" y="115"/>
                    <a:pt x="312" y="120"/>
                    <a:pt x="315" y="123"/>
                  </a:cubicBezTo>
                  <a:cubicBezTo>
                    <a:pt x="318" y="127"/>
                    <a:pt x="321" y="130"/>
                    <a:pt x="325" y="132"/>
                  </a:cubicBezTo>
                  <a:cubicBezTo>
                    <a:pt x="331" y="135"/>
                    <a:pt x="337" y="137"/>
                    <a:pt x="342" y="138"/>
                  </a:cubicBezTo>
                  <a:cubicBezTo>
                    <a:pt x="346" y="139"/>
                    <a:pt x="350" y="139"/>
                    <a:pt x="350" y="139"/>
                  </a:cubicBezTo>
                  <a:cubicBezTo>
                    <a:pt x="350" y="139"/>
                    <a:pt x="350" y="139"/>
                    <a:pt x="350" y="139"/>
                  </a:cubicBezTo>
                  <a:cubicBezTo>
                    <a:pt x="350" y="139"/>
                    <a:pt x="350" y="139"/>
                    <a:pt x="350" y="139"/>
                  </a:cubicBezTo>
                  <a:cubicBezTo>
                    <a:pt x="354" y="139"/>
                    <a:pt x="357" y="143"/>
                    <a:pt x="357" y="147"/>
                  </a:cubicBezTo>
                  <a:cubicBezTo>
                    <a:pt x="357" y="151"/>
                    <a:pt x="354" y="155"/>
                    <a:pt x="349" y="155"/>
                  </a:cubicBezTo>
                  <a:cubicBezTo>
                    <a:pt x="349" y="155"/>
                    <a:pt x="345" y="154"/>
                    <a:pt x="339" y="153"/>
                  </a:cubicBezTo>
                  <a:cubicBezTo>
                    <a:pt x="335" y="152"/>
                    <a:pt x="329" y="151"/>
                    <a:pt x="324" y="149"/>
                  </a:cubicBezTo>
                  <a:cubicBezTo>
                    <a:pt x="323" y="149"/>
                    <a:pt x="323" y="149"/>
                    <a:pt x="323" y="150"/>
                  </a:cubicBezTo>
                  <a:cubicBezTo>
                    <a:pt x="323" y="150"/>
                    <a:pt x="323" y="150"/>
                    <a:pt x="323" y="150"/>
                  </a:cubicBezTo>
                  <a:cubicBezTo>
                    <a:pt x="323" y="150"/>
                    <a:pt x="323" y="150"/>
                    <a:pt x="323" y="150"/>
                  </a:cubicBezTo>
                  <a:cubicBezTo>
                    <a:pt x="323" y="150"/>
                    <a:pt x="323" y="150"/>
                    <a:pt x="322" y="150"/>
                  </a:cubicBezTo>
                  <a:cubicBezTo>
                    <a:pt x="322" y="150"/>
                    <a:pt x="322" y="150"/>
                    <a:pt x="322" y="151"/>
                  </a:cubicBezTo>
                  <a:cubicBezTo>
                    <a:pt x="321" y="151"/>
                    <a:pt x="320" y="152"/>
                    <a:pt x="319" y="154"/>
                  </a:cubicBezTo>
                  <a:cubicBezTo>
                    <a:pt x="317" y="156"/>
                    <a:pt x="314" y="161"/>
                    <a:pt x="311" y="166"/>
                  </a:cubicBezTo>
                  <a:cubicBezTo>
                    <a:pt x="308" y="170"/>
                    <a:pt x="306" y="175"/>
                    <a:pt x="304" y="181"/>
                  </a:cubicBezTo>
                  <a:cubicBezTo>
                    <a:pt x="302" y="187"/>
                    <a:pt x="301" y="193"/>
                    <a:pt x="301" y="200"/>
                  </a:cubicBezTo>
                  <a:cubicBezTo>
                    <a:pt x="301" y="204"/>
                    <a:pt x="301" y="209"/>
                    <a:pt x="302" y="213"/>
                  </a:cubicBezTo>
                  <a:cubicBezTo>
                    <a:pt x="303" y="220"/>
                    <a:pt x="306" y="226"/>
                    <a:pt x="310" y="233"/>
                  </a:cubicBezTo>
                  <a:cubicBezTo>
                    <a:pt x="316" y="242"/>
                    <a:pt x="325" y="252"/>
                    <a:pt x="338" y="262"/>
                  </a:cubicBezTo>
                  <a:cubicBezTo>
                    <a:pt x="343" y="266"/>
                    <a:pt x="344" y="273"/>
                    <a:pt x="340" y="278"/>
                  </a:cubicBezTo>
                  <a:cubicBezTo>
                    <a:pt x="336" y="283"/>
                    <a:pt x="329" y="284"/>
                    <a:pt x="324" y="280"/>
                  </a:cubicBezTo>
                  <a:cubicBezTo>
                    <a:pt x="311" y="271"/>
                    <a:pt x="301" y="261"/>
                    <a:pt x="294" y="251"/>
                  </a:cubicBezTo>
                  <a:cubicBezTo>
                    <a:pt x="287" y="241"/>
                    <a:pt x="282" y="231"/>
                    <a:pt x="280" y="221"/>
                  </a:cubicBezTo>
                  <a:cubicBezTo>
                    <a:pt x="280" y="221"/>
                    <a:pt x="280" y="220"/>
                    <a:pt x="280" y="220"/>
                  </a:cubicBezTo>
                  <a:cubicBezTo>
                    <a:pt x="263" y="214"/>
                    <a:pt x="248" y="208"/>
                    <a:pt x="236" y="201"/>
                  </a:cubicBezTo>
                  <a:cubicBezTo>
                    <a:pt x="218" y="190"/>
                    <a:pt x="205" y="179"/>
                    <a:pt x="195" y="167"/>
                  </a:cubicBezTo>
                  <a:cubicBezTo>
                    <a:pt x="185" y="155"/>
                    <a:pt x="179" y="142"/>
                    <a:pt x="175" y="131"/>
                  </a:cubicBezTo>
                  <a:cubicBezTo>
                    <a:pt x="173" y="123"/>
                    <a:pt x="172" y="116"/>
                    <a:pt x="171" y="109"/>
                  </a:cubicBezTo>
                  <a:cubicBezTo>
                    <a:pt x="171" y="103"/>
                    <a:pt x="171" y="97"/>
                    <a:pt x="171" y="92"/>
                  </a:cubicBezTo>
                  <a:cubicBezTo>
                    <a:pt x="166" y="94"/>
                    <a:pt x="159" y="96"/>
                    <a:pt x="153" y="99"/>
                  </a:cubicBezTo>
                  <a:cubicBezTo>
                    <a:pt x="146" y="102"/>
                    <a:pt x="140" y="106"/>
                    <a:pt x="134" y="110"/>
                  </a:cubicBezTo>
                  <a:cubicBezTo>
                    <a:pt x="126" y="117"/>
                    <a:pt x="119" y="124"/>
                    <a:pt x="113" y="134"/>
                  </a:cubicBezTo>
                  <a:cubicBezTo>
                    <a:pt x="108" y="143"/>
                    <a:pt x="104" y="153"/>
                    <a:pt x="103" y="165"/>
                  </a:cubicBezTo>
                  <a:cubicBezTo>
                    <a:pt x="102" y="173"/>
                    <a:pt x="102" y="173"/>
                    <a:pt x="102" y="173"/>
                  </a:cubicBezTo>
                  <a:cubicBezTo>
                    <a:pt x="95" y="175"/>
                    <a:pt x="95" y="175"/>
                    <a:pt x="95" y="175"/>
                  </a:cubicBezTo>
                  <a:cubicBezTo>
                    <a:pt x="95" y="175"/>
                    <a:pt x="95" y="175"/>
                    <a:pt x="95" y="175"/>
                  </a:cubicBezTo>
                  <a:cubicBezTo>
                    <a:pt x="95" y="175"/>
                    <a:pt x="95" y="175"/>
                    <a:pt x="95" y="175"/>
                  </a:cubicBezTo>
                  <a:cubicBezTo>
                    <a:pt x="95" y="175"/>
                    <a:pt x="95" y="175"/>
                    <a:pt x="95" y="175"/>
                  </a:cubicBezTo>
                  <a:cubicBezTo>
                    <a:pt x="95" y="175"/>
                    <a:pt x="95" y="175"/>
                    <a:pt x="95" y="175"/>
                  </a:cubicBezTo>
                  <a:cubicBezTo>
                    <a:pt x="94" y="175"/>
                    <a:pt x="94" y="175"/>
                    <a:pt x="94" y="175"/>
                  </a:cubicBezTo>
                  <a:cubicBezTo>
                    <a:pt x="94" y="175"/>
                    <a:pt x="94" y="175"/>
                    <a:pt x="94" y="175"/>
                  </a:cubicBezTo>
                  <a:cubicBezTo>
                    <a:pt x="94" y="175"/>
                    <a:pt x="93" y="176"/>
                    <a:pt x="92" y="176"/>
                  </a:cubicBezTo>
                  <a:cubicBezTo>
                    <a:pt x="90" y="177"/>
                    <a:pt x="87" y="178"/>
                    <a:pt x="84" y="180"/>
                  </a:cubicBezTo>
                  <a:cubicBezTo>
                    <a:pt x="77" y="183"/>
                    <a:pt x="68" y="188"/>
                    <a:pt x="59" y="196"/>
                  </a:cubicBezTo>
                  <a:cubicBezTo>
                    <a:pt x="54" y="202"/>
                    <a:pt x="48" y="208"/>
                    <a:pt x="44" y="216"/>
                  </a:cubicBezTo>
                  <a:cubicBezTo>
                    <a:pt x="39" y="224"/>
                    <a:pt x="36" y="232"/>
                    <a:pt x="34" y="243"/>
                  </a:cubicBezTo>
                  <a:cubicBezTo>
                    <a:pt x="32" y="250"/>
                    <a:pt x="32" y="258"/>
                    <a:pt x="32" y="268"/>
                  </a:cubicBezTo>
                  <a:cubicBezTo>
                    <a:pt x="33" y="269"/>
                    <a:pt x="33" y="271"/>
                    <a:pt x="33" y="272"/>
                  </a:cubicBezTo>
                  <a:cubicBezTo>
                    <a:pt x="33" y="272"/>
                    <a:pt x="33" y="272"/>
                    <a:pt x="33" y="272"/>
                  </a:cubicBezTo>
                  <a:cubicBezTo>
                    <a:pt x="33" y="272"/>
                    <a:pt x="33" y="272"/>
                    <a:pt x="33" y="272"/>
                  </a:cubicBezTo>
                  <a:cubicBezTo>
                    <a:pt x="33" y="272"/>
                    <a:pt x="33" y="273"/>
                    <a:pt x="33" y="273"/>
                  </a:cubicBezTo>
                  <a:cubicBezTo>
                    <a:pt x="33" y="273"/>
                    <a:pt x="33" y="273"/>
                    <a:pt x="33" y="274"/>
                  </a:cubicBezTo>
                  <a:cubicBezTo>
                    <a:pt x="33" y="275"/>
                    <a:pt x="33" y="277"/>
                    <a:pt x="33" y="280"/>
                  </a:cubicBezTo>
                  <a:cubicBezTo>
                    <a:pt x="34" y="285"/>
                    <a:pt x="36" y="292"/>
                    <a:pt x="39" y="300"/>
                  </a:cubicBezTo>
                  <a:cubicBezTo>
                    <a:pt x="42" y="305"/>
                    <a:pt x="45" y="311"/>
                    <a:pt x="49" y="316"/>
                  </a:cubicBezTo>
                  <a:cubicBezTo>
                    <a:pt x="55" y="323"/>
                    <a:pt x="62" y="330"/>
                    <a:pt x="73" y="337"/>
                  </a:cubicBezTo>
                  <a:cubicBezTo>
                    <a:pt x="82" y="342"/>
                    <a:pt x="94" y="347"/>
                    <a:pt x="108" y="350"/>
                  </a:cubicBezTo>
                  <a:cubicBezTo>
                    <a:pt x="122" y="353"/>
                    <a:pt x="139" y="355"/>
                    <a:pt x="160" y="355"/>
                  </a:cubicBezTo>
                  <a:cubicBezTo>
                    <a:pt x="161" y="355"/>
                    <a:pt x="162" y="356"/>
                    <a:pt x="163" y="356"/>
                  </a:cubicBezTo>
                  <a:cubicBezTo>
                    <a:pt x="164" y="351"/>
                    <a:pt x="166" y="346"/>
                    <a:pt x="168" y="341"/>
                  </a:cubicBezTo>
                  <a:cubicBezTo>
                    <a:pt x="170" y="338"/>
                    <a:pt x="172" y="336"/>
                    <a:pt x="174" y="333"/>
                  </a:cubicBezTo>
                  <a:cubicBezTo>
                    <a:pt x="177" y="330"/>
                    <a:pt x="182" y="329"/>
                    <a:pt x="185" y="332"/>
                  </a:cubicBezTo>
                  <a:cubicBezTo>
                    <a:pt x="188" y="335"/>
                    <a:pt x="189" y="340"/>
                    <a:pt x="186" y="343"/>
                  </a:cubicBezTo>
                  <a:cubicBezTo>
                    <a:pt x="184" y="345"/>
                    <a:pt x="183" y="347"/>
                    <a:pt x="182" y="349"/>
                  </a:cubicBezTo>
                  <a:cubicBezTo>
                    <a:pt x="180" y="353"/>
                    <a:pt x="178" y="356"/>
                    <a:pt x="178" y="360"/>
                  </a:cubicBezTo>
                  <a:cubicBezTo>
                    <a:pt x="177" y="363"/>
                    <a:pt x="177" y="367"/>
                    <a:pt x="177" y="370"/>
                  </a:cubicBezTo>
                  <a:cubicBezTo>
                    <a:pt x="177" y="377"/>
                    <a:pt x="179" y="382"/>
                    <a:pt x="181" y="386"/>
                  </a:cubicBezTo>
                  <a:cubicBezTo>
                    <a:pt x="182" y="388"/>
                    <a:pt x="183" y="390"/>
                    <a:pt x="183" y="390"/>
                  </a:cubicBezTo>
                  <a:cubicBezTo>
                    <a:pt x="183" y="390"/>
                    <a:pt x="183" y="390"/>
                    <a:pt x="183" y="390"/>
                  </a:cubicBezTo>
                  <a:cubicBezTo>
                    <a:pt x="183" y="390"/>
                    <a:pt x="183" y="390"/>
                    <a:pt x="183" y="390"/>
                  </a:cubicBezTo>
                  <a:cubicBezTo>
                    <a:pt x="183" y="390"/>
                    <a:pt x="183" y="390"/>
                    <a:pt x="183" y="390"/>
                  </a:cubicBezTo>
                  <a:cubicBezTo>
                    <a:pt x="185" y="393"/>
                    <a:pt x="184" y="398"/>
                    <a:pt x="180" y="400"/>
                  </a:cubicBezTo>
                  <a:cubicBezTo>
                    <a:pt x="177" y="403"/>
                    <a:pt x="172" y="402"/>
                    <a:pt x="170" y="398"/>
                  </a:cubicBezTo>
                  <a:cubicBezTo>
                    <a:pt x="169" y="398"/>
                    <a:pt x="168" y="395"/>
                    <a:pt x="166" y="392"/>
                  </a:cubicBezTo>
                  <a:cubicBezTo>
                    <a:pt x="165" y="388"/>
                    <a:pt x="163" y="384"/>
                    <a:pt x="162" y="378"/>
                  </a:cubicBezTo>
                  <a:cubicBezTo>
                    <a:pt x="162" y="379"/>
                    <a:pt x="161" y="379"/>
                    <a:pt x="160" y="379"/>
                  </a:cubicBezTo>
                  <a:cubicBezTo>
                    <a:pt x="138" y="379"/>
                    <a:pt x="119" y="376"/>
                    <a:pt x="103" y="373"/>
                  </a:cubicBezTo>
                  <a:cubicBezTo>
                    <a:pt x="86" y="369"/>
                    <a:pt x="73" y="363"/>
                    <a:pt x="62" y="357"/>
                  </a:cubicBezTo>
                  <a:cubicBezTo>
                    <a:pt x="47" y="348"/>
                    <a:pt x="36" y="338"/>
                    <a:pt x="28" y="327"/>
                  </a:cubicBezTo>
                  <a:cubicBezTo>
                    <a:pt x="23" y="320"/>
                    <a:pt x="20" y="314"/>
                    <a:pt x="17" y="307"/>
                  </a:cubicBezTo>
                  <a:cubicBezTo>
                    <a:pt x="14" y="313"/>
                    <a:pt x="10" y="321"/>
                    <a:pt x="7" y="329"/>
                  </a:cubicBezTo>
                  <a:cubicBezTo>
                    <a:pt x="4" y="337"/>
                    <a:pt x="2" y="347"/>
                    <a:pt x="1" y="357"/>
                  </a:cubicBezTo>
                  <a:cubicBezTo>
                    <a:pt x="0" y="363"/>
                    <a:pt x="0" y="370"/>
                    <a:pt x="1" y="377"/>
                  </a:cubicBezTo>
                  <a:cubicBezTo>
                    <a:pt x="1" y="379"/>
                    <a:pt x="1" y="380"/>
                    <a:pt x="1" y="382"/>
                  </a:cubicBezTo>
                  <a:cubicBezTo>
                    <a:pt x="4" y="379"/>
                    <a:pt x="6" y="376"/>
                    <a:pt x="9" y="373"/>
                  </a:cubicBezTo>
                  <a:cubicBezTo>
                    <a:pt x="14" y="367"/>
                    <a:pt x="21" y="361"/>
                    <a:pt x="29" y="357"/>
                  </a:cubicBezTo>
                  <a:cubicBezTo>
                    <a:pt x="35" y="354"/>
                    <a:pt x="42" y="356"/>
                    <a:pt x="45" y="361"/>
                  </a:cubicBezTo>
                  <a:cubicBezTo>
                    <a:pt x="48" y="367"/>
                    <a:pt x="46" y="374"/>
                    <a:pt x="41" y="377"/>
                  </a:cubicBezTo>
                  <a:cubicBezTo>
                    <a:pt x="35" y="380"/>
                    <a:pt x="30" y="384"/>
                    <a:pt x="26" y="389"/>
                  </a:cubicBezTo>
                  <a:cubicBezTo>
                    <a:pt x="22" y="393"/>
                    <a:pt x="19" y="398"/>
                    <a:pt x="16" y="402"/>
                  </a:cubicBezTo>
                  <a:cubicBezTo>
                    <a:pt x="13" y="407"/>
                    <a:pt x="11" y="412"/>
                    <a:pt x="10" y="415"/>
                  </a:cubicBezTo>
                  <a:cubicBezTo>
                    <a:pt x="10" y="416"/>
                    <a:pt x="10" y="416"/>
                    <a:pt x="10" y="417"/>
                  </a:cubicBezTo>
                  <a:cubicBezTo>
                    <a:pt x="9" y="418"/>
                    <a:pt x="9" y="418"/>
                    <a:pt x="9" y="419"/>
                  </a:cubicBezTo>
                  <a:cubicBezTo>
                    <a:pt x="9" y="419"/>
                    <a:pt x="9" y="419"/>
                    <a:pt x="9" y="419"/>
                  </a:cubicBezTo>
                  <a:cubicBezTo>
                    <a:pt x="9" y="420"/>
                    <a:pt x="9" y="420"/>
                    <a:pt x="8" y="420"/>
                  </a:cubicBezTo>
                  <a:cubicBezTo>
                    <a:pt x="8" y="420"/>
                    <a:pt x="8" y="420"/>
                    <a:pt x="8" y="421"/>
                  </a:cubicBezTo>
                  <a:cubicBezTo>
                    <a:pt x="8" y="421"/>
                    <a:pt x="8" y="421"/>
                    <a:pt x="8" y="421"/>
                  </a:cubicBezTo>
                  <a:cubicBezTo>
                    <a:pt x="7" y="425"/>
                    <a:pt x="5" y="430"/>
                    <a:pt x="4" y="436"/>
                  </a:cubicBezTo>
                  <a:cubicBezTo>
                    <a:pt x="2" y="448"/>
                    <a:pt x="0" y="465"/>
                    <a:pt x="3" y="483"/>
                  </a:cubicBezTo>
                  <a:cubicBezTo>
                    <a:pt x="5" y="495"/>
                    <a:pt x="9" y="508"/>
                    <a:pt x="16" y="520"/>
                  </a:cubicBezTo>
                  <a:cubicBezTo>
                    <a:pt x="19" y="528"/>
                    <a:pt x="24" y="535"/>
                    <a:pt x="31" y="542"/>
                  </a:cubicBezTo>
                  <a:cubicBezTo>
                    <a:pt x="33" y="545"/>
                    <a:pt x="36" y="548"/>
                    <a:pt x="39" y="551"/>
                  </a:cubicBezTo>
                  <a:cubicBezTo>
                    <a:pt x="40" y="547"/>
                    <a:pt x="41" y="542"/>
                    <a:pt x="42" y="537"/>
                  </a:cubicBezTo>
                  <a:cubicBezTo>
                    <a:pt x="45" y="524"/>
                    <a:pt x="51" y="508"/>
                    <a:pt x="59" y="493"/>
                  </a:cubicBezTo>
                  <a:cubicBezTo>
                    <a:pt x="67" y="479"/>
                    <a:pt x="78" y="465"/>
                    <a:pt x="93" y="453"/>
                  </a:cubicBezTo>
                  <a:cubicBezTo>
                    <a:pt x="107" y="441"/>
                    <a:pt x="125" y="431"/>
                    <a:pt x="147" y="425"/>
                  </a:cubicBezTo>
                  <a:cubicBezTo>
                    <a:pt x="147" y="425"/>
                    <a:pt x="147" y="425"/>
                    <a:pt x="147" y="425"/>
                  </a:cubicBezTo>
                  <a:cubicBezTo>
                    <a:pt x="147" y="425"/>
                    <a:pt x="147" y="425"/>
                    <a:pt x="147" y="425"/>
                  </a:cubicBezTo>
                  <a:cubicBezTo>
                    <a:pt x="147" y="425"/>
                    <a:pt x="147" y="425"/>
                    <a:pt x="147" y="425"/>
                  </a:cubicBezTo>
                  <a:cubicBezTo>
                    <a:pt x="147" y="425"/>
                    <a:pt x="147" y="425"/>
                    <a:pt x="147" y="425"/>
                  </a:cubicBezTo>
                  <a:cubicBezTo>
                    <a:pt x="149" y="425"/>
                    <a:pt x="157" y="423"/>
                    <a:pt x="169" y="421"/>
                  </a:cubicBezTo>
                  <a:cubicBezTo>
                    <a:pt x="182" y="420"/>
                    <a:pt x="200" y="420"/>
                    <a:pt x="220" y="424"/>
                  </a:cubicBezTo>
                  <a:cubicBezTo>
                    <a:pt x="233" y="426"/>
                    <a:pt x="247" y="431"/>
                    <a:pt x="260" y="439"/>
                  </a:cubicBezTo>
                  <a:cubicBezTo>
                    <a:pt x="269" y="444"/>
                    <a:pt x="278" y="450"/>
                    <a:pt x="286" y="458"/>
                  </a:cubicBezTo>
                  <a:cubicBezTo>
                    <a:pt x="294" y="466"/>
                    <a:pt x="301" y="475"/>
                    <a:pt x="308" y="486"/>
                  </a:cubicBezTo>
                  <a:cubicBezTo>
                    <a:pt x="312" y="491"/>
                    <a:pt x="310" y="499"/>
                    <a:pt x="305" y="502"/>
                  </a:cubicBezTo>
                  <a:cubicBezTo>
                    <a:pt x="299" y="505"/>
                    <a:pt x="292" y="504"/>
                    <a:pt x="289" y="498"/>
                  </a:cubicBezTo>
                  <a:cubicBezTo>
                    <a:pt x="283" y="489"/>
                    <a:pt x="276" y="481"/>
                    <a:pt x="270" y="475"/>
                  </a:cubicBezTo>
                  <a:cubicBezTo>
                    <a:pt x="263" y="468"/>
                    <a:pt x="256" y="463"/>
                    <a:pt x="249" y="459"/>
                  </a:cubicBezTo>
                  <a:cubicBezTo>
                    <a:pt x="238" y="453"/>
                    <a:pt x="226" y="449"/>
                    <a:pt x="215" y="447"/>
                  </a:cubicBezTo>
                  <a:cubicBezTo>
                    <a:pt x="205" y="444"/>
                    <a:pt x="194" y="444"/>
                    <a:pt x="185" y="444"/>
                  </a:cubicBezTo>
                  <a:cubicBezTo>
                    <a:pt x="167" y="444"/>
                    <a:pt x="154" y="448"/>
                    <a:pt x="154" y="448"/>
                  </a:cubicBezTo>
                  <a:cubicBezTo>
                    <a:pt x="154" y="448"/>
                    <a:pt x="154" y="448"/>
                    <a:pt x="154" y="448"/>
                  </a:cubicBezTo>
                  <a:cubicBezTo>
                    <a:pt x="154" y="448"/>
                    <a:pt x="154" y="448"/>
                    <a:pt x="154" y="448"/>
                  </a:cubicBezTo>
                  <a:cubicBezTo>
                    <a:pt x="154" y="448"/>
                    <a:pt x="154" y="448"/>
                    <a:pt x="154" y="448"/>
                  </a:cubicBezTo>
                  <a:cubicBezTo>
                    <a:pt x="135" y="453"/>
                    <a:pt x="120" y="461"/>
                    <a:pt x="108" y="471"/>
                  </a:cubicBezTo>
                  <a:cubicBezTo>
                    <a:pt x="96" y="481"/>
                    <a:pt x="86" y="493"/>
                    <a:pt x="79" y="505"/>
                  </a:cubicBezTo>
                  <a:cubicBezTo>
                    <a:pt x="72" y="518"/>
                    <a:pt x="67" y="531"/>
                    <a:pt x="65" y="542"/>
                  </a:cubicBezTo>
                  <a:cubicBezTo>
                    <a:pt x="62" y="551"/>
                    <a:pt x="62" y="559"/>
                    <a:pt x="62" y="565"/>
                  </a:cubicBezTo>
                  <a:cubicBezTo>
                    <a:pt x="62" y="566"/>
                    <a:pt x="62" y="568"/>
                    <a:pt x="62" y="569"/>
                  </a:cubicBezTo>
                  <a:cubicBezTo>
                    <a:pt x="62" y="570"/>
                    <a:pt x="62" y="570"/>
                    <a:pt x="62" y="570"/>
                  </a:cubicBezTo>
                  <a:cubicBezTo>
                    <a:pt x="62" y="576"/>
                    <a:pt x="62" y="576"/>
                    <a:pt x="62" y="576"/>
                  </a:cubicBezTo>
                  <a:cubicBezTo>
                    <a:pt x="62" y="576"/>
                    <a:pt x="62" y="576"/>
                    <a:pt x="62" y="576"/>
                  </a:cubicBezTo>
                  <a:cubicBezTo>
                    <a:pt x="62" y="576"/>
                    <a:pt x="62" y="576"/>
                    <a:pt x="62" y="576"/>
                  </a:cubicBezTo>
                  <a:cubicBezTo>
                    <a:pt x="62" y="576"/>
                    <a:pt x="62" y="576"/>
                    <a:pt x="62" y="576"/>
                  </a:cubicBezTo>
                  <a:cubicBezTo>
                    <a:pt x="62" y="576"/>
                    <a:pt x="62" y="576"/>
                    <a:pt x="62" y="576"/>
                  </a:cubicBezTo>
                  <a:cubicBezTo>
                    <a:pt x="62" y="576"/>
                    <a:pt x="62" y="576"/>
                    <a:pt x="62" y="576"/>
                  </a:cubicBezTo>
                  <a:cubicBezTo>
                    <a:pt x="62" y="576"/>
                    <a:pt x="62" y="576"/>
                    <a:pt x="62" y="576"/>
                  </a:cubicBezTo>
                  <a:cubicBezTo>
                    <a:pt x="62" y="576"/>
                    <a:pt x="62" y="576"/>
                    <a:pt x="62" y="576"/>
                  </a:cubicBezTo>
                  <a:cubicBezTo>
                    <a:pt x="62" y="576"/>
                    <a:pt x="62" y="576"/>
                    <a:pt x="62" y="576"/>
                  </a:cubicBezTo>
                  <a:cubicBezTo>
                    <a:pt x="62" y="576"/>
                    <a:pt x="62" y="576"/>
                    <a:pt x="62" y="576"/>
                  </a:cubicBezTo>
                  <a:cubicBezTo>
                    <a:pt x="62" y="577"/>
                    <a:pt x="63" y="577"/>
                    <a:pt x="63" y="578"/>
                  </a:cubicBezTo>
                  <a:cubicBezTo>
                    <a:pt x="63" y="581"/>
                    <a:pt x="63" y="584"/>
                    <a:pt x="64" y="588"/>
                  </a:cubicBezTo>
                  <a:cubicBezTo>
                    <a:pt x="65" y="595"/>
                    <a:pt x="68" y="606"/>
                    <a:pt x="74" y="618"/>
                  </a:cubicBezTo>
                  <a:cubicBezTo>
                    <a:pt x="78" y="626"/>
                    <a:pt x="83" y="634"/>
                    <a:pt x="89" y="642"/>
                  </a:cubicBezTo>
                  <a:cubicBezTo>
                    <a:pt x="98" y="653"/>
                    <a:pt x="110" y="664"/>
                    <a:pt x="126" y="673"/>
                  </a:cubicBezTo>
                  <a:cubicBezTo>
                    <a:pt x="139" y="681"/>
                    <a:pt x="156" y="688"/>
                    <a:pt x="177" y="692"/>
                  </a:cubicBezTo>
                  <a:cubicBezTo>
                    <a:pt x="177" y="692"/>
                    <a:pt x="177" y="692"/>
                    <a:pt x="177" y="692"/>
                  </a:cubicBezTo>
                  <a:cubicBezTo>
                    <a:pt x="178" y="692"/>
                    <a:pt x="178" y="693"/>
                    <a:pt x="180" y="693"/>
                  </a:cubicBezTo>
                  <a:cubicBezTo>
                    <a:pt x="182" y="693"/>
                    <a:pt x="185" y="693"/>
                    <a:pt x="189" y="693"/>
                  </a:cubicBezTo>
                  <a:cubicBezTo>
                    <a:pt x="197" y="693"/>
                    <a:pt x="208" y="693"/>
                    <a:pt x="219" y="690"/>
                  </a:cubicBezTo>
                  <a:cubicBezTo>
                    <a:pt x="227" y="688"/>
                    <a:pt x="234" y="685"/>
                    <a:pt x="241" y="681"/>
                  </a:cubicBezTo>
                  <a:cubicBezTo>
                    <a:pt x="247" y="678"/>
                    <a:pt x="252" y="675"/>
                    <a:pt x="256" y="672"/>
                  </a:cubicBezTo>
                  <a:cubicBezTo>
                    <a:pt x="260" y="669"/>
                    <a:pt x="263" y="666"/>
                    <a:pt x="267" y="662"/>
                  </a:cubicBezTo>
                  <a:cubicBezTo>
                    <a:pt x="270" y="660"/>
                    <a:pt x="272" y="657"/>
                    <a:pt x="275" y="654"/>
                  </a:cubicBezTo>
                  <a:cubicBezTo>
                    <a:pt x="278" y="650"/>
                    <a:pt x="282" y="645"/>
                    <a:pt x="286" y="638"/>
                  </a:cubicBezTo>
                  <a:cubicBezTo>
                    <a:pt x="292" y="630"/>
                    <a:pt x="298" y="620"/>
                    <a:pt x="306" y="607"/>
                  </a:cubicBezTo>
                  <a:cubicBezTo>
                    <a:pt x="306" y="607"/>
                    <a:pt x="306" y="607"/>
                    <a:pt x="306" y="607"/>
                  </a:cubicBezTo>
                  <a:lnTo>
                    <a:pt x="475" y="312"/>
                  </a:lnTo>
                  <a:close/>
                </a:path>
              </a:pathLst>
            </a:custGeom>
            <a:solidFill>
              <a:schemeClr val="accent6"/>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p>
          </p:txBody>
        </p:sp>
        <p:sp>
          <p:nvSpPr>
            <p:cNvPr id="42" name="Freeform 19">
              <a:extLst>
                <a:ext uri="{FF2B5EF4-FFF2-40B4-BE49-F238E27FC236}">
                  <a16:creationId xmlns:a16="http://schemas.microsoft.com/office/drawing/2014/main" id="{83BDBCD7-A289-44BE-9B70-DC86D9F647A4}"/>
                </a:ext>
              </a:extLst>
            </p:cNvPr>
            <p:cNvSpPr>
              <a:spLocks/>
            </p:cNvSpPr>
            <p:nvPr/>
          </p:nvSpPr>
          <p:spPr bwMode="auto">
            <a:xfrm flipH="1">
              <a:off x="4292808" y="2530484"/>
              <a:ext cx="114300" cy="207169"/>
            </a:xfrm>
            <a:custGeom>
              <a:avLst/>
              <a:gdLst/>
              <a:ahLst/>
              <a:cxnLst>
                <a:cxn ang="0">
                  <a:pos x="18" y="197"/>
                </a:cxn>
                <a:cxn ang="0">
                  <a:pos x="14" y="195"/>
                </a:cxn>
                <a:cxn ang="0">
                  <a:pos x="9" y="156"/>
                </a:cxn>
                <a:cxn ang="0">
                  <a:pos x="44" y="35"/>
                </a:cxn>
                <a:cxn ang="0">
                  <a:pos x="67" y="3"/>
                </a:cxn>
                <a:cxn ang="0">
                  <a:pos x="99" y="26"/>
                </a:cxn>
                <a:cxn ang="0">
                  <a:pos x="54" y="190"/>
                </a:cxn>
                <a:cxn ang="0">
                  <a:pos x="18" y="197"/>
                </a:cxn>
              </a:cxnLst>
              <a:rect l="0" t="0" r="r" b="b"/>
              <a:pathLst>
                <a:path w="113" h="204">
                  <a:moveTo>
                    <a:pt x="18" y="197"/>
                  </a:moveTo>
                  <a:cubicBezTo>
                    <a:pt x="17" y="197"/>
                    <a:pt x="16" y="196"/>
                    <a:pt x="14" y="195"/>
                  </a:cubicBezTo>
                  <a:cubicBezTo>
                    <a:pt x="2" y="186"/>
                    <a:pt x="0" y="168"/>
                    <a:pt x="9" y="156"/>
                  </a:cubicBezTo>
                  <a:cubicBezTo>
                    <a:pt x="10" y="155"/>
                    <a:pt x="54" y="97"/>
                    <a:pt x="44" y="35"/>
                  </a:cubicBezTo>
                  <a:cubicBezTo>
                    <a:pt x="41" y="20"/>
                    <a:pt x="52" y="5"/>
                    <a:pt x="67" y="3"/>
                  </a:cubicBezTo>
                  <a:cubicBezTo>
                    <a:pt x="83" y="0"/>
                    <a:pt x="97" y="11"/>
                    <a:pt x="99" y="26"/>
                  </a:cubicBezTo>
                  <a:cubicBezTo>
                    <a:pt x="113" y="112"/>
                    <a:pt x="56" y="187"/>
                    <a:pt x="54" y="190"/>
                  </a:cubicBezTo>
                  <a:cubicBezTo>
                    <a:pt x="45" y="202"/>
                    <a:pt x="30" y="204"/>
                    <a:pt x="18" y="197"/>
                  </a:cubicBezTo>
                  <a:close/>
                </a:path>
              </a:pathLst>
            </a:custGeom>
            <a:solidFill>
              <a:schemeClr val="tx2"/>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p>
          </p:txBody>
        </p:sp>
        <p:sp>
          <p:nvSpPr>
            <p:cNvPr id="43" name="Freeform 20">
              <a:extLst>
                <a:ext uri="{FF2B5EF4-FFF2-40B4-BE49-F238E27FC236}">
                  <a16:creationId xmlns:a16="http://schemas.microsoft.com/office/drawing/2014/main" id="{AADC5F58-08B0-41B2-AC8C-B2296F1E71EC}"/>
                </a:ext>
              </a:extLst>
            </p:cNvPr>
            <p:cNvSpPr>
              <a:spLocks/>
            </p:cNvSpPr>
            <p:nvPr/>
          </p:nvSpPr>
          <p:spPr bwMode="auto">
            <a:xfrm flipH="1">
              <a:off x="4088021" y="2653118"/>
              <a:ext cx="170260" cy="172641"/>
            </a:xfrm>
            <a:custGeom>
              <a:avLst/>
              <a:gdLst/>
              <a:ahLst/>
              <a:cxnLst>
                <a:cxn ang="0">
                  <a:pos x="18" y="162"/>
                </a:cxn>
                <a:cxn ang="0">
                  <a:pos x="6" y="127"/>
                </a:cxn>
                <a:cxn ang="0">
                  <a:pos x="125" y="6"/>
                </a:cxn>
                <a:cxn ang="0">
                  <a:pos x="161" y="22"/>
                </a:cxn>
                <a:cxn ang="0">
                  <a:pos x="145" y="58"/>
                </a:cxn>
                <a:cxn ang="0">
                  <a:pos x="58" y="149"/>
                </a:cxn>
                <a:cxn ang="0">
                  <a:pos x="21" y="164"/>
                </a:cxn>
                <a:cxn ang="0">
                  <a:pos x="18" y="162"/>
                </a:cxn>
              </a:cxnLst>
              <a:rect l="0" t="0" r="r" b="b"/>
              <a:pathLst>
                <a:path w="167" h="170">
                  <a:moveTo>
                    <a:pt x="18" y="162"/>
                  </a:moveTo>
                  <a:cubicBezTo>
                    <a:pt x="6" y="155"/>
                    <a:pt x="0" y="140"/>
                    <a:pt x="6" y="127"/>
                  </a:cubicBezTo>
                  <a:cubicBezTo>
                    <a:pt x="7" y="124"/>
                    <a:pt x="44" y="37"/>
                    <a:pt x="125" y="6"/>
                  </a:cubicBezTo>
                  <a:cubicBezTo>
                    <a:pt x="140" y="0"/>
                    <a:pt x="156" y="8"/>
                    <a:pt x="161" y="22"/>
                  </a:cubicBezTo>
                  <a:cubicBezTo>
                    <a:pt x="167" y="37"/>
                    <a:pt x="160" y="53"/>
                    <a:pt x="145" y="58"/>
                  </a:cubicBezTo>
                  <a:cubicBezTo>
                    <a:pt x="87" y="81"/>
                    <a:pt x="58" y="148"/>
                    <a:pt x="58" y="149"/>
                  </a:cubicBezTo>
                  <a:cubicBezTo>
                    <a:pt x="52" y="163"/>
                    <a:pt x="35" y="170"/>
                    <a:pt x="21" y="164"/>
                  </a:cubicBezTo>
                  <a:cubicBezTo>
                    <a:pt x="20" y="163"/>
                    <a:pt x="19" y="163"/>
                    <a:pt x="18" y="162"/>
                  </a:cubicBezTo>
                  <a:close/>
                </a:path>
              </a:pathLst>
            </a:custGeom>
            <a:solidFill>
              <a:schemeClr val="tx2"/>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p>
          </p:txBody>
        </p:sp>
      </p:grpSp>
      <p:sp>
        <p:nvSpPr>
          <p:cNvPr id="23" name="Freeform 13">
            <a:extLst>
              <a:ext uri="{FF2B5EF4-FFF2-40B4-BE49-F238E27FC236}">
                <a16:creationId xmlns:a16="http://schemas.microsoft.com/office/drawing/2014/main" id="{F24D8577-86EC-4370-9EF1-F7C45A25AB1E}"/>
              </a:ext>
            </a:extLst>
          </p:cNvPr>
          <p:cNvSpPr>
            <a:spLocks noEditPoints="1"/>
          </p:cNvSpPr>
          <p:nvPr/>
        </p:nvSpPr>
        <p:spPr bwMode="auto">
          <a:xfrm flipH="1">
            <a:off x="7032104" y="6282223"/>
            <a:ext cx="3665024" cy="918830"/>
          </a:xfrm>
          <a:custGeom>
            <a:avLst/>
            <a:gdLst>
              <a:gd name="T0" fmla="*/ 229 w 695"/>
              <a:gd name="T1" fmla="*/ 157 h 174"/>
              <a:gd name="T2" fmla="*/ 338 w 695"/>
              <a:gd name="T3" fmla="*/ 173 h 174"/>
              <a:gd name="T4" fmla="*/ 395 w 695"/>
              <a:gd name="T5" fmla="*/ 157 h 174"/>
              <a:gd name="T6" fmla="*/ 273 w 695"/>
              <a:gd name="T7" fmla="*/ 86 h 174"/>
              <a:gd name="T8" fmla="*/ 273 w 695"/>
              <a:gd name="T9" fmla="*/ 72 h 174"/>
              <a:gd name="T10" fmla="*/ 355 w 695"/>
              <a:gd name="T11" fmla="*/ 82 h 174"/>
              <a:gd name="T12" fmla="*/ 493 w 695"/>
              <a:gd name="T13" fmla="*/ 99 h 174"/>
              <a:gd name="T14" fmla="*/ 563 w 695"/>
              <a:gd name="T15" fmla="*/ 86 h 174"/>
              <a:gd name="T16" fmla="*/ 534 w 695"/>
              <a:gd name="T17" fmla="*/ 47 h 174"/>
              <a:gd name="T18" fmla="*/ 569 w 695"/>
              <a:gd name="T19" fmla="*/ 32 h 174"/>
              <a:gd name="T20" fmla="*/ 656 w 695"/>
              <a:gd name="T21" fmla="*/ 39 h 174"/>
              <a:gd name="T22" fmla="*/ 653 w 695"/>
              <a:gd name="T23" fmla="*/ 8 h 174"/>
              <a:gd name="T24" fmla="*/ 656 w 695"/>
              <a:gd name="T25" fmla="*/ 4 h 174"/>
              <a:gd name="T26" fmla="*/ 677 w 695"/>
              <a:gd name="T27" fmla="*/ 3 h 174"/>
              <a:gd name="T28" fmla="*/ 689 w 695"/>
              <a:gd name="T29" fmla="*/ 2 h 174"/>
              <a:gd name="T30" fmla="*/ 656 w 695"/>
              <a:gd name="T31" fmla="*/ 1 h 174"/>
              <a:gd name="T32" fmla="*/ 645 w 695"/>
              <a:gd name="T33" fmla="*/ 8 h 174"/>
              <a:gd name="T34" fmla="*/ 652 w 695"/>
              <a:gd name="T35" fmla="*/ 28 h 174"/>
              <a:gd name="T36" fmla="*/ 633 w 695"/>
              <a:gd name="T37" fmla="*/ 32 h 174"/>
              <a:gd name="T38" fmla="*/ 631 w 695"/>
              <a:gd name="T39" fmla="*/ 31 h 174"/>
              <a:gd name="T40" fmla="*/ 623 w 695"/>
              <a:gd name="T41" fmla="*/ 29 h 174"/>
              <a:gd name="T42" fmla="*/ 588 w 695"/>
              <a:gd name="T43" fmla="*/ 27 h 174"/>
              <a:gd name="T44" fmla="*/ 573 w 695"/>
              <a:gd name="T45" fmla="*/ 24 h 174"/>
              <a:gd name="T46" fmla="*/ 562 w 695"/>
              <a:gd name="T47" fmla="*/ 22 h 174"/>
              <a:gd name="T48" fmla="*/ 532 w 695"/>
              <a:gd name="T49" fmla="*/ 21 h 174"/>
              <a:gd name="T50" fmla="*/ 498 w 695"/>
              <a:gd name="T51" fmla="*/ 36 h 174"/>
              <a:gd name="T52" fmla="*/ 500 w 695"/>
              <a:gd name="T53" fmla="*/ 43 h 174"/>
              <a:gd name="T54" fmla="*/ 516 w 695"/>
              <a:gd name="T55" fmla="*/ 47 h 174"/>
              <a:gd name="T56" fmla="*/ 509 w 695"/>
              <a:gd name="T57" fmla="*/ 51 h 174"/>
              <a:gd name="T58" fmla="*/ 529 w 695"/>
              <a:gd name="T59" fmla="*/ 74 h 174"/>
              <a:gd name="T60" fmla="*/ 535 w 695"/>
              <a:gd name="T61" fmla="*/ 83 h 174"/>
              <a:gd name="T62" fmla="*/ 515 w 695"/>
              <a:gd name="T63" fmla="*/ 91 h 174"/>
              <a:gd name="T64" fmla="*/ 466 w 695"/>
              <a:gd name="T65" fmla="*/ 86 h 174"/>
              <a:gd name="T66" fmla="*/ 444 w 695"/>
              <a:gd name="T67" fmla="*/ 84 h 174"/>
              <a:gd name="T68" fmla="*/ 435 w 695"/>
              <a:gd name="T69" fmla="*/ 82 h 174"/>
              <a:gd name="T70" fmla="*/ 418 w 695"/>
              <a:gd name="T71" fmla="*/ 82 h 174"/>
              <a:gd name="T72" fmla="*/ 383 w 695"/>
              <a:gd name="T73" fmla="*/ 77 h 174"/>
              <a:gd name="T74" fmla="*/ 346 w 695"/>
              <a:gd name="T75" fmla="*/ 71 h 174"/>
              <a:gd name="T76" fmla="*/ 307 w 695"/>
              <a:gd name="T77" fmla="*/ 68 h 174"/>
              <a:gd name="T78" fmla="*/ 240 w 695"/>
              <a:gd name="T79" fmla="*/ 69 h 174"/>
              <a:gd name="T80" fmla="*/ 241 w 695"/>
              <a:gd name="T81" fmla="*/ 78 h 174"/>
              <a:gd name="T82" fmla="*/ 247 w 695"/>
              <a:gd name="T83" fmla="*/ 84 h 174"/>
              <a:gd name="T84" fmla="*/ 245 w 695"/>
              <a:gd name="T85" fmla="*/ 86 h 174"/>
              <a:gd name="T86" fmla="*/ 269 w 695"/>
              <a:gd name="T87" fmla="*/ 98 h 174"/>
              <a:gd name="T88" fmla="*/ 293 w 695"/>
              <a:gd name="T89" fmla="*/ 111 h 174"/>
              <a:gd name="T90" fmla="*/ 308 w 695"/>
              <a:gd name="T91" fmla="*/ 118 h 174"/>
              <a:gd name="T92" fmla="*/ 332 w 695"/>
              <a:gd name="T93" fmla="*/ 128 h 174"/>
              <a:gd name="T94" fmla="*/ 352 w 695"/>
              <a:gd name="T95" fmla="*/ 144 h 174"/>
              <a:gd name="T96" fmla="*/ 371 w 695"/>
              <a:gd name="T97" fmla="*/ 156 h 174"/>
              <a:gd name="T98" fmla="*/ 370 w 695"/>
              <a:gd name="T99" fmla="*/ 167 h 174"/>
              <a:gd name="T100" fmla="*/ 281 w 695"/>
              <a:gd name="T101" fmla="*/ 157 h 174"/>
              <a:gd name="T102" fmla="*/ 249 w 695"/>
              <a:gd name="T103" fmla="*/ 152 h 174"/>
              <a:gd name="T104" fmla="*/ 160 w 695"/>
              <a:gd name="T105" fmla="*/ 140 h 174"/>
              <a:gd name="T106" fmla="*/ 79 w 695"/>
              <a:gd name="T107" fmla="*/ 123 h 174"/>
              <a:gd name="T108" fmla="*/ 656 w 695"/>
              <a:gd name="T109" fmla="*/ 33 h 174"/>
              <a:gd name="T110" fmla="*/ 648 w 695"/>
              <a:gd name="T111" fmla="*/ 5 h 174"/>
              <a:gd name="T112" fmla="*/ 655 w 695"/>
              <a:gd name="T113" fmla="*/ 33 h 174"/>
              <a:gd name="T114" fmla="*/ 648 w 695"/>
              <a:gd name="T115" fmla="*/ 37 h 174"/>
              <a:gd name="T116" fmla="*/ 535 w 695"/>
              <a:gd name="T117" fmla="*/ 9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5" h="174">
                <a:moveTo>
                  <a:pt x="78" y="130"/>
                </a:moveTo>
                <a:cubicBezTo>
                  <a:pt x="88" y="132"/>
                  <a:pt x="101" y="134"/>
                  <a:pt x="109" y="136"/>
                </a:cubicBezTo>
                <a:cubicBezTo>
                  <a:pt x="147" y="143"/>
                  <a:pt x="179" y="151"/>
                  <a:pt x="220" y="157"/>
                </a:cubicBezTo>
                <a:cubicBezTo>
                  <a:pt x="219" y="157"/>
                  <a:pt x="222" y="157"/>
                  <a:pt x="225" y="157"/>
                </a:cubicBezTo>
                <a:cubicBezTo>
                  <a:pt x="224" y="157"/>
                  <a:pt x="224" y="157"/>
                  <a:pt x="224" y="157"/>
                </a:cubicBezTo>
                <a:cubicBezTo>
                  <a:pt x="229" y="157"/>
                  <a:pt x="229" y="157"/>
                  <a:pt x="229" y="157"/>
                </a:cubicBezTo>
                <a:cubicBezTo>
                  <a:pt x="232" y="157"/>
                  <a:pt x="229" y="158"/>
                  <a:pt x="226" y="158"/>
                </a:cubicBezTo>
                <a:cubicBezTo>
                  <a:pt x="242" y="160"/>
                  <a:pt x="257" y="162"/>
                  <a:pt x="272" y="165"/>
                </a:cubicBezTo>
                <a:cubicBezTo>
                  <a:pt x="275" y="164"/>
                  <a:pt x="280" y="166"/>
                  <a:pt x="283" y="165"/>
                </a:cubicBezTo>
                <a:cubicBezTo>
                  <a:pt x="283" y="166"/>
                  <a:pt x="283" y="166"/>
                  <a:pt x="282" y="166"/>
                </a:cubicBezTo>
                <a:cubicBezTo>
                  <a:pt x="294" y="167"/>
                  <a:pt x="295" y="167"/>
                  <a:pt x="303" y="169"/>
                </a:cubicBezTo>
                <a:cubicBezTo>
                  <a:pt x="314" y="171"/>
                  <a:pt x="325" y="172"/>
                  <a:pt x="338" y="173"/>
                </a:cubicBezTo>
                <a:cubicBezTo>
                  <a:pt x="346" y="174"/>
                  <a:pt x="351" y="174"/>
                  <a:pt x="366" y="173"/>
                </a:cubicBezTo>
                <a:cubicBezTo>
                  <a:pt x="367" y="173"/>
                  <a:pt x="372" y="173"/>
                  <a:pt x="375" y="172"/>
                </a:cubicBezTo>
                <a:cubicBezTo>
                  <a:pt x="379" y="171"/>
                  <a:pt x="379" y="171"/>
                  <a:pt x="379" y="171"/>
                </a:cubicBezTo>
                <a:cubicBezTo>
                  <a:pt x="396" y="166"/>
                  <a:pt x="387" y="169"/>
                  <a:pt x="391" y="167"/>
                </a:cubicBezTo>
                <a:cubicBezTo>
                  <a:pt x="398" y="163"/>
                  <a:pt x="396" y="163"/>
                  <a:pt x="397" y="161"/>
                </a:cubicBezTo>
                <a:cubicBezTo>
                  <a:pt x="397" y="160"/>
                  <a:pt x="396" y="158"/>
                  <a:pt x="395" y="157"/>
                </a:cubicBezTo>
                <a:cubicBezTo>
                  <a:pt x="389" y="149"/>
                  <a:pt x="378" y="143"/>
                  <a:pt x="368" y="136"/>
                </a:cubicBezTo>
                <a:cubicBezTo>
                  <a:pt x="347" y="123"/>
                  <a:pt x="322" y="111"/>
                  <a:pt x="300" y="97"/>
                </a:cubicBezTo>
                <a:cubicBezTo>
                  <a:pt x="292" y="96"/>
                  <a:pt x="289" y="93"/>
                  <a:pt x="282" y="92"/>
                </a:cubicBezTo>
                <a:cubicBezTo>
                  <a:pt x="283" y="91"/>
                  <a:pt x="283" y="91"/>
                  <a:pt x="283" y="91"/>
                </a:cubicBezTo>
                <a:cubicBezTo>
                  <a:pt x="278" y="90"/>
                  <a:pt x="279" y="89"/>
                  <a:pt x="277" y="86"/>
                </a:cubicBezTo>
                <a:cubicBezTo>
                  <a:pt x="276" y="86"/>
                  <a:pt x="275" y="85"/>
                  <a:pt x="273" y="86"/>
                </a:cubicBezTo>
                <a:cubicBezTo>
                  <a:pt x="270" y="85"/>
                  <a:pt x="274" y="83"/>
                  <a:pt x="271" y="82"/>
                </a:cubicBezTo>
                <a:cubicBezTo>
                  <a:pt x="272" y="82"/>
                  <a:pt x="270" y="83"/>
                  <a:pt x="270" y="82"/>
                </a:cubicBezTo>
                <a:cubicBezTo>
                  <a:pt x="262" y="79"/>
                  <a:pt x="272" y="82"/>
                  <a:pt x="269" y="77"/>
                </a:cubicBezTo>
                <a:cubicBezTo>
                  <a:pt x="267" y="76"/>
                  <a:pt x="264" y="74"/>
                  <a:pt x="262" y="72"/>
                </a:cubicBezTo>
                <a:cubicBezTo>
                  <a:pt x="265" y="72"/>
                  <a:pt x="269" y="72"/>
                  <a:pt x="272" y="73"/>
                </a:cubicBezTo>
                <a:cubicBezTo>
                  <a:pt x="270" y="73"/>
                  <a:pt x="271" y="72"/>
                  <a:pt x="273" y="72"/>
                </a:cubicBezTo>
                <a:cubicBezTo>
                  <a:pt x="273" y="74"/>
                  <a:pt x="281" y="72"/>
                  <a:pt x="284" y="73"/>
                </a:cubicBezTo>
                <a:cubicBezTo>
                  <a:pt x="283" y="73"/>
                  <a:pt x="281" y="73"/>
                  <a:pt x="280" y="73"/>
                </a:cubicBezTo>
                <a:cubicBezTo>
                  <a:pt x="288" y="75"/>
                  <a:pt x="297" y="75"/>
                  <a:pt x="304" y="76"/>
                </a:cubicBezTo>
                <a:cubicBezTo>
                  <a:pt x="314" y="76"/>
                  <a:pt x="320" y="79"/>
                  <a:pt x="327" y="78"/>
                </a:cubicBezTo>
                <a:cubicBezTo>
                  <a:pt x="325" y="79"/>
                  <a:pt x="330" y="79"/>
                  <a:pt x="331" y="80"/>
                </a:cubicBezTo>
                <a:cubicBezTo>
                  <a:pt x="341" y="79"/>
                  <a:pt x="345" y="82"/>
                  <a:pt x="355" y="82"/>
                </a:cubicBezTo>
                <a:cubicBezTo>
                  <a:pt x="354" y="82"/>
                  <a:pt x="354" y="82"/>
                  <a:pt x="354" y="82"/>
                </a:cubicBezTo>
                <a:cubicBezTo>
                  <a:pt x="376" y="85"/>
                  <a:pt x="398" y="88"/>
                  <a:pt x="422" y="90"/>
                </a:cubicBezTo>
                <a:cubicBezTo>
                  <a:pt x="436" y="92"/>
                  <a:pt x="446" y="95"/>
                  <a:pt x="463" y="96"/>
                </a:cubicBezTo>
                <a:cubicBezTo>
                  <a:pt x="466" y="96"/>
                  <a:pt x="464" y="96"/>
                  <a:pt x="467" y="96"/>
                </a:cubicBezTo>
                <a:cubicBezTo>
                  <a:pt x="470" y="96"/>
                  <a:pt x="466" y="96"/>
                  <a:pt x="467" y="96"/>
                </a:cubicBezTo>
                <a:cubicBezTo>
                  <a:pt x="475" y="97"/>
                  <a:pt x="483" y="98"/>
                  <a:pt x="493" y="99"/>
                </a:cubicBezTo>
                <a:cubicBezTo>
                  <a:pt x="494" y="99"/>
                  <a:pt x="497" y="99"/>
                  <a:pt x="497" y="99"/>
                </a:cubicBezTo>
                <a:cubicBezTo>
                  <a:pt x="501" y="100"/>
                  <a:pt x="508" y="100"/>
                  <a:pt x="516" y="100"/>
                </a:cubicBezTo>
                <a:cubicBezTo>
                  <a:pt x="520" y="100"/>
                  <a:pt x="524" y="100"/>
                  <a:pt x="530" y="100"/>
                </a:cubicBezTo>
                <a:cubicBezTo>
                  <a:pt x="534" y="101"/>
                  <a:pt x="558" y="94"/>
                  <a:pt x="557" y="93"/>
                </a:cubicBezTo>
                <a:cubicBezTo>
                  <a:pt x="549" y="96"/>
                  <a:pt x="562" y="89"/>
                  <a:pt x="560" y="87"/>
                </a:cubicBezTo>
                <a:cubicBezTo>
                  <a:pt x="561" y="86"/>
                  <a:pt x="562" y="86"/>
                  <a:pt x="563" y="86"/>
                </a:cubicBezTo>
                <a:cubicBezTo>
                  <a:pt x="564" y="83"/>
                  <a:pt x="563" y="81"/>
                  <a:pt x="563" y="77"/>
                </a:cubicBezTo>
                <a:cubicBezTo>
                  <a:pt x="562" y="76"/>
                  <a:pt x="559" y="76"/>
                  <a:pt x="559" y="74"/>
                </a:cubicBezTo>
                <a:cubicBezTo>
                  <a:pt x="561" y="72"/>
                  <a:pt x="557" y="70"/>
                  <a:pt x="557" y="68"/>
                </a:cubicBezTo>
                <a:cubicBezTo>
                  <a:pt x="554" y="69"/>
                  <a:pt x="551" y="68"/>
                  <a:pt x="550" y="66"/>
                </a:cubicBezTo>
                <a:cubicBezTo>
                  <a:pt x="554" y="65"/>
                  <a:pt x="554" y="65"/>
                  <a:pt x="554" y="65"/>
                </a:cubicBezTo>
                <a:cubicBezTo>
                  <a:pt x="548" y="61"/>
                  <a:pt x="545" y="52"/>
                  <a:pt x="534" y="47"/>
                </a:cubicBezTo>
                <a:cubicBezTo>
                  <a:pt x="536" y="46"/>
                  <a:pt x="536" y="46"/>
                  <a:pt x="536" y="46"/>
                </a:cubicBezTo>
                <a:cubicBezTo>
                  <a:pt x="528" y="41"/>
                  <a:pt x="524" y="34"/>
                  <a:pt x="521" y="29"/>
                </a:cubicBezTo>
                <a:cubicBezTo>
                  <a:pt x="521" y="29"/>
                  <a:pt x="520" y="30"/>
                  <a:pt x="527" y="30"/>
                </a:cubicBezTo>
                <a:cubicBezTo>
                  <a:pt x="534" y="29"/>
                  <a:pt x="537" y="29"/>
                  <a:pt x="543" y="29"/>
                </a:cubicBezTo>
                <a:cubicBezTo>
                  <a:pt x="546" y="29"/>
                  <a:pt x="546" y="30"/>
                  <a:pt x="547" y="30"/>
                </a:cubicBezTo>
                <a:cubicBezTo>
                  <a:pt x="555" y="31"/>
                  <a:pt x="560" y="33"/>
                  <a:pt x="569" y="32"/>
                </a:cubicBezTo>
                <a:cubicBezTo>
                  <a:pt x="568" y="33"/>
                  <a:pt x="568" y="33"/>
                  <a:pt x="568" y="33"/>
                </a:cubicBezTo>
                <a:cubicBezTo>
                  <a:pt x="575" y="33"/>
                  <a:pt x="586" y="34"/>
                  <a:pt x="592" y="35"/>
                </a:cubicBezTo>
                <a:cubicBezTo>
                  <a:pt x="595" y="35"/>
                  <a:pt x="603" y="36"/>
                  <a:pt x="601" y="35"/>
                </a:cubicBezTo>
                <a:cubicBezTo>
                  <a:pt x="604" y="35"/>
                  <a:pt x="600" y="36"/>
                  <a:pt x="605" y="36"/>
                </a:cubicBezTo>
                <a:cubicBezTo>
                  <a:pt x="600" y="36"/>
                  <a:pt x="600" y="36"/>
                  <a:pt x="600" y="36"/>
                </a:cubicBezTo>
                <a:cubicBezTo>
                  <a:pt x="618" y="38"/>
                  <a:pt x="625" y="42"/>
                  <a:pt x="656" y="39"/>
                </a:cubicBezTo>
                <a:cubicBezTo>
                  <a:pt x="672" y="35"/>
                  <a:pt x="667" y="30"/>
                  <a:pt x="667" y="26"/>
                </a:cubicBezTo>
                <a:cubicBezTo>
                  <a:pt x="665" y="25"/>
                  <a:pt x="664" y="21"/>
                  <a:pt x="659" y="21"/>
                </a:cubicBezTo>
                <a:cubicBezTo>
                  <a:pt x="661" y="20"/>
                  <a:pt x="661" y="20"/>
                  <a:pt x="661" y="20"/>
                </a:cubicBezTo>
                <a:cubicBezTo>
                  <a:pt x="659" y="18"/>
                  <a:pt x="657" y="14"/>
                  <a:pt x="655" y="11"/>
                </a:cubicBezTo>
                <a:cubicBezTo>
                  <a:pt x="655" y="9"/>
                  <a:pt x="653" y="10"/>
                  <a:pt x="651" y="8"/>
                </a:cubicBezTo>
                <a:cubicBezTo>
                  <a:pt x="653" y="8"/>
                  <a:pt x="653" y="8"/>
                  <a:pt x="653" y="8"/>
                </a:cubicBezTo>
                <a:cubicBezTo>
                  <a:pt x="651" y="6"/>
                  <a:pt x="649" y="6"/>
                  <a:pt x="647" y="6"/>
                </a:cubicBezTo>
                <a:cubicBezTo>
                  <a:pt x="648" y="5"/>
                  <a:pt x="648" y="5"/>
                  <a:pt x="648" y="5"/>
                </a:cubicBezTo>
                <a:cubicBezTo>
                  <a:pt x="649" y="5"/>
                  <a:pt x="650" y="4"/>
                  <a:pt x="651" y="4"/>
                </a:cubicBezTo>
                <a:cubicBezTo>
                  <a:pt x="652" y="5"/>
                  <a:pt x="653" y="5"/>
                  <a:pt x="654" y="5"/>
                </a:cubicBezTo>
                <a:cubicBezTo>
                  <a:pt x="653" y="5"/>
                  <a:pt x="654" y="5"/>
                  <a:pt x="654" y="4"/>
                </a:cubicBezTo>
                <a:cubicBezTo>
                  <a:pt x="655" y="4"/>
                  <a:pt x="655" y="4"/>
                  <a:pt x="656" y="4"/>
                </a:cubicBezTo>
                <a:cubicBezTo>
                  <a:pt x="662" y="4"/>
                  <a:pt x="666" y="4"/>
                  <a:pt x="668" y="3"/>
                </a:cubicBezTo>
                <a:cubicBezTo>
                  <a:pt x="666" y="4"/>
                  <a:pt x="671" y="4"/>
                  <a:pt x="667" y="4"/>
                </a:cubicBezTo>
                <a:cubicBezTo>
                  <a:pt x="671" y="4"/>
                  <a:pt x="674" y="4"/>
                  <a:pt x="677" y="4"/>
                </a:cubicBezTo>
                <a:cubicBezTo>
                  <a:pt x="676" y="4"/>
                  <a:pt x="675" y="4"/>
                  <a:pt x="674" y="4"/>
                </a:cubicBezTo>
                <a:cubicBezTo>
                  <a:pt x="678" y="3"/>
                  <a:pt x="682" y="3"/>
                  <a:pt x="682" y="3"/>
                </a:cubicBezTo>
                <a:cubicBezTo>
                  <a:pt x="680" y="3"/>
                  <a:pt x="679" y="3"/>
                  <a:pt x="677" y="3"/>
                </a:cubicBezTo>
                <a:cubicBezTo>
                  <a:pt x="679" y="2"/>
                  <a:pt x="687" y="2"/>
                  <a:pt x="687" y="3"/>
                </a:cubicBezTo>
                <a:cubicBezTo>
                  <a:pt x="687" y="4"/>
                  <a:pt x="681" y="4"/>
                  <a:pt x="683" y="4"/>
                </a:cubicBezTo>
                <a:cubicBezTo>
                  <a:pt x="695" y="4"/>
                  <a:pt x="695" y="4"/>
                  <a:pt x="695" y="4"/>
                </a:cubicBezTo>
                <a:cubicBezTo>
                  <a:pt x="692" y="4"/>
                  <a:pt x="691" y="3"/>
                  <a:pt x="693" y="3"/>
                </a:cubicBezTo>
                <a:cubicBezTo>
                  <a:pt x="688" y="3"/>
                  <a:pt x="688" y="3"/>
                  <a:pt x="688" y="3"/>
                </a:cubicBezTo>
                <a:cubicBezTo>
                  <a:pt x="689" y="2"/>
                  <a:pt x="689" y="2"/>
                  <a:pt x="689" y="2"/>
                </a:cubicBezTo>
                <a:cubicBezTo>
                  <a:pt x="682" y="2"/>
                  <a:pt x="677" y="1"/>
                  <a:pt x="668" y="1"/>
                </a:cubicBezTo>
                <a:cubicBezTo>
                  <a:pt x="670" y="2"/>
                  <a:pt x="670" y="2"/>
                  <a:pt x="670" y="2"/>
                </a:cubicBezTo>
                <a:cubicBezTo>
                  <a:pt x="665" y="2"/>
                  <a:pt x="659" y="3"/>
                  <a:pt x="655" y="3"/>
                </a:cubicBezTo>
                <a:cubicBezTo>
                  <a:pt x="658" y="2"/>
                  <a:pt x="656" y="2"/>
                  <a:pt x="657" y="2"/>
                </a:cubicBezTo>
                <a:cubicBezTo>
                  <a:pt x="655" y="2"/>
                  <a:pt x="654" y="2"/>
                  <a:pt x="652" y="2"/>
                </a:cubicBezTo>
                <a:cubicBezTo>
                  <a:pt x="656" y="1"/>
                  <a:pt x="656" y="1"/>
                  <a:pt x="656" y="1"/>
                </a:cubicBezTo>
                <a:cubicBezTo>
                  <a:pt x="655" y="1"/>
                  <a:pt x="654" y="2"/>
                  <a:pt x="652" y="2"/>
                </a:cubicBezTo>
                <a:cubicBezTo>
                  <a:pt x="649" y="3"/>
                  <a:pt x="655" y="0"/>
                  <a:pt x="645" y="4"/>
                </a:cubicBezTo>
                <a:cubicBezTo>
                  <a:pt x="644" y="4"/>
                  <a:pt x="644" y="4"/>
                  <a:pt x="644" y="4"/>
                </a:cubicBezTo>
                <a:cubicBezTo>
                  <a:pt x="644" y="6"/>
                  <a:pt x="643" y="7"/>
                  <a:pt x="643" y="7"/>
                </a:cubicBezTo>
                <a:cubicBezTo>
                  <a:pt x="643" y="7"/>
                  <a:pt x="643" y="7"/>
                  <a:pt x="643" y="7"/>
                </a:cubicBezTo>
                <a:cubicBezTo>
                  <a:pt x="641" y="10"/>
                  <a:pt x="645" y="6"/>
                  <a:pt x="645" y="8"/>
                </a:cubicBezTo>
                <a:cubicBezTo>
                  <a:pt x="644" y="9"/>
                  <a:pt x="641" y="9"/>
                  <a:pt x="640" y="11"/>
                </a:cubicBezTo>
                <a:cubicBezTo>
                  <a:pt x="640" y="13"/>
                  <a:pt x="645" y="16"/>
                  <a:pt x="644" y="19"/>
                </a:cubicBezTo>
                <a:cubicBezTo>
                  <a:pt x="647" y="21"/>
                  <a:pt x="650" y="23"/>
                  <a:pt x="653" y="24"/>
                </a:cubicBezTo>
                <a:cubicBezTo>
                  <a:pt x="654" y="25"/>
                  <a:pt x="649" y="25"/>
                  <a:pt x="652" y="26"/>
                </a:cubicBezTo>
                <a:cubicBezTo>
                  <a:pt x="650" y="26"/>
                  <a:pt x="649" y="26"/>
                  <a:pt x="648" y="27"/>
                </a:cubicBezTo>
                <a:cubicBezTo>
                  <a:pt x="650" y="27"/>
                  <a:pt x="650" y="30"/>
                  <a:pt x="652" y="28"/>
                </a:cubicBezTo>
                <a:cubicBezTo>
                  <a:pt x="653" y="30"/>
                  <a:pt x="654" y="32"/>
                  <a:pt x="653" y="33"/>
                </a:cubicBezTo>
                <a:cubicBezTo>
                  <a:pt x="652" y="33"/>
                  <a:pt x="650" y="33"/>
                  <a:pt x="649" y="33"/>
                </a:cubicBezTo>
                <a:cubicBezTo>
                  <a:pt x="648" y="34"/>
                  <a:pt x="650" y="34"/>
                  <a:pt x="646" y="34"/>
                </a:cubicBezTo>
                <a:cubicBezTo>
                  <a:pt x="638" y="35"/>
                  <a:pt x="640" y="33"/>
                  <a:pt x="639" y="32"/>
                </a:cubicBezTo>
                <a:cubicBezTo>
                  <a:pt x="643" y="32"/>
                  <a:pt x="643" y="32"/>
                  <a:pt x="643" y="32"/>
                </a:cubicBezTo>
                <a:cubicBezTo>
                  <a:pt x="640" y="32"/>
                  <a:pt x="637" y="32"/>
                  <a:pt x="633" y="32"/>
                </a:cubicBezTo>
                <a:cubicBezTo>
                  <a:pt x="635" y="30"/>
                  <a:pt x="640" y="32"/>
                  <a:pt x="643" y="32"/>
                </a:cubicBezTo>
                <a:cubicBezTo>
                  <a:pt x="642" y="30"/>
                  <a:pt x="642" y="30"/>
                  <a:pt x="642" y="30"/>
                </a:cubicBezTo>
                <a:cubicBezTo>
                  <a:pt x="636" y="29"/>
                  <a:pt x="638" y="31"/>
                  <a:pt x="632" y="30"/>
                </a:cubicBezTo>
                <a:cubicBezTo>
                  <a:pt x="634" y="30"/>
                  <a:pt x="634" y="30"/>
                  <a:pt x="634" y="30"/>
                </a:cubicBezTo>
                <a:cubicBezTo>
                  <a:pt x="629" y="29"/>
                  <a:pt x="629" y="29"/>
                  <a:pt x="629" y="29"/>
                </a:cubicBezTo>
                <a:cubicBezTo>
                  <a:pt x="628" y="30"/>
                  <a:pt x="627" y="31"/>
                  <a:pt x="631" y="31"/>
                </a:cubicBezTo>
                <a:cubicBezTo>
                  <a:pt x="626" y="32"/>
                  <a:pt x="627" y="31"/>
                  <a:pt x="621" y="30"/>
                </a:cubicBezTo>
                <a:cubicBezTo>
                  <a:pt x="618" y="31"/>
                  <a:pt x="624" y="31"/>
                  <a:pt x="622" y="31"/>
                </a:cubicBezTo>
                <a:cubicBezTo>
                  <a:pt x="621" y="32"/>
                  <a:pt x="617" y="32"/>
                  <a:pt x="614" y="31"/>
                </a:cubicBezTo>
                <a:cubicBezTo>
                  <a:pt x="609" y="31"/>
                  <a:pt x="614" y="30"/>
                  <a:pt x="613" y="30"/>
                </a:cubicBezTo>
                <a:cubicBezTo>
                  <a:pt x="614" y="30"/>
                  <a:pt x="618" y="30"/>
                  <a:pt x="616" y="30"/>
                </a:cubicBezTo>
                <a:cubicBezTo>
                  <a:pt x="624" y="30"/>
                  <a:pt x="618" y="29"/>
                  <a:pt x="623" y="29"/>
                </a:cubicBezTo>
                <a:cubicBezTo>
                  <a:pt x="619" y="27"/>
                  <a:pt x="617" y="28"/>
                  <a:pt x="615" y="28"/>
                </a:cubicBezTo>
                <a:cubicBezTo>
                  <a:pt x="616" y="29"/>
                  <a:pt x="612" y="29"/>
                  <a:pt x="613" y="29"/>
                </a:cubicBezTo>
                <a:cubicBezTo>
                  <a:pt x="600" y="30"/>
                  <a:pt x="611" y="27"/>
                  <a:pt x="603" y="27"/>
                </a:cubicBezTo>
                <a:cubicBezTo>
                  <a:pt x="602" y="28"/>
                  <a:pt x="589" y="27"/>
                  <a:pt x="591" y="29"/>
                </a:cubicBezTo>
                <a:cubicBezTo>
                  <a:pt x="589" y="29"/>
                  <a:pt x="586" y="29"/>
                  <a:pt x="585" y="29"/>
                </a:cubicBezTo>
                <a:cubicBezTo>
                  <a:pt x="589" y="28"/>
                  <a:pt x="583" y="28"/>
                  <a:pt x="588" y="27"/>
                </a:cubicBezTo>
                <a:cubicBezTo>
                  <a:pt x="586" y="27"/>
                  <a:pt x="586" y="27"/>
                  <a:pt x="586" y="27"/>
                </a:cubicBezTo>
                <a:cubicBezTo>
                  <a:pt x="592" y="27"/>
                  <a:pt x="592" y="27"/>
                  <a:pt x="592" y="27"/>
                </a:cubicBezTo>
                <a:cubicBezTo>
                  <a:pt x="590" y="26"/>
                  <a:pt x="587" y="24"/>
                  <a:pt x="586" y="24"/>
                </a:cubicBezTo>
                <a:cubicBezTo>
                  <a:pt x="581" y="24"/>
                  <a:pt x="586" y="25"/>
                  <a:pt x="580" y="24"/>
                </a:cubicBezTo>
                <a:cubicBezTo>
                  <a:pt x="583" y="24"/>
                  <a:pt x="581" y="23"/>
                  <a:pt x="579" y="23"/>
                </a:cubicBezTo>
                <a:cubicBezTo>
                  <a:pt x="582" y="24"/>
                  <a:pt x="576" y="24"/>
                  <a:pt x="573" y="24"/>
                </a:cubicBezTo>
                <a:cubicBezTo>
                  <a:pt x="569" y="24"/>
                  <a:pt x="567" y="23"/>
                  <a:pt x="568" y="23"/>
                </a:cubicBezTo>
                <a:cubicBezTo>
                  <a:pt x="574" y="22"/>
                  <a:pt x="574" y="22"/>
                  <a:pt x="574" y="22"/>
                </a:cubicBezTo>
                <a:cubicBezTo>
                  <a:pt x="570" y="23"/>
                  <a:pt x="573" y="22"/>
                  <a:pt x="570" y="22"/>
                </a:cubicBezTo>
                <a:cubicBezTo>
                  <a:pt x="568" y="22"/>
                  <a:pt x="564" y="23"/>
                  <a:pt x="562" y="23"/>
                </a:cubicBezTo>
                <a:cubicBezTo>
                  <a:pt x="558" y="23"/>
                  <a:pt x="558" y="22"/>
                  <a:pt x="556" y="22"/>
                </a:cubicBezTo>
                <a:cubicBezTo>
                  <a:pt x="562" y="22"/>
                  <a:pt x="562" y="22"/>
                  <a:pt x="562" y="22"/>
                </a:cubicBezTo>
                <a:cubicBezTo>
                  <a:pt x="556" y="22"/>
                  <a:pt x="564" y="21"/>
                  <a:pt x="556" y="21"/>
                </a:cubicBezTo>
                <a:cubicBezTo>
                  <a:pt x="553" y="21"/>
                  <a:pt x="553" y="21"/>
                  <a:pt x="553" y="21"/>
                </a:cubicBezTo>
                <a:cubicBezTo>
                  <a:pt x="552" y="21"/>
                  <a:pt x="552" y="21"/>
                  <a:pt x="554" y="20"/>
                </a:cubicBezTo>
                <a:cubicBezTo>
                  <a:pt x="552" y="21"/>
                  <a:pt x="548" y="21"/>
                  <a:pt x="546" y="21"/>
                </a:cubicBezTo>
                <a:cubicBezTo>
                  <a:pt x="546" y="20"/>
                  <a:pt x="546" y="20"/>
                  <a:pt x="546" y="20"/>
                </a:cubicBezTo>
                <a:cubicBezTo>
                  <a:pt x="543" y="20"/>
                  <a:pt x="536" y="21"/>
                  <a:pt x="532" y="21"/>
                </a:cubicBezTo>
                <a:cubicBezTo>
                  <a:pt x="534" y="22"/>
                  <a:pt x="538" y="20"/>
                  <a:pt x="543" y="21"/>
                </a:cubicBezTo>
                <a:cubicBezTo>
                  <a:pt x="545" y="22"/>
                  <a:pt x="536" y="22"/>
                  <a:pt x="534" y="22"/>
                </a:cubicBezTo>
                <a:cubicBezTo>
                  <a:pt x="537" y="21"/>
                  <a:pt x="523" y="22"/>
                  <a:pt x="513" y="25"/>
                </a:cubicBezTo>
                <a:cubicBezTo>
                  <a:pt x="507" y="26"/>
                  <a:pt x="500" y="29"/>
                  <a:pt x="500" y="29"/>
                </a:cubicBezTo>
                <a:cubicBezTo>
                  <a:pt x="501" y="30"/>
                  <a:pt x="501" y="30"/>
                  <a:pt x="501" y="30"/>
                </a:cubicBezTo>
                <a:cubicBezTo>
                  <a:pt x="493" y="32"/>
                  <a:pt x="499" y="34"/>
                  <a:pt x="498" y="36"/>
                </a:cubicBezTo>
                <a:cubicBezTo>
                  <a:pt x="496" y="35"/>
                  <a:pt x="494" y="35"/>
                  <a:pt x="494" y="37"/>
                </a:cubicBezTo>
                <a:cubicBezTo>
                  <a:pt x="497" y="35"/>
                  <a:pt x="499" y="38"/>
                  <a:pt x="501" y="37"/>
                </a:cubicBezTo>
                <a:cubicBezTo>
                  <a:pt x="501" y="39"/>
                  <a:pt x="496" y="37"/>
                  <a:pt x="494" y="38"/>
                </a:cubicBezTo>
                <a:cubicBezTo>
                  <a:pt x="497" y="39"/>
                  <a:pt x="494" y="41"/>
                  <a:pt x="498" y="41"/>
                </a:cubicBezTo>
                <a:cubicBezTo>
                  <a:pt x="498" y="40"/>
                  <a:pt x="500" y="41"/>
                  <a:pt x="502" y="41"/>
                </a:cubicBezTo>
                <a:cubicBezTo>
                  <a:pt x="503" y="43"/>
                  <a:pt x="500" y="41"/>
                  <a:pt x="500" y="43"/>
                </a:cubicBezTo>
                <a:cubicBezTo>
                  <a:pt x="501" y="43"/>
                  <a:pt x="504" y="44"/>
                  <a:pt x="504" y="42"/>
                </a:cubicBezTo>
                <a:cubicBezTo>
                  <a:pt x="504" y="43"/>
                  <a:pt x="509" y="44"/>
                  <a:pt x="507" y="45"/>
                </a:cubicBezTo>
                <a:cubicBezTo>
                  <a:pt x="506" y="46"/>
                  <a:pt x="505" y="44"/>
                  <a:pt x="504" y="45"/>
                </a:cubicBezTo>
                <a:cubicBezTo>
                  <a:pt x="505" y="47"/>
                  <a:pt x="510" y="45"/>
                  <a:pt x="513" y="47"/>
                </a:cubicBezTo>
                <a:cubicBezTo>
                  <a:pt x="513" y="45"/>
                  <a:pt x="518" y="45"/>
                  <a:pt x="520" y="46"/>
                </a:cubicBezTo>
                <a:cubicBezTo>
                  <a:pt x="521" y="49"/>
                  <a:pt x="518" y="45"/>
                  <a:pt x="516" y="47"/>
                </a:cubicBezTo>
                <a:cubicBezTo>
                  <a:pt x="517" y="48"/>
                  <a:pt x="517" y="48"/>
                  <a:pt x="517" y="48"/>
                </a:cubicBezTo>
                <a:cubicBezTo>
                  <a:pt x="515" y="50"/>
                  <a:pt x="508" y="46"/>
                  <a:pt x="506" y="48"/>
                </a:cubicBezTo>
                <a:cubicBezTo>
                  <a:pt x="509" y="49"/>
                  <a:pt x="509" y="49"/>
                  <a:pt x="509" y="49"/>
                </a:cubicBezTo>
                <a:cubicBezTo>
                  <a:pt x="507" y="49"/>
                  <a:pt x="505" y="49"/>
                  <a:pt x="504" y="50"/>
                </a:cubicBezTo>
                <a:cubicBezTo>
                  <a:pt x="507" y="50"/>
                  <a:pt x="507" y="52"/>
                  <a:pt x="508" y="52"/>
                </a:cubicBezTo>
                <a:cubicBezTo>
                  <a:pt x="511" y="52"/>
                  <a:pt x="507" y="52"/>
                  <a:pt x="509" y="51"/>
                </a:cubicBezTo>
                <a:cubicBezTo>
                  <a:pt x="510" y="52"/>
                  <a:pt x="514" y="52"/>
                  <a:pt x="515" y="54"/>
                </a:cubicBezTo>
                <a:cubicBezTo>
                  <a:pt x="512" y="53"/>
                  <a:pt x="512" y="55"/>
                  <a:pt x="510" y="55"/>
                </a:cubicBezTo>
                <a:cubicBezTo>
                  <a:pt x="510" y="56"/>
                  <a:pt x="513" y="55"/>
                  <a:pt x="513" y="56"/>
                </a:cubicBezTo>
                <a:cubicBezTo>
                  <a:pt x="512" y="56"/>
                  <a:pt x="512" y="56"/>
                  <a:pt x="512" y="56"/>
                </a:cubicBezTo>
                <a:cubicBezTo>
                  <a:pt x="516" y="61"/>
                  <a:pt x="521" y="66"/>
                  <a:pt x="530" y="69"/>
                </a:cubicBezTo>
                <a:cubicBezTo>
                  <a:pt x="528" y="70"/>
                  <a:pt x="529" y="72"/>
                  <a:pt x="529" y="74"/>
                </a:cubicBezTo>
                <a:cubicBezTo>
                  <a:pt x="529" y="73"/>
                  <a:pt x="531" y="74"/>
                  <a:pt x="532" y="74"/>
                </a:cubicBezTo>
                <a:cubicBezTo>
                  <a:pt x="530" y="76"/>
                  <a:pt x="530" y="76"/>
                  <a:pt x="530" y="76"/>
                </a:cubicBezTo>
                <a:cubicBezTo>
                  <a:pt x="530" y="78"/>
                  <a:pt x="533" y="79"/>
                  <a:pt x="535" y="80"/>
                </a:cubicBezTo>
                <a:cubicBezTo>
                  <a:pt x="535" y="80"/>
                  <a:pt x="534" y="80"/>
                  <a:pt x="534" y="80"/>
                </a:cubicBezTo>
                <a:cubicBezTo>
                  <a:pt x="533" y="82"/>
                  <a:pt x="536" y="81"/>
                  <a:pt x="537" y="82"/>
                </a:cubicBezTo>
                <a:cubicBezTo>
                  <a:pt x="535" y="83"/>
                  <a:pt x="535" y="83"/>
                  <a:pt x="535" y="83"/>
                </a:cubicBezTo>
                <a:cubicBezTo>
                  <a:pt x="537" y="83"/>
                  <a:pt x="537" y="83"/>
                  <a:pt x="537" y="83"/>
                </a:cubicBezTo>
                <a:cubicBezTo>
                  <a:pt x="538" y="84"/>
                  <a:pt x="538" y="86"/>
                  <a:pt x="535" y="86"/>
                </a:cubicBezTo>
                <a:cubicBezTo>
                  <a:pt x="536" y="86"/>
                  <a:pt x="536" y="87"/>
                  <a:pt x="537" y="86"/>
                </a:cubicBezTo>
                <a:cubicBezTo>
                  <a:pt x="536" y="87"/>
                  <a:pt x="535" y="90"/>
                  <a:pt x="535" y="91"/>
                </a:cubicBezTo>
                <a:cubicBezTo>
                  <a:pt x="530" y="91"/>
                  <a:pt x="523" y="91"/>
                  <a:pt x="518" y="91"/>
                </a:cubicBezTo>
                <a:cubicBezTo>
                  <a:pt x="516" y="91"/>
                  <a:pt x="516" y="91"/>
                  <a:pt x="515" y="91"/>
                </a:cubicBezTo>
                <a:cubicBezTo>
                  <a:pt x="510" y="89"/>
                  <a:pt x="499" y="90"/>
                  <a:pt x="493" y="88"/>
                </a:cubicBezTo>
                <a:cubicBezTo>
                  <a:pt x="494" y="89"/>
                  <a:pt x="489" y="90"/>
                  <a:pt x="485" y="90"/>
                </a:cubicBezTo>
                <a:cubicBezTo>
                  <a:pt x="479" y="90"/>
                  <a:pt x="486" y="88"/>
                  <a:pt x="483" y="87"/>
                </a:cubicBezTo>
                <a:cubicBezTo>
                  <a:pt x="480" y="87"/>
                  <a:pt x="476" y="87"/>
                  <a:pt x="475" y="87"/>
                </a:cubicBezTo>
                <a:cubicBezTo>
                  <a:pt x="475" y="87"/>
                  <a:pt x="475" y="87"/>
                  <a:pt x="475" y="87"/>
                </a:cubicBezTo>
                <a:cubicBezTo>
                  <a:pt x="472" y="87"/>
                  <a:pt x="468" y="87"/>
                  <a:pt x="466" y="86"/>
                </a:cubicBezTo>
                <a:cubicBezTo>
                  <a:pt x="466" y="86"/>
                  <a:pt x="466" y="86"/>
                  <a:pt x="466" y="86"/>
                </a:cubicBezTo>
                <a:cubicBezTo>
                  <a:pt x="464" y="86"/>
                  <a:pt x="463" y="85"/>
                  <a:pt x="460" y="85"/>
                </a:cubicBezTo>
                <a:cubicBezTo>
                  <a:pt x="457" y="85"/>
                  <a:pt x="453" y="84"/>
                  <a:pt x="450" y="85"/>
                </a:cubicBezTo>
                <a:cubicBezTo>
                  <a:pt x="450" y="84"/>
                  <a:pt x="450" y="84"/>
                  <a:pt x="450" y="84"/>
                </a:cubicBezTo>
                <a:cubicBezTo>
                  <a:pt x="448" y="85"/>
                  <a:pt x="448" y="85"/>
                  <a:pt x="448" y="85"/>
                </a:cubicBezTo>
                <a:cubicBezTo>
                  <a:pt x="444" y="84"/>
                  <a:pt x="444" y="84"/>
                  <a:pt x="444" y="84"/>
                </a:cubicBezTo>
                <a:cubicBezTo>
                  <a:pt x="446" y="84"/>
                  <a:pt x="447" y="83"/>
                  <a:pt x="448" y="83"/>
                </a:cubicBezTo>
                <a:cubicBezTo>
                  <a:pt x="444" y="82"/>
                  <a:pt x="445" y="84"/>
                  <a:pt x="442" y="84"/>
                </a:cubicBezTo>
                <a:cubicBezTo>
                  <a:pt x="437" y="84"/>
                  <a:pt x="439" y="83"/>
                  <a:pt x="438" y="83"/>
                </a:cubicBezTo>
                <a:cubicBezTo>
                  <a:pt x="440" y="83"/>
                  <a:pt x="440" y="83"/>
                  <a:pt x="441" y="83"/>
                </a:cubicBezTo>
                <a:cubicBezTo>
                  <a:pt x="445" y="83"/>
                  <a:pt x="440" y="83"/>
                  <a:pt x="440" y="82"/>
                </a:cubicBezTo>
                <a:cubicBezTo>
                  <a:pt x="440" y="82"/>
                  <a:pt x="438" y="83"/>
                  <a:pt x="435" y="82"/>
                </a:cubicBezTo>
                <a:cubicBezTo>
                  <a:pt x="433" y="82"/>
                  <a:pt x="428" y="82"/>
                  <a:pt x="430" y="81"/>
                </a:cubicBezTo>
                <a:cubicBezTo>
                  <a:pt x="427" y="81"/>
                  <a:pt x="425" y="81"/>
                  <a:pt x="423" y="81"/>
                </a:cubicBezTo>
                <a:cubicBezTo>
                  <a:pt x="424" y="81"/>
                  <a:pt x="427" y="82"/>
                  <a:pt x="427" y="82"/>
                </a:cubicBezTo>
                <a:cubicBezTo>
                  <a:pt x="425" y="82"/>
                  <a:pt x="421" y="82"/>
                  <a:pt x="421" y="82"/>
                </a:cubicBezTo>
                <a:cubicBezTo>
                  <a:pt x="423" y="82"/>
                  <a:pt x="423" y="82"/>
                  <a:pt x="423" y="82"/>
                </a:cubicBezTo>
                <a:cubicBezTo>
                  <a:pt x="421" y="82"/>
                  <a:pt x="417" y="81"/>
                  <a:pt x="418" y="82"/>
                </a:cubicBezTo>
                <a:cubicBezTo>
                  <a:pt x="417" y="80"/>
                  <a:pt x="417" y="80"/>
                  <a:pt x="417" y="80"/>
                </a:cubicBezTo>
                <a:cubicBezTo>
                  <a:pt x="414" y="81"/>
                  <a:pt x="411" y="80"/>
                  <a:pt x="408" y="80"/>
                </a:cubicBezTo>
                <a:cubicBezTo>
                  <a:pt x="409" y="79"/>
                  <a:pt x="413" y="79"/>
                  <a:pt x="408" y="78"/>
                </a:cubicBezTo>
                <a:cubicBezTo>
                  <a:pt x="402" y="78"/>
                  <a:pt x="402" y="78"/>
                  <a:pt x="402" y="78"/>
                </a:cubicBezTo>
                <a:cubicBezTo>
                  <a:pt x="400" y="78"/>
                  <a:pt x="399" y="78"/>
                  <a:pt x="401" y="77"/>
                </a:cubicBezTo>
                <a:cubicBezTo>
                  <a:pt x="393" y="76"/>
                  <a:pt x="388" y="78"/>
                  <a:pt x="383" y="77"/>
                </a:cubicBezTo>
                <a:cubicBezTo>
                  <a:pt x="387" y="76"/>
                  <a:pt x="385" y="76"/>
                  <a:pt x="383" y="75"/>
                </a:cubicBezTo>
                <a:cubicBezTo>
                  <a:pt x="383" y="75"/>
                  <a:pt x="382" y="76"/>
                  <a:pt x="380" y="76"/>
                </a:cubicBezTo>
                <a:cubicBezTo>
                  <a:pt x="380" y="76"/>
                  <a:pt x="383" y="75"/>
                  <a:pt x="384" y="76"/>
                </a:cubicBezTo>
                <a:cubicBezTo>
                  <a:pt x="384" y="77"/>
                  <a:pt x="381" y="76"/>
                  <a:pt x="379" y="76"/>
                </a:cubicBezTo>
                <a:cubicBezTo>
                  <a:pt x="378" y="73"/>
                  <a:pt x="361" y="73"/>
                  <a:pt x="354" y="71"/>
                </a:cubicBezTo>
                <a:cubicBezTo>
                  <a:pt x="352" y="72"/>
                  <a:pt x="349" y="71"/>
                  <a:pt x="346" y="71"/>
                </a:cubicBezTo>
                <a:cubicBezTo>
                  <a:pt x="349" y="70"/>
                  <a:pt x="340" y="71"/>
                  <a:pt x="339" y="70"/>
                </a:cubicBezTo>
                <a:cubicBezTo>
                  <a:pt x="338" y="71"/>
                  <a:pt x="338" y="71"/>
                  <a:pt x="338" y="71"/>
                </a:cubicBezTo>
                <a:cubicBezTo>
                  <a:pt x="333" y="70"/>
                  <a:pt x="325" y="71"/>
                  <a:pt x="324" y="70"/>
                </a:cubicBezTo>
                <a:cubicBezTo>
                  <a:pt x="321" y="69"/>
                  <a:pt x="327" y="69"/>
                  <a:pt x="329" y="69"/>
                </a:cubicBezTo>
                <a:cubicBezTo>
                  <a:pt x="327" y="67"/>
                  <a:pt x="314" y="69"/>
                  <a:pt x="313" y="67"/>
                </a:cubicBezTo>
                <a:cubicBezTo>
                  <a:pt x="312" y="67"/>
                  <a:pt x="312" y="68"/>
                  <a:pt x="307" y="68"/>
                </a:cubicBezTo>
                <a:cubicBezTo>
                  <a:pt x="305" y="68"/>
                  <a:pt x="299" y="66"/>
                  <a:pt x="300" y="66"/>
                </a:cubicBezTo>
                <a:cubicBezTo>
                  <a:pt x="297" y="66"/>
                  <a:pt x="295" y="67"/>
                  <a:pt x="293" y="66"/>
                </a:cubicBezTo>
                <a:cubicBezTo>
                  <a:pt x="294" y="66"/>
                  <a:pt x="295" y="66"/>
                  <a:pt x="297" y="66"/>
                </a:cubicBezTo>
                <a:cubicBezTo>
                  <a:pt x="292" y="65"/>
                  <a:pt x="287" y="65"/>
                  <a:pt x="282" y="65"/>
                </a:cubicBezTo>
                <a:cubicBezTo>
                  <a:pt x="281" y="64"/>
                  <a:pt x="271" y="64"/>
                  <a:pt x="263" y="64"/>
                </a:cubicBezTo>
                <a:cubicBezTo>
                  <a:pt x="259" y="65"/>
                  <a:pt x="244" y="65"/>
                  <a:pt x="240" y="69"/>
                </a:cubicBezTo>
                <a:cubicBezTo>
                  <a:pt x="240" y="68"/>
                  <a:pt x="238" y="69"/>
                  <a:pt x="237" y="70"/>
                </a:cubicBezTo>
                <a:cubicBezTo>
                  <a:pt x="235" y="72"/>
                  <a:pt x="239" y="72"/>
                  <a:pt x="239" y="73"/>
                </a:cubicBezTo>
                <a:cubicBezTo>
                  <a:pt x="236" y="73"/>
                  <a:pt x="236" y="73"/>
                  <a:pt x="236" y="73"/>
                </a:cubicBezTo>
                <a:cubicBezTo>
                  <a:pt x="233" y="74"/>
                  <a:pt x="237" y="76"/>
                  <a:pt x="236" y="77"/>
                </a:cubicBezTo>
                <a:cubicBezTo>
                  <a:pt x="238" y="76"/>
                  <a:pt x="237" y="78"/>
                  <a:pt x="239" y="77"/>
                </a:cubicBezTo>
                <a:cubicBezTo>
                  <a:pt x="241" y="78"/>
                  <a:pt x="241" y="78"/>
                  <a:pt x="241" y="78"/>
                </a:cubicBezTo>
                <a:cubicBezTo>
                  <a:pt x="243" y="80"/>
                  <a:pt x="242" y="78"/>
                  <a:pt x="245" y="80"/>
                </a:cubicBezTo>
                <a:cubicBezTo>
                  <a:pt x="246" y="81"/>
                  <a:pt x="242" y="81"/>
                  <a:pt x="242" y="81"/>
                </a:cubicBezTo>
                <a:cubicBezTo>
                  <a:pt x="241" y="82"/>
                  <a:pt x="243" y="82"/>
                  <a:pt x="245" y="83"/>
                </a:cubicBezTo>
                <a:cubicBezTo>
                  <a:pt x="245" y="83"/>
                  <a:pt x="245" y="83"/>
                  <a:pt x="246" y="83"/>
                </a:cubicBezTo>
                <a:cubicBezTo>
                  <a:pt x="245" y="83"/>
                  <a:pt x="245" y="83"/>
                  <a:pt x="245" y="83"/>
                </a:cubicBezTo>
                <a:cubicBezTo>
                  <a:pt x="246" y="84"/>
                  <a:pt x="246" y="84"/>
                  <a:pt x="247" y="84"/>
                </a:cubicBezTo>
                <a:cubicBezTo>
                  <a:pt x="247" y="84"/>
                  <a:pt x="247" y="84"/>
                  <a:pt x="247" y="84"/>
                </a:cubicBezTo>
                <a:cubicBezTo>
                  <a:pt x="246" y="84"/>
                  <a:pt x="246" y="84"/>
                  <a:pt x="245" y="83"/>
                </a:cubicBezTo>
                <a:cubicBezTo>
                  <a:pt x="245" y="84"/>
                  <a:pt x="246" y="84"/>
                  <a:pt x="246" y="84"/>
                </a:cubicBezTo>
                <a:cubicBezTo>
                  <a:pt x="246" y="85"/>
                  <a:pt x="246" y="85"/>
                  <a:pt x="246" y="85"/>
                </a:cubicBezTo>
                <a:cubicBezTo>
                  <a:pt x="247" y="85"/>
                  <a:pt x="247" y="85"/>
                  <a:pt x="247" y="85"/>
                </a:cubicBezTo>
                <a:cubicBezTo>
                  <a:pt x="245" y="86"/>
                  <a:pt x="245" y="86"/>
                  <a:pt x="245" y="86"/>
                </a:cubicBezTo>
                <a:cubicBezTo>
                  <a:pt x="245" y="86"/>
                  <a:pt x="250" y="87"/>
                  <a:pt x="251" y="87"/>
                </a:cubicBezTo>
                <a:cubicBezTo>
                  <a:pt x="252" y="90"/>
                  <a:pt x="260" y="94"/>
                  <a:pt x="263" y="95"/>
                </a:cubicBezTo>
                <a:cubicBezTo>
                  <a:pt x="262" y="95"/>
                  <a:pt x="262" y="95"/>
                  <a:pt x="263" y="95"/>
                </a:cubicBezTo>
                <a:cubicBezTo>
                  <a:pt x="265" y="96"/>
                  <a:pt x="268" y="96"/>
                  <a:pt x="267" y="96"/>
                </a:cubicBezTo>
                <a:cubicBezTo>
                  <a:pt x="269" y="97"/>
                  <a:pt x="266" y="97"/>
                  <a:pt x="268" y="99"/>
                </a:cubicBezTo>
                <a:cubicBezTo>
                  <a:pt x="268" y="99"/>
                  <a:pt x="270" y="98"/>
                  <a:pt x="269" y="98"/>
                </a:cubicBezTo>
                <a:cubicBezTo>
                  <a:pt x="270" y="101"/>
                  <a:pt x="279" y="102"/>
                  <a:pt x="281" y="105"/>
                </a:cubicBezTo>
                <a:cubicBezTo>
                  <a:pt x="280" y="105"/>
                  <a:pt x="279" y="105"/>
                  <a:pt x="278" y="105"/>
                </a:cubicBezTo>
                <a:cubicBezTo>
                  <a:pt x="282" y="106"/>
                  <a:pt x="285" y="108"/>
                  <a:pt x="291" y="109"/>
                </a:cubicBezTo>
                <a:cubicBezTo>
                  <a:pt x="289" y="109"/>
                  <a:pt x="289" y="109"/>
                  <a:pt x="287" y="109"/>
                </a:cubicBezTo>
                <a:cubicBezTo>
                  <a:pt x="289" y="110"/>
                  <a:pt x="292" y="112"/>
                  <a:pt x="295" y="112"/>
                </a:cubicBezTo>
                <a:cubicBezTo>
                  <a:pt x="295" y="111"/>
                  <a:pt x="294" y="112"/>
                  <a:pt x="293" y="111"/>
                </a:cubicBezTo>
                <a:cubicBezTo>
                  <a:pt x="293" y="110"/>
                  <a:pt x="298" y="111"/>
                  <a:pt x="299" y="112"/>
                </a:cubicBezTo>
                <a:cubicBezTo>
                  <a:pt x="299" y="112"/>
                  <a:pt x="299" y="112"/>
                  <a:pt x="299" y="112"/>
                </a:cubicBezTo>
                <a:cubicBezTo>
                  <a:pt x="301" y="113"/>
                  <a:pt x="302" y="113"/>
                  <a:pt x="304" y="114"/>
                </a:cubicBezTo>
                <a:cubicBezTo>
                  <a:pt x="304" y="115"/>
                  <a:pt x="302" y="114"/>
                  <a:pt x="302" y="115"/>
                </a:cubicBezTo>
                <a:cubicBezTo>
                  <a:pt x="299" y="116"/>
                  <a:pt x="304" y="118"/>
                  <a:pt x="304" y="118"/>
                </a:cubicBezTo>
                <a:cubicBezTo>
                  <a:pt x="306" y="118"/>
                  <a:pt x="307" y="119"/>
                  <a:pt x="308" y="118"/>
                </a:cubicBezTo>
                <a:cubicBezTo>
                  <a:pt x="310" y="119"/>
                  <a:pt x="307" y="119"/>
                  <a:pt x="308" y="120"/>
                </a:cubicBezTo>
                <a:cubicBezTo>
                  <a:pt x="318" y="121"/>
                  <a:pt x="318" y="121"/>
                  <a:pt x="318" y="121"/>
                </a:cubicBezTo>
                <a:cubicBezTo>
                  <a:pt x="317" y="121"/>
                  <a:pt x="317" y="123"/>
                  <a:pt x="314" y="122"/>
                </a:cubicBezTo>
                <a:cubicBezTo>
                  <a:pt x="318" y="124"/>
                  <a:pt x="324" y="124"/>
                  <a:pt x="328" y="125"/>
                </a:cubicBezTo>
                <a:cubicBezTo>
                  <a:pt x="329" y="126"/>
                  <a:pt x="333" y="127"/>
                  <a:pt x="334" y="128"/>
                </a:cubicBezTo>
                <a:cubicBezTo>
                  <a:pt x="333" y="129"/>
                  <a:pt x="334" y="127"/>
                  <a:pt x="332" y="128"/>
                </a:cubicBezTo>
                <a:cubicBezTo>
                  <a:pt x="332" y="129"/>
                  <a:pt x="332" y="129"/>
                  <a:pt x="332" y="129"/>
                </a:cubicBezTo>
                <a:cubicBezTo>
                  <a:pt x="329" y="128"/>
                  <a:pt x="329" y="130"/>
                  <a:pt x="326" y="130"/>
                </a:cubicBezTo>
                <a:cubicBezTo>
                  <a:pt x="329" y="131"/>
                  <a:pt x="332" y="133"/>
                  <a:pt x="335" y="135"/>
                </a:cubicBezTo>
                <a:cubicBezTo>
                  <a:pt x="336" y="133"/>
                  <a:pt x="340" y="137"/>
                  <a:pt x="343" y="136"/>
                </a:cubicBezTo>
                <a:cubicBezTo>
                  <a:pt x="347" y="138"/>
                  <a:pt x="342" y="138"/>
                  <a:pt x="342" y="139"/>
                </a:cubicBezTo>
                <a:cubicBezTo>
                  <a:pt x="347" y="140"/>
                  <a:pt x="349" y="143"/>
                  <a:pt x="352" y="144"/>
                </a:cubicBezTo>
                <a:cubicBezTo>
                  <a:pt x="352" y="144"/>
                  <a:pt x="352" y="144"/>
                  <a:pt x="351" y="144"/>
                </a:cubicBezTo>
                <a:cubicBezTo>
                  <a:pt x="355" y="146"/>
                  <a:pt x="358" y="149"/>
                  <a:pt x="363" y="150"/>
                </a:cubicBezTo>
                <a:cubicBezTo>
                  <a:pt x="363" y="150"/>
                  <a:pt x="362" y="150"/>
                  <a:pt x="361" y="150"/>
                </a:cubicBezTo>
                <a:cubicBezTo>
                  <a:pt x="362" y="152"/>
                  <a:pt x="366" y="149"/>
                  <a:pt x="367" y="152"/>
                </a:cubicBezTo>
                <a:cubicBezTo>
                  <a:pt x="364" y="152"/>
                  <a:pt x="364" y="152"/>
                  <a:pt x="364" y="152"/>
                </a:cubicBezTo>
                <a:cubicBezTo>
                  <a:pt x="368" y="153"/>
                  <a:pt x="366" y="155"/>
                  <a:pt x="371" y="156"/>
                </a:cubicBezTo>
                <a:cubicBezTo>
                  <a:pt x="370" y="156"/>
                  <a:pt x="369" y="156"/>
                  <a:pt x="368" y="156"/>
                </a:cubicBezTo>
                <a:cubicBezTo>
                  <a:pt x="371" y="157"/>
                  <a:pt x="372" y="159"/>
                  <a:pt x="376" y="160"/>
                </a:cubicBezTo>
                <a:cubicBezTo>
                  <a:pt x="375" y="160"/>
                  <a:pt x="374" y="160"/>
                  <a:pt x="372" y="160"/>
                </a:cubicBezTo>
                <a:cubicBezTo>
                  <a:pt x="372" y="161"/>
                  <a:pt x="377" y="161"/>
                  <a:pt x="376" y="162"/>
                </a:cubicBezTo>
                <a:cubicBezTo>
                  <a:pt x="376" y="163"/>
                  <a:pt x="375" y="164"/>
                  <a:pt x="375" y="164"/>
                </a:cubicBezTo>
                <a:cubicBezTo>
                  <a:pt x="378" y="164"/>
                  <a:pt x="376" y="167"/>
                  <a:pt x="370" y="167"/>
                </a:cubicBezTo>
                <a:cubicBezTo>
                  <a:pt x="370" y="167"/>
                  <a:pt x="368" y="167"/>
                  <a:pt x="365" y="167"/>
                </a:cubicBezTo>
                <a:cubicBezTo>
                  <a:pt x="339" y="166"/>
                  <a:pt x="317" y="163"/>
                  <a:pt x="293" y="161"/>
                </a:cubicBezTo>
                <a:cubicBezTo>
                  <a:pt x="292" y="159"/>
                  <a:pt x="300" y="161"/>
                  <a:pt x="299" y="160"/>
                </a:cubicBezTo>
                <a:cubicBezTo>
                  <a:pt x="297" y="161"/>
                  <a:pt x="295" y="159"/>
                  <a:pt x="288" y="159"/>
                </a:cubicBezTo>
                <a:cubicBezTo>
                  <a:pt x="288" y="159"/>
                  <a:pt x="288" y="159"/>
                  <a:pt x="288" y="159"/>
                </a:cubicBezTo>
                <a:cubicBezTo>
                  <a:pt x="285" y="158"/>
                  <a:pt x="285" y="157"/>
                  <a:pt x="281" y="157"/>
                </a:cubicBezTo>
                <a:cubicBezTo>
                  <a:pt x="280" y="158"/>
                  <a:pt x="280" y="158"/>
                  <a:pt x="280" y="158"/>
                </a:cubicBezTo>
                <a:cubicBezTo>
                  <a:pt x="276" y="158"/>
                  <a:pt x="276" y="155"/>
                  <a:pt x="272" y="156"/>
                </a:cubicBezTo>
                <a:cubicBezTo>
                  <a:pt x="271" y="155"/>
                  <a:pt x="271" y="155"/>
                  <a:pt x="271" y="155"/>
                </a:cubicBezTo>
                <a:cubicBezTo>
                  <a:pt x="265" y="156"/>
                  <a:pt x="267" y="154"/>
                  <a:pt x="261" y="154"/>
                </a:cubicBezTo>
                <a:cubicBezTo>
                  <a:pt x="262" y="154"/>
                  <a:pt x="262" y="154"/>
                  <a:pt x="262" y="154"/>
                </a:cubicBezTo>
                <a:cubicBezTo>
                  <a:pt x="258" y="153"/>
                  <a:pt x="249" y="154"/>
                  <a:pt x="249" y="152"/>
                </a:cubicBezTo>
                <a:cubicBezTo>
                  <a:pt x="244" y="152"/>
                  <a:pt x="239" y="151"/>
                  <a:pt x="236" y="152"/>
                </a:cubicBezTo>
                <a:cubicBezTo>
                  <a:pt x="236" y="151"/>
                  <a:pt x="238" y="151"/>
                  <a:pt x="239" y="151"/>
                </a:cubicBezTo>
                <a:cubicBezTo>
                  <a:pt x="222" y="149"/>
                  <a:pt x="205" y="145"/>
                  <a:pt x="188" y="144"/>
                </a:cubicBezTo>
                <a:cubicBezTo>
                  <a:pt x="188" y="143"/>
                  <a:pt x="189" y="144"/>
                  <a:pt x="190" y="143"/>
                </a:cubicBezTo>
                <a:cubicBezTo>
                  <a:pt x="179" y="143"/>
                  <a:pt x="175" y="139"/>
                  <a:pt x="164" y="140"/>
                </a:cubicBezTo>
                <a:cubicBezTo>
                  <a:pt x="160" y="140"/>
                  <a:pt x="160" y="140"/>
                  <a:pt x="160" y="140"/>
                </a:cubicBezTo>
                <a:cubicBezTo>
                  <a:pt x="159" y="139"/>
                  <a:pt x="160" y="139"/>
                  <a:pt x="159" y="138"/>
                </a:cubicBezTo>
                <a:cubicBezTo>
                  <a:pt x="156" y="139"/>
                  <a:pt x="151" y="137"/>
                  <a:pt x="148" y="138"/>
                </a:cubicBezTo>
                <a:cubicBezTo>
                  <a:pt x="148" y="137"/>
                  <a:pt x="150" y="137"/>
                  <a:pt x="150" y="137"/>
                </a:cubicBezTo>
                <a:cubicBezTo>
                  <a:pt x="147" y="136"/>
                  <a:pt x="139" y="136"/>
                  <a:pt x="136" y="135"/>
                </a:cubicBezTo>
                <a:cubicBezTo>
                  <a:pt x="138" y="135"/>
                  <a:pt x="138" y="135"/>
                  <a:pt x="138" y="135"/>
                </a:cubicBezTo>
                <a:cubicBezTo>
                  <a:pt x="122" y="130"/>
                  <a:pt x="100" y="124"/>
                  <a:pt x="79" y="123"/>
                </a:cubicBezTo>
                <a:cubicBezTo>
                  <a:pt x="74" y="122"/>
                  <a:pt x="80" y="122"/>
                  <a:pt x="78" y="121"/>
                </a:cubicBezTo>
                <a:cubicBezTo>
                  <a:pt x="58" y="120"/>
                  <a:pt x="44" y="114"/>
                  <a:pt x="23" y="113"/>
                </a:cubicBezTo>
                <a:cubicBezTo>
                  <a:pt x="10" y="111"/>
                  <a:pt x="0" y="113"/>
                  <a:pt x="0" y="113"/>
                </a:cubicBezTo>
                <a:cubicBezTo>
                  <a:pt x="31" y="117"/>
                  <a:pt x="53" y="123"/>
                  <a:pt x="78" y="130"/>
                </a:cubicBezTo>
                <a:close/>
                <a:moveTo>
                  <a:pt x="656" y="33"/>
                </a:moveTo>
                <a:cubicBezTo>
                  <a:pt x="656" y="33"/>
                  <a:pt x="656" y="33"/>
                  <a:pt x="656" y="33"/>
                </a:cubicBezTo>
                <a:moveTo>
                  <a:pt x="655" y="33"/>
                </a:moveTo>
                <a:cubicBezTo>
                  <a:pt x="655" y="33"/>
                  <a:pt x="655" y="33"/>
                  <a:pt x="655" y="33"/>
                </a:cubicBezTo>
                <a:cubicBezTo>
                  <a:pt x="656" y="33"/>
                  <a:pt x="656" y="33"/>
                  <a:pt x="655" y="33"/>
                </a:cubicBezTo>
                <a:close/>
                <a:moveTo>
                  <a:pt x="650" y="3"/>
                </a:moveTo>
                <a:cubicBezTo>
                  <a:pt x="650" y="3"/>
                  <a:pt x="650" y="4"/>
                  <a:pt x="650" y="4"/>
                </a:cubicBezTo>
                <a:cubicBezTo>
                  <a:pt x="650" y="4"/>
                  <a:pt x="649" y="4"/>
                  <a:pt x="648" y="5"/>
                </a:cubicBezTo>
                <a:cubicBezTo>
                  <a:pt x="648" y="4"/>
                  <a:pt x="648" y="3"/>
                  <a:pt x="650" y="3"/>
                </a:cubicBezTo>
                <a:close/>
                <a:moveTo>
                  <a:pt x="649" y="34"/>
                </a:moveTo>
                <a:cubicBezTo>
                  <a:pt x="650" y="34"/>
                  <a:pt x="651" y="34"/>
                  <a:pt x="653" y="34"/>
                </a:cubicBezTo>
                <a:cubicBezTo>
                  <a:pt x="653" y="33"/>
                  <a:pt x="653" y="33"/>
                  <a:pt x="653" y="33"/>
                </a:cubicBezTo>
                <a:cubicBezTo>
                  <a:pt x="653" y="34"/>
                  <a:pt x="653" y="34"/>
                  <a:pt x="653" y="34"/>
                </a:cubicBezTo>
                <a:cubicBezTo>
                  <a:pt x="654" y="34"/>
                  <a:pt x="655" y="33"/>
                  <a:pt x="655" y="33"/>
                </a:cubicBezTo>
                <a:cubicBezTo>
                  <a:pt x="654" y="34"/>
                  <a:pt x="654" y="34"/>
                  <a:pt x="653" y="34"/>
                </a:cubicBezTo>
                <a:cubicBezTo>
                  <a:pt x="653" y="34"/>
                  <a:pt x="653" y="35"/>
                  <a:pt x="652" y="35"/>
                </a:cubicBezTo>
                <a:cubicBezTo>
                  <a:pt x="652" y="35"/>
                  <a:pt x="652" y="35"/>
                  <a:pt x="652" y="35"/>
                </a:cubicBezTo>
                <a:cubicBezTo>
                  <a:pt x="652" y="35"/>
                  <a:pt x="651" y="35"/>
                  <a:pt x="650" y="35"/>
                </a:cubicBezTo>
                <a:cubicBezTo>
                  <a:pt x="649" y="35"/>
                  <a:pt x="649" y="35"/>
                  <a:pt x="649" y="35"/>
                </a:cubicBezTo>
                <a:cubicBezTo>
                  <a:pt x="647" y="36"/>
                  <a:pt x="650" y="36"/>
                  <a:pt x="648" y="37"/>
                </a:cubicBezTo>
                <a:cubicBezTo>
                  <a:pt x="646" y="37"/>
                  <a:pt x="644" y="37"/>
                  <a:pt x="643" y="37"/>
                </a:cubicBezTo>
                <a:cubicBezTo>
                  <a:pt x="643" y="36"/>
                  <a:pt x="646" y="35"/>
                  <a:pt x="640" y="34"/>
                </a:cubicBezTo>
                <a:cubicBezTo>
                  <a:pt x="644" y="33"/>
                  <a:pt x="649" y="35"/>
                  <a:pt x="649" y="34"/>
                </a:cubicBezTo>
                <a:close/>
                <a:moveTo>
                  <a:pt x="539" y="91"/>
                </a:moveTo>
                <a:cubicBezTo>
                  <a:pt x="541" y="91"/>
                  <a:pt x="537" y="92"/>
                  <a:pt x="538" y="92"/>
                </a:cubicBezTo>
                <a:cubicBezTo>
                  <a:pt x="537" y="92"/>
                  <a:pt x="535" y="93"/>
                  <a:pt x="535" y="92"/>
                </a:cubicBezTo>
                <a:cubicBezTo>
                  <a:pt x="538" y="92"/>
                  <a:pt x="539" y="91"/>
                  <a:pt x="539" y="91"/>
                </a:cubicBezTo>
                <a:close/>
              </a:path>
            </a:pathLst>
          </a:custGeom>
          <a:solidFill>
            <a:schemeClr val="tx1">
              <a:lumMod val="50000"/>
              <a:lumOff val="50000"/>
            </a:schemeClr>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sz="1350"/>
          </a:p>
        </p:txBody>
      </p:sp>
      <p:grpSp>
        <p:nvGrpSpPr>
          <p:cNvPr id="34" name="Graphic 14">
            <a:extLst>
              <a:ext uri="{FF2B5EF4-FFF2-40B4-BE49-F238E27FC236}">
                <a16:creationId xmlns:a16="http://schemas.microsoft.com/office/drawing/2014/main" id="{292B9DBB-C810-E046-9C47-535C4D0C0931}"/>
              </a:ext>
            </a:extLst>
          </p:cNvPr>
          <p:cNvGrpSpPr/>
          <p:nvPr/>
        </p:nvGrpSpPr>
        <p:grpSpPr>
          <a:xfrm>
            <a:off x="55301" y="577497"/>
            <a:ext cx="6040699" cy="4580691"/>
            <a:chOff x="2444748" y="555045"/>
            <a:chExt cx="7282048" cy="5727454"/>
          </a:xfrm>
        </p:grpSpPr>
        <p:sp>
          <p:nvSpPr>
            <p:cNvPr id="35" name="Freeform: Shape 3">
              <a:extLst>
                <a:ext uri="{FF2B5EF4-FFF2-40B4-BE49-F238E27FC236}">
                  <a16:creationId xmlns:a16="http://schemas.microsoft.com/office/drawing/2014/main" id="{A0A7E91D-CFB7-E14F-B01A-A30ACC4994CB}"/>
                </a:ext>
              </a:extLst>
            </p:cNvPr>
            <p:cNvSpPr/>
            <p:nvPr/>
          </p:nvSpPr>
          <p:spPr>
            <a:xfrm>
              <a:off x="4964693" y="5443837"/>
              <a:ext cx="2168250" cy="818208"/>
            </a:xfrm>
            <a:custGeom>
              <a:avLst/>
              <a:gdLst>
                <a:gd name="connsiteX0" fmla="*/ 1941333 w 2168250"/>
                <a:gd name="connsiteY0" fmla="*/ 525699 h 818207"/>
                <a:gd name="connsiteX1" fmla="*/ 1785874 w 2168250"/>
                <a:gd name="connsiteY1" fmla="*/ 30683 h 818207"/>
                <a:gd name="connsiteX2" fmla="*/ 1114943 w 2168250"/>
                <a:gd name="connsiteY2" fmla="*/ 30683 h 818207"/>
                <a:gd name="connsiteX3" fmla="*/ 1065851 w 2168250"/>
                <a:gd name="connsiteY3" fmla="*/ 30683 h 818207"/>
                <a:gd name="connsiteX4" fmla="*/ 390830 w 2168250"/>
                <a:gd name="connsiteY4" fmla="*/ 30683 h 818207"/>
                <a:gd name="connsiteX5" fmla="*/ 235370 w 2168250"/>
                <a:gd name="connsiteY5" fmla="*/ 525699 h 818207"/>
                <a:gd name="connsiteX6" fmla="*/ 259916 w 2168250"/>
                <a:gd name="connsiteY6" fmla="*/ 816162 h 818207"/>
                <a:gd name="connsiteX7" fmla="*/ 1065851 w 2168250"/>
                <a:gd name="connsiteY7" fmla="*/ 816162 h 818207"/>
                <a:gd name="connsiteX8" fmla="*/ 1114943 w 2168250"/>
                <a:gd name="connsiteY8" fmla="*/ 816162 h 818207"/>
                <a:gd name="connsiteX9" fmla="*/ 1920878 w 2168250"/>
                <a:gd name="connsiteY9" fmla="*/ 816162 h 818207"/>
                <a:gd name="connsiteX10" fmla="*/ 1941333 w 2168250"/>
                <a:gd name="connsiteY10" fmla="*/ 525699 h 81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8250" h="818207">
                  <a:moveTo>
                    <a:pt x="1941333" y="525699"/>
                  </a:moveTo>
                  <a:cubicBezTo>
                    <a:pt x="1789965" y="370239"/>
                    <a:pt x="1785874" y="30683"/>
                    <a:pt x="1785874" y="30683"/>
                  </a:cubicBezTo>
                  <a:lnTo>
                    <a:pt x="1114943" y="30683"/>
                  </a:lnTo>
                  <a:lnTo>
                    <a:pt x="1065851" y="30683"/>
                  </a:lnTo>
                  <a:lnTo>
                    <a:pt x="390830" y="30683"/>
                  </a:lnTo>
                  <a:cubicBezTo>
                    <a:pt x="390830" y="30683"/>
                    <a:pt x="386739" y="366148"/>
                    <a:pt x="235370" y="525699"/>
                  </a:cubicBezTo>
                  <a:cubicBezTo>
                    <a:pt x="84002" y="681158"/>
                    <a:pt x="-149188" y="816162"/>
                    <a:pt x="259916" y="816162"/>
                  </a:cubicBezTo>
                  <a:cubicBezTo>
                    <a:pt x="587199" y="816162"/>
                    <a:pt x="939029" y="816162"/>
                    <a:pt x="1065851" y="816162"/>
                  </a:cubicBezTo>
                  <a:cubicBezTo>
                    <a:pt x="1098579" y="816162"/>
                    <a:pt x="1114943" y="816162"/>
                    <a:pt x="1114943" y="816162"/>
                  </a:cubicBezTo>
                  <a:cubicBezTo>
                    <a:pt x="1245857" y="816162"/>
                    <a:pt x="1597686" y="816162"/>
                    <a:pt x="1920878" y="816162"/>
                  </a:cubicBezTo>
                  <a:cubicBezTo>
                    <a:pt x="2329982" y="816162"/>
                    <a:pt x="2092702" y="681158"/>
                    <a:pt x="1941333" y="525699"/>
                  </a:cubicBezTo>
                  <a:close/>
                </a:path>
              </a:pathLst>
            </a:custGeom>
            <a:gradFill>
              <a:gsLst>
                <a:gs pos="0">
                  <a:schemeClr val="bg1">
                    <a:lumMod val="75000"/>
                  </a:schemeClr>
                </a:gs>
                <a:gs pos="53000">
                  <a:schemeClr val="bg1">
                    <a:lumMod val="85000"/>
                  </a:schemeClr>
                </a:gs>
                <a:gs pos="83000">
                  <a:schemeClr val="bg1">
                    <a:lumMod val="75000"/>
                  </a:schemeClr>
                </a:gs>
                <a:gs pos="100000">
                  <a:schemeClr val="bg1">
                    <a:lumMod val="75000"/>
                  </a:schemeClr>
                </a:gs>
              </a:gsLst>
              <a:lin ang="16200000" scaled="0"/>
            </a:gradFill>
            <a:ln w="9525" cap="flat">
              <a:noFill/>
              <a:prstDash val="solid"/>
              <a:miter/>
            </a:ln>
          </p:spPr>
          <p:txBody>
            <a:bodyPr rtlCol="0" anchor="ctr"/>
            <a:lstStyle/>
            <a:p>
              <a:endParaRPr lang="en-US"/>
            </a:p>
          </p:txBody>
        </p:sp>
        <p:sp>
          <p:nvSpPr>
            <p:cNvPr id="47" name="Freeform: Shape 4">
              <a:extLst>
                <a:ext uri="{FF2B5EF4-FFF2-40B4-BE49-F238E27FC236}">
                  <a16:creationId xmlns:a16="http://schemas.microsoft.com/office/drawing/2014/main" id="{519C9E85-7089-F243-BE13-E8617D59E76A}"/>
                </a:ext>
              </a:extLst>
            </p:cNvPr>
            <p:cNvSpPr/>
            <p:nvPr/>
          </p:nvSpPr>
          <p:spPr>
            <a:xfrm>
              <a:off x="2444748" y="555045"/>
              <a:ext cx="7282048" cy="4950157"/>
            </a:xfrm>
            <a:custGeom>
              <a:avLst/>
              <a:gdLst>
                <a:gd name="connsiteX0" fmla="*/ 7038632 w 7282048"/>
                <a:gd name="connsiteY0" fmla="*/ 30683 h 4950157"/>
                <a:gd name="connsiteX1" fmla="*/ 3704436 w 7282048"/>
                <a:gd name="connsiteY1" fmla="*/ 30683 h 4950157"/>
                <a:gd name="connsiteX2" fmla="*/ 3589886 w 7282048"/>
                <a:gd name="connsiteY2" fmla="*/ 30683 h 4950157"/>
                <a:gd name="connsiteX3" fmla="*/ 259781 w 7282048"/>
                <a:gd name="connsiteY3" fmla="*/ 30683 h 4950157"/>
                <a:gd name="connsiteX4" fmla="*/ 30683 w 7282048"/>
                <a:gd name="connsiteY4" fmla="*/ 259781 h 4950157"/>
                <a:gd name="connsiteX5" fmla="*/ 30683 w 7282048"/>
                <a:gd name="connsiteY5" fmla="*/ 4698558 h 4950157"/>
                <a:gd name="connsiteX6" fmla="*/ 239326 w 7282048"/>
                <a:gd name="connsiteY6" fmla="*/ 4931748 h 4950157"/>
                <a:gd name="connsiteX7" fmla="*/ 7042723 w 7282048"/>
                <a:gd name="connsiteY7" fmla="*/ 4931748 h 4950157"/>
                <a:gd name="connsiteX8" fmla="*/ 7251366 w 7282048"/>
                <a:gd name="connsiteY8" fmla="*/ 4698558 h 4950157"/>
                <a:gd name="connsiteX9" fmla="*/ 7251366 w 7282048"/>
                <a:gd name="connsiteY9" fmla="*/ 259781 h 4950157"/>
                <a:gd name="connsiteX10" fmla="*/ 7038632 w 7282048"/>
                <a:gd name="connsiteY10" fmla="*/ 30683 h 4950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2048" h="4950157">
                  <a:moveTo>
                    <a:pt x="7038632" y="30683"/>
                  </a:moveTo>
                  <a:lnTo>
                    <a:pt x="3704436" y="30683"/>
                  </a:lnTo>
                  <a:lnTo>
                    <a:pt x="3589886" y="30683"/>
                  </a:lnTo>
                  <a:lnTo>
                    <a:pt x="259781" y="30683"/>
                  </a:lnTo>
                  <a:cubicBezTo>
                    <a:pt x="141141" y="30683"/>
                    <a:pt x="30683" y="128868"/>
                    <a:pt x="30683" y="259781"/>
                  </a:cubicBezTo>
                  <a:lnTo>
                    <a:pt x="30683" y="4698558"/>
                  </a:lnTo>
                  <a:cubicBezTo>
                    <a:pt x="30683" y="4829472"/>
                    <a:pt x="124777" y="4931748"/>
                    <a:pt x="239326" y="4931748"/>
                  </a:cubicBezTo>
                  <a:lnTo>
                    <a:pt x="7042723" y="4931748"/>
                  </a:lnTo>
                  <a:cubicBezTo>
                    <a:pt x="7157272" y="4931748"/>
                    <a:pt x="7251366" y="4825380"/>
                    <a:pt x="7251366" y="4698558"/>
                  </a:cubicBezTo>
                  <a:lnTo>
                    <a:pt x="7251366" y="259781"/>
                  </a:lnTo>
                  <a:cubicBezTo>
                    <a:pt x="7251366" y="128868"/>
                    <a:pt x="7157272" y="30683"/>
                    <a:pt x="7038632" y="30683"/>
                  </a:cubicBezTo>
                  <a:close/>
                </a:path>
              </a:pathLst>
            </a:custGeom>
            <a:solidFill>
              <a:srgbClr val="999999"/>
            </a:solidFill>
            <a:ln w="9525" cap="flat">
              <a:noFill/>
              <a:prstDash val="solid"/>
              <a:miter/>
            </a:ln>
          </p:spPr>
          <p:txBody>
            <a:bodyPr rtlCol="0" anchor="ctr"/>
            <a:lstStyle/>
            <a:p>
              <a:endParaRPr lang="en-US" dirty="0"/>
            </a:p>
          </p:txBody>
        </p:sp>
        <p:sp>
          <p:nvSpPr>
            <p:cNvPr id="48" name="Freeform: Shape 5">
              <a:extLst>
                <a:ext uri="{FF2B5EF4-FFF2-40B4-BE49-F238E27FC236}">
                  <a16:creationId xmlns:a16="http://schemas.microsoft.com/office/drawing/2014/main" id="{865FF041-0C8D-E841-B464-E9533606FFE1}"/>
                </a:ext>
              </a:extLst>
            </p:cNvPr>
            <p:cNvSpPr/>
            <p:nvPr/>
          </p:nvSpPr>
          <p:spPr>
            <a:xfrm>
              <a:off x="8706599" y="5435655"/>
              <a:ext cx="490925" cy="81821"/>
            </a:xfrm>
            <a:custGeom>
              <a:avLst/>
              <a:gdLst>
                <a:gd name="connsiteX0" fmla="*/ 32212 w 490924"/>
                <a:gd name="connsiteY0" fmla="*/ 30683 h 81820"/>
                <a:gd name="connsiteX1" fmla="*/ 64939 w 490924"/>
                <a:gd name="connsiteY1" fmla="*/ 71593 h 81820"/>
                <a:gd name="connsiteX2" fmla="*/ 461771 w 490924"/>
                <a:gd name="connsiteY2" fmla="*/ 71593 h 81820"/>
                <a:gd name="connsiteX3" fmla="*/ 498590 w 490924"/>
                <a:gd name="connsiteY3" fmla="*/ 30683 h 81820"/>
                <a:gd name="connsiteX4" fmla="*/ 32212 w 490924"/>
                <a:gd name="connsiteY4" fmla="*/ 30683 h 81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924" h="81820">
                  <a:moveTo>
                    <a:pt x="32212" y="30683"/>
                  </a:moveTo>
                  <a:cubicBezTo>
                    <a:pt x="32212" y="30683"/>
                    <a:pt x="19938" y="67502"/>
                    <a:pt x="64939" y="71593"/>
                  </a:cubicBezTo>
                  <a:lnTo>
                    <a:pt x="461771" y="71593"/>
                  </a:lnTo>
                  <a:cubicBezTo>
                    <a:pt x="461771" y="71593"/>
                    <a:pt x="502681" y="75684"/>
                    <a:pt x="498590" y="30683"/>
                  </a:cubicBezTo>
                  <a:lnTo>
                    <a:pt x="32212" y="30683"/>
                  </a:lnTo>
                  <a:close/>
                </a:path>
              </a:pathLst>
            </a:custGeom>
            <a:solidFill>
              <a:srgbClr val="999999"/>
            </a:solidFill>
            <a:ln w="9525" cap="flat">
              <a:noFill/>
              <a:prstDash val="solid"/>
              <a:miter/>
            </a:ln>
          </p:spPr>
          <p:txBody>
            <a:bodyPr rtlCol="0" anchor="ctr"/>
            <a:lstStyle/>
            <a:p>
              <a:endParaRPr lang="en-US"/>
            </a:p>
          </p:txBody>
        </p:sp>
        <p:sp>
          <p:nvSpPr>
            <p:cNvPr id="49" name="Freeform: Shape 6">
              <a:extLst>
                <a:ext uri="{FF2B5EF4-FFF2-40B4-BE49-F238E27FC236}">
                  <a16:creationId xmlns:a16="http://schemas.microsoft.com/office/drawing/2014/main" id="{969378EB-489E-034E-AFFF-C0BD90B86520}"/>
                </a:ext>
              </a:extLst>
            </p:cNvPr>
            <p:cNvSpPr/>
            <p:nvPr/>
          </p:nvSpPr>
          <p:spPr>
            <a:xfrm>
              <a:off x="2481568" y="595956"/>
              <a:ext cx="7200228" cy="4336501"/>
            </a:xfrm>
            <a:custGeom>
              <a:avLst/>
              <a:gdLst>
                <a:gd name="connsiteX0" fmla="*/ 6973175 w 7200227"/>
                <a:gd name="connsiteY0" fmla="*/ 30683 h 4336501"/>
                <a:gd name="connsiteX1" fmla="*/ 3671707 w 7200227"/>
                <a:gd name="connsiteY1" fmla="*/ 30683 h 4336501"/>
                <a:gd name="connsiteX2" fmla="*/ 3561249 w 7200227"/>
                <a:gd name="connsiteY2" fmla="*/ 30683 h 4336501"/>
                <a:gd name="connsiteX3" fmla="*/ 259781 w 7200227"/>
                <a:gd name="connsiteY3" fmla="*/ 30683 h 4336501"/>
                <a:gd name="connsiteX4" fmla="*/ 30683 w 7200227"/>
                <a:gd name="connsiteY4" fmla="*/ 231144 h 4336501"/>
                <a:gd name="connsiteX5" fmla="*/ 30683 w 7200227"/>
                <a:gd name="connsiteY5" fmla="*/ 4330365 h 4336501"/>
                <a:gd name="connsiteX6" fmla="*/ 7185909 w 7200227"/>
                <a:gd name="connsiteY6" fmla="*/ 4330365 h 4336501"/>
                <a:gd name="connsiteX7" fmla="*/ 7185909 w 7200227"/>
                <a:gd name="connsiteY7" fmla="*/ 231144 h 4336501"/>
                <a:gd name="connsiteX8" fmla="*/ 6973175 w 7200227"/>
                <a:gd name="connsiteY8" fmla="*/ 30683 h 4336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4336501">
                  <a:moveTo>
                    <a:pt x="6973175" y="30683"/>
                  </a:moveTo>
                  <a:lnTo>
                    <a:pt x="3671707" y="30683"/>
                  </a:lnTo>
                  <a:lnTo>
                    <a:pt x="3561249" y="30683"/>
                  </a:lnTo>
                  <a:lnTo>
                    <a:pt x="259781" y="30683"/>
                  </a:lnTo>
                  <a:cubicBezTo>
                    <a:pt x="141141" y="30683"/>
                    <a:pt x="30683" y="112504"/>
                    <a:pt x="30683" y="231144"/>
                  </a:cubicBezTo>
                  <a:lnTo>
                    <a:pt x="30683" y="4330365"/>
                  </a:lnTo>
                  <a:lnTo>
                    <a:pt x="7185909" y="4330365"/>
                  </a:lnTo>
                  <a:lnTo>
                    <a:pt x="7185909" y="231144"/>
                  </a:lnTo>
                  <a:cubicBezTo>
                    <a:pt x="7185909" y="112504"/>
                    <a:pt x="7091815" y="30683"/>
                    <a:pt x="6973175" y="30683"/>
                  </a:cubicBezTo>
                  <a:close/>
                </a:path>
              </a:pathLst>
            </a:custGeom>
            <a:solidFill>
              <a:srgbClr val="231F20"/>
            </a:solidFill>
            <a:ln w="9525" cap="flat">
              <a:noFill/>
              <a:prstDash val="solid"/>
              <a:miter/>
            </a:ln>
          </p:spPr>
          <p:txBody>
            <a:bodyPr rtlCol="0" anchor="ctr"/>
            <a:lstStyle/>
            <a:p>
              <a:endParaRPr lang="en-US" dirty="0"/>
            </a:p>
          </p:txBody>
        </p:sp>
        <p:sp>
          <p:nvSpPr>
            <p:cNvPr id="50" name="Freeform: Shape 7">
              <a:extLst>
                <a:ext uri="{FF2B5EF4-FFF2-40B4-BE49-F238E27FC236}">
                  <a16:creationId xmlns:a16="http://schemas.microsoft.com/office/drawing/2014/main" id="{7E1BE5F0-7610-A548-80E2-88C0349B2987}"/>
                </a:ext>
              </a:extLst>
            </p:cNvPr>
            <p:cNvSpPr/>
            <p:nvPr/>
          </p:nvSpPr>
          <p:spPr>
            <a:xfrm>
              <a:off x="4968919" y="6159768"/>
              <a:ext cx="2168250" cy="122731"/>
            </a:xfrm>
            <a:custGeom>
              <a:avLst/>
              <a:gdLst>
                <a:gd name="connsiteX0" fmla="*/ 30683 w 2168250"/>
                <a:gd name="connsiteY0" fmla="*/ 34774 h 122731"/>
                <a:gd name="connsiteX1" fmla="*/ 30683 w 2168250"/>
                <a:gd name="connsiteY1" fmla="*/ 34774 h 122731"/>
                <a:gd name="connsiteX2" fmla="*/ 30683 w 2168250"/>
                <a:gd name="connsiteY2" fmla="*/ 38865 h 122731"/>
                <a:gd name="connsiteX3" fmla="*/ 30683 w 2168250"/>
                <a:gd name="connsiteY3" fmla="*/ 38865 h 122731"/>
                <a:gd name="connsiteX4" fmla="*/ 263872 w 2168250"/>
                <a:gd name="connsiteY4" fmla="*/ 96140 h 122731"/>
                <a:gd name="connsiteX5" fmla="*/ 1069807 w 2168250"/>
                <a:gd name="connsiteY5" fmla="*/ 96140 h 122731"/>
                <a:gd name="connsiteX6" fmla="*/ 1118899 w 2168250"/>
                <a:gd name="connsiteY6" fmla="*/ 96140 h 122731"/>
                <a:gd name="connsiteX7" fmla="*/ 1924834 w 2168250"/>
                <a:gd name="connsiteY7" fmla="*/ 96140 h 122731"/>
                <a:gd name="connsiteX8" fmla="*/ 2153932 w 2168250"/>
                <a:gd name="connsiteY8" fmla="*/ 30683 h 122731"/>
                <a:gd name="connsiteX9" fmla="*/ 2137568 w 2168250"/>
                <a:gd name="connsiteY9" fmla="*/ 30683 h 122731"/>
                <a:gd name="connsiteX10" fmla="*/ 2137568 w 2168250"/>
                <a:gd name="connsiteY10" fmla="*/ 30683 h 122731"/>
                <a:gd name="connsiteX11" fmla="*/ 30683 w 2168250"/>
                <a:gd name="connsiteY11" fmla="*/ 30683 h 122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8250" h="122731">
                  <a:moveTo>
                    <a:pt x="30683" y="34774"/>
                  </a:moveTo>
                  <a:lnTo>
                    <a:pt x="30683" y="34774"/>
                  </a:lnTo>
                  <a:cubicBezTo>
                    <a:pt x="30683" y="38865"/>
                    <a:pt x="30683" y="38865"/>
                    <a:pt x="30683" y="38865"/>
                  </a:cubicBezTo>
                  <a:lnTo>
                    <a:pt x="30683" y="38865"/>
                  </a:lnTo>
                  <a:cubicBezTo>
                    <a:pt x="30683" y="79775"/>
                    <a:pt x="96139" y="96140"/>
                    <a:pt x="263872" y="96140"/>
                  </a:cubicBezTo>
                  <a:cubicBezTo>
                    <a:pt x="591155" y="96140"/>
                    <a:pt x="942984" y="96140"/>
                    <a:pt x="1069807" y="96140"/>
                  </a:cubicBezTo>
                  <a:cubicBezTo>
                    <a:pt x="1102535" y="96140"/>
                    <a:pt x="1118899" y="96140"/>
                    <a:pt x="1118899" y="96140"/>
                  </a:cubicBezTo>
                  <a:cubicBezTo>
                    <a:pt x="1249812" y="96140"/>
                    <a:pt x="1601642" y="96140"/>
                    <a:pt x="1924834" y="96140"/>
                  </a:cubicBezTo>
                  <a:cubicBezTo>
                    <a:pt x="2092566" y="96140"/>
                    <a:pt x="2149841" y="75684"/>
                    <a:pt x="2153932" y="30683"/>
                  </a:cubicBezTo>
                  <a:lnTo>
                    <a:pt x="2137568" y="30683"/>
                  </a:lnTo>
                  <a:lnTo>
                    <a:pt x="2137568" y="30683"/>
                  </a:lnTo>
                  <a:lnTo>
                    <a:pt x="30683" y="30683"/>
                  </a:lnTo>
                  <a:close/>
                </a:path>
              </a:pathLst>
            </a:custGeom>
            <a:solidFill>
              <a:schemeClr val="tx1">
                <a:lumMod val="50000"/>
                <a:lumOff val="50000"/>
              </a:schemeClr>
            </a:solidFill>
            <a:ln w="9525" cap="flat">
              <a:noFill/>
              <a:prstDash val="solid"/>
              <a:miter/>
            </a:ln>
          </p:spPr>
          <p:txBody>
            <a:bodyPr rtlCol="0" anchor="ctr"/>
            <a:lstStyle/>
            <a:p>
              <a:endParaRPr lang="en-US" dirty="0"/>
            </a:p>
          </p:txBody>
        </p:sp>
        <p:sp>
          <p:nvSpPr>
            <p:cNvPr id="51" name="Freeform: Shape 8">
              <a:extLst>
                <a:ext uri="{FF2B5EF4-FFF2-40B4-BE49-F238E27FC236}">
                  <a16:creationId xmlns:a16="http://schemas.microsoft.com/office/drawing/2014/main" id="{430EBB98-6572-AE41-8A3E-E15F47C01F32}"/>
                </a:ext>
              </a:extLst>
            </p:cNvPr>
            <p:cNvSpPr/>
            <p:nvPr/>
          </p:nvSpPr>
          <p:spPr>
            <a:xfrm>
              <a:off x="2481568" y="4903820"/>
              <a:ext cx="7200228" cy="572745"/>
            </a:xfrm>
            <a:custGeom>
              <a:avLst/>
              <a:gdLst>
                <a:gd name="connsiteX0" fmla="*/ 30683 w 7200227"/>
                <a:gd name="connsiteY0" fmla="*/ 362057 h 572745"/>
                <a:gd name="connsiteX1" fmla="*/ 259781 w 7200227"/>
                <a:gd name="connsiteY1" fmla="*/ 562518 h 572745"/>
                <a:gd name="connsiteX2" fmla="*/ 3561249 w 7200227"/>
                <a:gd name="connsiteY2" fmla="*/ 562518 h 572745"/>
                <a:gd name="connsiteX3" fmla="*/ 3671707 w 7200227"/>
                <a:gd name="connsiteY3" fmla="*/ 562518 h 572745"/>
                <a:gd name="connsiteX4" fmla="*/ 6973175 w 7200227"/>
                <a:gd name="connsiteY4" fmla="*/ 562518 h 572745"/>
                <a:gd name="connsiteX5" fmla="*/ 7185909 w 7200227"/>
                <a:gd name="connsiteY5" fmla="*/ 362057 h 572745"/>
                <a:gd name="connsiteX6" fmla="*/ 7185909 w 7200227"/>
                <a:gd name="connsiteY6" fmla="*/ 30683 h 572745"/>
                <a:gd name="connsiteX7" fmla="*/ 30683 w 7200227"/>
                <a:gd name="connsiteY7" fmla="*/ 30683 h 572745"/>
                <a:gd name="connsiteX8" fmla="*/ 30683 w 7200227"/>
                <a:gd name="connsiteY8" fmla="*/ 362057 h 57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572745">
                  <a:moveTo>
                    <a:pt x="30683" y="362057"/>
                  </a:moveTo>
                  <a:cubicBezTo>
                    <a:pt x="30683" y="464333"/>
                    <a:pt x="141141" y="562518"/>
                    <a:pt x="259781" y="562518"/>
                  </a:cubicBezTo>
                  <a:lnTo>
                    <a:pt x="3561249" y="562518"/>
                  </a:lnTo>
                  <a:lnTo>
                    <a:pt x="3671707" y="562518"/>
                  </a:lnTo>
                  <a:lnTo>
                    <a:pt x="6973175" y="562518"/>
                  </a:lnTo>
                  <a:cubicBezTo>
                    <a:pt x="7091815" y="562518"/>
                    <a:pt x="7185909" y="464333"/>
                    <a:pt x="7185909" y="362057"/>
                  </a:cubicBezTo>
                  <a:lnTo>
                    <a:pt x="7185909" y="30683"/>
                  </a:lnTo>
                  <a:lnTo>
                    <a:pt x="30683" y="30683"/>
                  </a:lnTo>
                  <a:lnTo>
                    <a:pt x="30683" y="362057"/>
                  </a:lnTo>
                  <a:close/>
                </a:path>
              </a:pathLst>
            </a:custGeom>
            <a:solidFill>
              <a:schemeClr val="bg1">
                <a:lumMod val="75000"/>
              </a:schemeClr>
            </a:solidFill>
            <a:ln w="9525" cap="flat">
              <a:noFill/>
              <a:prstDash val="solid"/>
              <a:miter/>
            </a:ln>
          </p:spPr>
          <p:txBody>
            <a:bodyPr rtlCol="0" anchor="ctr"/>
            <a:lstStyle/>
            <a:p>
              <a:endParaRPr lang="en-US" dirty="0"/>
            </a:p>
          </p:txBody>
        </p:sp>
        <p:sp>
          <p:nvSpPr>
            <p:cNvPr id="52" name="Freeform: Shape 9">
              <a:extLst>
                <a:ext uri="{FF2B5EF4-FFF2-40B4-BE49-F238E27FC236}">
                  <a16:creationId xmlns:a16="http://schemas.microsoft.com/office/drawing/2014/main" id="{E9E57D08-EE62-524C-9328-1B53045C37C0}"/>
                </a:ext>
              </a:extLst>
            </p:cNvPr>
            <p:cNvSpPr/>
            <p:nvPr/>
          </p:nvSpPr>
          <p:spPr>
            <a:xfrm>
              <a:off x="2747714" y="910966"/>
              <a:ext cx="6676116" cy="3763756"/>
            </a:xfrm>
            <a:custGeom>
              <a:avLst/>
              <a:gdLst>
                <a:gd name="connsiteX0" fmla="*/ 30683 w 6586571"/>
                <a:gd name="connsiteY0" fmla="*/ 30683 h 3763755"/>
                <a:gd name="connsiteX1" fmla="*/ 6564071 w 6586571"/>
                <a:gd name="connsiteY1" fmla="*/ 30683 h 3763755"/>
                <a:gd name="connsiteX2" fmla="*/ 6564071 w 6586571"/>
                <a:gd name="connsiteY2" fmla="*/ 3753528 h 3763755"/>
                <a:gd name="connsiteX3" fmla="*/ 30683 w 6586571"/>
                <a:gd name="connsiteY3" fmla="*/ 3753528 h 3763755"/>
              </a:gdLst>
              <a:ahLst/>
              <a:cxnLst>
                <a:cxn ang="0">
                  <a:pos x="connsiteX0" y="connsiteY0"/>
                </a:cxn>
                <a:cxn ang="0">
                  <a:pos x="connsiteX1" y="connsiteY1"/>
                </a:cxn>
                <a:cxn ang="0">
                  <a:pos x="connsiteX2" y="connsiteY2"/>
                </a:cxn>
                <a:cxn ang="0">
                  <a:pos x="connsiteX3" y="connsiteY3"/>
                </a:cxn>
              </a:cxnLst>
              <a:rect l="l" t="t" r="r" b="b"/>
              <a:pathLst>
                <a:path w="6586571" h="3763755">
                  <a:moveTo>
                    <a:pt x="30683" y="30683"/>
                  </a:moveTo>
                  <a:lnTo>
                    <a:pt x="6564071" y="30683"/>
                  </a:lnTo>
                  <a:lnTo>
                    <a:pt x="6564071" y="3753528"/>
                  </a:lnTo>
                  <a:lnTo>
                    <a:pt x="30683" y="3753528"/>
                  </a:lnTo>
                  <a:close/>
                </a:path>
              </a:pathLst>
            </a:custGeom>
            <a:solidFill>
              <a:srgbClr val="F2F2F2"/>
            </a:solidFill>
            <a:ln w="9525" cap="flat">
              <a:noFill/>
              <a:prstDash val="solid"/>
              <a:miter/>
            </a:ln>
          </p:spPr>
          <p:txBody>
            <a:bodyPr rtlCol="0" anchor="ctr"/>
            <a:lstStyle/>
            <a:p>
              <a:endParaRPr lang="en-US" dirty="0"/>
            </a:p>
          </p:txBody>
        </p:sp>
        <p:sp>
          <p:nvSpPr>
            <p:cNvPr id="53" name="Freeform: Shape 10">
              <a:extLst>
                <a:ext uri="{FF2B5EF4-FFF2-40B4-BE49-F238E27FC236}">
                  <a16:creationId xmlns:a16="http://schemas.microsoft.com/office/drawing/2014/main" id="{A5BC2DDB-BFA5-6D45-B73E-ED6305C98058}"/>
                </a:ext>
              </a:extLst>
            </p:cNvPr>
            <p:cNvSpPr/>
            <p:nvPr/>
          </p:nvSpPr>
          <p:spPr>
            <a:xfrm>
              <a:off x="5762114" y="938417"/>
              <a:ext cx="3769238" cy="3736342"/>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sp>
        <p:nvSpPr>
          <p:cNvPr id="6" name="TextBox 5">
            <a:extLst>
              <a:ext uri="{FF2B5EF4-FFF2-40B4-BE49-F238E27FC236}">
                <a16:creationId xmlns:a16="http://schemas.microsoft.com/office/drawing/2014/main" id="{48C15993-1F1C-B34A-8BFF-B43AD83FA514}"/>
              </a:ext>
            </a:extLst>
          </p:cNvPr>
          <p:cNvSpPr txBox="1"/>
          <p:nvPr/>
        </p:nvSpPr>
        <p:spPr>
          <a:xfrm>
            <a:off x="853724" y="1762542"/>
            <a:ext cx="4382541" cy="1200329"/>
          </a:xfrm>
          <a:prstGeom prst="rect">
            <a:avLst/>
          </a:prstGeom>
          <a:noFill/>
        </p:spPr>
        <p:txBody>
          <a:bodyPr wrap="square" rtlCol="0">
            <a:spAutoFit/>
          </a:bodyPr>
          <a:lstStyle/>
          <a:p>
            <a:r>
              <a:rPr lang="en-US" sz="7200" b="1" dirty="0">
                <a:solidFill>
                  <a:schemeClr val="accent4"/>
                </a:solidFill>
              </a:rPr>
              <a:t>References</a:t>
            </a:r>
            <a:endParaRPr lang="x-none" sz="7200" b="1" dirty="0"/>
          </a:p>
        </p:txBody>
      </p:sp>
      <p:sp>
        <p:nvSpPr>
          <p:cNvPr id="10" name="TextBox 9">
            <a:extLst>
              <a:ext uri="{FF2B5EF4-FFF2-40B4-BE49-F238E27FC236}">
                <a16:creationId xmlns:a16="http://schemas.microsoft.com/office/drawing/2014/main" id="{15331E0E-0815-794D-BB24-FFEEEA592871}"/>
              </a:ext>
            </a:extLst>
          </p:cNvPr>
          <p:cNvSpPr txBox="1"/>
          <p:nvPr/>
        </p:nvSpPr>
        <p:spPr>
          <a:xfrm>
            <a:off x="6165250" y="1061243"/>
            <a:ext cx="6312024" cy="1477328"/>
          </a:xfrm>
          <a:prstGeom prst="rect">
            <a:avLst/>
          </a:prstGeom>
          <a:noFill/>
        </p:spPr>
        <p:txBody>
          <a:bodyPr wrap="square" rtlCol="0">
            <a:spAutoFit/>
          </a:bodyPr>
          <a:lstStyle/>
          <a:p>
            <a:r>
              <a:rPr lang="en-US" i="1" dirty="0">
                <a:solidFill>
                  <a:schemeClr val="tx1">
                    <a:lumMod val="50000"/>
                  </a:schemeClr>
                </a:solidFill>
              </a:rPr>
              <a:t>The role of government</a:t>
            </a:r>
            <a:r>
              <a:rPr lang="en-US" dirty="0">
                <a:solidFill>
                  <a:schemeClr val="tx1">
                    <a:lumMod val="50000"/>
                  </a:schemeClr>
                </a:solidFill>
              </a:rPr>
              <a:t>. Security Sector integrity. (2020, September 1). Retrieved November 2, 2021, from https://</a:t>
            </a:r>
            <a:r>
              <a:rPr lang="en-US" dirty="0" err="1">
                <a:solidFill>
                  <a:schemeClr val="tx1">
                    <a:lumMod val="50000"/>
                  </a:schemeClr>
                </a:solidFill>
              </a:rPr>
              <a:t>securitysectorintegrity.com</a:t>
            </a:r>
            <a:r>
              <a:rPr lang="en-US" dirty="0">
                <a:solidFill>
                  <a:schemeClr val="tx1">
                    <a:lumMod val="50000"/>
                  </a:schemeClr>
                </a:solidFill>
              </a:rPr>
              <a:t>/institutions-and-</a:t>
            </a:r>
            <a:r>
              <a:rPr lang="en-US" dirty="0" err="1">
                <a:solidFill>
                  <a:schemeClr val="tx1">
                    <a:lumMod val="50000"/>
                  </a:schemeClr>
                </a:solidFill>
              </a:rPr>
              <a:t>organisations</a:t>
            </a:r>
            <a:r>
              <a:rPr lang="en-US" dirty="0">
                <a:solidFill>
                  <a:schemeClr val="tx1">
                    <a:lumMod val="50000"/>
                  </a:schemeClr>
                </a:solidFill>
              </a:rPr>
              <a:t>/the-role-of-government/. </a:t>
            </a:r>
          </a:p>
          <a:p>
            <a:endParaRPr lang="x-none" dirty="0"/>
          </a:p>
        </p:txBody>
      </p:sp>
      <p:sp>
        <p:nvSpPr>
          <p:cNvPr id="11" name="TextBox 10">
            <a:extLst>
              <a:ext uri="{FF2B5EF4-FFF2-40B4-BE49-F238E27FC236}">
                <a16:creationId xmlns:a16="http://schemas.microsoft.com/office/drawing/2014/main" id="{B2E2E4EE-63C6-9243-B931-F8C1405553FA}"/>
              </a:ext>
            </a:extLst>
          </p:cNvPr>
          <p:cNvSpPr txBox="1"/>
          <p:nvPr/>
        </p:nvSpPr>
        <p:spPr>
          <a:xfrm>
            <a:off x="6165250" y="2400146"/>
            <a:ext cx="6068493" cy="1754326"/>
          </a:xfrm>
          <a:prstGeom prst="rect">
            <a:avLst/>
          </a:prstGeom>
          <a:noFill/>
        </p:spPr>
        <p:txBody>
          <a:bodyPr wrap="square" rtlCol="0">
            <a:spAutoFit/>
          </a:bodyPr>
          <a:lstStyle/>
          <a:p>
            <a:r>
              <a:rPr lang="en-US" dirty="0">
                <a:solidFill>
                  <a:schemeClr val="tx1">
                    <a:lumMod val="50000"/>
                  </a:schemeClr>
                </a:solidFill>
              </a:rPr>
              <a:t>Vaidya, A. </a:t>
            </a:r>
            <a:r>
              <a:rPr lang="en-US" dirty="0" err="1">
                <a:solidFill>
                  <a:schemeClr val="tx1">
                    <a:lumMod val="50000"/>
                  </a:schemeClr>
                </a:solidFill>
              </a:rPr>
              <a:t>byN</a:t>
            </a:r>
            <a:r>
              <a:rPr lang="en-US" dirty="0">
                <a:solidFill>
                  <a:schemeClr val="tx1">
                    <a:lumMod val="50000"/>
                  </a:schemeClr>
                </a:solidFill>
              </a:rPr>
              <a:t>. G. R. </a:t>
            </a:r>
            <a:r>
              <a:rPr lang="en-US" dirty="0" err="1">
                <a:solidFill>
                  <a:schemeClr val="tx1">
                    <a:lumMod val="50000"/>
                  </a:schemeClr>
                </a:solidFill>
              </a:rPr>
              <a:t>byD</a:t>
            </a:r>
            <a:r>
              <a:rPr lang="en-US" dirty="0">
                <a:solidFill>
                  <a:schemeClr val="tx1">
                    <a:lumMod val="50000"/>
                  </a:schemeClr>
                </a:solidFill>
              </a:rPr>
              <a:t>., Gupta, A. </a:t>
            </a:r>
            <a:r>
              <a:rPr lang="en-US" dirty="0" err="1">
                <a:solidFill>
                  <a:schemeClr val="tx1">
                    <a:lumMod val="50000"/>
                  </a:schemeClr>
                </a:solidFill>
              </a:rPr>
              <a:t>byN</a:t>
            </a:r>
            <a:r>
              <a:rPr lang="en-US" dirty="0">
                <a:solidFill>
                  <a:schemeClr val="tx1">
                    <a:lumMod val="50000"/>
                  </a:schemeClr>
                </a:solidFill>
              </a:rPr>
              <a:t>., by, A., Gupta, N., Vaidya, R. </a:t>
            </a:r>
            <a:r>
              <a:rPr lang="en-US" dirty="0" err="1">
                <a:solidFill>
                  <a:schemeClr val="tx1">
                    <a:lumMod val="50000"/>
                  </a:schemeClr>
                </a:solidFill>
              </a:rPr>
              <a:t>byD</a:t>
            </a:r>
            <a:r>
              <a:rPr lang="en-US" dirty="0">
                <a:solidFill>
                  <a:schemeClr val="tx1">
                    <a:lumMod val="50000"/>
                  </a:schemeClr>
                </a:solidFill>
              </a:rPr>
              <a:t>., by, R., &amp; Vaidya, D. (2021, July 29). </a:t>
            </a:r>
            <a:r>
              <a:rPr lang="en-US" i="1" dirty="0">
                <a:solidFill>
                  <a:schemeClr val="tx1">
                    <a:lumMod val="50000"/>
                  </a:schemeClr>
                </a:solidFill>
              </a:rPr>
              <a:t>Role of financial institutions</a:t>
            </a:r>
            <a:r>
              <a:rPr lang="en-US" dirty="0">
                <a:solidFill>
                  <a:schemeClr val="tx1">
                    <a:lumMod val="50000"/>
                  </a:schemeClr>
                </a:solidFill>
              </a:rPr>
              <a:t>. </a:t>
            </a:r>
            <a:r>
              <a:rPr lang="en-US" dirty="0" err="1">
                <a:solidFill>
                  <a:schemeClr val="tx1">
                    <a:lumMod val="50000"/>
                  </a:schemeClr>
                </a:solidFill>
              </a:rPr>
              <a:t>WallStreetMojo</a:t>
            </a:r>
            <a:r>
              <a:rPr lang="en-US" dirty="0">
                <a:solidFill>
                  <a:schemeClr val="tx1">
                    <a:lumMod val="50000"/>
                  </a:schemeClr>
                </a:solidFill>
              </a:rPr>
              <a:t>. Retrieved November 2, 2021, from https://</a:t>
            </a:r>
            <a:r>
              <a:rPr lang="en-US" dirty="0" err="1">
                <a:solidFill>
                  <a:schemeClr val="tx1">
                    <a:lumMod val="50000"/>
                  </a:schemeClr>
                </a:solidFill>
              </a:rPr>
              <a:t>www.wallstreetmojo.com</a:t>
            </a:r>
            <a:r>
              <a:rPr lang="en-US" dirty="0">
                <a:solidFill>
                  <a:schemeClr val="tx1">
                    <a:lumMod val="50000"/>
                  </a:schemeClr>
                </a:solidFill>
              </a:rPr>
              <a:t>/role-of-financial-institutions/. </a:t>
            </a:r>
          </a:p>
          <a:p>
            <a:endParaRPr lang="x-none" dirty="0"/>
          </a:p>
        </p:txBody>
      </p:sp>
      <p:cxnSp>
        <p:nvCxnSpPr>
          <p:cNvPr id="13" name="Straight Connector 12">
            <a:extLst>
              <a:ext uri="{FF2B5EF4-FFF2-40B4-BE49-F238E27FC236}">
                <a16:creationId xmlns:a16="http://schemas.microsoft.com/office/drawing/2014/main" id="{D4F84386-B580-C746-9028-C4D61E773B8A}"/>
              </a:ext>
            </a:extLst>
          </p:cNvPr>
          <p:cNvCxnSpPr/>
          <p:nvPr/>
        </p:nvCxnSpPr>
        <p:spPr>
          <a:xfrm>
            <a:off x="6240016" y="2311084"/>
            <a:ext cx="4457112"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7869E2B8-91F1-AF4E-904A-98566E04CB03}"/>
              </a:ext>
            </a:extLst>
          </p:cNvPr>
          <p:cNvSpPr/>
          <p:nvPr/>
        </p:nvSpPr>
        <p:spPr>
          <a:xfrm>
            <a:off x="10611284" y="272395"/>
            <a:ext cx="1494872" cy="3495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Tree>
    <p:extLst>
      <p:ext uri="{BB962C8B-B14F-4D97-AF65-F5344CB8AC3E}">
        <p14:creationId xmlns:p14="http://schemas.microsoft.com/office/powerpoint/2010/main" val="18035601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938747" y="416257"/>
            <a:ext cx="12521121" cy="1015663"/>
          </a:xfrm>
        </p:spPr>
        <p:txBody>
          <a:bodyPr/>
          <a:lstStyle/>
          <a:p>
            <a:r>
              <a:rPr lang="en-US" dirty="0">
                <a:solidFill>
                  <a:srgbClr val="222A35"/>
                </a:solidFill>
              </a:rPr>
              <a:t>k You !</a:t>
            </a:r>
            <a:endParaRPr lang="en-US" dirty="0"/>
          </a:p>
        </p:txBody>
      </p:sp>
      <p:sp>
        <p:nvSpPr>
          <p:cNvPr id="2" name="Subtitle 1"/>
          <p:cNvSpPr>
            <a:spLocks noGrp="1"/>
          </p:cNvSpPr>
          <p:nvPr>
            <p:ph type="subTitle" idx="1"/>
          </p:nvPr>
        </p:nvSpPr>
        <p:spPr>
          <a:xfrm>
            <a:off x="3719736" y="3577011"/>
            <a:ext cx="1871722" cy="1655762"/>
          </a:xfrm>
        </p:spPr>
        <p:txBody>
          <a:bodyPr anchor="ctr">
            <a:normAutofit/>
          </a:bodyPr>
          <a:lstStyle/>
          <a:p>
            <a:r>
              <a:rPr lang="en-US" sz="7200" b="1" dirty="0" err="1">
                <a:solidFill>
                  <a:schemeClr val="bg1"/>
                </a:solidFill>
                <a:latin typeface="+mj-lt"/>
              </a:rPr>
              <a:t>ny</a:t>
            </a:r>
            <a:endParaRPr lang="en-US" sz="7200" b="1" dirty="0">
              <a:solidFill>
                <a:schemeClr val="bg1"/>
              </a:solidFill>
              <a:latin typeface="+mj-lt"/>
            </a:endParaRPr>
          </a:p>
        </p:txBody>
      </p:sp>
      <p:grpSp>
        <p:nvGrpSpPr>
          <p:cNvPr id="24" name="Group 23"/>
          <p:cNvGrpSpPr/>
          <p:nvPr/>
        </p:nvGrpSpPr>
        <p:grpSpPr>
          <a:xfrm>
            <a:off x="2495600" y="1431920"/>
            <a:ext cx="6966526" cy="1291828"/>
            <a:chOff x="2148051" y="2137172"/>
            <a:chExt cx="6966526" cy="1291828"/>
          </a:xfrm>
        </p:grpSpPr>
        <p:grpSp>
          <p:nvGrpSpPr>
            <p:cNvPr id="25" name="Group 24"/>
            <p:cNvGrpSpPr>
              <a:grpSpLocks noChangeAspect="1"/>
            </p:cNvGrpSpPr>
            <p:nvPr/>
          </p:nvGrpSpPr>
          <p:grpSpPr>
            <a:xfrm>
              <a:off x="2148051" y="2137173"/>
              <a:ext cx="1291827" cy="1291827"/>
              <a:chOff x="1382807" y="174388"/>
              <a:chExt cx="3025589" cy="3025588"/>
            </a:xfrm>
          </p:grpSpPr>
          <p:sp>
            <p:nvSpPr>
              <p:cNvPr id="32" name="Rectangle 31"/>
              <p:cNvSpPr/>
              <p:nvPr/>
            </p:nvSpPr>
            <p:spPr>
              <a:xfrm>
                <a:off x="1382807" y="174388"/>
                <a:ext cx="3025588" cy="3025588"/>
              </a:xfrm>
              <a:prstGeom prst="rect">
                <a:avLst/>
              </a:prstGeom>
              <a:solidFill>
                <a:schemeClr val="accent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3" name="Freeform 8"/>
              <p:cNvSpPr/>
              <p:nvPr/>
            </p:nvSpPr>
            <p:spPr>
              <a:xfrm>
                <a:off x="2163311" y="784634"/>
                <a:ext cx="1468794" cy="1928720"/>
              </a:xfrm>
              <a:custGeom>
                <a:avLst/>
                <a:gdLst/>
                <a:ahLst/>
                <a:cxnLst/>
                <a:rect l="l" t="t" r="r" b="b"/>
                <a:pathLst>
                  <a:path w="1468794" h="1928720">
                    <a:moveTo>
                      <a:pt x="57861" y="0"/>
                    </a:moveTo>
                    <a:lnTo>
                      <a:pt x="1410932" y="0"/>
                    </a:lnTo>
                    <a:cubicBezTo>
                      <a:pt x="1419834" y="0"/>
                      <a:pt x="1427994" y="2720"/>
                      <a:pt x="1435412" y="8160"/>
                    </a:cubicBezTo>
                    <a:cubicBezTo>
                      <a:pt x="1442830" y="13600"/>
                      <a:pt x="1449012" y="22501"/>
                      <a:pt x="1453957" y="34865"/>
                    </a:cubicBezTo>
                    <a:cubicBezTo>
                      <a:pt x="1458903" y="47229"/>
                      <a:pt x="1462612" y="63796"/>
                      <a:pt x="1465085" y="84567"/>
                    </a:cubicBezTo>
                    <a:cubicBezTo>
                      <a:pt x="1467558" y="105338"/>
                      <a:pt x="1468794" y="130559"/>
                      <a:pt x="1468794" y="160232"/>
                    </a:cubicBezTo>
                    <a:cubicBezTo>
                      <a:pt x="1468794" y="188915"/>
                      <a:pt x="1467558" y="213395"/>
                      <a:pt x="1465085" y="233672"/>
                    </a:cubicBezTo>
                    <a:cubicBezTo>
                      <a:pt x="1462612" y="253948"/>
                      <a:pt x="1458903" y="270268"/>
                      <a:pt x="1453957" y="282631"/>
                    </a:cubicBezTo>
                    <a:cubicBezTo>
                      <a:pt x="1449012" y="294995"/>
                      <a:pt x="1442830" y="304144"/>
                      <a:pt x="1435412" y="310079"/>
                    </a:cubicBezTo>
                    <a:cubicBezTo>
                      <a:pt x="1427994" y="316013"/>
                      <a:pt x="1419834" y="318980"/>
                      <a:pt x="1410932" y="318980"/>
                    </a:cubicBezTo>
                    <a:lnTo>
                      <a:pt x="930236" y="318980"/>
                    </a:lnTo>
                    <a:lnTo>
                      <a:pt x="930236" y="1866407"/>
                    </a:lnTo>
                    <a:cubicBezTo>
                      <a:pt x="930236" y="1876298"/>
                      <a:pt x="927021" y="1885200"/>
                      <a:pt x="920592" y="1893112"/>
                    </a:cubicBezTo>
                    <a:cubicBezTo>
                      <a:pt x="914163" y="1901025"/>
                      <a:pt x="903531" y="1907454"/>
                      <a:pt x="888694" y="1912400"/>
                    </a:cubicBezTo>
                    <a:cubicBezTo>
                      <a:pt x="873858" y="1917345"/>
                      <a:pt x="853829" y="1921301"/>
                      <a:pt x="828607" y="1924269"/>
                    </a:cubicBezTo>
                    <a:cubicBezTo>
                      <a:pt x="803386" y="1927236"/>
                      <a:pt x="771982" y="1928720"/>
                      <a:pt x="734397" y="1928720"/>
                    </a:cubicBezTo>
                    <a:cubicBezTo>
                      <a:pt x="696811" y="1928720"/>
                      <a:pt x="665408" y="1927236"/>
                      <a:pt x="640186" y="1924269"/>
                    </a:cubicBezTo>
                    <a:cubicBezTo>
                      <a:pt x="614964" y="1921301"/>
                      <a:pt x="594935" y="1917345"/>
                      <a:pt x="580099" y="1912400"/>
                    </a:cubicBezTo>
                    <a:cubicBezTo>
                      <a:pt x="565263" y="1907454"/>
                      <a:pt x="554630" y="1901025"/>
                      <a:pt x="548201" y="1893112"/>
                    </a:cubicBezTo>
                    <a:cubicBezTo>
                      <a:pt x="541772" y="1885200"/>
                      <a:pt x="538558" y="1876298"/>
                      <a:pt x="538558" y="1866407"/>
                    </a:cubicBezTo>
                    <a:lnTo>
                      <a:pt x="538558" y="318980"/>
                    </a:lnTo>
                    <a:lnTo>
                      <a:pt x="57861" y="318980"/>
                    </a:lnTo>
                    <a:cubicBezTo>
                      <a:pt x="47970" y="318980"/>
                      <a:pt x="39563" y="316013"/>
                      <a:pt x="32640" y="310079"/>
                    </a:cubicBezTo>
                    <a:cubicBezTo>
                      <a:pt x="25716" y="304144"/>
                      <a:pt x="19781" y="294995"/>
                      <a:pt x="14836" y="282631"/>
                    </a:cubicBezTo>
                    <a:cubicBezTo>
                      <a:pt x="9891" y="270268"/>
                      <a:pt x="6181" y="253948"/>
                      <a:pt x="3709" y="233672"/>
                    </a:cubicBezTo>
                    <a:cubicBezTo>
                      <a:pt x="1236" y="213395"/>
                      <a:pt x="0" y="188915"/>
                      <a:pt x="0" y="160232"/>
                    </a:cubicBezTo>
                    <a:cubicBezTo>
                      <a:pt x="0" y="130559"/>
                      <a:pt x="1236" y="105338"/>
                      <a:pt x="3709" y="84567"/>
                    </a:cubicBezTo>
                    <a:cubicBezTo>
                      <a:pt x="6181" y="63796"/>
                      <a:pt x="9891" y="47229"/>
                      <a:pt x="14836" y="34865"/>
                    </a:cubicBezTo>
                    <a:cubicBezTo>
                      <a:pt x="19781" y="22501"/>
                      <a:pt x="25716" y="13600"/>
                      <a:pt x="32640" y="8160"/>
                    </a:cubicBezTo>
                    <a:cubicBezTo>
                      <a:pt x="39563" y="2720"/>
                      <a:pt x="47970" y="0"/>
                      <a:pt x="57861" y="0"/>
                    </a:cubicBezTo>
                    <a:close/>
                  </a:path>
                </a:pathLst>
              </a:custGeom>
              <a:solidFill>
                <a:sysClr val="window" lastClr="FFFFFF"/>
              </a:solidFill>
              <a:ln w="12700" cap="flat" cmpd="sng" algn="ctr">
                <a:noFill/>
                <a:prstDash val="solid"/>
                <a:miter lim="800000"/>
              </a:ln>
              <a:effectLst/>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4" name="TextBox 33"/>
              <p:cNvSpPr txBox="1"/>
              <p:nvPr/>
            </p:nvSpPr>
            <p:spPr>
              <a:xfrm>
                <a:off x="2198868" y="773094"/>
                <a:ext cx="2209528" cy="2397285"/>
              </a:xfrm>
              <a:custGeom>
                <a:avLst/>
                <a:gdLst>
                  <a:gd name="connsiteX0" fmla="*/ 0 w 2209529"/>
                  <a:gd name="connsiteY0" fmla="*/ 293050 h 2397284"/>
                  <a:gd name="connsiteX1" fmla="*/ 22306 w 2209529"/>
                  <a:gd name="connsiteY1" fmla="*/ 300922 h 2397284"/>
                  <a:gd name="connsiteX2" fmla="*/ 503003 w 2209529"/>
                  <a:gd name="connsiteY2" fmla="*/ 300922 h 2397284"/>
                  <a:gd name="connsiteX3" fmla="*/ 503003 w 2209529"/>
                  <a:gd name="connsiteY3" fmla="*/ 729388 h 2397284"/>
                  <a:gd name="connsiteX4" fmla="*/ 1406731 w 2209529"/>
                  <a:gd name="connsiteY4" fmla="*/ 0 h 2397284"/>
                  <a:gd name="connsiteX5" fmla="*/ 2209529 w 2209529"/>
                  <a:gd name="connsiteY5" fmla="*/ 696401 h 2397284"/>
                  <a:gd name="connsiteX6" fmla="*/ 2209529 w 2209529"/>
                  <a:gd name="connsiteY6" fmla="*/ 2397284 h 2397284"/>
                  <a:gd name="connsiteX7" fmla="*/ 1115822 w 2209529"/>
                  <a:gd name="connsiteY7" fmla="*/ 2397284 h 2397284"/>
                  <a:gd name="connsiteX8" fmla="*/ 516470 w 2209529"/>
                  <a:gd name="connsiteY8" fmla="*/ 1877366 h 2397284"/>
                  <a:gd name="connsiteX9" fmla="*/ 544544 w 2209529"/>
                  <a:gd name="connsiteY9" fmla="*/ 1894342 h 2397284"/>
                  <a:gd name="connsiteX10" fmla="*/ 604631 w 2209529"/>
                  <a:gd name="connsiteY10" fmla="*/ 1906211 h 2397284"/>
                  <a:gd name="connsiteX11" fmla="*/ 698842 w 2209529"/>
                  <a:gd name="connsiteY11" fmla="*/ 1910662 h 2397284"/>
                  <a:gd name="connsiteX12" fmla="*/ 793052 w 2209529"/>
                  <a:gd name="connsiteY12" fmla="*/ 1906211 h 2397284"/>
                  <a:gd name="connsiteX13" fmla="*/ 853139 w 2209529"/>
                  <a:gd name="connsiteY13" fmla="*/ 1894342 h 2397284"/>
                  <a:gd name="connsiteX14" fmla="*/ 885037 w 2209529"/>
                  <a:gd name="connsiteY14" fmla="*/ 1875054 h 2397284"/>
                  <a:gd name="connsiteX15" fmla="*/ 894681 w 2209529"/>
                  <a:gd name="connsiteY15" fmla="*/ 1848349 h 2397284"/>
                  <a:gd name="connsiteX16" fmla="*/ 894681 w 2209529"/>
                  <a:gd name="connsiteY16" fmla="*/ 300922 h 2397284"/>
                  <a:gd name="connsiteX17" fmla="*/ 1375377 w 2209529"/>
                  <a:gd name="connsiteY17" fmla="*/ 300922 h 2397284"/>
                  <a:gd name="connsiteX18" fmla="*/ 1399857 w 2209529"/>
                  <a:gd name="connsiteY18" fmla="*/ 292021 h 2397284"/>
                  <a:gd name="connsiteX19" fmla="*/ 1418402 w 2209529"/>
                  <a:gd name="connsiteY19" fmla="*/ 264573 h 2397284"/>
                  <a:gd name="connsiteX20" fmla="*/ 1429530 w 2209529"/>
                  <a:gd name="connsiteY20" fmla="*/ 215614 h 2397284"/>
                  <a:gd name="connsiteX21" fmla="*/ 1433239 w 2209529"/>
                  <a:gd name="connsiteY21" fmla="*/ 142174 h 2397284"/>
                  <a:gd name="connsiteX22" fmla="*/ 1429530 w 2209529"/>
                  <a:gd name="connsiteY22" fmla="*/ 66509 h 2397284"/>
                  <a:gd name="connsiteX23" fmla="*/ 1418402 w 2209529"/>
                  <a:gd name="connsiteY23" fmla="*/ 16807 h 2397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209529" h="2397284">
                    <a:moveTo>
                      <a:pt x="0" y="293050"/>
                    </a:moveTo>
                    <a:lnTo>
                      <a:pt x="22306" y="300922"/>
                    </a:lnTo>
                    <a:lnTo>
                      <a:pt x="503003" y="300922"/>
                    </a:lnTo>
                    <a:lnTo>
                      <a:pt x="503003" y="729388"/>
                    </a:lnTo>
                    <a:close/>
                    <a:moveTo>
                      <a:pt x="1406731" y="0"/>
                    </a:moveTo>
                    <a:lnTo>
                      <a:pt x="2209529" y="696401"/>
                    </a:lnTo>
                    <a:lnTo>
                      <a:pt x="2209529" y="2397284"/>
                    </a:lnTo>
                    <a:lnTo>
                      <a:pt x="1115822" y="2397284"/>
                    </a:lnTo>
                    <a:lnTo>
                      <a:pt x="516470" y="1877366"/>
                    </a:lnTo>
                    <a:lnTo>
                      <a:pt x="544544" y="1894342"/>
                    </a:lnTo>
                    <a:cubicBezTo>
                      <a:pt x="559380" y="1899287"/>
                      <a:pt x="579409" y="1903243"/>
                      <a:pt x="604631" y="1906211"/>
                    </a:cubicBezTo>
                    <a:cubicBezTo>
                      <a:pt x="629853" y="1909178"/>
                      <a:pt x="661256" y="1910662"/>
                      <a:pt x="698842" y="1910662"/>
                    </a:cubicBezTo>
                    <a:cubicBezTo>
                      <a:pt x="736427" y="1910662"/>
                      <a:pt x="767831" y="1909178"/>
                      <a:pt x="793052" y="1906211"/>
                    </a:cubicBezTo>
                    <a:cubicBezTo>
                      <a:pt x="818274" y="1903243"/>
                      <a:pt x="838303" y="1899287"/>
                      <a:pt x="853139" y="1894342"/>
                    </a:cubicBezTo>
                    <a:cubicBezTo>
                      <a:pt x="867976" y="1889396"/>
                      <a:pt x="878608" y="1882967"/>
                      <a:pt x="885037" y="1875054"/>
                    </a:cubicBezTo>
                    <a:cubicBezTo>
                      <a:pt x="891466" y="1867142"/>
                      <a:pt x="894681" y="1858240"/>
                      <a:pt x="894681" y="1848349"/>
                    </a:cubicBezTo>
                    <a:lnTo>
                      <a:pt x="894681" y="300922"/>
                    </a:lnTo>
                    <a:lnTo>
                      <a:pt x="1375377" y="300922"/>
                    </a:lnTo>
                    <a:cubicBezTo>
                      <a:pt x="1384279" y="300922"/>
                      <a:pt x="1392439" y="297955"/>
                      <a:pt x="1399857" y="292021"/>
                    </a:cubicBezTo>
                    <a:cubicBezTo>
                      <a:pt x="1407275" y="286086"/>
                      <a:pt x="1413457" y="276937"/>
                      <a:pt x="1418402" y="264573"/>
                    </a:cubicBezTo>
                    <a:cubicBezTo>
                      <a:pt x="1423348" y="252210"/>
                      <a:pt x="1427057" y="235890"/>
                      <a:pt x="1429530" y="215614"/>
                    </a:cubicBezTo>
                    <a:cubicBezTo>
                      <a:pt x="1432003" y="195337"/>
                      <a:pt x="1433239" y="170857"/>
                      <a:pt x="1433239" y="142174"/>
                    </a:cubicBezTo>
                    <a:cubicBezTo>
                      <a:pt x="1433239" y="112501"/>
                      <a:pt x="1432003" y="87280"/>
                      <a:pt x="1429530" y="66509"/>
                    </a:cubicBezTo>
                    <a:cubicBezTo>
                      <a:pt x="1427057" y="45738"/>
                      <a:pt x="1423348" y="29171"/>
                      <a:pt x="1418402" y="16807"/>
                    </a:cubicBezTo>
                    <a:close/>
                  </a:path>
                </a:pathLst>
              </a:custGeom>
              <a:solidFill>
                <a:srgbClr val="000000">
                  <a:alpha val="20000"/>
                </a:srgbClr>
              </a:solidFill>
              <a:ln w="12700" cap="flat" cmpd="sng" algn="ctr">
                <a:noFill/>
                <a:prstDash val="solid"/>
                <a:miter lim="800000"/>
              </a:ln>
              <a:effectLst/>
            </p:spPr>
            <p:txBody>
              <a:bodyPr wrap="square" rtlCol="0" anchor="ctr">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6" name="Group 25"/>
            <p:cNvGrpSpPr>
              <a:grpSpLocks noChangeAspect="1"/>
            </p:cNvGrpSpPr>
            <p:nvPr/>
          </p:nvGrpSpPr>
          <p:grpSpPr>
            <a:xfrm>
              <a:off x="6408025" y="2137172"/>
              <a:ext cx="1291827" cy="1291827"/>
              <a:chOff x="1382807" y="174388"/>
              <a:chExt cx="3025589" cy="3025588"/>
            </a:xfrm>
          </p:grpSpPr>
          <p:sp>
            <p:nvSpPr>
              <p:cNvPr id="29" name="Rectangle 28"/>
              <p:cNvSpPr/>
              <p:nvPr/>
            </p:nvSpPr>
            <p:spPr>
              <a:xfrm>
                <a:off x="1382807" y="174388"/>
                <a:ext cx="3025588" cy="3025588"/>
              </a:xfrm>
              <a:prstGeom prst="rect">
                <a:avLst/>
              </a:prstGeom>
              <a:solidFill>
                <a:schemeClr val="accent4"/>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0" name="TextBox 29"/>
              <p:cNvSpPr txBox="1"/>
              <p:nvPr/>
            </p:nvSpPr>
            <p:spPr>
              <a:xfrm>
                <a:off x="2540121" y="810818"/>
                <a:ext cx="1868275" cy="2389158"/>
              </a:xfrm>
              <a:custGeom>
                <a:avLst/>
                <a:gdLst>
                  <a:gd name="connsiteX0" fmla="*/ 0 w 1868275"/>
                  <a:gd name="connsiteY0" fmla="*/ 1718 h 2389158"/>
                  <a:gd name="connsiteX1" fmla="*/ 506810 w 1868275"/>
                  <a:gd name="connsiteY1" fmla="*/ 441359 h 2389158"/>
                  <a:gd name="connsiteX2" fmla="*/ 476232 w 1868275"/>
                  <a:gd name="connsiteY2" fmla="*/ 509406 h 2389158"/>
                  <a:gd name="connsiteX3" fmla="*/ 418370 w 1868275"/>
                  <a:gd name="connsiteY3" fmla="*/ 653319 h 2389158"/>
                  <a:gd name="connsiteX4" fmla="*/ 360509 w 1868275"/>
                  <a:gd name="connsiteY4" fmla="*/ 809100 h 2389158"/>
                  <a:gd name="connsiteX5" fmla="*/ 357541 w 1868275"/>
                  <a:gd name="connsiteY5" fmla="*/ 809100 h 2389158"/>
                  <a:gd name="connsiteX6" fmla="*/ 295971 w 1868275"/>
                  <a:gd name="connsiteY6" fmla="*/ 650351 h 2389158"/>
                  <a:gd name="connsiteX7" fmla="*/ 234400 w 1868275"/>
                  <a:gd name="connsiteY7" fmla="*/ 506439 h 2389158"/>
                  <a:gd name="connsiteX8" fmla="*/ 20757 w 1868275"/>
                  <a:gd name="connsiteY8" fmla="*/ 34645 h 2389158"/>
                  <a:gd name="connsiteX9" fmla="*/ 1103694 w 1868275"/>
                  <a:gd name="connsiteY9" fmla="*/ 0 h 2389158"/>
                  <a:gd name="connsiteX10" fmla="*/ 1868275 w 1868275"/>
                  <a:gd name="connsiteY10" fmla="*/ 663249 h 2389158"/>
                  <a:gd name="connsiteX11" fmla="*/ 1868275 w 1868275"/>
                  <a:gd name="connsiteY11" fmla="*/ 2389158 h 2389158"/>
                  <a:gd name="connsiteX12" fmla="*/ 768108 w 1868275"/>
                  <a:gd name="connsiteY12" fmla="*/ 2389158 h 2389158"/>
                  <a:gd name="connsiteX13" fmla="*/ 176188 w 1868275"/>
                  <a:gd name="connsiteY13" fmla="*/ 1875688 h 2389158"/>
                  <a:gd name="connsiteX14" fmla="*/ 193600 w 1868275"/>
                  <a:gd name="connsiteY14" fmla="*/ 1886216 h 2389158"/>
                  <a:gd name="connsiteX15" fmla="*/ 253687 w 1868275"/>
                  <a:gd name="connsiteY15" fmla="*/ 1898085 h 2389158"/>
                  <a:gd name="connsiteX16" fmla="*/ 348639 w 1868275"/>
                  <a:gd name="connsiteY16" fmla="*/ 1902536 h 2389158"/>
                  <a:gd name="connsiteX17" fmla="*/ 442850 w 1868275"/>
                  <a:gd name="connsiteY17" fmla="*/ 1898085 h 2389158"/>
                  <a:gd name="connsiteX18" fmla="*/ 502937 w 1868275"/>
                  <a:gd name="connsiteY18" fmla="*/ 1886216 h 2389158"/>
                  <a:gd name="connsiteX19" fmla="*/ 534835 w 1868275"/>
                  <a:gd name="connsiteY19" fmla="*/ 1866928 h 2389158"/>
                  <a:gd name="connsiteX20" fmla="*/ 544479 w 1868275"/>
                  <a:gd name="connsiteY20" fmla="*/ 1840223 h 2389158"/>
                  <a:gd name="connsiteX21" fmla="*/ 544479 w 1868275"/>
                  <a:gd name="connsiteY21" fmla="*/ 1165171 h 2389158"/>
                  <a:gd name="connsiteX22" fmla="*/ 1069684 w 1868275"/>
                  <a:gd name="connsiteY22" fmla="*/ 119212 h 2389158"/>
                  <a:gd name="connsiteX23" fmla="*/ 1105291 w 1868275"/>
                  <a:gd name="connsiteY23" fmla="*/ 34645 h 2389158"/>
                  <a:gd name="connsiteX24" fmla="*/ 1107702 w 1868275"/>
                  <a:gd name="connsiteY24" fmla="*/ 7383 h 2389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868275" h="2389158">
                    <a:moveTo>
                      <a:pt x="0" y="1718"/>
                    </a:moveTo>
                    <a:lnTo>
                      <a:pt x="506810" y="441359"/>
                    </a:lnTo>
                    <a:lnTo>
                      <a:pt x="476232" y="509406"/>
                    </a:lnTo>
                    <a:cubicBezTo>
                      <a:pt x="457439" y="554904"/>
                      <a:pt x="438152" y="602875"/>
                      <a:pt x="418370" y="653319"/>
                    </a:cubicBezTo>
                    <a:cubicBezTo>
                      <a:pt x="398588" y="703762"/>
                      <a:pt x="379301" y="755689"/>
                      <a:pt x="360509" y="809100"/>
                    </a:cubicBezTo>
                    <a:lnTo>
                      <a:pt x="357541" y="809100"/>
                    </a:lnTo>
                    <a:cubicBezTo>
                      <a:pt x="336770" y="753711"/>
                      <a:pt x="316247" y="700795"/>
                      <a:pt x="295971" y="650351"/>
                    </a:cubicBezTo>
                    <a:cubicBezTo>
                      <a:pt x="275694" y="599908"/>
                      <a:pt x="255171" y="551937"/>
                      <a:pt x="234400" y="506439"/>
                    </a:cubicBezTo>
                    <a:lnTo>
                      <a:pt x="20757" y="34645"/>
                    </a:lnTo>
                    <a:close/>
                    <a:moveTo>
                      <a:pt x="1103694" y="0"/>
                    </a:moveTo>
                    <a:lnTo>
                      <a:pt x="1868275" y="663249"/>
                    </a:lnTo>
                    <a:lnTo>
                      <a:pt x="1868275" y="2389158"/>
                    </a:lnTo>
                    <a:lnTo>
                      <a:pt x="768108" y="2389158"/>
                    </a:lnTo>
                    <a:lnTo>
                      <a:pt x="176188" y="1875688"/>
                    </a:lnTo>
                    <a:lnTo>
                      <a:pt x="193600" y="1886216"/>
                    </a:lnTo>
                    <a:cubicBezTo>
                      <a:pt x="208931" y="1891161"/>
                      <a:pt x="228960" y="1895117"/>
                      <a:pt x="253687" y="1898085"/>
                    </a:cubicBezTo>
                    <a:cubicBezTo>
                      <a:pt x="278414" y="1901052"/>
                      <a:pt x="310065" y="1902536"/>
                      <a:pt x="348639" y="1902536"/>
                    </a:cubicBezTo>
                    <a:cubicBezTo>
                      <a:pt x="386225" y="1902536"/>
                      <a:pt x="417628" y="1901052"/>
                      <a:pt x="442850" y="1898085"/>
                    </a:cubicBezTo>
                    <a:cubicBezTo>
                      <a:pt x="468072" y="1895117"/>
                      <a:pt x="488101" y="1891161"/>
                      <a:pt x="502937" y="1886216"/>
                    </a:cubicBezTo>
                    <a:cubicBezTo>
                      <a:pt x="517773" y="1881270"/>
                      <a:pt x="528406" y="1874841"/>
                      <a:pt x="534835" y="1866928"/>
                    </a:cubicBezTo>
                    <a:cubicBezTo>
                      <a:pt x="541264" y="1859016"/>
                      <a:pt x="544479" y="1850114"/>
                      <a:pt x="544479" y="1840223"/>
                    </a:cubicBezTo>
                    <a:lnTo>
                      <a:pt x="544479" y="1165171"/>
                    </a:lnTo>
                    <a:lnTo>
                      <a:pt x="1069684" y="119212"/>
                    </a:lnTo>
                    <a:cubicBezTo>
                      <a:pt x="1087488" y="83604"/>
                      <a:pt x="1099357" y="55416"/>
                      <a:pt x="1105291" y="34645"/>
                    </a:cubicBezTo>
                    <a:cubicBezTo>
                      <a:pt x="1108259" y="24260"/>
                      <a:pt x="1109062" y="15172"/>
                      <a:pt x="1107702" y="7383"/>
                    </a:cubicBezTo>
                    <a:close/>
                  </a:path>
                </a:pathLst>
              </a:custGeom>
              <a:solidFill>
                <a:srgbClr val="000000">
                  <a:alpha val="20000"/>
                </a:srgbClr>
              </a:solidFill>
              <a:ln w="12700" cap="flat" cmpd="sng" algn="ctr">
                <a:noFill/>
                <a:prstDash val="solid"/>
                <a:miter lim="800000"/>
              </a:ln>
              <a:effectLst/>
            </p:spPr>
            <p:txBody>
              <a:bodyPr wrap="square" rtlCol="0" anchor="ctr">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31" name="Freeform 13"/>
              <p:cNvSpPr/>
              <p:nvPr/>
            </p:nvSpPr>
            <p:spPr>
              <a:xfrm>
                <a:off x="2128726" y="775732"/>
                <a:ext cx="1519738" cy="1937622"/>
              </a:xfrm>
              <a:custGeom>
                <a:avLst/>
                <a:gdLst/>
                <a:ahLst/>
                <a:cxnLst/>
                <a:rect l="l" t="t" r="r" b="b"/>
                <a:pathLst>
                  <a:path w="1519738" h="1937622">
                    <a:moveTo>
                      <a:pt x="202189" y="0"/>
                    </a:moveTo>
                    <a:cubicBezTo>
                      <a:pt x="247688" y="0"/>
                      <a:pt x="284036" y="989"/>
                      <a:pt x="311236" y="2967"/>
                    </a:cubicBezTo>
                    <a:cubicBezTo>
                      <a:pt x="338436" y="4946"/>
                      <a:pt x="359949" y="8655"/>
                      <a:pt x="375774" y="14095"/>
                    </a:cubicBezTo>
                    <a:cubicBezTo>
                      <a:pt x="391600" y="19534"/>
                      <a:pt x="403221" y="26705"/>
                      <a:pt x="410640" y="35607"/>
                    </a:cubicBezTo>
                    <a:cubicBezTo>
                      <a:pt x="418058" y="44509"/>
                      <a:pt x="425229" y="55883"/>
                      <a:pt x="432152" y="69731"/>
                    </a:cubicBezTo>
                    <a:lnTo>
                      <a:pt x="645795" y="541525"/>
                    </a:lnTo>
                    <a:cubicBezTo>
                      <a:pt x="666566" y="587023"/>
                      <a:pt x="687089" y="634994"/>
                      <a:pt x="707366" y="685437"/>
                    </a:cubicBezTo>
                    <a:cubicBezTo>
                      <a:pt x="727642" y="735881"/>
                      <a:pt x="748165" y="788797"/>
                      <a:pt x="768936" y="844186"/>
                    </a:cubicBezTo>
                    <a:lnTo>
                      <a:pt x="771904" y="844186"/>
                    </a:lnTo>
                    <a:cubicBezTo>
                      <a:pt x="790696" y="790775"/>
                      <a:pt x="809983" y="738848"/>
                      <a:pt x="829765" y="688405"/>
                    </a:cubicBezTo>
                    <a:cubicBezTo>
                      <a:pt x="849547" y="637961"/>
                      <a:pt x="868834" y="589990"/>
                      <a:pt x="887627" y="544492"/>
                    </a:cubicBezTo>
                    <a:lnTo>
                      <a:pt x="1098302" y="75665"/>
                    </a:lnTo>
                    <a:cubicBezTo>
                      <a:pt x="1103248" y="59840"/>
                      <a:pt x="1109430" y="47229"/>
                      <a:pt x="1116848" y="37833"/>
                    </a:cubicBezTo>
                    <a:cubicBezTo>
                      <a:pt x="1124266" y="28436"/>
                      <a:pt x="1135393" y="20771"/>
                      <a:pt x="1150229" y="14836"/>
                    </a:cubicBezTo>
                    <a:cubicBezTo>
                      <a:pt x="1165066" y="8902"/>
                      <a:pt x="1185342" y="4946"/>
                      <a:pt x="1211058" y="2967"/>
                    </a:cubicBezTo>
                    <a:cubicBezTo>
                      <a:pt x="1236774" y="989"/>
                      <a:pt x="1270898" y="0"/>
                      <a:pt x="1313429" y="0"/>
                    </a:cubicBezTo>
                    <a:cubicBezTo>
                      <a:pt x="1369807" y="0"/>
                      <a:pt x="1413574" y="1236"/>
                      <a:pt x="1444730" y="3709"/>
                    </a:cubicBezTo>
                    <a:cubicBezTo>
                      <a:pt x="1475886" y="6182"/>
                      <a:pt x="1497152" y="12611"/>
                      <a:pt x="1508526" y="22996"/>
                    </a:cubicBezTo>
                    <a:cubicBezTo>
                      <a:pt x="1519901" y="33382"/>
                      <a:pt x="1522621" y="48960"/>
                      <a:pt x="1516686" y="69731"/>
                    </a:cubicBezTo>
                    <a:cubicBezTo>
                      <a:pt x="1510752" y="90502"/>
                      <a:pt x="1498883" y="118690"/>
                      <a:pt x="1481079" y="154298"/>
                    </a:cubicBezTo>
                    <a:lnTo>
                      <a:pt x="955874" y="1200257"/>
                    </a:lnTo>
                    <a:lnTo>
                      <a:pt x="955874" y="1875309"/>
                    </a:lnTo>
                    <a:cubicBezTo>
                      <a:pt x="955874" y="1885200"/>
                      <a:pt x="952659" y="1894102"/>
                      <a:pt x="946230" y="1902014"/>
                    </a:cubicBezTo>
                    <a:cubicBezTo>
                      <a:pt x="939801" y="1909927"/>
                      <a:pt x="929168" y="1916356"/>
                      <a:pt x="914332" y="1921302"/>
                    </a:cubicBezTo>
                    <a:cubicBezTo>
                      <a:pt x="899496" y="1926247"/>
                      <a:pt x="879467" y="1930203"/>
                      <a:pt x="854245" y="1933171"/>
                    </a:cubicBezTo>
                    <a:cubicBezTo>
                      <a:pt x="829023" y="1936138"/>
                      <a:pt x="797620" y="1937622"/>
                      <a:pt x="760034" y="1937622"/>
                    </a:cubicBezTo>
                    <a:cubicBezTo>
                      <a:pt x="721460" y="1937622"/>
                      <a:pt x="689809" y="1936138"/>
                      <a:pt x="665082" y="1933171"/>
                    </a:cubicBezTo>
                    <a:cubicBezTo>
                      <a:pt x="640355" y="1930203"/>
                      <a:pt x="620326" y="1926247"/>
                      <a:pt x="604995" y="1921302"/>
                    </a:cubicBezTo>
                    <a:cubicBezTo>
                      <a:pt x="589664" y="1916356"/>
                      <a:pt x="579032" y="1909927"/>
                      <a:pt x="573097" y="1902014"/>
                    </a:cubicBezTo>
                    <a:cubicBezTo>
                      <a:pt x="567163" y="1894102"/>
                      <a:pt x="564195" y="1885200"/>
                      <a:pt x="564195" y="1875309"/>
                    </a:cubicBezTo>
                    <a:lnTo>
                      <a:pt x="564195" y="1200257"/>
                    </a:lnTo>
                    <a:lnTo>
                      <a:pt x="38990" y="154298"/>
                    </a:lnTo>
                    <a:cubicBezTo>
                      <a:pt x="20198" y="117701"/>
                      <a:pt x="8081" y="89265"/>
                      <a:pt x="2641" y="68989"/>
                    </a:cubicBezTo>
                    <a:cubicBezTo>
                      <a:pt x="-2799" y="48713"/>
                      <a:pt x="168" y="33382"/>
                      <a:pt x="11543" y="22996"/>
                    </a:cubicBezTo>
                    <a:cubicBezTo>
                      <a:pt x="22917" y="12611"/>
                      <a:pt x="43936" y="6182"/>
                      <a:pt x="74597" y="3709"/>
                    </a:cubicBezTo>
                    <a:cubicBezTo>
                      <a:pt x="105259" y="1236"/>
                      <a:pt x="147790" y="0"/>
                      <a:pt x="202189" y="0"/>
                    </a:cubicBezTo>
                    <a:close/>
                  </a:path>
                </a:pathLst>
              </a:custGeom>
              <a:solidFill>
                <a:sysClr val="window" lastClr="FFFFFF"/>
              </a:solidFill>
              <a:ln w="12700" cap="flat" cmpd="sng" algn="ctr">
                <a:noFill/>
                <a:prstDash val="solid"/>
                <a:miter lim="800000"/>
              </a:ln>
              <a:effectLst/>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27" name="Freeform: Shape 26"/>
            <p:cNvSpPr/>
            <p:nvPr/>
          </p:nvSpPr>
          <p:spPr>
            <a:xfrm>
              <a:off x="3550258" y="2738785"/>
              <a:ext cx="2158499" cy="546199"/>
            </a:xfrm>
            <a:custGeom>
              <a:avLst/>
              <a:gdLst>
                <a:gd name="connsiteX0" fmla="*/ 763761 w 2158499"/>
                <a:gd name="connsiteY0" fmla="*/ 84460 h 546199"/>
                <a:gd name="connsiteX1" fmla="*/ 693440 w 2158499"/>
                <a:gd name="connsiteY1" fmla="*/ 319980 h 546199"/>
                <a:gd name="connsiteX2" fmla="*/ 835198 w 2158499"/>
                <a:gd name="connsiteY2" fmla="*/ 319980 h 546199"/>
                <a:gd name="connsiteX3" fmla="*/ 773621 w 2158499"/>
                <a:gd name="connsiteY3" fmla="*/ 120923 h 546199"/>
                <a:gd name="connsiteX4" fmla="*/ 763761 w 2158499"/>
                <a:gd name="connsiteY4" fmla="*/ 84460 h 546199"/>
                <a:gd name="connsiteX5" fmla="*/ 1720944 w 2158499"/>
                <a:gd name="connsiteY5" fmla="*/ 2232 h 546199"/>
                <a:gd name="connsiteX6" fmla="*/ 1836286 w 2158499"/>
                <a:gd name="connsiteY6" fmla="*/ 2232 h 546199"/>
                <a:gd name="connsiteX7" fmla="*/ 1836286 w 2158499"/>
                <a:gd name="connsiteY7" fmla="*/ 251147 h 546199"/>
                <a:gd name="connsiteX8" fmla="*/ 1881679 w 2158499"/>
                <a:gd name="connsiteY8" fmla="*/ 187151 h 546199"/>
                <a:gd name="connsiteX9" fmla="*/ 2029018 w 2158499"/>
                <a:gd name="connsiteY9" fmla="*/ 2232 h 546199"/>
                <a:gd name="connsiteX10" fmla="*/ 2157011 w 2158499"/>
                <a:gd name="connsiteY10" fmla="*/ 2232 h 546199"/>
                <a:gd name="connsiteX11" fmla="*/ 1967255 w 2158499"/>
                <a:gd name="connsiteY11" fmla="*/ 242962 h 546199"/>
                <a:gd name="connsiteX12" fmla="*/ 2158499 w 2158499"/>
                <a:gd name="connsiteY12" fmla="*/ 546199 h 546199"/>
                <a:gd name="connsiteX13" fmla="*/ 2027530 w 2158499"/>
                <a:gd name="connsiteY13" fmla="*/ 546199 h 546199"/>
                <a:gd name="connsiteX14" fmla="*/ 1885027 w 2158499"/>
                <a:gd name="connsiteY14" fmla="*/ 317004 h 546199"/>
                <a:gd name="connsiteX15" fmla="*/ 1836286 w 2158499"/>
                <a:gd name="connsiteY15" fmla="*/ 351978 h 546199"/>
                <a:gd name="connsiteX16" fmla="*/ 1836286 w 2158499"/>
                <a:gd name="connsiteY16" fmla="*/ 546199 h 546199"/>
                <a:gd name="connsiteX17" fmla="*/ 1720944 w 2158499"/>
                <a:gd name="connsiteY17" fmla="*/ 546199 h 546199"/>
                <a:gd name="connsiteX18" fmla="*/ 1103638 w 2158499"/>
                <a:gd name="connsiteY18" fmla="*/ 2232 h 546199"/>
                <a:gd name="connsiteX19" fmla="*/ 1249118 w 2158499"/>
                <a:gd name="connsiteY19" fmla="*/ 2232 h 546199"/>
                <a:gd name="connsiteX20" fmla="*/ 1485382 w 2158499"/>
                <a:gd name="connsiteY20" fmla="*/ 409649 h 546199"/>
                <a:gd name="connsiteX21" fmla="*/ 1487987 w 2158499"/>
                <a:gd name="connsiteY21" fmla="*/ 409649 h 546199"/>
                <a:gd name="connsiteX22" fmla="*/ 1482406 w 2158499"/>
                <a:gd name="connsiteY22" fmla="*/ 259705 h 546199"/>
                <a:gd name="connsiteX23" fmla="*/ 1482406 w 2158499"/>
                <a:gd name="connsiteY23" fmla="*/ 2232 h 546199"/>
                <a:gd name="connsiteX24" fmla="*/ 1586213 w 2158499"/>
                <a:gd name="connsiteY24" fmla="*/ 2232 h 546199"/>
                <a:gd name="connsiteX25" fmla="*/ 1586213 w 2158499"/>
                <a:gd name="connsiteY25" fmla="*/ 546199 h 546199"/>
                <a:gd name="connsiteX26" fmla="*/ 1439618 w 2158499"/>
                <a:gd name="connsiteY26" fmla="*/ 546199 h 546199"/>
                <a:gd name="connsiteX27" fmla="*/ 1202981 w 2158499"/>
                <a:gd name="connsiteY27" fmla="*/ 134689 h 546199"/>
                <a:gd name="connsiteX28" fmla="*/ 1199632 w 2158499"/>
                <a:gd name="connsiteY28" fmla="*/ 134689 h 546199"/>
                <a:gd name="connsiteX29" fmla="*/ 1206702 w 2158499"/>
                <a:gd name="connsiteY29" fmla="*/ 290215 h 546199"/>
                <a:gd name="connsiteX30" fmla="*/ 1206702 w 2158499"/>
                <a:gd name="connsiteY30" fmla="*/ 546199 h 546199"/>
                <a:gd name="connsiteX31" fmla="*/ 1103638 w 2158499"/>
                <a:gd name="connsiteY31" fmla="*/ 546199 h 546199"/>
                <a:gd name="connsiteX32" fmla="*/ 0 w 2158499"/>
                <a:gd name="connsiteY32" fmla="*/ 2232 h 546199"/>
                <a:gd name="connsiteX33" fmla="*/ 115342 w 2158499"/>
                <a:gd name="connsiteY33" fmla="*/ 2232 h 546199"/>
                <a:gd name="connsiteX34" fmla="*/ 115342 w 2158499"/>
                <a:gd name="connsiteY34" fmla="*/ 215429 h 546199"/>
                <a:gd name="connsiteX35" fmla="*/ 330771 w 2158499"/>
                <a:gd name="connsiteY35" fmla="*/ 215429 h 546199"/>
                <a:gd name="connsiteX36" fmla="*/ 330771 w 2158499"/>
                <a:gd name="connsiteY36" fmla="*/ 2232 h 546199"/>
                <a:gd name="connsiteX37" fmla="*/ 445740 w 2158499"/>
                <a:gd name="connsiteY37" fmla="*/ 2232 h 546199"/>
                <a:gd name="connsiteX38" fmla="*/ 445740 w 2158499"/>
                <a:gd name="connsiteY38" fmla="*/ 546199 h 546199"/>
                <a:gd name="connsiteX39" fmla="*/ 330771 w 2158499"/>
                <a:gd name="connsiteY39" fmla="*/ 546199 h 546199"/>
                <a:gd name="connsiteX40" fmla="*/ 330771 w 2158499"/>
                <a:gd name="connsiteY40" fmla="*/ 311423 h 546199"/>
                <a:gd name="connsiteX41" fmla="*/ 115342 w 2158499"/>
                <a:gd name="connsiteY41" fmla="*/ 311423 h 546199"/>
                <a:gd name="connsiteX42" fmla="*/ 115342 w 2158499"/>
                <a:gd name="connsiteY42" fmla="*/ 546199 h 546199"/>
                <a:gd name="connsiteX43" fmla="*/ 0 w 2158499"/>
                <a:gd name="connsiteY43" fmla="*/ 546199 h 546199"/>
                <a:gd name="connsiteX44" fmla="*/ 692696 w 2158499"/>
                <a:gd name="connsiteY44" fmla="*/ 0 h 546199"/>
                <a:gd name="connsiteX45" fmla="*/ 833710 w 2158499"/>
                <a:gd name="connsiteY45" fmla="*/ 0 h 546199"/>
                <a:gd name="connsiteX46" fmla="*/ 1026443 w 2158499"/>
                <a:gd name="connsiteY46" fmla="*/ 546199 h 546199"/>
                <a:gd name="connsiteX47" fmla="*/ 902171 w 2158499"/>
                <a:gd name="connsiteY47" fmla="*/ 546199 h 546199"/>
                <a:gd name="connsiteX48" fmla="*/ 862732 w 2158499"/>
                <a:gd name="connsiteY48" fmla="*/ 416719 h 546199"/>
                <a:gd name="connsiteX49" fmla="*/ 664418 w 2158499"/>
                <a:gd name="connsiteY49" fmla="*/ 416719 h 546199"/>
                <a:gd name="connsiteX50" fmla="*/ 624979 w 2158499"/>
                <a:gd name="connsiteY50" fmla="*/ 546199 h 546199"/>
                <a:gd name="connsiteX51" fmla="*/ 500707 w 2158499"/>
                <a:gd name="connsiteY51" fmla="*/ 546199 h 546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58499" h="546199">
                  <a:moveTo>
                    <a:pt x="763761" y="84460"/>
                  </a:moveTo>
                  <a:cubicBezTo>
                    <a:pt x="755575" y="116210"/>
                    <a:pt x="732135" y="194717"/>
                    <a:pt x="693440" y="319980"/>
                  </a:cubicBezTo>
                  <a:lnTo>
                    <a:pt x="835198" y="319980"/>
                  </a:lnTo>
                  <a:cubicBezTo>
                    <a:pt x="798736" y="202654"/>
                    <a:pt x="778210" y="136302"/>
                    <a:pt x="773621" y="120923"/>
                  </a:cubicBezTo>
                  <a:cubicBezTo>
                    <a:pt x="769032" y="105544"/>
                    <a:pt x="765745" y="93390"/>
                    <a:pt x="763761" y="84460"/>
                  </a:cubicBezTo>
                  <a:close/>
                  <a:moveTo>
                    <a:pt x="1720944" y="2232"/>
                  </a:moveTo>
                  <a:lnTo>
                    <a:pt x="1836286" y="2232"/>
                  </a:lnTo>
                  <a:lnTo>
                    <a:pt x="1836286" y="251147"/>
                  </a:lnTo>
                  <a:lnTo>
                    <a:pt x="1881679" y="187151"/>
                  </a:lnTo>
                  <a:lnTo>
                    <a:pt x="2029018" y="2232"/>
                  </a:lnTo>
                  <a:lnTo>
                    <a:pt x="2157011" y="2232"/>
                  </a:lnTo>
                  <a:lnTo>
                    <a:pt x="1967255" y="242962"/>
                  </a:lnTo>
                  <a:lnTo>
                    <a:pt x="2158499" y="546199"/>
                  </a:lnTo>
                  <a:lnTo>
                    <a:pt x="2027530" y="546199"/>
                  </a:lnTo>
                  <a:lnTo>
                    <a:pt x="1885027" y="317004"/>
                  </a:lnTo>
                  <a:lnTo>
                    <a:pt x="1836286" y="351978"/>
                  </a:lnTo>
                  <a:lnTo>
                    <a:pt x="1836286" y="546199"/>
                  </a:lnTo>
                  <a:lnTo>
                    <a:pt x="1720944" y="546199"/>
                  </a:lnTo>
                  <a:close/>
                  <a:moveTo>
                    <a:pt x="1103638" y="2232"/>
                  </a:moveTo>
                  <a:lnTo>
                    <a:pt x="1249118" y="2232"/>
                  </a:lnTo>
                  <a:lnTo>
                    <a:pt x="1485382" y="409649"/>
                  </a:lnTo>
                  <a:lnTo>
                    <a:pt x="1487987" y="409649"/>
                  </a:lnTo>
                  <a:cubicBezTo>
                    <a:pt x="1484266" y="338956"/>
                    <a:pt x="1482406" y="288975"/>
                    <a:pt x="1482406" y="259705"/>
                  </a:cubicBezTo>
                  <a:lnTo>
                    <a:pt x="1482406" y="2232"/>
                  </a:lnTo>
                  <a:lnTo>
                    <a:pt x="1586213" y="2232"/>
                  </a:lnTo>
                  <a:lnTo>
                    <a:pt x="1586213" y="546199"/>
                  </a:lnTo>
                  <a:lnTo>
                    <a:pt x="1439618" y="546199"/>
                  </a:lnTo>
                  <a:lnTo>
                    <a:pt x="1202981" y="134689"/>
                  </a:lnTo>
                  <a:lnTo>
                    <a:pt x="1199632" y="134689"/>
                  </a:lnTo>
                  <a:cubicBezTo>
                    <a:pt x="1204345" y="207367"/>
                    <a:pt x="1206702" y="259209"/>
                    <a:pt x="1206702" y="290215"/>
                  </a:cubicBezTo>
                  <a:lnTo>
                    <a:pt x="1206702" y="546199"/>
                  </a:lnTo>
                  <a:lnTo>
                    <a:pt x="1103638" y="546199"/>
                  </a:lnTo>
                  <a:close/>
                  <a:moveTo>
                    <a:pt x="0" y="2232"/>
                  </a:moveTo>
                  <a:lnTo>
                    <a:pt x="115342" y="2232"/>
                  </a:lnTo>
                  <a:lnTo>
                    <a:pt x="115342" y="215429"/>
                  </a:lnTo>
                  <a:lnTo>
                    <a:pt x="330771" y="215429"/>
                  </a:lnTo>
                  <a:lnTo>
                    <a:pt x="330771" y="2232"/>
                  </a:lnTo>
                  <a:lnTo>
                    <a:pt x="445740" y="2232"/>
                  </a:lnTo>
                  <a:lnTo>
                    <a:pt x="445740" y="546199"/>
                  </a:lnTo>
                  <a:lnTo>
                    <a:pt x="330771" y="546199"/>
                  </a:lnTo>
                  <a:lnTo>
                    <a:pt x="330771" y="311423"/>
                  </a:lnTo>
                  <a:lnTo>
                    <a:pt x="115342" y="311423"/>
                  </a:lnTo>
                  <a:lnTo>
                    <a:pt x="115342" y="546199"/>
                  </a:lnTo>
                  <a:lnTo>
                    <a:pt x="0" y="546199"/>
                  </a:lnTo>
                  <a:close/>
                  <a:moveTo>
                    <a:pt x="692696" y="0"/>
                  </a:moveTo>
                  <a:lnTo>
                    <a:pt x="833710" y="0"/>
                  </a:lnTo>
                  <a:lnTo>
                    <a:pt x="1026443" y="546199"/>
                  </a:lnTo>
                  <a:lnTo>
                    <a:pt x="902171" y="546199"/>
                  </a:lnTo>
                  <a:lnTo>
                    <a:pt x="862732" y="416719"/>
                  </a:lnTo>
                  <a:lnTo>
                    <a:pt x="664418" y="416719"/>
                  </a:lnTo>
                  <a:lnTo>
                    <a:pt x="624979" y="546199"/>
                  </a:lnTo>
                  <a:lnTo>
                    <a:pt x="500707" y="5461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8" name="Freeform: Shape 27"/>
            <p:cNvSpPr/>
            <p:nvPr/>
          </p:nvSpPr>
          <p:spPr>
            <a:xfrm>
              <a:off x="7805981" y="2736364"/>
              <a:ext cx="1308596" cy="559966"/>
            </a:xfrm>
            <a:custGeom>
              <a:avLst/>
              <a:gdLst>
                <a:gd name="connsiteX0" fmla="*/ 1243856 w 1308596"/>
                <a:gd name="connsiteY0" fmla="*/ 433462 h 559966"/>
                <a:gd name="connsiteX1" fmla="*/ 1291667 w 1308596"/>
                <a:gd name="connsiteY1" fmla="*/ 449833 h 559966"/>
                <a:gd name="connsiteX2" fmla="*/ 1308596 w 1308596"/>
                <a:gd name="connsiteY2" fmla="*/ 496714 h 559966"/>
                <a:gd name="connsiteX3" fmla="*/ 1291481 w 1308596"/>
                <a:gd name="connsiteY3" fmla="*/ 543037 h 559966"/>
                <a:gd name="connsiteX4" fmla="*/ 1243856 w 1308596"/>
                <a:gd name="connsiteY4" fmla="*/ 559966 h 559966"/>
                <a:gd name="connsiteX5" fmla="*/ 1195486 w 1308596"/>
                <a:gd name="connsiteY5" fmla="*/ 543409 h 559966"/>
                <a:gd name="connsiteX6" fmla="*/ 1178371 w 1308596"/>
                <a:gd name="connsiteY6" fmla="*/ 496714 h 559966"/>
                <a:gd name="connsiteX7" fmla="*/ 1195114 w 1308596"/>
                <a:gd name="connsiteY7" fmla="*/ 449461 h 559966"/>
                <a:gd name="connsiteX8" fmla="*/ 1243856 w 1308596"/>
                <a:gd name="connsiteY8" fmla="*/ 433462 h 559966"/>
                <a:gd name="connsiteX9" fmla="*/ 259705 w 1308596"/>
                <a:gd name="connsiteY9" fmla="*/ 95994 h 559966"/>
                <a:gd name="connsiteX10" fmla="*/ 155897 w 1308596"/>
                <a:gd name="connsiteY10" fmla="*/ 142317 h 559966"/>
                <a:gd name="connsiteX11" fmla="*/ 120922 w 1308596"/>
                <a:gd name="connsiteY11" fmla="*/ 279797 h 559966"/>
                <a:gd name="connsiteX12" fmla="*/ 155525 w 1308596"/>
                <a:gd name="connsiteY12" fmla="*/ 417091 h 559966"/>
                <a:gd name="connsiteX13" fmla="*/ 258961 w 1308596"/>
                <a:gd name="connsiteY13" fmla="*/ 463227 h 559966"/>
                <a:gd name="connsiteX14" fmla="*/ 396999 w 1308596"/>
                <a:gd name="connsiteY14" fmla="*/ 279797 h 559966"/>
                <a:gd name="connsiteX15" fmla="*/ 259705 w 1308596"/>
                <a:gd name="connsiteY15" fmla="*/ 95994 h 559966"/>
                <a:gd name="connsiteX16" fmla="*/ 619433 w 1308596"/>
                <a:gd name="connsiteY16" fmla="*/ 8557 h 559966"/>
                <a:gd name="connsiteX17" fmla="*/ 734403 w 1308596"/>
                <a:gd name="connsiteY17" fmla="*/ 8557 h 559966"/>
                <a:gd name="connsiteX18" fmla="*/ 734403 w 1308596"/>
                <a:gd name="connsiteY18" fmla="*/ 341560 h 559966"/>
                <a:gd name="connsiteX19" fmla="*/ 759704 w 1308596"/>
                <a:gd name="connsiteY19" fmla="*/ 433834 h 559966"/>
                <a:gd name="connsiteX20" fmla="*/ 843420 w 1308596"/>
                <a:gd name="connsiteY20" fmla="*/ 463227 h 559966"/>
                <a:gd name="connsiteX21" fmla="*/ 925461 w 1308596"/>
                <a:gd name="connsiteY21" fmla="*/ 433648 h 559966"/>
                <a:gd name="connsiteX22" fmla="*/ 950948 w 1308596"/>
                <a:gd name="connsiteY22" fmla="*/ 340816 h 559966"/>
                <a:gd name="connsiteX23" fmla="*/ 950948 w 1308596"/>
                <a:gd name="connsiteY23" fmla="*/ 8557 h 559966"/>
                <a:gd name="connsiteX24" fmla="*/ 1065918 w 1308596"/>
                <a:gd name="connsiteY24" fmla="*/ 8557 h 559966"/>
                <a:gd name="connsiteX25" fmla="*/ 1065918 w 1308596"/>
                <a:gd name="connsiteY25" fmla="*/ 360536 h 559966"/>
                <a:gd name="connsiteX26" fmla="*/ 1038943 w 1308596"/>
                <a:gd name="connsiteY26" fmla="*/ 466204 h 559966"/>
                <a:gd name="connsiteX27" fmla="*/ 960994 w 1308596"/>
                <a:gd name="connsiteY27" fmla="*/ 535781 h 559966"/>
                <a:gd name="connsiteX28" fmla="*/ 840443 w 1308596"/>
                <a:gd name="connsiteY28" fmla="*/ 559966 h 559966"/>
                <a:gd name="connsiteX29" fmla="*/ 677476 w 1308596"/>
                <a:gd name="connsiteY29" fmla="*/ 506201 h 559966"/>
                <a:gd name="connsiteX30" fmla="*/ 619433 w 1308596"/>
                <a:gd name="connsiteY30" fmla="*/ 359048 h 559966"/>
                <a:gd name="connsiteX31" fmla="*/ 1179859 w 1308596"/>
                <a:gd name="connsiteY31" fmla="*/ 5954 h 559966"/>
                <a:gd name="connsiteX32" fmla="*/ 1308595 w 1308596"/>
                <a:gd name="connsiteY32" fmla="*/ 5954 h 559966"/>
                <a:gd name="connsiteX33" fmla="*/ 1289619 w 1308596"/>
                <a:gd name="connsiteY33" fmla="*/ 369467 h 559966"/>
                <a:gd name="connsiteX34" fmla="*/ 1198834 w 1308596"/>
                <a:gd name="connsiteY34" fmla="*/ 369467 h 559966"/>
                <a:gd name="connsiteX35" fmla="*/ 259705 w 1308596"/>
                <a:gd name="connsiteY35" fmla="*/ 0 h 559966"/>
                <a:gd name="connsiteX36" fmla="*/ 451507 w 1308596"/>
                <a:gd name="connsiteY36" fmla="*/ 72181 h 559966"/>
                <a:gd name="connsiteX37" fmla="*/ 517921 w 1308596"/>
                <a:gd name="connsiteY37" fmla="*/ 279797 h 559966"/>
                <a:gd name="connsiteX38" fmla="*/ 450949 w 1308596"/>
                <a:gd name="connsiteY38" fmla="*/ 487412 h 559966"/>
                <a:gd name="connsiteX39" fmla="*/ 258961 w 1308596"/>
                <a:gd name="connsiteY39" fmla="*/ 559966 h 559966"/>
                <a:gd name="connsiteX40" fmla="*/ 66972 w 1308596"/>
                <a:gd name="connsiteY40" fmla="*/ 487412 h 559966"/>
                <a:gd name="connsiteX41" fmla="*/ 0 w 1308596"/>
                <a:gd name="connsiteY41" fmla="*/ 279052 h 559966"/>
                <a:gd name="connsiteX42" fmla="*/ 67158 w 1308596"/>
                <a:gd name="connsiteY42" fmla="*/ 71623 h 559966"/>
                <a:gd name="connsiteX43" fmla="*/ 259705 w 1308596"/>
                <a:gd name="connsiteY43" fmla="*/ 0 h 559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308596" h="559966">
                  <a:moveTo>
                    <a:pt x="1243856" y="433462"/>
                  </a:moveTo>
                  <a:cubicBezTo>
                    <a:pt x="1264444" y="433462"/>
                    <a:pt x="1280380" y="438919"/>
                    <a:pt x="1291667" y="449833"/>
                  </a:cubicBezTo>
                  <a:cubicBezTo>
                    <a:pt x="1302953" y="460747"/>
                    <a:pt x="1308596" y="476374"/>
                    <a:pt x="1308596" y="496714"/>
                  </a:cubicBezTo>
                  <a:cubicBezTo>
                    <a:pt x="1308596" y="516310"/>
                    <a:pt x="1302891" y="531751"/>
                    <a:pt x="1291481" y="543037"/>
                  </a:cubicBezTo>
                  <a:cubicBezTo>
                    <a:pt x="1280070" y="554323"/>
                    <a:pt x="1264195" y="559966"/>
                    <a:pt x="1243856" y="559966"/>
                  </a:cubicBezTo>
                  <a:cubicBezTo>
                    <a:pt x="1223020" y="559966"/>
                    <a:pt x="1206897" y="554447"/>
                    <a:pt x="1195486" y="543409"/>
                  </a:cubicBezTo>
                  <a:cubicBezTo>
                    <a:pt x="1184076" y="532371"/>
                    <a:pt x="1178371" y="516806"/>
                    <a:pt x="1178371" y="496714"/>
                  </a:cubicBezTo>
                  <a:cubicBezTo>
                    <a:pt x="1178371" y="475878"/>
                    <a:pt x="1183952" y="460127"/>
                    <a:pt x="1195114" y="449461"/>
                  </a:cubicBezTo>
                  <a:cubicBezTo>
                    <a:pt x="1206276" y="438795"/>
                    <a:pt x="1222524" y="433462"/>
                    <a:pt x="1243856" y="433462"/>
                  </a:cubicBezTo>
                  <a:close/>
                  <a:moveTo>
                    <a:pt x="259705" y="95994"/>
                  </a:moveTo>
                  <a:cubicBezTo>
                    <a:pt x="213816" y="95994"/>
                    <a:pt x="179213" y="111435"/>
                    <a:pt x="155897" y="142317"/>
                  </a:cubicBezTo>
                  <a:cubicBezTo>
                    <a:pt x="132581" y="173198"/>
                    <a:pt x="120922" y="219025"/>
                    <a:pt x="120922" y="279797"/>
                  </a:cubicBezTo>
                  <a:cubicBezTo>
                    <a:pt x="120922" y="340568"/>
                    <a:pt x="132457" y="386333"/>
                    <a:pt x="155525" y="417091"/>
                  </a:cubicBezTo>
                  <a:cubicBezTo>
                    <a:pt x="178593" y="447848"/>
                    <a:pt x="213072" y="463227"/>
                    <a:pt x="258961" y="463227"/>
                  </a:cubicBezTo>
                  <a:cubicBezTo>
                    <a:pt x="350986" y="463227"/>
                    <a:pt x="396999" y="402084"/>
                    <a:pt x="396999" y="279797"/>
                  </a:cubicBezTo>
                  <a:cubicBezTo>
                    <a:pt x="396999" y="157261"/>
                    <a:pt x="351234" y="95994"/>
                    <a:pt x="259705" y="95994"/>
                  </a:cubicBezTo>
                  <a:close/>
                  <a:moveTo>
                    <a:pt x="619433" y="8557"/>
                  </a:moveTo>
                  <a:lnTo>
                    <a:pt x="734403" y="8557"/>
                  </a:lnTo>
                  <a:lnTo>
                    <a:pt x="734403" y="341560"/>
                  </a:lnTo>
                  <a:cubicBezTo>
                    <a:pt x="734403" y="383480"/>
                    <a:pt x="742837" y="414238"/>
                    <a:pt x="759704" y="433834"/>
                  </a:cubicBezTo>
                  <a:cubicBezTo>
                    <a:pt x="776571" y="453429"/>
                    <a:pt x="804476" y="463227"/>
                    <a:pt x="843420" y="463227"/>
                  </a:cubicBezTo>
                  <a:cubicBezTo>
                    <a:pt x="881123" y="463227"/>
                    <a:pt x="908470" y="453368"/>
                    <a:pt x="925461" y="433648"/>
                  </a:cubicBezTo>
                  <a:cubicBezTo>
                    <a:pt x="942452" y="413928"/>
                    <a:pt x="950948" y="382984"/>
                    <a:pt x="950948" y="340816"/>
                  </a:cubicBezTo>
                  <a:lnTo>
                    <a:pt x="950948" y="8557"/>
                  </a:lnTo>
                  <a:lnTo>
                    <a:pt x="1065918" y="8557"/>
                  </a:lnTo>
                  <a:lnTo>
                    <a:pt x="1065918" y="360536"/>
                  </a:lnTo>
                  <a:cubicBezTo>
                    <a:pt x="1065918" y="400719"/>
                    <a:pt x="1056926" y="435942"/>
                    <a:pt x="1038943" y="466204"/>
                  </a:cubicBezTo>
                  <a:cubicBezTo>
                    <a:pt x="1020959" y="496466"/>
                    <a:pt x="994976" y="519658"/>
                    <a:pt x="960994" y="535781"/>
                  </a:cubicBezTo>
                  <a:cubicBezTo>
                    <a:pt x="927011" y="551904"/>
                    <a:pt x="886828" y="559966"/>
                    <a:pt x="840443" y="559966"/>
                  </a:cubicBezTo>
                  <a:cubicBezTo>
                    <a:pt x="770494" y="559966"/>
                    <a:pt x="716172" y="542044"/>
                    <a:pt x="677476" y="506201"/>
                  </a:cubicBezTo>
                  <a:cubicBezTo>
                    <a:pt x="638781" y="470359"/>
                    <a:pt x="619433" y="421307"/>
                    <a:pt x="619433" y="359048"/>
                  </a:cubicBezTo>
                  <a:close/>
                  <a:moveTo>
                    <a:pt x="1179859" y="5954"/>
                  </a:moveTo>
                  <a:lnTo>
                    <a:pt x="1308595" y="5954"/>
                  </a:lnTo>
                  <a:lnTo>
                    <a:pt x="1289619" y="369467"/>
                  </a:lnTo>
                  <a:lnTo>
                    <a:pt x="1198834" y="369467"/>
                  </a:lnTo>
                  <a:close/>
                  <a:moveTo>
                    <a:pt x="259705" y="0"/>
                  </a:moveTo>
                  <a:cubicBezTo>
                    <a:pt x="343296" y="0"/>
                    <a:pt x="407231" y="24060"/>
                    <a:pt x="451507" y="72181"/>
                  </a:cubicBezTo>
                  <a:cubicBezTo>
                    <a:pt x="495783" y="120302"/>
                    <a:pt x="517921" y="189508"/>
                    <a:pt x="517921" y="279797"/>
                  </a:cubicBezTo>
                  <a:cubicBezTo>
                    <a:pt x="517921" y="369838"/>
                    <a:pt x="495597" y="439043"/>
                    <a:pt x="450949" y="487412"/>
                  </a:cubicBezTo>
                  <a:cubicBezTo>
                    <a:pt x="406300" y="535781"/>
                    <a:pt x="342304" y="559966"/>
                    <a:pt x="258961" y="559966"/>
                  </a:cubicBezTo>
                  <a:cubicBezTo>
                    <a:pt x="175617" y="559966"/>
                    <a:pt x="111621" y="535781"/>
                    <a:pt x="66972" y="487412"/>
                  </a:cubicBezTo>
                  <a:cubicBezTo>
                    <a:pt x="22324" y="439043"/>
                    <a:pt x="0" y="369590"/>
                    <a:pt x="0" y="279052"/>
                  </a:cubicBezTo>
                  <a:cubicBezTo>
                    <a:pt x="0" y="188515"/>
                    <a:pt x="22386" y="119372"/>
                    <a:pt x="67158" y="71623"/>
                  </a:cubicBezTo>
                  <a:cubicBezTo>
                    <a:pt x="111931" y="23874"/>
                    <a:pt x="176113" y="0"/>
                    <a:pt x="25970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15" name="Rectangle 14">
            <a:extLst>
              <a:ext uri="{FF2B5EF4-FFF2-40B4-BE49-F238E27FC236}">
                <a16:creationId xmlns:a16="http://schemas.microsoft.com/office/drawing/2014/main" id="{72492C70-3C23-2B45-BEE7-9E9BCD0FA4AB}"/>
              </a:ext>
            </a:extLst>
          </p:cNvPr>
          <p:cNvSpPr/>
          <p:nvPr/>
        </p:nvSpPr>
        <p:spPr>
          <a:xfrm>
            <a:off x="3027780" y="3749079"/>
            <a:ext cx="1158676" cy="1185763"/>
          </a:xfrm>
          <a:prstGeom prst="rect">
            <a:avLst/>
          </a:prstGeom>
          <a:solidFill>
            <a:schemeClr val="accent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600" b="1" kern="0" dirty="0">
                <a:solidFill>
                  <a:prstClr val="white"/>
                </a:solidFill>
                <a:latin typeface="Calibri" panose="020F0502020204030204"/>
              </a:rPr>
              <a:t>A</a:t>
            </a:r>
            <a:endParaRPr kumimoji="0" lang="en-US" sz="96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B97039C4-5531-7E4C-BE11-D6EA3E09223B}"/>
              </a:ext>
            </a:extLst>
          </p:cNvPr>
          <p:cNvSpPr/>
          <p:nvPr/>
        </p:nvSpPr>
        <p:spPr>
          <a:xfrm>
            <a:off x="8760296" y="6117707"/>
            <a:ext cx="3075691" cy="648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8" name="Rectangle 17">
            <a:extLst>
              <a:ext uri="{FF2B5EF4-FFF2-40B4-BE49-F238E27FC236}">
                <a16:creationId xmlns:a16="http://schemas.microsoft.com/office/drawing/2014/main" id="{C7AB3FEA-DD1F-4747-9487-5F187280C171}"/>
              </a:ext>
            </a:extLst>
          </p:cNvPr>
          <p:cNvSpPr/>
          <p:nvPr/>
        </p:nvSpPr>
        <p:spPr>
          <a:xfrm>
            <a:off x="6239820" y="3749079"/>
            <a:ext cx="1158676" cy="1184784"/>
          </a:xfrm>
          <a:prstGeom prst="rect">
            <a:avLst/>
          </a:prstGeom>
          <a:solidFill>
            <a:schemeClr val="accent4"/>
          </a:solidFill>
          <a:ln w="12700" cap="flat" cmpd="sng" algn="ctr">
            <a:noFill/>
            <a:prstDash val="solid"/>
            <a:miter lim="800000"/>
          </a:ln>
          <a:effectLst/>
        </p:spPr>
        <p:txBody>
          <a:bodyPr rtlCol="0" anchor="ctr"/>
          <a:lstStyle/>
          <a:p>
            <a:pPr algn="ctr" defTabSz="914400">
              <a:defRPr/>
            </a:pPr>
            <a:r>
              <a:rPr lang="en-US" sz="9600" b="1" kern="0" dirty="0">
                <a:solidFill>
                  <a:prstClr val="white"/>
                </a:solidFill>
              </a:rPr>
              <a:t>Q</a:t>
            </a:r>
          </a:p>
        </p:txBody>
      </p:sp>
      <p:sp>
        <p:nvSpPr>
          <p:cNvPr id="19" name="Subtitle 1">
            <a:extLst>
              <a:ext uri="{FF2B5EF4-FFF2-40B4-BE49-F238E27FC236}">
                <a16:creationId xmlns:a16="http://schemas.microsoft.com/office/drawing/2014/main" id="{1EEA7E63-12A1-5042-A556-27BC77A12563}"/>
              </a:ext>
            </a:extLst>
          </p:cNvPr>
          <p:cNvSpPr txBox="1">
            <a:spLocks/>
          </p:cNvSpPr>
          <p:nvPr/>
        </p:nvSpPr>
        <p:spPr>
          <a:xfrm>
            <a:off x="7249709" y="3642036"/>
            <a:ext cx="3552382" cy="1655762"/>
          </a:xfrm>
          <a:prstGeom prst="rect">
            <a:avLst/>
          </a:prstGeom>
        </p:spPr>
        <p:txBody>
          <a:bodyPr vert="horz" lIns="91440" tIns="45720" rIns="91440" bIns="45720" rtlCol="0" anchor="ctr">
            <a:normAutofit fontScale="85000" lnSpcReduction="10000"/>
          </a:bodyPr>
          <a:lstStyle>
            <a:lvl1pPr marL="0" indent="0" algn="ctr" defTabSz="914354" rtl="0" eaLnBrk="1" latinLnBrk="0" hangingPunct="1">
              <a:spcBef>
                <a:spcPct val="20000"/>
              </a:spcBef>
              <a:buFont typeface="Arial" pitchFamily="34" charset="0"/>
              <a:buNone/>
              <a:defRPr sz="3200" kern="1200">
                <a:solidFill>
                  <a:schemeClr val="accent1">
                    <a:lumMod val="60000"/>
                    <a:lumOff val="40000"/>
                  </a:schemeClr>
                </a:solidFill>
                <a:latin typeface="Open Sans" panose="020B0606030504020204" pitchFamily="34" charset="0"/>
                <a:ea typeface="Open Sans" panose="020B0606030504020204" pitchFamily="34" charset="0"/>
                <a:cs typeface="Open Sans" panose="020B0606030504020204" pitchFamily="34" charset="0"/>
              </a:defRPr>
            </a:lvl1pPr>
            <a:lvl2pPr marL="457200" indent="0" algn="ctr" defTabSz="914354" rtl="0" eaLnBrk="1" latinLnBrk="0" hangingPunct="1">
              <a:spcBef>
                <a:spcPct val="20000"/>
              </a:spcBef>
              <a:buFont typeface="Arial" pitchFamily="34" charset="0"/>
              <a:buNone/>
              <a:defRPr sz="2000" kern="120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defRPr>
            </a:lvl2pPr>
            <a:lvl3pPr marL="914400" indent="0" algn="ctr" defTabSz="914354" rtl="0" eaLnBrk="1" latinLnBrk="0" hangingPunct="1">
              <a:spcBef>
                <a:spcPct val="20000"/>
              </a:spcBef>
              <a:buFont typeface="Arial" pitchFamily="34" charset="0"/>
              <a:buNone/>
              <a:defRPr sz="1800" kern="120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defRPr>
            </a:lvl3pPr>
            <a:lvl4pPr marL="1371600" indent="0" algn="ctr" defTabSz="914354" rtl="0" eaLnBrk="1" latinLnBrk="0" hangingPunct="1">
              <a:spcBef>
                <a:spcPct val="20000"/>
              </a:spcBef>
              <a:buFont typeface="Arial" pitchFamily="34" charset="0"/>
              <a:buNone/>
              <a:defRPr sz="1600" kern="120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defRPr>
            </a:lvl4pPr>
            <a:lvl5pPr marL="1828800" indent="0" algn="ctr" defTabSz="914354" rtl="0" eaLnBrk="1" latinLnBrk="0" hangingPunct="1">
              <a:spcBef>
                <a:spcPct val="20000"/>
              </a:spcBef>
              <a:buFont typeface="Arial" pitchFamily="34" charset="0"/>
              <a:buNone/>
              <a:defRPr sz="1600" kern="120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defRPr>
            </a:lvl5pPr>
            <a:lvl6pPr marL="2286000" indent="0" algn="ctr" defTabSz="914354" rtl="0" eaLnBrk="1" latinLnBrk="0" hangingPunct="1">
              <a:spcBef>
                <a:spcPct val="20000"/>
              </a:spcBef>
              <a:buFont typeface="Arial" pitchFamily="34" charset="0"/>
              <a:buNone/>
              <a:defRPr sz="1600" kern="1200">
                <a:solidFill>
                  <a:schemeClr val="tx1"/>
                </a:solidFill>
                <a:latin typeface="+mn-lt"/>
                <a:ea typeface="+mn-ea"/>
                <a:cs typeface="+mn-cs"/>
              </a:defRPr>
            </a:lvl6pPr>
            <a:lvl7pPr marL="2743200" indent="0" algn="ctr" defTabSz="914354" rtl="0" eaLnBrk="1" latinLnBrk="0" hangingPunct="1">
              <a:spcBef>
                <a:spcPct val="20000"/>
              </a:spcBef>
              <a:buFont typeface="Arial" pitchFamily="34" charset="0"/>
              <a:buNone/>
              <a:defRPr sz="1600" kern="1200">
                <a:solidFill>
                  <a:schemeClr val="tx1"/>
                </a:solidFill>
                <a:latin typeface="+mn-lt"/>
                <a:ea typeface="+mn-ea"/>
                <a:cs typeface="+mn-cs"/>
              </a:defRPr>
            </a:lvl7pPr>
            <a:lvl8pPr marL="3200400" indent="0" algn="ctr" defTabSz="914354" rtl="0" eaLnBrk="1" latinLnBrk="0" hangingPunct="1">
              <a:spcBef>
                <a:spcPct val="20000"/>
              </a:spcBef>
              <a:buFont typeface="Arial" pitchFamily="34" charset="0"/>
              <a:buNone/>
              <a:defRPr sz="1600" kern="1200">
                <a:solidFill>
                  <a:schemeClr val="tx1"/>
                </a:solidFill>
                <a:latin typeface="+mn-lt"/>
                <a:ea typeface="+mn-ea"/>
                <a:cs typeface="+mn-cs"/>
              </a:defRPr>
            </a:lvl8pPr>
            <a:lvl9pPr marL="3657600" indent="0" algn="ctr" defTabSz="914354" rtl="0" eaLnBrk="1" latinLnBrk="0" hangingPunct="1">
              <a:spcBef>
                <a:spcPct val="20000"/>
              </a:spcBef>
              <a:buFont typeface="Arial" pitchFamily="34" charset="0"/>
              <a:buNone/>
              <a:defRPr sz="1600" kern="1200">
                <a:solidFill>
                  <a:schemeClr val="tx1"/>
                </a:solidFill>
                <a:latin typeface="+mn-lt"/>
                <a:ea typeface="+mn-ea"/>
                <a:cs typeface="+mn-cs"/>
              </a:defRPr>
            </a:lvl9pPr>
          </a:lstStyle>
          <a:p>
            <a:r>
              <a:rPr lang="en-US" sz="7200" b="1" dirty="0" err="1" smtClean="0">
                <a:solidFill>
                  <a:schemeClr val="bg1"/>
                </a:solidFill>
                <a:latin typeface="+mj-lt"/>
              </a:rPr>
              <a:t>uestions</a:t>
            </a:r>
            <a:r>
              <a:rPr lang="en-US" sz="7200" b="1" dirty="0" smtClean="0">
                <a:solidFill>
                  <a:schemeClr val="bg1"/>
                </a:solidFill>
                <a:latin typeface="+mj-lt"/>
              </a:rPr>
              <a:t> </a:t>
            </a:r>
            <a:r>
              <a:rPr lang="en-US" sz="7200" b="1" dirty="0">
                <a:solidFill>
                  <a:schemeClr val="bg1"/>
                </a:solidFill>
                <a:latin typeface="+mj-lt"/>
              </a:rPr>
              <a:t>?</a:t>
            </a:r>
          </a:p>
        </p:txBody>
      </p:sp>
      <p:sp>
        <p:nvSpPr>
          <p:cNvPr id="4" name="Rectangle 3">
            <a:extLst>
              <a:ext uri="{FF2B5EF4-FFF2-40B4-BE49-F238E27FC236}">
                <a16:creationId xmlns:a16="http://schemas.microsoft.com/office/drawing/2014/main" id="{605A84F6-15C8-EA43-AEBE-6D8851D0B06F}"/>
              </a:ext>
            </a:extLst>
          </p:cNvPr>
          <p:cNvSpPr/>
          <p:nvPr/>
        </p:nvSpPr>
        <p:spPr>
          <a:xfrm>
            <a:off x="0" y="6504635"/>
            <a:ext cx="418704" cy="369332"/>
          </a:xfrm>
          <a:prstGeom prst="rect">
            <a:avLst/>
          </a:prstGeom>
        </p:spPr>
        <p:txBody>
          <a:bodyPr wrap="none">
            <a:spAutoFit/>
          </a:bodyPr>
          <a:lstStyle/>
          <a:p>
            <a:r>
              <a:rPr lang="x-none" dirty="0">
                <a:solidFill>
                  <a:schemeClr val="tx1">
                    <a:lumMod val="50000"/>
                  </a:schemeClr>
                </a:solidFill>
              </a:rPr>
              <a:t>14</a:t>
            </a:r>
          </a:p>
        </p:txBody>
      </p:sp>
    </p:spTree>
    <p:extLst>
      <p:ext uri="{BB962C8B-B14F-4D97-AF65-F5344CB8AC3E}">
        <p14:creationId xmlns:p14="http://schemas.microsoft.com/office/powerpoint/2010/main" val="6559680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Freeform 12">
            <a:extLst>
              <a:ext uri="{FF2B5EF4-FFF2-40B4-BE49-F238E27FC236}">
                <a16:creationId xmlns:a16="http://schemas.microsoft.com/office/drawing/2014/main" id="{51E7D485-F695-471E-8FA3-3FE12FDD534A}"/>
              </a:ext>
            </a:extLst>
          </p:cNvPr>
          <p:cNvSpPr>
            <a:spLocks/>
          </p:cNvSpPr>
          <p:nvPr/>
        </p:nvSpPr>
        <p:spPr bwMode="auto">
          <a:xfrm>
            <a:off x="-680245" y="1989930"/>
            <a:ext cx="6353970" cy="620713"/>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pPr lvl="0" algn="ctr"/>
            <a:r>
              <a:rPr lang="en-US" sz="3200" dirty="0">
                <a:solidFill>
                  <a:prstClr val="white"/>
                </a:solidFill>
              </a:rPr>
              <a:t>     </a:t>
            </a:r>
            <a:r>
              <a:rPr lang="en-US" sz="2400" b="1" dirty="0">
                <a:solidFill>
                  <a:prstClr val="white"/>
                </a:solidFill>
              </a:rPr>
              <a:t>What is public management </a:t>
            </a:r>
          </a:p>
        </p:txBody>
      </p:sp>
      <p:sp>
        <p:nvSpPr>
          <p:cNvPr id="80" name="Freeform 13">
            <a:extLst>
              <a:ext uri="{FF2B5EF4-FFF2-40B4-BE49-F238E27FC236}">
                <a16:creationId xmlns:a16="http://schemas.microsoft.com/office/drawing/2014/main" id="{6C0002EC-DFE6-4FE5-B0EB-00C8FF81CAD1}"/>
              </a:ext>
            </a:extLst>
          </p:cNvPr>
          <p:cNvSpPr>
            <a:spLocks/>
          </p:cNvSpPr>
          <p:nvPr/>
        </p:nvSpPr>
        <p:spPr bwMode="auto">
          <a:xfrm>
            <a:off x="6492875" y="2663506"/>
            <a:ext cx="6095999" cy="620713"/>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pPr lvl="0" algn="ctr"/>
            <a:r>
              <a:rPr lang="en-US" sz="3200" dirty="0">
                <a:solidFill>
                  <a:prstClr val="white"/>
                </a:solidFill>
              </a:rPr>
              <a:t>Roles of governments</a:t>
            </a:r>
          </a:p>
        </p:txBody>
      </p:sp>
      <p:sp>
        <p:nvSpPr>
          <p:cNvPr id="81" name="Freeform 14">
            <a:extLst>
              <a:ext uri="{FF2B5EF4-FFF2-40B4-BE49-F238E27FC236}">
                <a16:creationId xmlns:a16="http://schemas.microsoft.com/office/drawing/2014/main" id="{31EBE353-6EF5-4867-89F5-5B6130A46959}"/>
              </a:ext>
            </a:extLst>
          </p:cNvPr>
          <p:cNvSpPr>
            <a:spLocks/>
          </p:cNvSpPr>
          <p:nvPr/>
        </p:nvSpPr>
        <p:spPr bwMode="auto">
          <a:xfrm>
            <a:off x="6095999" y="1379538"/>
            <a:ext cx="6095999" cy="622300"/>
          </a:xfrm>
          <a:prstGeom prst="rect">
            <a:avLst/>
          </a:prstGeom>
          <a:solidFill>
            <a:schemeClr val="tx2"/>
          </a:solidFill>
          <a:ln>
            <a:noFill/>
          </a:ln>
        </p:spPr>
        <p:txBody>
          <a:bodyPr vert="horz" wrap="square" lIns="91440" tIns="45720" rIns="91440" bIns="45720" numCol="1" anchor="ctr" anchorCtr="0" compatLnSpc="1">
            <a:prstTxWarp prst="textNoShape">
              <a:avLst/>
            </a:prstTxWarp>
          </a:bodyPr>
          <a:lstStyle/>
          <a:p>
            <a:pPr algn="ctr"/>
            <a:r>
              <a:rPr lang="en-US" sz="3200" dirty="0">
                <a:solidFill>
                  <a:schemeClr val="bg1"/>
                </a:solidFill>
              </a:rPr>
              <a:t>Introduction</a:t>
            </a:r>
          </a:p>
        </p:txBody>
      </p:sp>
      <p:sp>
        <p:nvSpPr>
          <p:cNvPr id="82" name="Freeform 15">
            <a:extLst>
              <a:ext uri="{FF2B5EF4-FFF2-40B4-BE49-F238E27FC236}">
                <a16:creationId xmlns:a16="http://schemas.microsoft.com/office/drawing/2014/main" id="{AD220C56-7F98-4E97-8922-A278E56276D2}"/>
              </a:ext>
            </a:extLst>
          </p:cNvPr>
          <p:cNvSpPr>
            <a:spLocks/>
          </p:cNvSpPr>
          <p:nvPr/>
        </p:nvSpPr>
        <p:spPr bwMode="auto">
          <a:xfrm>
            <a:off x="-1" y="3243263"/>
            <a:ext cx="6096000" cy="620713"/>
          </a:xfrm>
          <a:prstGeom prst="rect">
            <a:avLst/>
          </a:prstGeom>
          <a:solidFill>
            <a:schemeClr val="accent4"/>
          </a:solidFill>
          <a:ln>
            <a:noFill/>
          </a:ln>
        </p:spPr>
        <p:txBody>
          <a:bodyPr vert="horz" wrap="square" lIns="91440" tIns="45720" rIns="91440" bIns="45720" numCol="1" anchor="t" anchorCtr="0" compatLnSpc="1">
            <a:prstTxWarp prst="textNoShape">
              <a:avLst/>
            </a:prstTxWarp>
          </a:bodyPr>
          <a:lstStyle/>
          <a:p>
            <a:pPr lvl="0" algn="ctr"/>
            <a:r>
              <a:rPr lang="en-US" sz="3200" dirty="0">
                <a:solidFill>
                  <a:prstClr val="white"/>
                </a:solidFill>
              </a:rPr>
              <a:t>Examples </a:t>
            </a:r>
          </a:p>
        </p:txBody>
      </p:sp>
      <p:sp>
        <p:nvSpPr>
          <p:cNvPr id="83" name="Freeform 16">
            <a:extLst>
              <a:ext uri="{FF2B5EF4-FFF2-40B4-BE49-F238E27FC236}">
                <a16:creationId xmlns:a16="http://schemas.microsoft.com/office/drawing/2014/main" id="{A507ED75-3A78-4C53-8A40-F04738B4069D}"/>
              </a:ext>
            </a:extLst>
          </p:cNvPr>
          <p:cNvSpPr>
            <a:spLocks/>
          </p:cNvSpPr>
          <p:nvPr/>
        </p:nvSpPr>
        <p:spPr bwMode="auto">
          <a:xfrm>
            <a:off x="6095999" y="3863975"/>
            <a:ext cx="6095999" cy="622300"/>
          </a:xfrm>
          <a:prstGeom prst="rect">
            <a:avLst/>
          </a:prstGeom>
          <a:solidFill>
            <a:srgbClr val="2980B9"/>
          </a:solidFill>
          <a:ln>
            <a:noFill/>
          </a:ln>
        </p:spPr>
        <p:txBody>
          <a:bodyPr vert="horz" wrap="square" lIns="91440" tIns="45720" rIns="91440" bIns="45720" numCol="1" anchor="t" anchorCtr="0" compatLnSpc="1">
            <a:prstTxWarp prst="textNoShape">
              <a:avLst/>
            </a:prstTxWarp>
          </a:bodyPr>
          <a:lstStyle/>
          <a:p>
            <a:pPr lvl="0" algn="ctr"/>
            <a:r>
              <a:rPr lang="en-US" sz="3200" dirty="0">
                <a:solidFill>
                  <a:prstClr val="white"/>
                </a:solidFill>
              </a:rPr>
              <a:t>Conclusion</a:t>
            </a:r>
          </a:p>
        </p:txBody>
      </p:sp>
      <p:sp>
        <p:nvSpPr>
          <p:cNvPr id="84" name="Freeform 17">
            <a:extLst>
              <a:ext uri="{FF2B5EF4-FFF2-40B4-BE49-F238E27FC236}">
                <a16:creationId xmlns:a16="http://schemas.microsoft.com/office/drawing/2014/main" id="{E91E9240-834A-4307-8F11-FB538415156A}"/>
              </a:ext>
            </a:extLst>
          </p:cNvPr>
          <p:cNvSpPr>
            <a:spLocks/>
          </p:cNvSpPr>
          <p:nvPr/>
        </p:nvSpPr>
        <p:spPr bwMode="auto">
          <a:xfrm>
            <a:off x="0" y="4486275"/>
            <a:ext cx="6353971" cy="620713"/>
          </a:xfrm>
          <a:prstGeom prst="rect">
            <a:avLst/>
          </a:prstGeom>
          <a:solidFill>
            <a:schemeClr val="accent6"/>
          </a:solidFill>
          <a:ln>
            <a:noFill/>
          </a:ln>
        </p:spPr>
        <p:txBody>
          <a:bodyPr vert="horz" wrap="square" lIns="91440" tIns="45720" rIns="91440" bIns="45720" numCol="1" anchor="t" anchorCtr="0" compatLnSpc="1">
            <a:prstTxWarp prst="textNoShape">
              <a:avLst/>
            </a:prstTxWarp>
          </a:bodyPr>
          <a:lstStyle/>
          <a:p>
            <a:pPr lvl="0" algn="ctr"/>
            <a:r>
              <a:rPr lang="en-US" sz="3200" dirty="0">
                <a:solidFill>
                  <a:prstClr val="white"/>
                </a:solidFill>
              </a:rPr>
              <a:t>Reference</a:t>
            </a:r>
          </a:p>
        </p:txBody>
      </p:sp>
      <p:sp>
        <p:nvSpPr>
          <p:cNvPr id="2" name="Title 1">
            <a:extLst>
              <a:ext uri="{FF2B5EF4-FFF2-40B4-BE49-F238E27FC236}">
                <a16:creationId xmlns:a16="http://schemas.microsoft.com/office/drawing/2014/main" id="{E59B851C-029A-492F-ADE9-6146751769CD}"/>
              </a:ext>
            </a:extLst>
          </p:cNvPr>
          <p:cNvSpPr>
            <a:spLocks noGrp="1"/>
          </p:cNvSpPr>
          <p:nvPr>
            <p:ph type="title"/>
          </p:nvPr>
        </p:nvSpPr>
        <p:spPr>
          <a:xfrm>
            <a:off x="3434556" y="112717"/>
            <a:ext cx="5621338" cy="707886"/>
          </a:xfrm>
        </p:spPr>
        <p:txBody>
          <a:bodyPr/>
          <a:lstStyle/>
          <a:p>
            <a:r>
              <a:rPr lang="en-US" dirty="0" smtClean="0">
                <a:solidFill>
                  <a:schemeClr val="accent4"/>
                </a:solidFill>
              </a:rPr>
              <a:t>TABLE </a:t>
            </a:r>
            <a:r>
              <a:rPr lang="en-US" dirty="0" smtClean="0">
                <a:solidFill>
                  <a:schemeClr val="accent4"/>
                </a:solidFill>
              </a:rPr>
              <a:t>O</a:t>
            </a:r>
            <a:r>
              <a:rPr lang="en-US" dirty="0" smtClean="0">
                <a:solidFill>
                  <a:schemeClr val="accent4"/>
                </a:solidFill>
              </a:rPr>
              <a:t>F CONTENT</a:t>
            </a:r>
            <a:endParaRPr lang="en-US" dirty="0"/>
          </a:p>
        </p:txBody>
      </p:sp>
      <p:sp>
        <p:nvSpPr>
          <p:cNvPr id="9" name="Slide Number Placeholder 8">
            <a:extLst>
              <a:ext uri="{FF2B5EF4-FFF2-40B4-BE49-F238E27FC236}">
                <a16:creationId xmlns:a16="http://schemas.microsoft.com/office/drawing/2014/main" id="{1EAC15B8-E25F-4876-BA8A-2085DFE5FBDF}"/>
              </a:ext>
            </a:extLst>
          </p:cNvPr>
          <p:cNvSpPr>
            <a:spLocks noGrp="1"/>
          </p:cNvSpPr>
          <p:nvPr>
            <p:ph type="sldNum" sz="quarter" idx="12"/>
          </p:nvPr>
        </p:nvSpPr>
        <p:spPr>
          <a:xfrm>
            <a:off x="320465" y="6237312"/>
            <a:ext cx="439241" cy="390437"/>
          </a:xfrm>
        </p:spPr>
        <p:txBody>
          <a:bodyPr/>
          <a:lstStyle/>
          <a:p>
            <a:fld id="{F68327C5-B821-4FE9-A59A-A60D9EB59A9A}" type="slidenum">
              <a:rPr lang="en-US" smtClean="0"/>
              <a:pPr/>
              <a:t>2</a:t>
            </a:fld>
            <a:endParaRPr lang="en-US" dirty="0"/>
          </a:p>
        </p:txBody>
      </p:sp>
      <p:sp>
        <p:nvSpPr>
          <p:cNvPr id="31" name="Freeform 6">
            <a:extLst>
              <a:ext uri="{FF2B5EF4-FFF2-40B4-BE49-F238E27FC236}">
                <a16:creationId xmlns:a16="http://schemas.microsoft.com/office/drawing/2014/main" id="{043570CB-9F43-4E84-BA44-1A1C5A86D9BF}"/>
              </a:ext>
            </a:extLst>
          </p:cNvPr>
          <p:cNvSpPr>
            <a:spLocks/>
          </p:cNvSpPr>
          <p:nvPr/>
        </p:nvSpPr>
        <p:spPr bwMode="auto">
          <a:xfrm>
            <a:off x="5486400" y="5162550"/>
            <a:ext cx="1177925" cy="255588"/>
          </a:xfrm>
          <a:custGeom>
            <a:avLst/>
            <a:gdLst>
              <a:gd name="T0" fmla="*/ 41 w 1437"/>
              <a:gd name="T1" fmla="*/ 313 h 313"/>
              <a:gd name="T2" fmla="*/ 0 w 1437"/>
              <a:gd name="T3" fmla="*/ 272 h 313"/>
              <a:gd name="T4" fmla="*/ 0 w 1437"/>
              <a:gd name="T5" fmla="*/ 41 h 313"/>
              <a:gd name="T6" fmla="*/ 41 w 1437"/>
              <a:gd name="T7" fmla="*/ 0 h 313"/>
              <a:gd name="T8" fmla="*/ 1396 w 1437"/>
              <a:gd name="T9" fmla="*/ 0 h 313"/>
              <a:gd name="T10" fmla="*/ 1437 w 1437"/>
              <a:gd name="T11" fmla="*/ 41 h 313"/>
              <a:gd name="T12" fmla="*/ 1437 w 1437"/>
              <a:gd name="T13" fmla="*/ 272 h 313"/>
              <a:gd name="T14" fmla="*/ 1396 w 1437"/>
              <a:gd name="T15" fmla="*/ 313 h 313"/>
              <a:gd name="T16" fmla="*/ 41 w 1437"/>
              <a:gd name="T17" fmla="*/ 313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7" h="313">
                <a:moveTo>
                  <a:pt x="41" y="313"/>
                </a:moveTo>
                <a:cubicBezTo>
                  <a:pt x="18" y="313"/>
                  <a:pt x="0" y="295"/>
                  <a:pt x="0" y="272"/>
                </a:cubicBezTo>
                <a:lnTo>
                  <a:pt x="0" y="41"/>
                </a:lnTo>
                <a:cubicBezTo>
                  <a:pt x="0" y="18"/>
                  <a:pt x="18" y="0"/>
                  <a:pt x="41" y="0"/>
                </a:cubicBezTo>
                <a:lnTo>
                  <a:pt x="1396" y="0"/>
                </a:lnTo>
                <a:cubicBezTo>
                  <a:pt x="1419" y="0"/>
                  <a:pt x="1437" y="18"/>
                  <a:pt x="1437" y="41"/>
                </a:cubicBezTo>
                <a:lnTo>
                  <a:pt x="1437" y="272"/>
                </a:lnTo>
                <a:cubicBezTo>
                  <a:pt x="1437" y="295"/>
                  <a:pt x="1419" y="313"/>
                  <a:pt x="1396" y="313"/>
                </a:cubicBezTo>
                <a:lnTo>
                  <a:pt x="41" y="31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7">
            <a:extLst>
              <a:ext uri="{FF2B5EF4-FFF2-40B4-BE49-F238E27FC236}">
                <a16:creationId xmlns:a16="http://schemas.microsoft.com/office/drawing/2014/main" id="{41F600FD-DD28-4932-9158-31DCB964F333}"/>
              </a:ext>
            </a:extLst>
          </p:cNvPr>
          <p:cNvSpPr>
            <a:spLocks/>
          </p:cNvSpPr>
          <p:nvPr/>
        </p:nvSpPr>
        <p:spPr bwMode="auto">
          <a:xfrm>
            <a:off x="5486400" y="5162550"/>
            <a:ext cx="374650" cy="255588"/>
          </a:xfrm>
          <a:custGeom>
            <a:avLst/>
            <a:gdLst>
              <a:gd name="T0" fmla="*/ 416 w 457"/>
              <a:gd name="T1" fmla="*/ 272 h 313"/>
              <a:gd name="T2" fmla="*/ 416 w 457"/>
              <a:gd name="T3" fmla="*/ 41 h 313"/>
              <a:gd name="T4" fmla="*/ 457 w 457"/>
              <a:gd name="T5" fmla="*/ 0 h 313"/>
              <a:gd name="T6" fmla="*/ 41 w 457"/>
              <a:gd name="T7" fmla="*/ 0 h 313"/>
              <a:gd name="T8" fmla="*/ 0 w 457"/>
              <a:gd name="T9" fmla="*/ 41 h 313"/>
              <a:gd name="T10" fmla="*/ 0 w 457"/>
              <a:gd name="T11" fmla="*/ 272 h 313"/>
              <a:gd name="T12" fmla="*/ 41 w 457"/>
              <a:gd name="T13" fmla="*/ 313 h 313"/>
              <a:gd name="T14" fmla="*/ 457 w 457"/>
              <a:gd name="T15" fmla="*/ 313 h 313"/>
              <a:gd name="T16" fmla="*/ 416 w 457"/>
              <a:gd name="T17" fmla="*/ 27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7" h="313">
                <a:moveTo>
                  <a:pt x="416" y="272"/>
                </a:moveTo>
                <a:lnTo>
                  <a:pt x="416" y="41"/>
                </a:lnTo>
                <a:cubicBezTo>
                  <a:pt x="416" y="18"/>
                  <a:pt x="434" y="0"/>
                  <a:pt x="457" y="0"/>
                </a:cubicBezTo>
                <a:lnTo>
                  <a:pt x="41" y="0"/>
                </a:lnTo>
                <a:cubicBezTo>
                  <a:pt x="18" y="0"/>
                  <a:pt x="0" y="18"/>
                  <a:pt x="0" y="41"/>
                </a:cubicBezTo>
                <a:lnTo>
                  <a:pt x="0" y="272"/>
                </a:lnTo>
                <a:cubicBezTo>
                  <a:pt x="0" y="295"/>
                  <a:pt x="18" y="313"/>
                  <a:pt x="41" y="313"/>
                </a:cubicBezTo>
                <a:lnTo>
                  <a:pt x="457" y="313"/>
                </a:lnTo>
                <a:cubicBezTo>
                  <a:pt x="434" y="313"/>
                  <a:pt x="416" y="295"/>
                  <a:pt x="416" y="27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8">
            <a:extLst>
              <a:ext uri="{FF2B5EF4-FFF2-40B4-BE49-F238E27FC236}">
                <a16:creationId xmlns:a16="http://schemas.microsoft.com/office/drawing/2014/main" id="{99E28015-6A28-41B7-9479-CBFAEDD772BD}"/>
              </a:ext>
            </a:extLst>
          </p:cNvPr>
          <p:cNvSpPr>
            <a:spLocks/>
          </p:cNvSpPr>
          <p:nvPr/>
        </p:nvSpPr>
        <p:spPr bwMode="auto">
          <a:xfrm>
            <a:off x="5486400" y="5441950"/>
            <a:ext cx="1177925" cy="257175"/>
          </a:xfrm>
          <a:custGeom>
            <a:avLst/>
            <a:gdLst>
              <a:gd name="T0" fmla="*/ 41 w 1437"/>
              <a:gd name="T1" fmla="*/ 313 h 313"/>
              <a:gd name="T2" fmla="*/ 0 w 1437"/>
              <a:gd name="T3" fmla="*/ 272 h 313"/>
              <a:gd name="T4" fmla="*/ 0 w 1437"/>
              <a:gd name="T5" fmla="*/ 41 h 313"/>
              <a:gd name="T6" fmla="*/ 41 w 1437"/>
              <a:gd name="T7" fmla="*/ 0 h 313"/>
              <a:gd name="T8" fmla="*/ 1396 w 1437"/>
              <a:gd name="T9" fmla="*/ 0 h 313"/>
              <a:gd name="T10" fmla="*/ 1437 w 1437"/>
              <a:gd name="T11" fmla="*/ 41 h 313"/>
              <a:gd name="T12" fmla="*/ 1437 w 1437"/>
              <a:gd name="T13" fmla="*/ 272 h 313"/>
              <a:gd name="T14" fmla="*/ 1396 w 1437"/>
              <a:gd name="T15" fmla="*/ 313 h 313"/>
              <a:gd name="T16" fmla="*/ 41 w 1437"/>
              <a:gd name="T17" fmla="*/ 313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7" h="313">
                <a:moveTo>
                  <a:pt x="41" y="313"/>
                </a:moveTo>
                <a:cubicBezTo>
                  <a:pt x="18" y="313"/>
                  <a:pt x="0" y="295"/>
                  <a:pt x="0" y="272"/>
                </a:cubicBezTo>
                <a:lnTo>
                  <a:pt x="0" y="41"/>
                </a:lnTo>
                <a:cubicBezTo>
                  <a:pt x="0" y="18"/>
                  <a:pt x="18" y="0"/>
                  <a:pt x="41" y="0"/>
                </a:cubicBezTo>
                <a:lnTo>
                  <a:pt x="1396" y="0"/>
                </a:lnTo>
                <a:cubicBezTo>
                  <a:pt x="1419" y="0"/>
                  <a:pt x="1437" y="18"/>
                  <a:pt x="1437" y="41"/>
                </a:cubicBezTo>
                <a:lnTo>
                  <a:pt x="1437" y="272"/>
                </a:lnTo>
                <a:cubicBezTo>
                  <a:pt x="1437" y="295"/>
                  <a:pt x="1419" y="313"/>
                  <a:pt x="1396" y="313"/>
                </a:cubicBezTo>
                <a:lnTo>
                  <a:pt x="41" y="31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9">
            <a:extLst>
              <a:ext uri="{FF2B5EF4-FFF2-40B4-BE49-F238E27FC236}">
                <a16:creationId xmlns:a16="http://schemas.microsoft.com/office/drawing/2014/main" id="{754A8623-969C-456B-93CA-76D000E91DB2}"/>
              </a:ext>
            </a:extLst>
          </p:cNvPr>
          <p:cNvSpPr>
            <a:spLocks/>
          </p:cNvSpPr>
          <p:nvPr/>
        </p:nvSpPr>
        <p:spPr bwMode="auto">
          <a:xfrm>
            <a:off x="5486400" y="5441950"/>
            <a:ext cx="374650" cy="257175"/>
          </a:xfrm>
          <a:custGeom>
            <a:avLst/>
            <a:gdLst>
              <a:gd name="T0" fmla="*/ 416 w 457"/>
              <a:gd name="T1" fmla="*/ 272 h 313"/>
              <a:gd name="T2" fmla="*/ 416 w 457"/>
              <a:gd name="T3" fmla="*/ 41 h 313"/>
              <a:gd name="T4" fmla="*/ 457 w 457"/>
              <a:gd name="T5" fmla="*/ 0 h 313"/>
              <a:gd name="T6" fmla="*/ 41 w 457"/>
              <a:gd name="T7" fmla="*/ 0 h 313"/>
              <a:gd name="T8" fmla="*/ 0 w 457"/>
              <a:gd name="T9" fmla="*/ 41 h 313"/>
              <a:gd name="T10" fmla="*/ 0 w 457"/>
              <a:gd name="T11" fmla="*/ 272 h 313"/>
              <a:gd name="T12" fmla="*/ 41 w 457"/>
              <a:gd name="T13" fmla="*/ 313 h 313"/>
              <a:gd name="T14" fmla="*/ 457 w 457"/>
              <a:gd name="T15" fmla="*/ 313 h 313"/>
              <a:gd name="T16" fmla="*/ 416 w 457"/>
              <a:gd name="T17" fmla="*/ 27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7" h="313">
                <a:moveTo>
                  <a:pt x="416" y="272"/>
                </a:moveTo>
                <a:lnTo>
                  <a:pt x="416" y="41"/>
                </a:lnTo>
                <a:cubicBezTo>
                  <a:pt x="416" y="18"/>
                  <a:pt x="434" y="0"/>
                  <a:pt x="457" y="0"/>
                </a:cubicBezTo>
                <a:lnTo>
                  <a:pt x="41" y="0"/>
                </a:lnTo>
                <a:cubicBezTo>
                  <a:pt x="18" y="0"/>
                  <a:pt x="0" y="18"/>
                  <a:pt x="0" y="41"/>
                </a:cubicBezTo>
                <a:lnTo>
                  <a:pt x="0" y="272"/>
                </a:lnTo>
                <a:cubicBezTo>
                  <a:pt x="0" y="295"/>
                  <a:pt x="18" y="313"/>
                  <a:pt x="41" y="313"/>
                </a:cubicBezTo>
                <a:lnTo>
                  <a:pt x="457" y="313"/>
                </a:lnTo>
                <a:cubicBezTo>
                  <a:pt x="434" y="313"/>
                  <a:pt x="416" y="295"/>
                  <a:pt x="416" y="27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10">
            <a:extLst>
              <a:ext uri="{FF2B5EF4-FFF2-40B4-BE49-F238E27FC236}">
                <a16:creationId xmlns:a16="http://schemas.microsoft.com/office/drawing/2014/main" id="{69021C35-45DF-4669-9ACE-374C6337C64D}"/>
              </a:ext>
            </a:extLst>
          </p:cNvPr>
          <p:cNvSpPr>
            <a:spLocks/>
          </p:cNvSpPr>
          <p:nvPr/>
        </p:nvSpPr>
        <p:spPr bwMode="auto">
          <a:xfrm>
            <a:off x="5657850" y="5722938"/>
            <a:ext cx="835025" cy="230188"/>
          </a:xfrm>
          <a:custGeom>
            <a:avLst/>
            <a:gdLst>
              <a:gd name="T0" fmla="*/ 509 w 1017"/>
              <a:gd name="T1" fmla="*/ 281 h 281"/>
              <a:gd name="T2" fmla="*/ 0 w 1017"/>
              <a:gd name="T3" fmla="*/ 0 h 281"/>
              <a:gd name="T4" fmla="*/ 1017 w 1017"/>
              <a:gd name="T5" fmla="*/ 0 h 281"/>
              <a:gd name="T6" fmla="*/ 509 w 1017"/>
              <a:gd name="T7" fmla="*/ 281 h 281"/>
            </a:gdLst>
            <a:ahLst/>
            <a:cxnLst>
              <a:cxn ang="0">
                <a:pos x="T0" y="T1"/>
              </a:cxn>
              <a:cxn ang="0">
                <a:pos x="T2" y="T3"/>
              </a:cxn>
              <a:cxn ang="0">
                <a:pos x="T4" y="T5"/>
              </a:cxn>
              <a:cxn ang="0">
                <a:pos x="T6" y="T7"/>
              </a:cxn>
            </a:cxnLst>
            <a:rect l="0" t="0" r="r" b="b"/>
            <a:pathLst>
              <a:path w="1017" h="281">
                <a:moveTo>
                  <a:pt x="509" y="281"/>
                </a:moveTo>
                <a:cubicBezTo>
                  <a:pt x="243" y="281"/>
                  <a:pt x="24" y="157"/>
                  <a:pt x="0" y="0"/>
                </a:cubicBezTo>
                <a:lnTo>
                  <a:pt x="1017" y="0"/>
                </a:lnTo>
                <a:cubicBezTo>
                  <a:pt x="993" y="157"/>
                  <a:pt x="774" y="281"/>
                  <a:pt x="509" y="28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11">
            <a:extLst>
              <a:ext uri="{FF2B5EF4-FFF2-40B4-BE49-F238E27FC236}">
                <a16:creationId xmlns:a16="http://schemas.microsoft.com/office/drawing/2014/main" id="{FCAC1F7F-27B5-4832-9256-0B35E173549E}"/>
              </a:ext>
            </a:extLst>
          </p:cNvPr>
          <p:cNvSpPr>
            <a:spLocks/>
          </p:cNvSpPr>
          <p:nvPr/>
        </p:nvSpPr>
        <p:spPr bwMode="auto">
          <a:xfrm>
            <a:off x="5657850" y="5722938"/>
            <a:ext cx="587375" cy="230188"/>
          </a:xfrm>
          <a:custGeom>
            <a:avLst/>
            <a:gdLst>
              <a:gd name="T0" fmla="*/ 416 w 716"/>
              <a:gd name="T1" fmla="*/ 0 h 281"/>
              <a:gd name="T2" fmla="*/ 0 w 716"/>
              <a:gd name="T3" fmla="*/ 0 h 281"/>
              <a:gd name="T4" fmla="*/ 509 w 716"/>
              <a:gd name="T5" fmla="*/ 281 h 281"/>
              <a:gd name="T6" fmla="*/ 716 w 716"/>
              <a:gd name="T7" fmla="*/ 254 h 281"/>
              <a:gd name="T8" fmla="*/ 416 w 716"/>
              <a:gd name="T9" fmla="*/ 0 h 281"/>
            </a:gdLst>
            <a:ahLst/>
            <a:cxnLst>
              <a:cxn ang="0">
                <a:pos x="T0" y="T1"/>
              </a:cxn>
              <a:cxn ang="0">
                <a:pos x="T2" y="T3"/>
              </a:cxn>
              <a:cxn ang="0">
                <a:pos x="T4" y="T5"/>
              </a:cxn>
              <a:cxn ang="0">
                <a:pos x="T6" y="T7"/>
              </a:cxn>
              <a:cxn ang="0">
                <a:pos x="T8" y="T9"/>
              </a:cxn>
            </a:cxnLst>
            <a:rect l="0" t="0" r="r" b="b"/>
            <a:pathLst>
              <a:path w="716" h="281">
                <a:moveTo>
                  <a:pt x="416" y="0"/>
                </a:moveTo>
                <a:lnTo>
                  <a:pt x="0" y="0"/>
                </a:lnTo>
                <a:cubicBezTo>
                  <a:pt x="24" y="157"/>
                  <a:pt x="243" y="281"/>
                  <a:pt x="509" y="281"/>
                </a:cubicBezTo>
                <a:cubicBezTo>
                  <a:pt x="582" y="281"/>
                  <a:pt x="653" y="272"/>
                  <a:pt x="716" y="254"/>
                </a:cubicBezTo>
                <a:cubicBezTo>
                  <a:pt x="552" y="210"/>
                  <a:pt x="433" y="113"/>
                  <a:pt x="416"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12">
            <a:extLst>
              <a:ext uri="{FF2B5EF4-FFF2-40B4-BE49-F238E27FC236}">
                <a16:creationId xmlns:a16="http://schemas.microsoft.com/office/drawing/2014/main" id="{D76A0434-A285-46FA-A86A-2BA456686C2B}"/>
              </a:ext>
            </a:extLst>
          </p:cNvPr>
          <p:cNvSpPr>
            <a:spLocks/>
          </p:cNvSpPr>
          <p:nvPr/>
        </p:nvSpPr>
        <p:spPr bwMode="auto">
          <a:xfrm>
            <a:off x="4537075" y="2001838"/>
            <a:ext cx="2911475" cy="620713"/>
          </a:xfrm>
          <a:custGeom>
            <a:avLst/>
            <a:gdLst>
              <a:gd name="T0" fmla="*/ 0 w 3551"/>
              <a:gd name="T1" fmla="*/ 757 h 757"/>
              <a:gd name="T2" fmla="*/ 3551 w 3551"/>
              <a:gd name="T3" fmla="*/ 757 h 757"/>
              <a:gd name="T4" fmla="*/ 3241 w 3551"/>
              <a:gd name="T5" fmla="*/ 0 h 757"/>
              <a:gd name="T6" fmla="*/ 310 w 3551"/>
              <a:gd name="T7" fmla="*/ 0 h 757"/>
              <a:gd name="T8" fmla="*/ 0 w 3551"/>
              <a:gd name="T9" fmla="*/ 757 h 757"/>
            </a:gdLst>
            <a:ahLst/>
            <a:cxnLst>
              <a:cxn ang="0">
                <a:pos x="T0" y="T1"/>
              </a:cxn>
              <a:cxn ang="0">
                <a:pos x="T2" y="T3"/>
              </a:cxn>
              <a:cxn ang="0">
                <a:pos x="T4" y="T5"/>
              </a:cxn>
              <a:cxn ang="0">
                <a:pos x="T6" y="T7"/>
              </a:cxn>
              <a:cxn ang="0">
                <a:pos x="T8" y="T9"/>
              </a:cxn>
            </a:cxnLst>
            <a:rect l="0" t="0" r="r" b="b"/>
            <a:pathLst>
              <a:path w="3551" h="757">
                <a:moveTo>
                  <a:pt x="0" y="757"/>
                </a:moveTo>
                <a:lnTo>
                  <a:pt x="3551" y="757"/>
                </a:lnTo>
                <a:cubicBezTo>
                  <a:pt x="3506" y="478"/>
                  <a:pt x="3398" y="221"/>
                  <a:pt x="3241" y="0"/>
                </a:cubicBezTo>
                <a:lnTo>
                  <a:pt x="310" y="0"/>
                </a:lnTo>
                <a:cubicBezTo>
                  <a:pt x="153" y="221"/>
                  <a:pt x="45" y="478"/>
                  <a:pt x="0" y="757"/>
                </a:cubicBezTo>
                <a:close/>
              </a:path>
            </a:pathLst>
          </a:custGeom>
          <a:solidFill>
            <a:schemeClr val="accent2"/>
          </a:solidFill>
          <a:ln>
            <a:noFill/>
          </a:ln>
          <a:effectLst>
            <a:outerShdw blurRad="50800" dist="38100" dir="10800000" algn="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38" name="Freeform 13">
            <a:extLst>
              <a:ext uri="{FF2B5EF4-FFF2-40B4-BE49-F238E27FC236}">
                <a16:creationId xmlns:a16="http://schemas.microsoft.com/office/drawing/2014/main" id="{ADA80053-F4BC-4E4C-85BB-1D51582E3B7F}"/>
              </a:ext>
            </a:extLst>
          </p:cNvPr>
          <p:cNvSpPr>
            <a:spLocks/>
          </p:cNvSpPr>
          <p:nvPr/>
        </p:nvSpPr>
        <p:spPr bwMode="auto">
          <a:xfrm>
            <a:off x="4683125" y="2622550"/>
            <a:ext cx="2947988" cy="620713"/>
          </a:xfrm>
          <a:custGeom>
            <a:avLst/>
            <a:gdLst>
              <a:gd name="T0" fmla="*/ 0 w 3595"/>
              <a:gd name="T1" fmla="*/ 283 h 758"/>
              <a:gd name="T2" fmla="*/ 63 w 3595"/>
              <a:gd name="T3" fmla="*/ 758 h 758"/>
              <a:gd name="T4" fmla="*/ 3532 w 3595"/>
              <a:gd name="T5" fmla="*/ 758 h 758"/>
              <a:gd name="T6" fmla="*/ 3595 w 3595"/>
              <a:gd name="T7" fmla="*/ 283 h 758"/>
              <a:gd name="T8" fmla="*/ 3573 w 3595"/>
              <a:gd name="T9" fmla="*/ 0 h 758"/>
              <a:gd name="T10" fmla="*/ 22 w 3595"/>
              <a:gd name="T11" fmla="*/ 0 h 758"/>
              <a:gd name="T12" fmla="*/ 0 w 3595"/>
              <a:gd name="T13" fmla="*/ 283 h 758"/>
            </a:gdLst>
            <a:ahLst/>
            <a:cxnLst>
              <a:cxn ang="0">
                <a:pos x="T0" y="T1"/>
              </a:cxn>
              <a:cxn ang="0">
                <a:pos x="T2" y="T3"/>
              </a:cxn>
              <a:cxn ang="0">
                <a:pos x="T4" y="T5"/>
              </a:cxn>
              <a:cxn ang="0">
                <a:pos x="T6" y="T7"/>
              </a:cxn>
              <a:cxn ang="0">
                <a:pos x="T8" y="T9"/>
              </a:cxn>
              <a:cxn ang="0">
                <a:pos x="T10" y="T11"/>
              </a:cxn>
              <a:cxn ang="0">
                <a:pos x="T12" y="T13"/>
              </a:cxn>
            </a:cxnLst>
            <a:rect l="0" t="0" r="r" b="b"/>
            <a:pathLst>
              <a:path w="3595" h="758">
                <a:moveTo>
                  <a:pt x="0" y="283"/>
                </a:moveTo>
                <a:cubicBezTo>
                  <a:pt x="0" y="445"/>
                  <a:pt x="22" y="605"/>
                  <a:pt x="63" y="758"/>
                </a:cubicBezTo>
                <a:lnTo>
                  <a:pt x="3532" y="758"/>
                </a:lnTo>
                <a:cubicBezTo>
                  <a:pt x="3573" y="605"/>
                  <a:pt x="3595" y="445"/>
                  <a:pt x="3595" y="283"/>
                </a:cubicBezTo>
                <a:cubicBezTo>
                  <a:pt x="3595" y="187"/>
                  <a:pt x="3587" y="92"/>
                  <a:pt x="3573" y="0"/>
                </a:cubicBezTo>
                <a:lnTo>
                  <a:pt x="22" y="0"/>
                </a:lnTo>
                <a:cubicBezTo>
                  <a:pt x="8" y="92"/>
                  <a:pt x="0" y="187"/>
                  <a:pt x="0" y="283"/>
                </a:cubicBezTo>
                <a:close/>
              </a:path>
            </a:pathLst>
          </a:custGeom>
          <a:solidFill>
            <a:schemeClr val="accent3"/>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39" name="Freeform 14">
            <a:extLst>
              <a:ext uri="{FF2B5EF4-FFF2-40B4-BE49-F238E27FC236}">
                <a16:creationId xmlns:a16="http://schemas.microsoft.com/office/drawing/2014/main" id="{86ED19D5-40CF-4E3B-B3E5-808174540A2B}"/>
              </a:ext>
            </a:extLst>
          </p:cNvPr>
          <p:cNvSpPr>
            <a:spLocks/>
          </p:cNvSpPr>
          <p:nvPr/>
        </p:nvSpPr>
        <p:spPr bwMode="auto">
          <a:xfrm>
            <a:off x="4954588" y="1379538"/>
            <a:ext cx="2405063" cy="622300"/>
          </a:xfrm>
          <a:custGeom>
            <a:avLst/>
            <a:gdLst>
              <a:gd name="T0" fmla="*/ 0 w 2931"/>
              <a:gd name="T1" fmla="*/ 758 h 758"/>
              <a:gd name="T2" fmla="*/ 2931 w 2931"/>
              <a:gd name="T3" fmla="*/ 758 h 758"/>
              <a:gd name="T4" fmla="*/ 1465 w 2931"/>
              <a:gd name="T5" fmla="*/ 0 h 758"/>
              <a:gd name="T6" fmla="*/ 0 w 2931"/>
              <a:gd name="T7" fmla="*/ 758 h 758"/>
            </a:gdLst>
            <a:ahLst/>
            <a:cxnLst>
              <a:cxn ang="0">
                <a:pos x="T0" y="T1"/>
              </a:cxn>
              <a:cxn ang="0">
                <a:pos x="T2" y="T3"/>
              </a:cxn>
              <a:cxn ang="0">
                <a:pos x="T4" y="T5"/>
              </a:cxn>
              <a:cxn ang="0">
                <a:pos x="T6" y="T7"/>
              </a:cxn>
            </a:cxnLst>
            <a:rect l="0" t="0" r="r" b="b"/>
            <a:pathLst>
              <a:path w="2931" h="758">
                <a:moveTo>
                  <a:pt x="0" y="758"/>
                </a:moveTo>
                <a:lnTo>
                  <a:pt x="2931" y="758"/>
                </a:lnTo>
                <a:cubicBezTo>
                  <a:pt x="2605" y="300"/>
                  <a:pt x="2069" y="0"/>
                  <a:pt x="1465" y="0"/>
                </a:cubicBezTo>
                <a:cubicBezTo>
                  <a:pt x="862" y="0"/>
                  <a:pt x="326" y="300"/>
                  <a:pt x="0" y="758"/>
                </a:cubicBezTo>
                <a:close/>
              </a:path>
            </a:pathLst>
          </a:custGeom>
          <a:solidFill>
            <a:schemeClr val="tx2"/>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p>
        </p:txBody>
      </p:sp>
      <p:sp>
        <p:nvSpPr>
          <p:cNvPr id="40" name="Freeform 15">
            <a:extLst>
              <a:ext uri="{FF2B5EF4-FFF2-40B4-BE49-F238E27FC236}">
                <a16:creationId xmlns:a16="http://schemas.microsoft.com/office/drawing/2014/main" id="{5324ED68-CE6F-4454-A3D9-E6FD536CE7A4}"/>
              </a:ext>
            </a:extLst>
          </p:cNvPr>
          <p:cNvSpPr>
            <a:spLocks/>
          </p:cNvSpPr>
          <p:nvPr/>
        </p:nvSpPr>
        <p:spPr bwMode="auto">
          <a:xfrm>
            <a:off x="4570413" y="3243263"/>
            <a:ext cx="2844800" cy="620713"/>
          </a:xfrm>
          <a:custGeom>
            <a:avLst/>
            <a:gdLst>
              <a:gd name="T0" fmla="*/ 426 w 3469"/>
              <a:gd name="T1" fmla="*/ 757 h 757"/>
              <a:gd name="T2" fmla="*/ 3043 w 3469"/>
              <a:gd name="T3" fmla="*/ 757 h 757"/>
              <a:gd name="T4" fmla="*/ 3469 w 3469"/>
              <a:gd name="T5" fmla="*/ 0 h 757"/>
              <a:gd name="T6" fmla="*/ 0 w 3469"/>
              <a:gd name="T7" fmla="*/ 0 h 757"/>
              <a:gd name="T8" fmla="*/ 426 w 3469"/>
              <a:gd name="T9" fmla="*/ 757 h 757"/>
            </a:gdLst>
            <a:ahLst/>
            <a:cxnLst>
              <a:cxn ang="0">
                <a:pos x="T0" y="T1"/>
              </a:cxn>
              <a:cxn ang="0">
                <a:pos x="T2" y="T3"/>
              </a:cxn>
              <a:cxn ang="0">
                <a:pos x="T4" y="T5"/>
              </a:cxn>
              <a:cxn ang="0">
                <a:pos x="T6" y="T7"/>
              </a:cxn>
              <a:cxn ang="0">
                <a:pos x="T8" y="T9"/>
              </a:cxn>
            </a:cxnLst>
            <a:rect l="0" t="0" r="r" b="b"/>
            <a:pathLst>
              <a:path w="3469" h="757">
                <a:moveTo>
                  <a:pt x="426" y="757"/>
                </a:moveTo>
                <a:lnTo>
                  <a:pt x="3043" y="757"/>
                </a:lnTo>
                <a:cubicBezTo>
                  <a:pt x="3247" y="540"/>
                  <a:pt x="3392" y="281"/>
                  <a:pt x="3469" y="0"/>
                </a:cubicBezTo>
                <a:lnTo>
                  <a:pt x="0" y="0"/>
                </a:lnTo>
                <a:cubicBezTo>
                  <a:pt x="77" y="281"/>
                  <a:pt x="222" y="540"/>
                  <a:pt x="426" y="757"/>
                </a:cubicBezTo>
                <a:close/>
              </a:path>
            </a:pathLst>
          </a:custGeom>
          <a:solidFill>
            <a:schemeClr val="accent4"/>
          </a:solidFill>
          <a:ln>
            <a:noFill/>
          </a:ln>
          <a:effectLst>
            <a:outerShdw blurRad="50800" dist="38100" dir="10800000" algn="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41" name="Freeform 16">
            <a:extLst>
              <a:ext uri="{FF2B5EF4-FFF2-40B4-BE49-F238E27FC236}">
                <a16:creationId xmlns:a16="http://schemas.microsoft.com/office/drawing/2014/main" id="{535DD256-3F2A-4112-AE9D-9B521BA24923}"/>
              </a:ext>
            </a:extLst>
          </p:cNvPr>
          <p:cNvSpPr>
            <a:spLocks/>
          </p:cNvSpPr>
          <p:nvPr/>
        </p:nvSpPr>
        <p:spPr bwMode="auto">
          <a:xfrm>
            <a:off x="5083175" y="3863975"/>
            <a:ext cx="2147888" cy="622300"/>
          </a:xfrm>
          <a:custGeom>
            <a:avLst/>
            <a:gdLst>
              <a:gd name="T0" fmla="*/ 0 w 2617"/>
              <a:gd name="T1" fmla="*/ 0 h 757"/>
              <a:gd name="T2" fmla="*/ 15 w 2617"/>
              <a:gd name="T3" fmla="*/ 16 h 757"/>
              <a:gd name="T4" fmla="*/ 24 w 2617"/>
              <a:gd name="T5" fmla="*/ 26 h 757"/>
              <a:gd name="T6" fmla="*/ 62 w 2617"/>
              <a:gd name="T7" fmla="*/ 64 h 757"/>
              <a:gd name="T8" fmla="*/ 82 w 2617"/>
              <a:gd name="T9" fmla="*/ 87 h 757"/>
              <a:gd name="T10" fmla="*/ 497 w 2617"/>
              <a:gd name="T11" fmla="*/ 757 h 757"/>
              <a:gd name="T12" fmla="*/ 2120 w 2617"/>
              <a:gd name="T13" fmla="*/ 757 h 757"/>
              <a:gd name="T14" fmla="*/ 2535 w 2617"/>
              <a:gd name="T15" fmla="*/ 87 h 757"/>
              <a:gd name="T16" fmla="*/ 2535 w 2617"/>
              <a:gd name="T17" fmla="*/ 86 h 757"/>
              <a:gd name="T18" fmla="*/ 2546 w 2617"/>
              <a:gd name="T19" fmla="*/ 74 h 757"/>
              <a:gd name="T20" fmla="*/ 2594 w 2617"/>
              <a:gd name="T21" fmla="*/ 24 h 757"/>
              <a:gd name="T22" fmla="*/ 2602 w 2617"/>
              <a:gd name="T23" fmla="*/ 16 h 757"/>
              <a:gd name="T24" fmla="*/ 2617 w 2617"/>
              <a:gd name="T25" fmla="*/ 0 h 757"/>
              <a:gd name="T26" fmla="*/ 0 w 2617"/>
              <a:gd name="T27" fmla="*/ 0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7" h="757">
                <a:moveTo>
                  <a:pt x="0" y="0"/>
                </a:moveTo>
                <a:cubicBezTo>
                  <a:pt x="5" y="5"/>
                  <a:pt x="10" y="10"/>
                  <a:pt x="15" y="16"/>
                </a:cubicBezTo>
                <a:lnTo>
                  <a:pt x="24" y="26"/>
                </a:lnTo>
                <a:cubicBezTo>
                  <a:pt x="37" y="39"/>
                  <a:pt x="50" y="52"/>
                  <a:pt x="62" y="64"/>
                </a:cubicBezTo>
                <a:lnTo>
                  <a:pt x="82" y="87"/>
                </a:lnTo>
                <a:cubicBezTo>
                  <a:pt x="308" y="332"/>
                  <a:pt x="430" y="570"/>
                  <a:pt x="497" y="757"/>
                </a:cubicBezTo>
                <a:lnTo>
                  <a:pt x="2120" y="757"/>
                </a:lnTo>
                <a:cubicBezTo>
                  <a:pt x="2187" y="570"/>
                  <a:pt x="2309" y="332"/>
                  <a:pt x="2535" y="87"/>
                </a:cubicBezTo>
                <a:lnTo>
                  <a:pt x="2535" y="86"/>
                </a:lnTo>
                <a:lnTo>
                  <a:pt x="2546" y="74"/>
                </a:lnTo>
                <a:cubicBezTo>
                  <a:pt x="2562" y="57"/>
                  <a:pt x="2578" y="41"/>
                  <a:pt x="2594" y="24"/>
                </a:cubicBezTo>
                <a:lnTo>
                  <a:pt x="2602" y="16"/>
                </a:lnTo>
                <a:cubicBezTo>
                  <a:pt x="2607" y="10"/>
                  <a:pt x="2612" y="5"/>
                  <a:pt x="2617" y="0"/>
                </a:cubicBezTo>
                <a:lnTo>
                  <a:pt x="0" y="0"/>
                </a:lnTo>
                <a:close/>
              </a:path>
            </a:pathLst>
          </a:custGeom>
          <a:solidFill>
            <a:srgbClr val="2980B9"/>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42" name="Freeform 17">
            <a:extLst>
              <a:ext uri="{FF2B5EF4-FFF2-40B4-BE49-F238E27FC236}">
                <a16:creationId xmlns:a16="http://schemas.microsoft.com/office/drawing/2014/main" id="{4534E56E-13B4-4E27-A59A-E28C6FF68908}"/>
              </a:ext>
            </a:extLst>
          </p:cNvPr>
          <p:cNvSpPr>
            <a:spLocks/>
          </p:cNvSpPr>
          <p:nvPr/>
        </p:nvSpPr>
        <p:spPr bwMode="auto">
          <a:xfrm>
            <a:off x="5410200" y="4486275"/>
            <a:ext cx="1330325" cy="620713"/>
          </a:xfrm>
          <a:custGeom>
            <a:avLst/>
            <a:gdLst>
              <a:gd name="T0" fmla="*/ 1544 w 1623"/>
              <a:gd name="T1" fmla="*/ 657 h 758"/>
              <a:gd name="T2" fmla="*/ 1544 w 1623"/>
              <a:gd name="T3" fmla="*/ 371 h 758"/>
              <a:gd name="T4" fmla="*/ 1623 w 1623"/>
              <a:gd name="T5" fmla="*/ 0 h 758"/>
              <a:gd name="T6" fmla="*/ 0 w 1623"/>
              <a:gd name="T7" fmla="*/ 0 h 758"/>
              <a:gd name="T8" fmla="*/ 79 w 1623"/>
              <a:gd name="T9" fmla="*/ 371 h 758"/>
              <a:gd name="T10" fmla="*/ 79 w 1623"/>
              <a:gd name="T11" fmla="*/ 380 h 758"/>
              <a:gd name="T12" fmla="*/ 79 w 1623"/>
              <a:gd name="T13" fmla="*/ 657 h 758"/>
              <a:gd name="T14" fmla="*/ 180 w 1623"/>
              <a:gd name="T15" fmla="*/ 758 h 758"/>
              <a:gd name="T16" fmla="*/ 1443 w 1623"/>
              <a:gd name="T17" fmla="*/ 758 h 758"/>
              <a:gd name="T18" fmla="*/ 1544 w 1623"/>
              <a:gd name="T19" fmla="*/ 657 h 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3" h="758">
                <a:moveTo>
                  <a:pt x="1544" y="657"/>
                </a:moveTo>
                <a:lnTo>
                  <a:pt x="1544" y="371"/>
                </a:lnTo>
                <a:cubicBezTo>
                  <a:pt x="1546" y="325"/>
                  <a:pt x="1556" y="188"/>
                  <a:pt x="1623" y="0"/>
                </a:cubicBezTo>
                <a:lnTo>
                  <a:pt x="0" y="0"/>
                </a:lnTo>
                <a:cubicBezTo>
                  <a:pt x="67" y="188"/>
                  <a:pt x="77" y="326"/>
                  <a:pt x="79" y="371"/>
                </a:cubicBezTo>
                <a:lnTo>
                  <a:pt x="79" y="380"/>
                </a:lnTo>
                <a:lnTo>
                  <a:pt x="79" y="657"/>
                </a:lnTo>
                <a:cubicBezTo>
                  <a:pt x="79" y="712"/>
                  <a:pt x="124" y="758"/>
                  <a:pt x="180" y="758"/>
                </a:cubicBezTo>
                <a:lnTo>
                  <a:pt x="1443" y="758"/>
                </a:lnTo>
                <a:cubicBezTo>
                  <a:pt x="1499" y="758"/>
                  <a:pt x="1544" y="712"/>
                  <a:pt x="1544" y="657"/>
                </a:cubicBezTo>
                <a:close/>
              </a:path>
            </a:pathLst>
          </a:custGeom>
          <a:solidFill>
            <a:schemeClr val="accent6"/>
          </a:solidFill>
          <a:ln>
            <a:noFill/>
          </a:ln>
          <a:effectLst>
            <a:outerShdw blurRad="50800" dist="38100" dir="10800000" algn="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44" name="Rectangle 43">
            <a:extLst>
              <a:ext uri="{FF2B5EF4-FFF2-40B4-BE49-F238E27FC236}">
                <a16:creationId xmlns:a16="http://schemas.microsoft.com/office/drawing/2014/main" id="{7FBE3CE0-099F-497B-A29A-815E070CB994}"/>
              </a:ext>
            </a:extLst>
          </p:cNvPr>
          <p:cNvSpPr/>
          <p:nvPr/>
        </p:nvSpPr>
        <p:spPr>
          <a:xfrm>
            <a:off x="260502" y="4796631"/>
            <a:ext cx="499205" cy="499205"/>
          </a:xfrm>
          <a:prstGeom prst="rect">
            <a:avLst/>
          </a:prstGeom>
          <a:solidFill>
            <a:schemeClr val="accent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6</a:t>
            </a:r>
          </a:p>
        </p:txBody>
      </p:sp>
      <p:sp>
        <p:nvSpPr>
          <p:cNvPr id="45" name="Rectangle 44">
            <a:extLst>
              <a:ext uri="{FF2B5EF4-FFF2-40B4-BE49-F238E27FC236}">
                <a16:creationId xmlns:a16="http://schemas.microsoft.com/office/drawing/2014/main" id="{D607BA9B-4323-49A6-BD73-5BC3A7717071}"/>
              </a:ext>
            </a:extLst>
          </p:cNvPr>
          <p:cNvSpPr/>
          <p:nvPr/>
        </p:nvSpPr>
        <p:spPr>
          <a:xfrm>
            <a:off x="11432293" y="1740575"/>
            <a:ext cx="499205" cy="49920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1</a:t>
            </a:r>
          </a:p>
        </p:txBody>
      </p:sp>
      <p:sp>
        <p:nvSpPr>
          <p:cNvPr id="46" name="Rectangle 45">
            <a:extLst>
              <a:ext uri="{FF2B5EF4-FFF2-40B4-BE49-F238E27FC236}">
                <a16:creationId xmlns:a16="http://schemas.microsoft.com/office/drawing/2014/main" id="{47033745-3F44-4287-B4F6-7C8DE54B250A}"/>
              </a:ext>
            </a:extLst>
          </p:cNvPr>
          <p:cNvSpPr/>
          <p:nvPr/>
        </p:nvSpPr>
        <p:spPr>
          <a:xfrm>
            <a:off x="11432293" y="4219723"/>
            <a:ext cx="499205" cy="499205"/>
          </a:xfrm>
          <a:prstGeom prst="rect">
            <a:avLst/>
          </a:prstGeom>
          <a:solidFill>
            <a:srgbClr val="2980B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5</a:t>
            </a:r>
          </a:p>
        </p:txBody>
      </p:sp>
      <p:sp>
        <p:nvSpPr>
          <p:cNvPr id="47" name="Rectangle 46">
            <a:extLst>
              <a:ext uri="{FF2B5EF4-FFF2-40B4-BE49-F238E27FC236}">
                <a16:creationId xmlns:a16="http://schemas.microsoft.com/office/drawing/2014/main" id="{C99B2ABC-3513-4EFD-9033-D6D4EDF7122A}"/>
              </a:ext>
            </a:extLst>
          </p:cNvPr>
          <p:cNvSpPr/>
          <p:nvPr/>
        </p:nvSpPr>
        <p:spPr>
          <a:xfrm>
            <a:off x="11432293" y="2980149"/>
            <a:ext cx="499205" cy="499205"/>
          </a:xfrm>
          <a:prstGeom prst="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3</a:t>
            </a:r>
          </a:p>
        </p:txBody>
      </p:sp>
      <p:sp>
        <p:nvSpPr>
          <p:cNvPr id="48" name="Rectangle 47">
            <a:extLst>
              <a:ext uri="{FF2B5EF4-FFF2-40B4-BE49-F238E27FC236}">
                <a16:creationId xmlns:a16="http://schemas.microsoft.com/office/drawing/2014/main" id="{25B043AA-C530-46F1-9204-9C623789B759}"/>
              </a:ext>
            </a:extLst>
          </p:cNvPr>
          <p:cNvSpPr/>
          <p:nvPr/>
        </p:nvSpPr>
        <p:spPr>
          <a:xfrm>
            <a:off x="260502" y="3577086"/>
            <a:ext cx="499205" cy="499205"/>
          </a:xfrm>
          <a:prstGeom prst="rect">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4</a:t>
            </a:r>
          </a:p>
        </p:txBody>
      </p:sp>
      <p:sp>
        <p:nvSpPr>
          <p:cNvPr id="49" name="Rectangle 48">
            <a:extLst>
              <a:ext uri="{FF2B5EF4-FFF2-40B4-BE49-F238E27FC236}">
                <a16:creationId xmlns:a16="http://schemas.microsoft.com/office/drawing/2014/main" id="{7E8A1E82-2F08-4240-AEB0-4D63BEDFD968}"/>
              </a:ext>
            </a:extLst>
          </p:cNvPr>
          <p:cNvSpPr/>
          <p:nvPr/>
        </p:nvSpPr>
        <p:spPr>
          <a:xfrm>
            <a:off x="260501" y="2371041"/>
            <a:ext cx="499205" cy="499205"/>
          </a:xfrm>
          <a:prstGeom prst="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2</a:t>
            </a:r>
          </a:p>
        </p:txBody>
      </p:sp>
      <p:sp>
        <p:nvSpPr>
          <p:cNvPr id="6" name="Rectangle 5">
            <a:extLst>
              <a:ext uri="{FF2B5EF4-FFF2-40B4-BE49-F238E27FC236}">
                <a16:creationId xmlns:a16="http://schemas.microsoft.com/office/drawing/2014/main" id="{2A3ACC5E-A677-1540-A668-E1FF70E77F9E}"/>
              </a:ext>
            </a:extLst>
          </p:cNvPr>
          <p:cNvSpPr/>
          <p:nvPr/>
        </p:nvSpPr>
        <p:spPr>
          <a:xfrm>
            <a:off x="10416480" y="260648"/>
            <a:ext cx="1656184" cy="360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Tree>
    <p:extLst>
      <p:ext uri="{BB962C8B-B14F-4D97-AF65-F5344CB8AC3E}">
        <p14:creationId xmlns:p14="http://schemas.microsoft.com/office/powerpoint/2010/main" val="3351659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31C78A5-AE90-4F9F-A959-6284C319DA95}"/>
              </a:ext>
            </a:extLst>
          </p:cNvPr>
          <p:cNvSpPr>
            <a:spLocks noGrp="1"/>
          </p:cNvSpPr>
          <p:nvPr>
            <p:ph type="ctrTitle"/>
          </p:nvPr>
        </p:nvSpPr>
        <p:spPr>
          <a:xfrm>
            <a:off x="1524000" y="0"/>
            <a:ext cx="9144000" cy="1015663"/>
          </a:xfrm>
        </p:spPr>
        <p:txBody>
          <a:bodyPr/>
          <a:lstStyle/>
          <a:p>
            <a:r>
              <a:rPr lang="en-US" dirty="0">
                <a:solidFill>
                  <a:schemeClr val="accent4"/>
                </a:solidFill>
              </a:rPr>
              <a:t>introduction</a:t>
            </a:r>
            <a:r>
              <a:rPr lang="en-US" dirty="0"/>
              <a:t> </a:t>
            </a:r>
          </a:p>
        </p:txBody>
      </p:sp>
      <p:sp>
        <p:nvSpPr>
          <p:cNvPr id="6" name="Rectangle 5">
            <a:extLst>
              <a:ext uri="{FF2B5EF4-FFF2-40B4-BE49-F238E27FC236}">
                <a16:creationId xmlns:a16="http://schemas.microsoft.com/office/drawing/2014/main" id="{4E942C12-1267-A046-A039-129BAE70E9C1}"/>
              </a:ext>
            </a:extLst>
          </p:cNvPr>
          <p:cNvSpPr/>
          <p:nvPr/>
        </p:nvSpPr>
        <p:spPr>
          <a:xfrm>
            <a:off x="8688288" y="6165304"/>
            <a:ext cx="3096344"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7" name="TextBox 6">
            <a:extLst>
              <a:ext uri="{FF2B5EF4-FFF2-40B4-BE49-F238E27FC236}">
                <a16:creationId xmlns:a16="http://schemas.microsoft.com/office/drawing/2014/main" id="{D12AE10F-D2FD-3E40-861E-E2B72119240C}"/>
              </a:ext>
            </a:extLst>
          </p:cNvPr>
          <p:cNvSpPr txBox="1"/>
          <p:nvPr/>
        </p:nvSpPr>
        <p:spPr>
          <a:xfrm>
            <a:off x="623392" y="1124744"/>
            <a:ext cx="11305256" cy="3046988"/>
          </a:xfrm>
          <a:prstGeom prst="rect">
            <a:avLst/>
          </a:prstGeom>
          <a:noFill/>
        </p:spPr>
        <p:txBody>
          <a:bodyPr wrap="square" rtlCol="0">
            <a:spAutoFit/>
          </a:bodyPr>
          <a:lstStyle/>
          <a:p>
            <a:pPr algn="ctr"/>
            <a:r>
              <a:rPr lang="en-US" sz="3200" dirty="0"/>
              <a:t>The majority of economic arguments for government intervention are founded on the assumption that the market is incapable of providing public goods or dealing with externalities. Public goods include public health and welfare programs, education, roads, research and development, national and domestic security, and a healthy environment.</a:t>
            </a:r>
            <a:endParaRPr lang="x-none" sz="3200" dirty="0"/>
          </a:p>
        </p:txBody>
      </p:sp>
      <p:pic>
        <p:nvPicPr>
          <p:cNvPr id="9" name="Picture 8">
            <a:extLst>
              <a:ext uri="{FF2B5EF4-FFF2-40B4-BE49-F238E27FC236}">
                <a16:creationId xmlns:a16="http://schemas.microsoft.com/office/drawing/2014/main" id="{D2DB9CDE-BE53-7C4A-89C5-3EC6E2C765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0400" y="4390899"/>
            <a:ext cx="3251200" cy="2489955"/>
          </a:xfrm>
          <a:prstGeom prst="rect">
            <a:avLst/>
          </a:prstGeom>
          <a:ln>
            <a:noFill/>
          </a:ln>
          <a:effectLst>
            <a:softEdge rad="112500"/>
          </a:effectLst>
        </p:spPr>
      </p:pic>
      <p:sp>
        <p:nvSpPr>
          <p:cNvPr id="10" name="Rectangle 9">
            <a:extLst>
              <a:ext uri="{FF2B5EF4-FFF2-40B4-BE49-F238E27FC236}">
                <a16:creationId xmlns:a16="http://schemas.microsoft.com/office/drawing/2014/main" id="{15AB107B-38D5-A140-A65B-92E7CF4055F2}"/>
              </a:ext>
            </a:extLst>
          </p:cNvPr>
          <p:cNvSpPr/>
          <p:nvPr/>
        </p:nvSpPr>
        <p:spPr>
          <a:xfrm>
            <a:off x="0" y="6488668"/>
            <a:ext cx="301686" cy="369332"/>
          </a:xfrm>
          <a:prstGeom prst="rect">
            <a:avLst/>
          </a:prstGeom>
        </p:spPr>
        <p:txBody>
          <a:bodyPr wrap="none">
            <a:spAutoFit/>
          </a:bodyPr>
          <a:lstStyle/>
          <a:p>
            <a:r>
              <a:rPr lang="x-none" dirty="0"/>
              <a:t>3</a:t>
            </a:r>
          </a:p>
        </p:txBody>
      </p:sp>
    </p:spTree>
    <p:extLst>
      <p:ext uri="{BB962C8B-B14F-4D97-AF65-F5344CB8AC3E}">
        <p14:creationId xmlns:p14="http://schemas.microsoft.com/office/powerpoint/2010/main" val="34618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Freeform: Shape 131">
            <a:extLst>
              <a:ext uri="{FF2B5EF4-FFF2-40B4-BE49-F238E27FC236}">
                <a16:creationId xmlns:a16="http://schemas.microsoft.com/office/drawing/2014/main" id="{FAE74B1C-67CB-47AE-AFF5-3FA97C3A199A}"/>
              </a:ext>
            </a:extLst>
          </p:cNvPr>
          <p:cNvSpPr>
            <a:spLocks/>
          </p:cNvSpPr>
          <p:nvPr/>
        </p:nvSpPr>
        <p:spPr bwMode="auto">
          <a:xfrm>
            <a:off x="4938726" y="2098623"/>
            <a:ext cx="2314554" cy="2823529"/>
          </a:xfrm>
          <a:custGeom>
            <a:avLst/>
            <a:gdLst>
              <a:gd name="connsiteX0" fmla="*/ 1153723 w 2314554"/>
              <a:gd name="connsiteY0" fmla="*/ 0 h 2823529"/>
              <a:gd name="connsiteX1" fmla="*/ 1154789 w 2314554"/>
              <a:gd name="connsiteY1" fmla="*/ 0 h 2823529"/>
              <a:gd name="connsiteX2" fmla="*/ 1155145 w 2314554"/>
              <a:gd name="connsiteY2" fmla="*/ 0 h 2823529"/>
              <a:gd name="connsiteX3" fmla="*/ 1156566 w 2314554"/>
              <a:gd name="connsiteY3" fmla="*/ 0 h 2823529"/>
              <a:gd name="connsiteX4" fmla="*/ 1157277 w 2314554"/>
              <a:gd name="connsiteY4" fmla="*/ 0 h 2823529"/>
              <a:gd name="connsiteX5" fmla="*/ 1158344 w 2314554"/>
              <a:gd name="connsiteY5" fmla="*/ 0 h 2823529"/>
              <a:gd name="connsiteX6" fmla="*/ 1159766 w 2314554"/>
              <a:gd name="connsiteY6" fmla="*/ 0 h 2823529"/>
              <a:gd name="connsiteX7" fmla="*/ 1160122 w 2314554"/>
              <a:gd name="connsiteY7" fmla="*/ 0 h 2823529"/>
              <a:gd name="connsiteX8" fmla="*/ 1161188 w 2314554"/>
              <a:gd name="connsiteY8" fmla="*/ 0 h 2823529"/>
              <a:gd name="connsiteX9" fmla="*/ 1190698 w 2314554"/>
              <a:gd name="connsiteY9" fmla="*/ 356 h 2823529"/>
              <a:gd name="connsiteX10" fmla="*/ 1249717 w 2314554"/>
              <a:gd name="connsiteY10" fmla="*/ 4265 h 2823529"/>
              <a:gd name="connsiteX11" fmla="*/ 1308025 w 2314554"/>
              <a:gd name="connsiteY11" fmla="*/ 10662 h 2823529"/>
              <a:gd name="connsiteX12" fmla="*/ 1365267 w 2314554"/>
              <a:gd name="connsiteY12" fmla="*/ 19902 h 2823529"/>
              <a:gd name="connsiteX13" fmla="*/ 1421442 w 2314554"/>
              <a:gd name="connsiteY13" fmla="*/ 31985 h 2823529"/>
              <a:gd name="connsiteX14" fmla="*/ 1476906 w 2314554"/>
              <a:gd name="connsiteY14" fmla="*/ 46911 h 2823529"/>
              <a:gd name="connsiteX15" fmla="*/ 1530948 w 2314554"/>
              <a:gd name="connsiteY15" fmla="*/ 64680 h 2823529"/>
              <a:gd name="connsiteX16" fmla="*/ 1584279 w 2314554"/>
              <a:gd name="connsiteY16" fmla="*/ 84937 h 2823529"/>
              <a:gd name="connsiteX17" fmla="*/ 1635831 w 2314554"/>
              <a:gd name="connsiteY17" fmla="*/ 107682 h 2823529"/>
              <a:gd name="connsiteX18" fmla="*/ 1685962 w 2314554"/>
              <a:gd name="connsiteY18" fmla="*/ 133269 h 2823529"/>
              <a:gd name="connsiteX19" fmla="*/ 1735382 w 2314554"/>
              <a:gd name="connsiteY19" fmla="*/ 160989 h 2823529"/>
              <a:gd name="connsiteX20" fmla="*/ 1782669 w 2314554"/>
              <a:gd name="connsiteY20" fmla="*/ 190842 h 2823529"/>
              <a:gd name="connsiteX21" fmla="*/ 1828889 w 2314554"/>
              <a:gd name="connsiteY21" fmla="*/ 222826 h 2823529"/>
              <a:gd name="connsiteX22" fmla="*/ 1872976 w 2314554"/>
              <a:gd name="connsiteY22" fmla="*/ 257654 h 2823529"/>
              <a:gd name="connsiteX23" fmla="*/ 1915996 w 2314554"/>
              <a:gd name="connsiteY23" fmla="*/ 293903 h 2823529"/>
              <a:gd name="connsiteX24" fmla="*/ 1956882 w 2314554"/>
              <a:gd name="connsiteY24" fmla="*/ 332640 h 2823529"/>
              <a:gd name="connsiteX25" fmla="*/ 1976793 w 2314554"/>
              <a:gd name="connsiteY25" fmla="*/ 352897 h 2823529"/>
              <a:gd name="connsiteX26" fmla="*/ 1995992 w 2314554"/>
              <a:gd name="connsiteY26" fmla="*/ 373154 h 2823529"/>
              <a:gd name="connsiteX27" fmla="*/ 2033323 w 2314554"/>
              <a:gd name="connsiteY27" fmla="*/ 415445 h 2823529"/>
              <a:gd name="connsiteX28" fmla="*/ 2068522 w 2314554"/>
              <a:gd name="connsiteY28" fmla="*/ 459868 h 2823529"/>
              <a:gd name="connsiteX29" fmla="*/ 2101587 w 2314554"/>
              <a:gd name="connsiteY29" fmla="*/ 505712 h 2823529"/>
              <a:gd name="connsiteX30" fmla="*/ 2132874 w 2314554"/>
              <a:gd name="connsiteY30" fmla="*/ 553334 h 2823529"/>
              <a:gd name="connsiteX31" fmla="*/ 2161673 w 2314554"/>
              <a:gd name="connsiteY31" fmla="*/ 602377 h 2823529"/>
              <a:gd name="connsiteX32" fmla="*/ 2188338 w 2314554"/>
              <a:gd name="connsiteY32" fmla="*/ 652841 h 2823529"/>
              <a:gd name="connsiteX33" fmla="*/ 2212514 w 2314554"/>
              <a:gd name="connsiteY33" fmla="*/ 704727 h 2823529"/>
              <a:gd name="connsiteX34" fmla="*/ 2234202 w 2314554"/>
              <a:gd name="connsiteY34" fmla="*/ 758391 h 2823529"/>
              <a:gd name="connsiteX35" fmla="*/ 2253757 w 2314554"/>
              <a:gd name="connsiteY35" fmla="*/ 812764 h 2823529"/>
              <a:gd name="connsiteX36" fmla="*/ 2270823 w 2314554"/>
              <a:gd name="connsiteY36" fmla="*/ 868915 h 2823529"/>
              <a:gd name="connsiteX37" fmla="*/ 2285044 w 2314554"/>
              <a:gd name="connsiteY37" fmla="*/ 925421 h 2823529"/>
              <a:gd name="connsiteX38" fmla="*/ 2296422 w 2314554"/>
              <a:gd name="connsiteY38" fmla="*/ 983349 h 2823529"/>
              <a:gd name="connsiteX39" fmla="*/ 2305310 w 2314554"/>
              <a:gd name="connsiteY39" fmla="*/ 1041987 h 2823529"/>
              <a:gd name="connsiteX40" fmla="*/ 2311354 w 2314554"/>
              <a:gd name="connsiteY40" fmla="*/ 1102047 h 2823529"/>
              <a:gd name="connsiteX41" fmla="*/ 2314198 w 2314554"/>
              <a:gd name="connsiteY41" fmla="*/ 1162107 h 2823529"/>
              <a:gd name="connsiteX42" fmla="*/ 2314554 w 2314554"/>
              <a:gd name="connsiteY42" fmla="*/ 1193026 h 2823529"/>
              <a:gd name="connsiteX43" fmla="*/ 2314554 w 2314554"/>
              <a:gd name="connsiteY43" fmla="*/ 1222522 h 2823529"/>
              <a:gd name="connsiteX44" fmla="*/ 2310999 w 2314554"/>
              <a:gd name="connsiteY44" fmla="*/ 1280450 h 2823529"/>
              <a:gd name="connsiteX45" fmla="*/ 2303888 w 2314554"/>
              <a:gd name="connsiteY45" fmla="*/ 1337312 h 2823529"/>
              <a:gd name="connsiteX46" fmla="*/ 2294288 w 2314554"/>
              <a:gd name="connsiteY46" fmla="*/ 1393462 h 2823529"/>
              <a:gd name="connsiteX47" fmla="*/ 2281489 w 2314554"/>
              <a:gd name="connsiteY47" fmla="*/ 1447836 h 2823529"/>
              <a:gd name="connsiteX48" fmla="*/ 2265490 w 2314554"/>
              <a:gd name="connsiteY48" fmla="*/ 1501855 h 2823529"/>
              <a:gd name="connsiteX49" fmla="*/ 2247713 w 2314554"/>
              <a:gd name="connsiteY49" fmla="*/ 1554807 h 2823529"/>
              <a:gd name="connsiteX50" fmla="*/ 2227803 w 2314554"/>
              <a:gd name="connsiteY50" fmla="*/ 1606338 h 2823529"/>
              <a:gd name="connsiteX51" fmla="*/ 2216781 w 2314554"/>
              <a:gd name="connsiteY51" fmla="*/ 1631570 h 2823529"/>
              <a:gd name="connsiteX52" fmla="*/ 2195093 w 2314554"/>
              <a:gd name="connsiteY52" fmla="*/ 1680968 h 2823529"/>
              <a:gd name="connsiteX53" fmla="*/ 2146384 w 2314554"/>
              <a:gd name="connsiteY53" fmla="*/ 1776211 h 2823529"/>
              <a:gd name="connsiteX54" fmla="*/ 2093409 w 2314554"/>
              <a:gd name="connsiteY54" fmla="*/ 1868256 h 2823529"/>
              <a:gd name="connsiteX55" fmla="*/ 2037945 w 2314554"/>
              <a:gd name="connsiteY55" fmla="*/ 1957102 h 2823529"/>
              <a:gd name="connsiteX56" fmla="*/ 2009502 w 2314554"/>
              <a:gd name="connsiteY56" fmla="*/ 2001170 h 2823529"/>
              <a:gd name="connsiteX57" fmla="*/ 1982126 w 2314554"/>
              <a:gd name="connsiteY57" fmla="*/ 2043816 h 2823529"/>
              <a:gd name="connsiteX58" fmla="*/ 1936617 w 2314554"/>
              <a:gd name="connsiteY58" fmla="*/ 2124488 h 2823529"/>
              <a:gd name="connsiteX59" fmla="*/ 1900708 w 2314554"/>
              <a:gd name="connsiteY59" fmla="*/ 2200540 h 2823529"/>
              <a:gd name="connsiteX60" fmla="*/ 1872264 w 2314554"/>
              <a:gd name="connsiteY60" fmla="*/ 2273749 h 2823529"/>
              <a:gd name="connsiteX61" fmla="*/ 1849510 w 2314554"/>
              <a:gd name="connsiteY61" fmla="*/ 2345537 h 2823529"/>
              <a:gd name="connsiteX62" fmla="*/ 1831733 w 2314554"/>
              <a:gd name="connsiteY62" fmla="*/ 2418036 h 2823529"/>
              <a:gd name="connsiteX63" fmla="*/ 1810045 w 2314554"/>
              <a:gd name="connsiteY63" fmla="*/ 2530692 h 2823529"/>
              <a:gd name="connsiteX64" fmla="*/ 1796179 w 2314554"/>
              <a:gd name="connsiteY64" fmla="*/ 2613142 h 2823529"/>
              <a:gd name="connsiteX65" fmla="*/ 1784446 w 2314554"/>
              <a:gd name="connsiteY65" fmla="*/ 2684218 h 2823529"/>
              <a:gd name="connsiteX66" fmla="*/ 1774847 w 2314554"/>
              <a:gd name="connsiteY66" fmla="*/ 2741080 h 2823529"/>
              <a:gd name="connsiteX67" fmla="*/ 1766670 w 2314554"/>
              <a:gd name="connsiteY67" fmla="*/ 2823529 h 2823529"/>
              <a:gd name="connsiteX68" fmla="*/ 1693429 w 2314554"/>
              <a:gd name="connsiteY68" fmla="*/ 2823529 h 2823529"/>
              <a:gd name="connsiteX69" fmla="*/ 1157988 w 2314554"/>
              <a:gd name="connsiteY69" fmla="*/ 2823529 h 2823529"/>
              <a:gd name="connsiteX70" fmla="*/ 1157277 w 2314554"/>
              <a:gd name="connsiteY70" fmla="*/ 2823529 h 2823529"/>
              <a:gd name="connsiteX71" fmla="*/ 621290 w 2314554"/>
              <a:gd name="connsiteY71" fmla="*/ 2823529 h 2823529"/>
              <a:gd name="connsiteX72" fmla="*/ 551982 w 2314554"/>
              <a:gd name="connsiteY72" fmla="*/ 2823529 h 2823529"/>
              <a:gd name="connsiteX73" fmla="*/ 539897 w 2314554"/>
              <a:gd name="connsiteY73" fmla="*/ 2741080 h 2823529"/>
              <a:gd name="connsiteX74" fmla="*/ 529945 w 2314554"/>
              <a:gd name="connsiteY74" fmla="*/ 2684218 h 2823529"/>
              <a:gd name="connsiteX75" fmla="*/ 518571 w 2314554"/>
              <a:gd name="connsiteY75" fmla="*/ 2613142 h 2823529"/>
              <a:gd name="connsiteX76" fmla="*/ 505065 w 2314554"/>
              <a:gd name="connsiteY76" fmla="*/ 2530692 h 2823529"/>
              <a:gd name="connsiteX77" fmla="*/ 483028 w 2314554"/>
              <a:gd name="connsiteY77" fmla="*/ 2418036 h 2823529"/>
              <a:gd name="connsiteX78" fmla="*/ 464901 w 2314554"/>
              <a:gd name="connsiteY78" fmla="*/ 2345537 h 2823529"/>
              <a:gd name="connsiteX79" fmla="*/ 442865 w 2314554"/>
              <a:gd name="connsiteY79" fmla="*/ 2273749 h 2823529"/>
              <a:gd name="connsiteX80" fmla="*/ 414431 w 2314554"/>
              <a:gd name="connsiteY80" fmla="*/ 2200540 h 2823529"/>
              <a:gd name="connsiteX81" fmla="*/ 377821 w 2314554"/>
              <a:gd name="connsiteY81" fmla="*/ 2124488 h 2823529"/>
              <a:gd name="connsiteX82" fmla="*/ 332326 w 2314554"/>
              <a:gd name="connsiteY82" fmla="*/ 2043816 h 2823529"/>
              <a:gd name="connsiteX83" fmla="*/ 304958 w 2314554"/>
              <a:gd name="connsiteY83" fmla="*/ 2001170 h 2823529"/>
              <a:gd name="connsiteX84" fmla="*/ 276879 w 2314554"/>
              <a:gd name="connsiteY84" fmla="*/ 1957102 h 2823529"/>
              <a:gd name="connsiteX85" fmla="*/ 221433 w 2314554"/>
              <a:gd name="connsiteY85" fmla="*/ 1868256 h 2823529"/>
              <a:gd name="connsiteX86" fmla="*/ 168829 w 2314554"/>
              <a:gd name="connsiteY86" fmla="*/ 1776211 h 2823529"/>
              <a:gd name="connsiteX87" fmla="*/ 119780 w 2314554"/>
              <a:gd name="connsiteY87" fmla="*/ 1680968 h 2823529"/>
              <a:gd name="connsiteX88" fmla="*/ 97743 w 2314554"/>
              <a:gd name="connsiteY88" fmla="*/ 1631570 h 2823529"/>
              <a:gd name="connsiteX89" fmla="*/ 86725 w 2314554"/>
              <a:gd name="connsiteY89" fmla="*/ 1606338 h 2823529"/>
              <a:gd name="connsiteX90" fmla="*/ 66821 w 2314554"/>
              <a:gd name="connsiteY90" fmla="*/ 1554807 h 2823529"/>
              <a:gd name="connsiteX91" fmla="*/ 49049 w 2314554"/>
              <a:gd name="connsiteY91" fmla="*/ 1501855 h 2823529"/>
              <a:gd name="connsiteX92" fmla="*/ 33766 w 2314554"/>
              <a:gd name="connsiteY92" fmla="*/ 1447836 h 2823529"/>
              <a:gd name="connsiteX93" fmla="*/ 20971 w 2314554"/>
              <a:gd name="connsiteY93" fmla="*/ 1393462 h 2823529"/>
              <a:gd name="connsiteX94" fmla="*/ 10663 w 2314554"/>
              <a:gd name="connsiteY94" fmla="*/ 1337312 h 2823529"/>
              <a:gd name="connsiteX95" fmla="*/ 3910 w 2314554"/>
              <a:gd name="connsiteY95" fmla="*/ 1280450 h 2823529"/>
              <a:gd name="connsiteX96" fmla="*/ 711 w 2314554"/>
              <a:gd name="connsiteY96" fmla="*/ 1222522 h 2823529"/>
              <a:gd name="connsiteX97" fmla="*/ 0 w 2314554"/>
              <a:gd name="connsiteY97" fmla="*/ 1193026 h 2823529"/>
              <a:gd name="connsiteX98" fmla="*/ 711 w 2314554"/>
              <a:gd name="connsiteY98" fmla="*/ 1193026 h 2823529"/>
              <a:gd name="connsiteX99" fmla="*/ 711 w 2314554"/>
              <a:gd name="connsiteY99" fmla="*/ 1162107 h 2823529"/>
              <a:gd name="connsiteX100" fmla="*/ 3910 w 2314554"/>
              <a:gd name="connsiteY100" fmla="*/ 1102047 h 2823529"/>
              <a:gd name="connsiteX101" fmla="*/ 9241 w 2314554"/>
              <a:gd name="connsiteY101" fmla="*/ 1041987 h 2823529"/>
              <a:gd name="connsiteX102" fmla="*/ 18127 w 2314554"/>
              <a:gd name="connsiteY102" fmla="*/ 983349 h 2823529"/>
              <a:gd name="connsiteX103" fmla="*/ 29501 w 2314554"/>
              <a:gd name="connsiteY103" fmla="*/ 925421 h 2823529"/>
              <a:gd name="connsiteX104" fmla="*/ 44073 w 2314554"/>
              <a:gd name="connsiteY104" fmla="*/ 868915 h 2823529"/>
              <a:gd name="connsiteX105" fmla="*/ 61134 w 2314554"/>
              <a:gd name="connsiteY105" fmla="*/ 812764 h 2823529"/>
              <a:gd name="connsiteX106" fmla="*/ 80327 w 2314554"/>
              <a:gd name="connsiteY106" fmla="*/ 758391 h 2823529"/>
              <a:gd name="connsiteX107" fmla="*/ 102008 w 2314554"/>
              <a:gd name="connsiteY107" fmla="*/ 704727 h 2823529"/>
              <a:gd name="connsiteX108" fmla="*/ 126533 w 2314554"/>
              <a:gd name="connsiteY108" fmla="*/ 652841 h 2823529"/>
              <a:gd name="connsiteX109" fmla="*/ 153190 w 2314554"/>
              <a:gd name="connsiteY109" fmla="*/ 602377 h 2823529"/>
              <a:gd name="connsiteX110" fmla="*/ 181980 w 2314554"/>
              <a:gd name="connsiteY110" fmla="*/ 553334 h 2823529"/>
              <a:gd name="connsiteX111" fmla="*/ 212902 w 2314554"/>
              <a:gd name="connsiteY111" fmla="*/ 505712 h 2823529"/>
              <a:gd name="connsiteX112" fmla="*/ 246313 w 2314554"/>
              <a:gd name="connsiteY112" fmla="*/ 459868 h 2823529"/>
              <a:gd name="connsiteX113" fmla="*/ 281500 w 2314554"/>
              <a:gd name="connsiteY113" fmla="*/ 415445 h 2823529"/>
              <a:gd name="connsiteX114" fmla="*/ 318820 w 2314554"/>
              <a:gd name="connsiteY114" fmla="*/ 373154 h 2823529"/>
              <a:gd name="connsiteX115" fmla="*/ 338369 w 2314554"/>
              <a:gd name="connsiteY115" fmla="*/ 352897 h 2823529"/>
              <a:gd name="connsiteX116" fmla="*/ 357562 w 2314554"/>
              <a:gd name="connsiteY116" fmla="*/ 332640 h 2823529"/>
              <a:gd name="connsiteX117" fmla="*/ 398792 w 2314554"/>
              <a:gd name="connsiteY117" fmla="*/ 293903 h 2823529"/>
              <a:gd name="connsiteX118" fmla="*/ 441443 w 2314554"/>
              <a:gd name="connsiteY118" fmla="*/ 257654 h 2823529"/>
              <a:gd name="connsiteX119" fmla="*/ 485872 w 2314554"/>
              <a:gd name="connsiteY119" fmla="*/ 222826 h 2823529"/>
              <a:gd name="connsiteX120" fmla="*/ 531722 w 2314554"/>
              <a:gd name="connsiteY120" fmla="*/ 190842 h 2823529"/>
              <a:gd name="connsiteX121" fmla="*/ 579350 w 2314554"/>
              <a:gd name="connsiteY121" fmla="*/ 160989 h 2823529"/>
              <a:gd name="connsiteX122" fmla="*/ 628399 w 2314554"/>
              <a:gd name="connsiteY122" fmla="*/ 133269 h 2823529"/>
              <a:gd name="connsiteX123" fmla="*/ 678870 w 2314554"/>
              <a:gd name="connsiteY123" fmla="*/ 107682 h 2823529"/>
              <a:gd name="connsiteX124" fmla="*/ 730762 w 2314554"/>
              <a:gd name="connsiteY124" fmla="*/ 84937 h 2823529"/>
              <a:gd name="connsiteX125" fmla="*/ 783721 w 2314554"/>
              <a:gd name="connsiteY125" fmla="*/ 64680 h 2823529"/>
              <a:gd name="connsiteX126" fmla="*/ 837746 w 2314554"/>
              <a:gd name="connsiteY126" fmla="*/ 46911 h 2823529"/>
              <a:gd name="connsiteX127" fmla="*/ 892838 w 2314554"/>
              <a:gd name="connsiteY127" fmla="*/ 31985 h 2823529"/>
              <a:gd name="connsiteX128" fmla="*/ 948996 w 2314554"/>
              <a:gd name="connsiteY128" fmla="*/ 19902 h 2823529"/>
              <a:gd name="connsiteX129" fmla="*/ 1006575 w 2314554"/>
              <a:gd name="connsiteY129" fmla="*/ 10662 h 2823529"/>
              <a:gd name="connsiteX130" fmla="*/ 1064866 w 2314554"/>
              <a:gd name="connsiteY130" fmla="*/ 4265 h 2823529"/>
              <a:gd name="connsiteX131" fmla="*/ 1123867 w 2314554"/>
              <a:gd name="connsiteY131" fmla="*/ 356 h 2823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Lst>
            <a:rect l="l" t="t" r="r" b="b"/>
            <a:pathLst>
              <a:path w="2314554" h="2823529">
                <a:moveTo>
                  <a:pt x="1153723" y="0"/>
                </a:moveTo>
                <a:lnTo>
                  <a:pt x="1154789" y="0"/>
                </a:lnTo>
                <a:lnTo>
                  <a:pt x="1155145" y="0"/>
                </a:lnTo>
                <a:lnTo>
                  <a:pt x="1156566" y="0"/>
                </a:lnTo>
                <a:lnTo>
                  <a:pt x="1157277" y="0"/>
                </a:lnTo>
                <a:lnTo>
                  <a:pt x="1158344" y="0"/>
                </a:lnTo>
                <a:lnTo>
                  <a:pt x="1159766" y="0"/>
                </a:lnTo>
                <a:lnTo>
                  <a:pt x="1160122" y="0"/>
                </a:lnTo>
                <a:lnTo>
                  <a:pt x="1161188" y="0"/>
                </a:lnTo>
                <a:lnTo>
                  <a:pt x="1190698" y="356"/>
                </a:lnTo>
                <a:lnTo>
                  <a:pt x="1249717" y="4265"/>
                </a:lnTo>
                <a:lnTo>
                  <a:pt x="1308025" y="10662"/>
                </a:lnTo>
                <a:lnTo>
                  <a:pt x="1365267" y="19902"/>
                </a:lnTo>
                <a:lnTo>
                  <a:pt x="1421442" y="31985"/>
                </a:lnTo>
                <a:lnTo>
                  <a:pt x="1476906" y="46911"/>
                </a:lnTo>
                <a:lnTo>
                  <a:pt x="1530948" y="64680"/>
                </a:lnTo>
                <a:lnTo>
                  <a:pt x="1584279" y="84937"/>
                </a:lnTo>
                <a:lnTo>
                  <a:pt x="1635831" y="107682"/>
                </a:lnTo>
                <a:lnTo>
                  <a:pt x="1685962" y="133269"/>
                </a:lnTo>
                <a:lnTo>
                  <a:pt x="1735382" y="160989"/>
                </a:lnTo>
                <a:lnTo>
                  <a:pt x="1782669" y="190842"/>
                </a:lnTo>
                <a:lnTo>
                  <a:pt x="1828889" y="222826"/>
                </a:lnTo>
                <a:lnTo>
                  <a:pt x="1872976" y="257654"/>
                </a:lnTo>
                <a:lnTo>
                  <a:pt x="1915996" y="293903"/>
                </a:lnTo>
                <a:lnTo>
                  <a:pt x="1956882" y="332640"/>
                </a:lnTo>
                <a:lnTo>
                  <a:pt x="1976793" y="352897"/>
                </a:lnTo>
                <a:lnTo>
                  <a:pt x="1995992" y="373154"/>
                </a:lnTo>
                <a:lnTo>
                  <a:pt x="2033323" y="415445"/>
                </a:lnTo>
                <a:lnTo>
                  <a:pt x="2068522" y="459868"/>
                </a:lnTo>
                <a:lnTo>
                  <a:pt x="2101587" y="505712"/>
                </a:lnTo>
                <a:lnTo>
                  <a:pt x="2132874" y="553334"/>
                </a:lnTo>
                <a:lnTo>
                  <a:pt x="2161673" y="602377"/>
                </a:lnTo>
                <a:lnTo>
                  <a:pt x="2188338" y="652841"/>
                </a:lnTo>
                <a:lnTo>
                  <a:pt x="2212514" y="704727"/>
                </a:lnTo>
                <a:lnTo>
                  <a:pt x="2234202" y="758391"/>
                </a:lnTo>
                <a:lnTo>
                  <a:pt x="2253757" y="812764"/>
                </a:lnTo>
                <a:lnTo>
                  <a:pt x="2270823" y="868915"/>
                </a:lnTo>
                <a:lnTo>
                  <a:pt x="2285044" y="925421"/>
                </a:lnTo>
                <a:lnTo>
                  <a:pt x="2296422" y="983349"/>
                </a:lnTo>
                <a:lnTo>
                  <a:pt x="2305310" y="1041987"/>
                </a:lnTo>
                <a:lnTo>
                  <a:pt x="2311354" y="1102047"/>
                </a:lnTo>
                <a:lnTo>
                  <a:pt x="2314198" y="1162107"/>
                </a:lnTo>
                <a:lnTo>
                  <a:pt x="2314554" y="1193026"/>
                </a:lnTo>
                <a:lnTo>
                  <a:pt x="2314554" y="1222522"/>
                </a:lnTo>
                <a:lnTo>
                  <a:pt x="2310999" y="1280450"/>
                </a:lnTo>
                <a:lnTo>
                  <a:pt x="2303888" y="1337312"/>
                </a:lnTo>
                <a:lnTo>
                  <a:pt x="2294288" y="1393462"/>
                </a:lnTo>
                <a:lnTo>
                  <a:pt x="2281489" y="1447836"/>
                </a:lnTo>
                <a:lnTo>
                  <a:pt x="2265490" y="1501855"/>
                </a:lnTo>
                <a:lnTo>
                  <a:pt x="2247713" y="1554807"/>
                </a:lnTo>
                <a:lnTo>
                  <a:pt x="2227803" y="1606338"/>
                </a:lnTo>
                <a:lnTo>
                  <a:pt x="2216781" y="1631570"/>
                </a:lnTo>
                <a:lnTo>
                  <a:pt x="2195093" y="1680968"/>
                </a:lnTo>
                <a:lnTo>
                  <a:pt x="2146384" y="1776211"/>
                </a:lnTo>
                <a:lnTo>
                  <a:pt x="2093409" y="1868256"/>
                </a:lnTo>
                <a:lnTo>
                  <a:pt x="2037945" y="1957102"/>
                </a:lnTo>
                <a:lnTo>
                  <a:pt x="2009502" y="2001170"/>
                </a:lnTo>
                <a:lnTo>
                  <a:pt x="1982126" y="2043816"/>
                </a:lnTo>
                <a:lnTo>
                  <a:pt x="1936617" y="2124488"/>
                </a:lnTo>
                <a:lnTo>
                  <a:pt x="1900708" y="2200540"/>
                </a:lnTo>
                <a:lnTo>
                  <a:pt x="1872264" y="2273749"/>
                </a:lnTo>
                <a:lnTo>
                  <a:pt x="1849510" y="2345537"/>
                </a:lnTo>
                <a:lnTo>
                  <a:pt x="1831733" y="2418036"/>
                </a:lnTo>
                <a:lnTo>
                  <a:pt x="1810045" y="2530692"/>
                </a:lnTo>
                <a:lnTo>
                  <a:pt x="1796179" y="2613142"/>
                </a:lnTo>
                <a:lnTo>
                  <a:pt x="1784446" y="2684218"/>
                </a:lnTo>
                <a:lnTo>
                  <a:pt x="1774847" y="2741080"/>
                </a:lnTo>
                <a:lnTo>
                  <a:pt x="1766670" y="2823529"/>
                </a:lnTo>
                <a:lnTo>
                  <a:pt x="1693429" y="2823529"/>
                </a:lnTo>
                <a:lnTo>
                  <a:pt x="1157988" y="2823529"/>
                </a:lnTo>
                <a:lnTo>
                  <a:pt x="1157277" y="2823529"/>
                </a:lnTo>
                <a:lnTo>
                  <a:pt x="621290" y="2823529"/>
                </a:lnTo>
                <a:lnTo>
                  <a:pt x="551982" y="2823529"/>
                </a:lnTo>
                <a:lnTo>
                  <a:pt x="539897" y="2741080"/>
                </a:lnTo>
                <a:lnTo>
                  <a:pt x="529945" y="2684218"/>
                </a:lnTo>
                <a:lnTo>
                  <a:pt x="518571" y="2613142"/>
                </a:lnTo>
                <a:lnTo>
                  <a:pt x="505065" y="2530692"/>
                </a:lnTo>
                <a:lnTo>
                  <a:pt x="483028" y="2418036"/>
                </a:lnTo>
                <a:lnTo>
                  <a:pt x="464901" y="2345537"/>
                </a:lnTo>
                <a:lnTo>
                  <a:pt x="442865" y="2273749"/>
                </a:lnTo>
                <a:lnTo>
                  <a:pt x="414431" y="2200540"/>
                </a:lnTo>
                <a:lnTo>
                  <a:pt x="377821" y="2124488"/>
                </a:lnTo>
                <a:lnTo>
                  <a:pt x="332326" y="2043816"/>
                </a:lnTo>
                <a:lnTo>
                  <a:pt x="304958" y="2001170"/>
                </a:lnTo>
                <a:lnTo>
                  <a:pt x="276879" y="1957102"/>
                </a:lnTo>
                <a:lnTo>
                  <a:pt x="221433" y="1868256"/>
                </a:lnTo>
                <a:lnTo>
                  <a:pt x="168829" y="1776211"/>
                </a:lnTo>
                <a:lnTo>
                  <a:pt x="119780" y="1680968"/>
                </a:lnTo>
                <a:lnTo>
                  <a:pt x="97743" y="1631570"/>
                </a:lnTo>
                <a:lnTo>
                  <a:pt x="86725" y="1606338"/>
                </a:lnTo>
                <a:lnTo>
                  <a:pt x="66821" y="1554807"/>
                </a:lnTo>
                <a:lnTo>
                  <a:pt x="49049" y="1501855"/>
                </a:lnTo>
                <a:lnTo>
                  <a:pt x="33766" y="1447836"/>
                </a:lnTo>
                <a:lnTo>
                  <a:pt x="20971" y="1393462"/>
                </a:lnTo>
                <a:lnTo>
                  <a:pt x="10663" y="1337312"/>
                </a:lnTo>
                <a:lnTo>
                  <a:pt x="3910" y="1280450"/>
                </a:lnTo>
                <a:lnTo>
                  <a:pt x="711" y="1222522"/>
                </a:lnTo>
                <a:lnTo>
                  <a:pt x="0" y="1193026"/>
                </a:lnTo>
                <a:lnTo>
                  <a:pt x="711" y="1193026"/>
                </a:lnTo>
                <a:lnTo>
                  <a:pt x="711" y="1162107"/>
                </a:lnTo>
                <a:lnTo>
                  <a:pt x="3910" y="1102047"/>
                </a:lnTo>
                <a:lnTo>
                  <a:pt x="9241" y="1041987"/>
                </a:lnTo>
                <a:lnTo>
                  <a:pt x="18127" y="983349"/>
                </a:lnTo>
                <a:lnTo>
                  <a:pt x="29501" y="925421"/>
                </a:lnTo>
                <a:lnTo>
                  <a:pt x="44073" y="868915"/>
                </a:lnTo>
                <a:lnTo>
                  <a:pt x="61134" y="812764"/>
                </a:lnTo>
                <a:lnTo>
                  <a:pt x="80327" y="758391"/>
                </a:lnTo>
                <a:lnTo>
                  <a:pt x="102008" y="704727"/>
                </a:lnTo>
                <a:lnTo>
                  <a:pt x="126533" y="652841"/>
                </a:lnTo>
                <a:lnTo>
                  <a:pt x="153190" y="602377"/>
                </a:lnTo>
                <a:lnTo>
                  <a:pt x="181980" y="553334"/>
                </a:lnTo>
                <a:lnTo>
                  <a:pt x="212902" y="505712"/>
                </a:lnTo>
                <a:lnTo>
                  <a:pt x="246313" y="459868"/>
                </a:lnTo>
                <a:lnTo>
                  <a:pt x="281500" y="415445"/>
                </a:lnTo>
                <a:lnTo>
                  <a:pt x="318820" y="373154"/>
                </a:lnTo>
                <a:lnTo>
                  <a:pt x="338369" y="352897"/>
                </a:lnTo>
                <a:lnTo>
                  <a:pt x="357562" y="332640"/>
                </a:lnTo>
                <a:lnTo>
                  <a:pt x="398792" y="293903"/>
                </a:lnTo>
                <a:lnTo>
                  <a:pt x="441443" y="257654"/>
                </a:lnTo>
                <a:lnTo>
                  <a:pt x="485872" y="222826"/>
                </a:lnTo>
                <a:lnTo>
                  <a:pt x="531722" y="190842"/>
                </a:lnTo>
                <a:lnTo>
                  <a:pt x="579350" y="160989"/>
                </a:lnTo>
                <a:lnTo>
                  <a:pt x="628399" y="133269"/>
                </a:lnTo>
                <a:lnTo>
                  <a:pt x="678870" y="107682"/>
                </a:lnTo>
                <a:lnTo>
                  <a:pt x="730762" y="84937"/>
                </a:lnTo>
                <a:lnTo>
                  <a:pt x="783721" y="64680"/>
                </a:lnTo>
                <a:lnTo>
                  <a:pt x="837746" y="46911"/>
                </a:lnTo>
                <a:lnTo>
                  <a:pt x="892838" y="31985"/>
                </a:lnTo>
                <a:lnTo>
                  <a:pt x="948996" y="19902"/>
                </a:lnTo>
                <a:lnTo>
                  <a:pt x="1006575" y="10662"/>
                </a:lnTo>
                <a:lnTo>
                  <a:pt x="1064866" y="4265"/>
                </a:lnTo>
                <a:lnTo>
                  <a:pt x="1123867" y="356"/>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8" name="Freeform 92">
            <a:extLst>
              <a:ext uri="{FF2B5EF4-FFF2-40B4-BE49-F238E27FC236}">
                <a16:creationId xmlns:a16="http://schemas.microsoft.com/office/drawing/2014/main" id="{5E083BAF-2ABA-4C50-84A5-D5268C8AD41F}"/>
              </a:ext>
            </a:extLst>
          </p:cNvPr>
          <p:cNvSpPr>
            <a:spLocks/>
          </p:cNvSpPr>
          <p:nvPr/>
        </p:nvSpPr>
        <p:spPr bwMode="auto">
          <a:xfrm>
            <a:off x="4938726" y="2098623"/>
            <a:ext cx="1157277" cy="2823529"/>
          </a:xfrm>
          <a:custGeom>
            <a:avLst/>
            <a:gdLst>
              <a:gd name="T0" fmla="*/ 1748 w 3256"/>
              <a:gd name="T1" fmla="*/ 7945 h 7945"/>
              <a:gd name="T2" fmla="*/ 1519 w 3256"/>
              <a:gd name="T3" fmla="*/ 7713 h 7945"/>
              <a:gd name="T4" fmla="*/ 1459 w 3256"/>
              <a:gd name="T5" fmla="*/ 7353 h 7945"/>
              <a:gd name="T6" fmla="*/ 1359 w 3256"/>
              <a:gd name="T7" fmla="*/ 6804 h 7945"/>
              <a:gd name="T8" fmla="*/ 1246 w 3256"/>
              <a:gd name="T9" fmla="*/ 6398 h 7945"/>
              <a:gd name="T10" fmla="*/ 1063 w 3256"/>
              <a:gd name="T11" fmla="*/ 5978 h 7945"/>
              <a:gd name="T12" fmla="*/ 858 w 3256"/>
              <a:gd name="T13" fmla="*/ 5631 h 7945"/>
              <a:gd name="T14" fmla="*/ 623 w 3256"/>
              <a:gd name="T15" fmla="*/ 5257 h 7945"/>
              <a:gd name="T16" fmla="*/ 337 w 3256"/>
              <a:gd name="T17" fmla="*/ 4730 h 7945"/>
              <a:gd name="T18" fmla="*/ 244 w 3256"/>
              <a:gd name="T19" fmla="*/ 4520 h 7945"/>
              <a:gd name="T20" fmla="*/ 138 w 3256"/>
              <a:gd name="T21" fmla="*/ 4226 h 7945"/>
              <a:gd name="T22" fmla="*/ 59 w 3256"/>
              <a:gd name="T23" fmla="*/ 3921 h 7945"/>
              <a:gd name="T24" fmla="*/ 11 w 3256"/>
              <a:gd name="T25" fmla="*/ 3603 h 7945"/>
              <a:gd name="T26" fmla="*/ 0 w 3256"/>
              <a:gd name="T27" fmla="*/ 3357 h 7945"/>
              <a:gd name="T28" fmla="*/ 2 w 3256"/>
              <a:gd name="T29" fmla="*/ 3270 h 7945"/>
              <a:gd name="T30" fmla="*/ 26 w 3256"/>
              <a:gd name="T31" fmla="*/ 2932 h 7945"/>
              <a:gd name="T32" fmla="*/ 83 w 3256"/>
              <a:gd name="T33" fmla="*/ 2604 h 7945"/>
              <a:gd name="T34" fmla="*/ 172 w 3256"/>
              <a:gd name="T35" fmla="*/ 2287 h 7945"/>
              <a:gd name="T36" fmla="*/ 287 w 3256"/>
              <a:gd name="T37" fmla="*/ 1983 h 7945"/>
              <a:gd name="T38" fmla="*/ 431 w 3256"/>
              <a:gd name="T39" fmla="*/ 1695 h 7945"/>
              <a:gd name="T40" fmla="*/ 599 w 3256"/>
              <a:gd name="T41" fmla="*/ 1423 h 7945"/>
              <a:gd name="T42" fmla="*/ 792 w 3256"/>
              <a:gd name="T43" fmla="*/ 1169 h 7945"/>
              <a:gd name="T44" fmla="*/ 952 w 3256"/>
              <a:gd name="T45" fmla="*/ 993 h 7945"/>
              <a:gd name="T46" fmla="*/ 1122 w 3256"/>
              <a:gd name="T47" fmla="*/ 827 h 7945"/>
              <a:gd name="T48" fmla="*/ 1367 w 3256"/>
              <a:gd name="T49" fmla="*/ 627 h 7945"/>
              <a:gd name="T50" fmla="*/ 1630 w 3256"/>
              <a:gd name="T51" fmla="*/ 453 h 7945"/>
              <a:gd name="T52" fmla="*/ 1910 w 3256"/>
              <a:gd name="T53" fmla="*/ 303 h 7945"/>
              <a:gd name="T54" fmla="*/ 2205 w 3256"/>
              <a:gd name="T55" fmla="*/ 182 h 7945"/>
              <a:gd name="T56" fmla="*/ 2512 w 3256"/>
              <a:gd name="T57" fmla="*/ 90 h 7945"/>
              <a:gd name="T58" fmla="*/ 2832 w 3256"/>
              <a:gd name="T59" fmla="*/ 30 h 7945"/>
              <a:gd name="T60" fmla="*/ 3162 w 3256"/>
              <a:gd name="T61" fmla="*/ 1 h 7945"/>
              <a:gd name="T62" fmla="*/ 3246 w 3256"/>
              <a:gd name="T63" fmla="*/ 0 h 7945"/>
              <a:gd name="T64" fmla="*/ 3250 w 3256"/>
              <a:gd name="T65" fmla="*/ 0 h 7945"/>
              <a:gd name="T66" fmla="*/ 3256 w 3256"/>
              <a:gd name="T67" fmla="*/ 0 h 7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256" h="7945">
                <a:moveTo>
                  <a:pt x="3256" y="7945"/>
                </a:moveTo>
                <a:lnTo>
                  <a:pt x="1748" y="7945"/>
                </a:lnTo>
                <a:lnTo>
                  <a:pt x="1553" y="7945"/>
                </a:lnTo>
                <a:lnTo>
                  <a:pt x="1519" y="7713"/>
                </a:lnTo>
                <a:lnTo>
                  <a:pt x="1491" y="7553"/>
                </a:lnTo>
                <a:lnTo>
                  <a:pt x="1459" y="7353"/>
                </a:lnTo>
                <a:lnTo>
                  <a:pt x="1421" y="7121"/>
                </a:lnTo>
                <a:lnTo>
                  <a:pt x="1359" y="6804"/>
                </a:lnTo>
                <a:lnTo>
                  <a:pt x="1308" y="6600"/>
                </a:lnTo>
                <a:lnTo>
                  <a:pt x="1246" y="6398"/>
                </a:lnTo>
                <a:lnTo>
                  <a:pt x="1166" y="6192"/>
                </a:lnTo>
                <a:lnTo>
                  <a:pt x="1063" y="5978"/>
                </a:lnTo>
                <a:lnTo>
                  <a:pt x="935" y="5751"/>
                </a:lnTo>
                <a:lnTo>
                  <a:pt x="858" y="5631"/>
                </a:lnTo>
                <a:lnTo>
                  <a:pt x="779" y="5507"/>
                </a:lnTo>
                <a:lnTo>
                  <a:pt x="623" y="5257"/>
                </a:lnTo>
                <a:lnTo>
                  <a:pt x="475" y="4998"/>
                </a:lnTo>
                <a:lnTo>
                  <a:pt x="337" y="4730"/>
                </a:lnTo>
                <a:lnTo>
                  <a:pt x="275" y="4591"/>
                </a:lnTo>
                <a:lnTo>
                  <a:pt x="244" y="4520"/>
                </a:lnTo>
                <a:lnTo>
                  <a:pt x="188" y="4375"/>
                </a:lnTo>
                <a:lnTo>
                  <a:pt x="138" y="4226"/>
                </a:lnTo>
                <a:lnTo>
                  <a:pt x="95" y="4074"/>
                </a:lnTo>
                <a:lnTo>
                  <a:pt x="59" y="3921"/>
                </a:lnTo>
                <a:lnTo>
                  <a:pt x="30" y="3763"/>
                </a:lnTo>
                <a:lnTo>
                  <a:pt x="11" y="3603"/>
                </a:lnTo>
                <a:lnTo>
                  <a:pt x="2" y="3440"/>
                </a:lnTo>
                <a:lnTo>
                  <a:pt x="0" y="3357"/>
                </a:lnTo>
                <a:lnTo>
                  <a:pt x="2" y="3357"/>
                </a:lnTo>
                <a:lnTo>
                  <a:pt x="2" y="3270"/>
                </a:lnTo>
                <a:lnTo>
                  <a:pt x="11" y="3101"/>
                </a:lnTo>
                <a:lnTo>
                  <a:pt x="26" y="2932"/>
                </a:lnTo>
                <a:lnTo>
                  <a:pt x="51" y="2767"/>
                </a:lnTo>
                <a:lnTo>
                  <a:pt x="83" y="2604"/>
                </a:lnTo>
                <a:lnTo>
                  <a:pt x="124" y="2445"/>
                </a:lnTo>
                <a:lnTo>
                  <a:pt x="172" y="2287"/>
                </a:lnTo>
                <a:lnTo>
                  <a:pt x="226" y="2134"/>
                </a:lnTo>
                <a:lnTo>
                  <a:pt x="287" y="1983"/>
                </a:lnTo>
                <a:lnTo>
                  <a:pt x="356" y="1837"/>
                </a:lnTo>
                <a:lnTo>
                  <a:pt x="431" y="1695"/>
                </a:lnTo>
                <a:lnTo>
                  <a:pt x="512" y="1557"/>
                </a:lnTo>
                <a:lnTo>
                  <a:pt x="599" y="1423"/>
                </a:lnTo>
                <a:lnTo>
                  <a:pt x="693" y="1294"/>
                </a:lnTo>
                <a:lnTo>
                  <a:pt x="792" y="1169"/>
                </a:lnTo>
                <a:lnTo>
                  <a:pt x="897" y="1050"/>
                </a:lnTo>
                <a:lnTo>
                  <a:pt x="952" y="993"/>
                </a:lnTo>
                <a:lnTo>
                  <a:pt x="1006" y="936"/>
                </a:lnTo>
                <a:lnTo>
                  <a:pt x="1122" y="827"/>
                </a:lnTo>
                <a:lnTo>
                  <a:pt x="1242" y="725"/>
                </a:lnTo>
                <a:lnTo>
                  <a:pt x="1367" y="627"/>
                </a:lnTo>
                <a:lnTo>
                  <a:pt x="1496" y="537"/>
                </a:lnTo>
                <a:lnTo>
                  <a:pt x="1630" y="453"/>
                </a:lnTo>
                <a:lnTo>
                  <a:pt x="1768" y="375"/>
                </a:lnTo>
                <a:lnTo>
                  <a:pt x="1910" y="303"/>
                </a:lnTo>
                <a:lnTo>
                  <a:pt x="2056" y="239"/>
                </a:lnTo>
                <a:lnTo>
                  <a:pt x="2205" y="182"/>
                </a:lnTo>
                <a:lnTo>
                  <a:pt x="2357" y="132"/>
                </a:lnTo>
                <a:lnTo>
                  <a:pt x="2512" y="90"/>
                </a:lnTo>
                <a:lnTo>
                  <a:pt x="2670" y="56"/>
                </a:lnTo>
                <a:lnTo>
                  <a:pt x="2832" y="30"/>
                </a:lnTo>
                <a:lnTo>
                  <a:pt x="2996" y="12"/>
                </a:lnTo>
                <a:lnTo>
                  <a:pt x="3162" y="1"/>
                </a:lnTo>
                <a:lnTo>
                  <a:pt x="3246" y="0"/>
                </a:lnTo>
                <a:lnTo>
                  <a:pt x="3246" y="0"/>
                </a:lnTo>
                <a:lnTo>
                  <a:pt x="3249" y="0"/>
                </a:lnTo>
                <a:lnTo>
                  <a:pt x="3250" y="0"/>
                </a:lnTo>
                <a:lnTo>
                  <a:pt x="3254" y="0"/>
                </a:lnTo>
                <a:lnTo>
                  <a:pt x="3256" y="0"/>
                </a:lnTo>
                <a:lnTo>
                  <a:pt x="3256" y="7945"/>
                </a:lnTo>
                <a:close/>
              </a:path>
            </a:pathLst>
          </a:custGeom>
          <a:solidFill>
            <a:schemeClr val="bg2">
              <a:lumMod val="10000"/>
              <a:alpha val="30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 name="Subtitle 2">
            <a:extLst>
              <a:ext uri="{FF2B5EF4-FFF2-40B4-BE49-F238E27FC236}">
                <a16:creationId xmlns:a16="http://schemas.microsoft.com/office/drawing/2014/main" id="{0B9F597A-BDBA-4A32-B1BD-07820C1A1ED7}"/>
              </a:ext>
            </a:extLst>
          </p:cNvPr>
          <p:cNvSpPr>
            <a:spLocks noGrp="1"/>
          </p:cNvSpPr>
          <p:nvPr>
            <p:ph type="subTitle" idx="1"/>
          </p:nvPr>
        </p:nvSpPr>
        <p:spPr>
          <a:xfrm>
            <a:off x="3503712" y="406275"/>
            <a:ext cx="9797831" cy="523220"/>
          </a:xfrm>
        </p:spPr>
        <p:txBody>
          <a:bodyPr/>
          <a:lstStyle/>
          <a:p>
            <a:r>
              <a:rPr lang="en-US" b="1" dirty="0"/>
              <a:t>What is Public Management  </a:t>
            </a:r>
          </a:p>
        </p:txBody>
      </p:sp>
      <p:sp>
        <p:nvSpPr>
          <p:cNvPr id="9" name="Slide Number Placeholder 8">
            <a:extLst>
              <a:ext uri="{FF2B5EF4-FFF2-40B4-BE49-F238E27FC236}">
                <a16:creationId xmlns:a16="http://schemas.microsoft.com/office/drawing/2014/main" id="{1EAC15B8-E25F-4876-BA8A-2085DFE5FBDF}"/>
              </a:ext>
            </a:extLst>
          </p:cNvPr>
          <p:cNvSpPr>
            <a:spLocks noGrp="1"/>
          </p:cNvSpPr>
          <p:nvPr>
            <p:ph type="sldNum" sz="quarter" idx="12"/>
          </p:nvPr>
        </p:nvSpPr>
        <p:spPr/>
        <p:txBody>
          <a:bodyPr/>
          <a:lstStyle/>
          <a:p>
            <a:fld id="{F68327C5-B821-4FE9-A59A-A60D9EB59A9A}" type="slidenum">
              <a:rPr lang="en-US" smtClean="0"/>
              <a:pPr/>
              <a:t>4</a:t>
            </a:fld>
            <a:endParaRPr lang="en-US" dirty="0"/>
          </a:p>
        </p:txBody>
      </p:sp>
      <p:sp>
        <p:nvSpPr>
          <p:cNvPr id="113" name="Freeform 94">
            <a:extLst>
              <a:ext uri="{FF2B5EF4-FFF2-40B4-BE49-F238E27FC236}">
                <a16:creationId xmlns:a16="http://schemas.microsoft.com/office/drawing/2014/main" id="{C75BE36D-C4A4-4F30-98EE-EB798FE58378}"/>
              </a:ext>
            </a:extLst>
          </p:cNvPr>
          <p:cNvSpPr>
            <a:spLocks/>
          </p:cNvSpPr>
          <p:nvPr/>
        </p:nvSpPr>
        <p:spPr bwMode="auto">
          <a:xfrm>
            <a:off x="5722092" y="5873279"/>
            <a:ext cx="747822" cy="193354"/>
          </a:xfrm>
          <a:custGeom>
            <a:avLst/>
            <a:gdLst>
              <a:gd name="T0" fmla="*/ 2106 w 2106"/>
              <a:gd name="T1" fmla="*/ 0 h 544"/>
              <a:gd name="T2" fmla="*/ 1758 w 2106"/>
              <a:gd name="T3" fmla="*/ 544 h 544"/>
              <a:gd name="T4" fmla="*/ 1615 w 2106"/>
              <a:gd name="T5" fmla="*/ 544 h 544"/>
              <a:gd name="T6" fmla="*/ 491 w 2106"/>
              <a:gd name="T7" fmla="*/ 544 h 544"/>
              <a:gd name="T8" fmla="*/ 369 w 2106"/>
              <a:gd name="T9" fmla="*/ 544 h 544"/>
              <a:gd name="T10" fmla="*/ 299 w 2106"/>
              <a:gd name="T11" fmla="*/ 441 h 544"/>
              <a:gd name="T12" fmla="*/ 0 w 2106"/>
              <a:gd name="T13" fmla="*/ 0 h 544"/>
              <a:gd name="T14" fmla="*/ 2106 w 2106"/>
              <a:gd name="T15" fmla="*/ 0 h 5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06" h="544">
                <a:moveTo>
                  <a:pt x="2106" y="0"/>
                </a:moveTo>
                <a:lnTo>
                  <a:pt x="1758" y="544"/>
                </a:lnTo>
                <a:lnTo>
                  <a:pt x="1615" y="544"/>
                </a:lnTo>
                <a:lnTo>
                  <a:pt x="491" y="544"/>
                </a:lnTo>
                <a:lnTo>
                  <a:pt x="369" y="544"/>
                </a:lnTo>
                <a:lnTo>
                  <a:pt x="299" y="441"/>
                </a:lnTo>
                <a:lnTo>
                  <a:pt x="0" y="0"/>
                </a:lnTo>
                <a:lnTo>
                  <a:pt x="2106" y="0"/>
                </a:lnTo>
                <a:close/>
              </a:path>
            </a:pathLst>
          </a:custGeom>
          <a:solidFill>
            <a:srgbClr val="4242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14" name="Freeform 95">
            <a:extLst>
              <a:ext uri="{FF2B5EF4-FFF2-40B4-BE49-F238E27FC236}">
                <a16:creationId xmlns:a16="http://schemas.microsoft.com/office/drawing/2014/main" id="{6A17DC39-6938-4235-88AF-3E4666168247}"/>
              </a:ext>
            </a:extLst>
          </p:cNvPr>
          <p:cNvSpPr>
            <a:spLocks/>
          </p:cNvSpPr>
          <p:nvPr/>
        </p:nvSpPr>
        <p:spPr bwMode="auto">
          <a:xfrm>
            <a:off x="5515943" y="5485151"/>
            <a:ext cx="1160121" cy="388129"/>
          </a:xfrm>
          <a:custGeom>
            <a:avLst/>
            <a:gdLst>
              <a:gd name="T0" fmla="*/ 2687 w 3265"/>
              <a:gd name="T1" fmla="*/ 1090 h 1091"/>
              <a:gd name="T2" fmla="*/ 2687 w 3265"/>
              <a:gd name="T3" fmla="*/ 1091 h 1091"/>
              <a:gd name="T4" fmla="*/ 2687 w 3265"/>
              <a:gd name="T5" fmla="*/ 1091 h 1091"/>
              <a:gd name="T6" fmla="*/ 581 w 3265"/>
              <a:gd name="T7" fmla="*/ 1091 h 1091"/>
              <a:gd name="T8" fmla="*/ 581 w 3265"/>
              <a:gd name="T9" fmla="*/ 1090 h 1091"/>
              <a:gd name="T10" fmla="*/ 556 w 3265"/>
              <a:gd name="T11" fmla="*/ 1091 h 1091"/>
              <a:gd name="T12" fmla="*/ 513 w 3265"/>
              <a:gd name="T13" fmla="*/ 1091 h 1091"/>
              <a:gd name="T14" fmla="*/ 470 w 3265"/>
              <a:gd name="T15" fmla="*/ 1088 h 1091"/>
              <a:gd name="T16" fmla="*/ 428 w 3265"/>
              <a:gd name="T17" fmla="*/ 1086 h 1091"/>
              <a:gd name="T18" fmla="*/ 342 w 3265"/>
              <a:gd name="T19" fmla="*/ 1074 h 1091"/>
              <a:gd name="T20" fmla="*/ 262 w 3265"/>
              <a:gd name="T21" fmla="*/ 1053 h 1091"/>
              <a:gd name="T22" fmla="*/ 188 w 3265"/>
              <a:gd name="T23" fmla="*/ 1022 h 1091"/>
              <a:gd name="T24" fmla="*/ 124 w 3265"/>
              <a:gd name="T25" fmla="*/ 976 h 1091"/>
              <a:gd name="T26" fmla="*/ 74 w 3265"/>
              <a:gd name="T27" fmla="*/ 913 h 1091"/>
              <a:gd name="T28" fmla="*/ 36 w 3265"/>
              <a:gd name="T29" fmla="*/ 834 h 1091"/>
              <a:gd name="T30" fmla="*/ 17 w 3265"/>
              <a:gd name="T31" fmla="*/ 733 h 1091"/>
              <a:gd name="T32" fmla="*/ 15 w 3265"/>
              <a:gd name="T33" fmla="*/ 674 h 1091"/>
              <a:gd name="T34" fmla="*/ 15 w 3265"/>
              <a:gd name="T35" fmla="*/ 674 h 1091"/>
              <a:gd name="T36" fmla="*/ 15 w 3265"/>
              <a:gd name="T37" fmla="*/ 615 h 1091"/>
              <a:gd name="T38" fmla="*/ 13 w 3265"/>
              <a:gd name="T39" fmla="*/ 486 h 1091"/>
              <a:gd name="T40" fmla="*/ 10 w 3265"/>
              <a:gd name="T41" fmla="*/ 356 h 1091"/>
              <a:gd name="T42" fmla="*/ 6 w 3265"/>
              <a:gd name="T43" fmla="*/ 238 h 1091"/>
              <a:gd name="T44" fmla="*/ 0 w 3265"/>
              <a:gd name="T45" fmla="*/ 0 h 1091"/>
              <a:gd name="T46" fmla="*/ 238 w 3265"/>
              <a:gd name="T47" fmla="*/ 0 h 1091"/>
              <a:gd name="T48" fmla="*/ 3029 w 3265"/>
              <a:gd name="T49" fmla="*/ 0 h 1091"/>
              <a:gd name="T50" fmla="*/ 3265 w 3265"/>
              <a:gd name="T51" fmla="*/ 0 h 1091"/>
              <a:gd name="T52" fmla="*/ 3261 w 3265"/>
              <a:gd name="T53" fmla="*/ 237 h 1091"/>
              <a:gd name="T54" fmla="*/ 3252 w 3265"/>
              <a:gd name="T55" fmla="*/ 674 h 1091"/>
              <a:gd name="T56" fmla="*/ 3252 w 3265"/>
              <a:gd name="T57" fmla="*/ 674 h 1091"/>
              <a:gd name="T58" fmla="*/ 3252 w 3265"/>
              <a:gd name="T59" fmla="*/ 706 h 1091"/>
              <a:gd name="T60" fmla="*/ 3245 w 3265"/>
              <a:gd name="T61" fmla="*/ 766 h 1091"/>
              <a:gd name="T62" fmla="*/ 3235 w 3265"/>
              <a:gd name="T63" fmla="*/ 820 h 1091"/>
              <a:gd name="T64" fmla="*/ 3218 w 3265"/>
              <a:gd name="T65" fmla="*/ 867 h 1091"/>
              <a:gd name="T66" fmla="*/ 3196 w 3265"/>
              <a:gd name="T67" fmla="*/ 908 h 1091"/>
              <a:gd name="T68" fmla="*/ 3170 w 3265"/>
              <a:gd name="T69" fmla="*/ 945 h 1091"/>
              <a:gd name="T70" fmla="*/ 3125 w 3265"/>
              <a:gd name="T71" fmla="*/ 991 h 1091"/>
              <a:gd name="T72" fmla="*/ 3052 w 3265"/>
              <a:gd name="T73" fmla="*/ 1035 h 1091"/>
              <a:gd name="T74" fmla="*/ 2971 w 3265"/>
              <a:gd name="T75" fmla="*/ 1065 h 1091"/>
              <a:gd name="T76" fmla="*/ 2880 w 3265"/>
              <a:gd name="T77" fmla="*/ 1082 h 1091"/>
              <a:gd name="T78" fmla="*/ 2787 w 3265"/>
              <a:gd name="T79" fmla="*/ 1090 h 1091"/>
              <a:gd name="T80" fmla="*/ 2739 w 3265"/>
              <a:gd name="T81" fmla="*/ 1091 h 1091"/>
              <a:gd name="T82" fmla="*/ 2726 w 3265"/>
              <a:gd name="T83" fmla="*/ 1091 h 1091"/>
              <a:gd name="T84" fmla="*/ 2711 w 3265"/>
              <a:gd name="T85" fmla="*/ 1091 h 1091"/>
              <a:gd name="T86" fmla="*/ 2697 w 3265"/>
              <a:gd name="T87" fmla="*/ 1091 h 1091"/>
              <a:gd name="T88" fmla="*/ 2687 w 3265"/>
              <a:gd name="T89" fmla="*/ 109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65" h="1091">
                <a:moveTo>
                  <a:pt x="2687" y="1090"/>
                </a:moveTo>
                <a:lnTo>
                  <a:pt x="2687" y="1091"/>
                </a:lnTo>
                <a:lnTo>
                  <a:pt x="2687" y="1091"/>
                </a:lnTo>
                <a:lnTo>
                  <a:pt x="581" y="1091"/>
                </a:lnTo>
                <a:lnTo>
                  <a:pt x="581" y="1090"/>
                </a:lnTo>
                <a:lnTo>
                  <a:pt x="556" y="1091"/>
                </a:lnTo>
                <a:lnTo>
                  <a:pt x="513" y="1091"/>
                </a:lnTo>
                <a:lnTo>
                  <a:pt x="470" y="1088"/>
                </a:lnTo>
                <a:lnTo>
                  <a:pt x="428" y="1086"/>
                </a:lnTo>
                <a:lnTo>
                  <a:pt x="342" y="1074"/>
                </a:lnTo>
                <a:lnTo>
                  <a:pt x="262" y="1053"/>
                </a:lnTo>
                <a:lnTo>
                  <a:pt x="188" y="1022"/>
                </a:lnTo>
                <a:lnTo>
                  <a:pt x="124" y="976"/>
                </a:lnTo>
                <a:lnTo>
                  <a:pt x="74" y="913"/>
                </a:lnTo>
                <a:lnTo>
                  <a:pt x="36" y="834"/>
                </a:lnTo>
                <a:lnTo>
                  <a:pt x="17" y="733"/>
                </a:lnTo>
                <a:lnTo>
                  <a:pt x="15" y="674"/>
                </a:lnTo>
                <a:lnTo>
                  <a:pt x="15" y="674"/>
                </a:lnTo>
                <a:lnTo>
                  <a:pt x="15" y="615"/>
                </a:lnTo>
                <a:lnTo>
                  <a:pt x="13" y="486"/>
                </a:lnTo>
                <a:lnTo>
                  <a:pt x="10" y="356"/>
                </a:lnTo>
                <a:lnTo>
                  <a:pt x="6" y="238"/>
                </a:lnTo>
                <a:lnTo>
                  <a:pt x="0" y="0"/>
                </a:lnTo>
                <a:lnTo>
                  <a:pt x="238" y="0"/>
                </a:lnTo>
                <a:lnTo>
                  <a:pt x="3029" y="0"/>
                </a:lnTo>
                <a:lnTo>
                  <a:pt x="3265" y="0"/>
                </a:lnTo>
                <a:lnTo>
                  <a:pt x="3261" y="237"/>
                </a:lnTo>
                <a:lnTo>
                  <a:pt x="3252" y="674"/>
                </a:lnTo>
                <a:lnTo>
                  <a:pt x="3252" y="674"/>
                </a:lnTo>
                <a:lnTo>
                  <a:pt x="3252" y="706"/>
                </a:lnTo>
                <a:lnTo>
                  <a:pt x="3245" y="766"/>
                </a:lnTo>
                <a:lnTo>
                  <a:pt x="3235" y="820"/>
                </a:lnTo>
                <a:lnTo>
                  <a:pt x="3218" y="867"/>
                </a:lnTo>
                <a:lnTo>
                  <a:pt x="3196" y="908"/>
                </a:lnTo>
                <a:lnTo>
                  <a:pt x="3170" y="945"/>
                </a:lnTo>
                <a:lnTo>
                  <a:pt x="3125" y="991"/>
                </a:lnTo>
                <a:lnTo>
                  <a:pt x="3052" y="1035"/>
                </a:lnTo>
                <a:lnTo>
                  <a:pt x="2971" y="1065"/>
                </a:lnTo>
                <a:lnTo>
                  <a:pt x="2880" y="1082"/>
                </a:lnTo>
                <a:lnTo>
                  <a:pt x="2787" y="1090"/>
                </a:lnTo>
                <a:lnTo>
                  <a:pt x="2739" y="1091"/>
                </a:lnTo>
                <a:lnTo>
                  <a:pt x="2726" y="1091"/>
                </a:lnTo>
                <a:lnTo>
                  <a:pt x="2711" y="1091"/>
                </a:lnTo>
                <a:lnTo>
                  <a:pt x="2697" y="1091"/>
                </a:lnTo>
                <a:lnTo>
                  <a:pt x="2687" y="109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15" name="Rectangle 114">
            <a:extLst>
              <a:ext uri="{FF2B5EF4-FFF2-40B4-BE49-F238E27FC236}">
                <a16:creationId xmlns:a16="http://schemas.microsoft.com/office/drawing/2014/main" id="{1268B44A-810E-4559-92FB-69785B551937}"/>
              </a:ext>
            </a:extLst>
          </p:cNvPr>
          <p:cNvSpPr>
            <a:spLocks noChangeArrowheads="1"/>
          </p:cNvSpPr>
          <p:nvPr/>
        </p:nvSpPr>
        <p:spPr bwMode="auto">
          <a:xfrm>
            <a:off x="5481822" y="4910778"/>
            <a:ext cx="1229785" cy="742136"/>
          </a:xfrm>
          <a:prstGeom prst="rect">
            <a:avLst/>
          </a:prstGeom>
          <a:solidFill>
            <a:schemeClr val="tx2">
              <a:lumMod val="50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16" name="Rectangle 115">
            <a:extLst>
              <a:ext uri="{FF2B5EF4-FFF2-40B4-BE49-F238E27FC236}">
                <a16:creationId xmlns:a16="http://schemas.microsoft.com/office/drawing/2014/main" id="{9618BCC7-EE48-4EC2-B57D-0E6D80EF527D}"/>
              </a:ext>
            </a:extLst>
          </p:cNvPr>
          <p:cNvSpPr>
            <a:spLocks noChangeArrowheads="1"/>
          </p:cNvSpPr>
          <p:nvPr/>
        </p:nvSpPr>
        <p:spPr bwMode="auto">
          <a:xfrm>
            <a:off x="5434905" y="5156735"/>
            <a:ext cx="1322196" cy="162076"/>
          </a:xfrm>
          <a:prstGeom prst="rect">
            <a:avLst/>
          </a:prstGeom>
          <a:solidFill>
            <a:srgbClr val="37474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17" name="Rectangle 116">
            <a:extLst>
              <a:ext uri="{FF2B5EF4-FFF2-40B4-BE49-F238E27FC236}">
                <a16:creationId xmlns:a16="http://schemas.microsoft.com/office/drawing/2014/main" id="{8541BDD6-5742-474D-A75F-C5F045AA1207}"/>
              </a:ext>
            </a:extLst>
          </p:cNvPr>
          <p:cNvSpPr>
            <a:spLocks noChangeArrowheads="1"/>
          </p:cNvSpPr>
          <p:nvPr/>
        </p:nvSpPr>
        <p:spPr bwMode="auto">
          <a:xfrm>
            <a:off x="5434905" y="5402692"/>
            <a:ext cx="1322196" cy="162076"/>
          </a:xfrm>
          <a:prstGeom prst="rect">
            <a:avLst/>
          </a:prstGeom>
          <a:solidFill>
            <a:srgbClr val="37474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18" name="Freeform 99">
            <a:extLst>
              <a:ext uri="{FF2B5EF4-FFF2-40B4-BE49-F238E27FC236}">
                <a16:creationId xmlns:a16="http://schemas.microsoft.com/office/drawing/2014/main" id="{ACB5D01E-26FA-470E-A43C-DB2B47ED96AD}"/>
              </a:ext>
            </a:extLst>
          </p:cNvPr>
          <p:cNvSpPr>
            <a:spLocks/>
          </p:cNvSpPr>
          <p:nvPr/>
        </p:nvSpPr>
        <p:spPr bwMode="auto">
          <a:xfrm>
            <a:off x="5722092" y="5873279"/>
            <a:ext cx="372489" cy="193354"/>
          </a:xfrm>
          <a:custGeom>
            <a:avLst/>
            <a:gdLst>
              <a:gd name="T0" fmla="*/ 1049 w 1049"/>
              <a:gd name="T1" fmla="*/ 544 h 544"/>
              <a:gd name="T2" fmla="*/ 491 w 1049"/>
              <a:gd name="T3" fmla="*/ 544 h 544"/>
              <a:gd name="T4" fmla="*/ 369 w 1049"/>
              <a:gd name="T5" fmla="*/ 544 h 544"/>
              <a:gd name="T6" fmla="*/ 299 w 1049"/>
              <a:gd name="T7" fmla="*/ 441 h 544"/>
              <a:gd name="T8" fmla="*/ 0 w 1049"/>
              <a:gd name="T9" fmla="*/ 0 h 544"/>
              <a:gd name="T10" fmla="*/ 1049 w 1049"/>
              <a:gd name="T11" fmla="*/ 0 h 544"/>
              <a:gd name="T12" fmla="*/ 1049 w 1049"/>
              <a:gd name="T13" fmla="*/ 544 h 544"/>
            </a:gdLst>
            <a:ahLst/>
            <a:cxnLst>
              <a:cxn ang="0">
                <a:pos x="T0" y="T1"/>
              </a:cxn>
              <a:cxn ang="0">
                <a:pos x="T2" y="T3"/>
              </a:cxn>
              <a:cxn ang="0">
                <a:pos x="T4" y="T5"/>
              </a:cxn>
              <a:cxn ang="0">
                <a:pos x="T6" y="T7"/>
              </a:cxn>
              <a:cxn ang="0">
                <a:pos x="T8" y="T9"/>
              </a:cxn>
              <a:cxn ang="0">
                <a:pos x="T10" y="T11"/>
              </a:cxn>
              <a:cxn ang="0">
                <a:pos x="T12" y="T13"/>
              </a:cxn>
            </a:cxnLst>
            <a:rect l="0" t="0" r="r" b="b"/>
            <a:pathLst>
              <a:path w="1049" h="544">
                <a:moveTo>
                  <a:pt x="1049" y="544"/>
                </a:moveTo>
                <a:lnTo>
                  <a:pt x="491" y="544"/>
                </a:lnTo>
                <a:lnTo>
                  <a:pt x="369" y="544"/>
                </a:lnTo>
                <a:lnTo>
                  <a:pt x="299" y="441"/>
                </a:lnTo>
                <a:lnTo>
                  <a:pt x="0" y="0"/>
                </a:lnTo>
                <a:lnTo>
                  <a:pt x="1049" y="0"/>
                </a:lnTo>
                <a:lnTo>
                  <a:pt x="1049" y="544"/>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19" name="Freeform 100">
            <a:extLst>
              <a:ext uri="{FF2B5EF4-FFF2-40B4-BE49-F238E27FC236}">
                <a16:creationId xmlns:a16="http://schemas.microsoft.com/office/drawing/2014/main" id="{7462086E-C960-4A4E-8DB2-9DD49C5EDC8E}"/>
              </a:ext>
            </a:extLst>
          </p:cNvPr>
          <p:cNvSpPr>
            <a:spLocks/>
          </p:cNvSpPr>
          <p:nvPr/>
        </p:nvSpPr>
        <p:spPr bwMode="auto">
          <a:xfrm>
            <a:off x="5515943" y="5485151"/>
            <a:ext cx="578639" cy="388129"/>
          </a:xfrm>
          <a:custGeom>
            <a:avLst/>
            <a:gdLst>
              <a:gd name="T0" fmla="*/ 1630 w 1630"/>
              <a:gd name="T1" fmla="*/ 1091 h 1091"/>
              <a:gd name="T2" fmla="*/ 581 w 1630"/>
              <a:gd name="T3" fmla="*/ 1091 h 1091"/>
              <a:gd name="T4" fmla="*/ 581 w 1630"/>
              <a:gd name="T5" fmla="*/ 1090 h 1091"/>
              <a:gd name="T6" fmla="*/ 556 w 1630"/>
              <a:gd name="T7" fmla="*/ 1091 h 1091"/>
              <a:gd name="T8" fmla="*/ 513 w 1630"/>
              <a:gd name="T9" fmla="*/ 1091 h 1091"/>
              <a:gd name="T10" fmla="*/ 470 w 1630"/>
              <a:gd name="T11" fmla="*/ 1088 h 1091"/>
              <a:gd name="T12" fmla="*/ 428 w 1630"/>
              <a:gd name="T13" fmla="*/ 1086 h 1091"/>
              <a:gd name="T14" fmla="*/ 342 w 1630"/>
              <a:gd name="T15" fmla="*/ 1074 h 1091"/>
              <a:gd name="T16" fmla="*/ 262 w 1630"/>
              <a:gd name="T17" fmla="*/ 1053 h 1091"/>
              <a:gd name="T18" fmla="*/ 188 w 1630"/>
              <a:gd name="T19" fmla="*/ 1022 h 1091"/>
              <a:gd name="T20" fmla="*/ 124 w 1630"/>
              <a:gd name="T21" fmla="*/ 976 h 1091"/>
              <a:gd name="T22" fmla="*/ 74 w 1630"/>
              <a:gd name="T23" fmla="*/ 913 h 1091"/>
              <a:gd name="T24" fmla="*/ 36 w 1630"/>
              <a:gd name="T25" fmla="*/ 834 h 1091"/>
              <a:gd name="T26" fmla="*/ 17 w 1630"/>
              <a:gd name="T27" fmla="*/ 733 h 1091"/>
              <a:gd name="T28" fmla="*/ 15 w 1630"/>
              <a:gd name="T29" fmla="*/ 674 h 1091"/>
              <a:gd name="T30" fmla="*/ 15 w 1630"/>
              <a:gd name="T31" fmla="*/ 674 h 1091"/>
              <a:gd name="T32" fmla="*/ 15 w 1630"/>
              <a:gd name="T33" fmla="*/ 615 h 1091"/>
              <a:gd name="T34" fmla="*/ 13 w 1630"/>
              <a:gd name="T35" fmla="*/ 486 h 1091"/>
              <a:gd name="T36" fmla="*/ 10 w 1630"/>
              <a:gd name="T37" fmla="*/ 356 h 1091"/>
              <a:gd name="T38" fmla="*/ 6 w 1630"/>
              <a:gd name="T39" fmla="*/ 238 h 1091"/>
              <a:gd name="T40" fmla="*/ 0 w 1630"/>
              <a:gd name="T41" fmla="*/ 0 h 1091"/>
              <a:gd name="T42" fmla="*/ 238 w 1630"/>
              <a:gd name="T43" fmla="*/ 0 h 1091"/>
              <a:gd name="T44" fmla="*/ 1630 w 1630"/>
              <a:gd name="T45" fmla="*/ 0 h 1091"/>
              <a:gd name="T46" fmla="*/ 1630 w 1630"/>
              <a:gd name="T47" fmla="*/ 1091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30" h="1091">
                <a:moveTo>
                  <a:pt x="1630" y="1091"/>
                </a:moveTo>
                <a:lnTo>
                  <a:pt x="581" y="1091"/>
                </a:lnTo>
                <a:lnTo>
                  <a:pt x="581" y="1090"/>
                </a:lnTo>
                <a:lnTo>
                  <a:pt x="556" y="1091"/>
                </a:lnTo>
                <a:lnTo>
                  <a:pt x="513" y="1091"/>
                </a:lnTo>
                <a:lnTo>
                  <a:pt x="470" y="1088"/>
                </a:lnTo>
                <a:lnTo>
                  <a:pt x="428" y="1086"/>
                </a:lnTo>
                <a:lnTo>
                  <a:pt x="342" y="1074"/>
                </a:lnTo>
                <a:lnTo>
                  <a:pt x="262" y="1053"/>
                </a:lnTo>
                <a:lnTo>
                  <a:pt x="188" y="1022"/>
                </a:lnTo>
                <a:lnTo>
                  <a:pt x="124" y="976"/>
                </a:lnTo>
                <a:lnTo>
                  <a:pt x="74" y="913"/>
                </a:lnTo>
                <a:lnTo>
                  <a:pt x="36" y="834"/>
                </a:lnTo>
                <a:lnTo>
                  <a:pt x="17" y="733"/>
                </a:lnTo>
                <a:lnTo>
                  <a:pt x="15" y="674"/>
                </a:lnTo>
                <a:lnTo>
                  <a:pt x="15" y="674"/>
                </a:lnTo>
                <a:lnTo>
                  <a:pt x="15" y="615"/>
                </a:lnTo>
                <a:lnTo>
                  <a:pt x="13" y="486"/>
                </a:lnTo>
                <a:lnTo>
                  <a:pt x="10" y="356"/>
                </a:lnTo>
                <a:lnTo>
                  <a:pt x="6" y="238"/>
                </a:lnTo>
                <a:lnTo>
                  <a:pt x="0" y="0"/>
                </a:lnTo>
                <a:lnTo>
                  <a:pt x="238" y="0"/>
                </a:lnTo>
                <a:lnTo>
                  <a:pt x="1630" y="0"/>
                </a:lnTo>
                <a:lnTo>
                  <a:pt x="1630" y="1091"/>
                </a:lnTo>
                <a:close/>
              </a:path>
            </a:pathLst>
          </a:custGeom>
          <a:solidFill>
            <a:srgbClr val="C1C3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0" name="Rectangle 119">
            <a:extLst>
              <a:ext uri="{FF2B5EF4-FFF2-40B4-BE49-F238E27FC236}">
                <a16:creationId xmlns:a16="http://schemas.microsoft.com/office/drawing/2014/main" id="{53F793EE-DB29-4DB3-83FF-C403E1DFBDF2}"/>
              </a:ext>
            </a:extLst>
          </p:cNvPr>
          <p:cNvSpPr>
            <a:spLocks noChangeArrowheads="1"/>
          </p:cNvSpPr>
          <p:nvPr/>
        </p:nvSpPr>
        <p:spPr bwMode="auto">
          <a:xfrm>
            <a:off x="5481822" y="4910778"/>
            <a:ext cx="612760" cy="742136"/>
          </a:xfrm>
          <a:prstGeom prst="rect">
            <a:avLst/>
          </a:prstGeom>
          <a:solidFill>
            <a:srgbClr val="39464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1" name="Rectangle 120">
            <a:extLst>
              <a:ext uri="{FF2B5EF4-FFF2-40B4-BE49-F238E27FC236}">
                <a16:creationId xmlns:a16="http://schemas.microsoft.com/office/drawing/2014/main" id="{2EE44B64-BC77-44FD-9CF0-7F22CEE1381F}"/>
              </a:ext>
            </a:extLst>
          </p:cNvPr>
          <p:cNvSpPr>
            <a:spLocks noChangeArrowheads="1"/>
          </p:cNvSpPr>
          <p:nvPr/>
        </p:nvSpPr>
        <p:spPr bwMode="auto">
          <a:xfrm>
            <a:off x="5434905" y="5156735"/>
            <a:ext cx="659676" cy="162076"/>
          </a:xfrm>
          <a:prstGeom prst="rect">
            <a:avLst/>
          </a:prstGeom>
          <a:solidFill>
            <a:schemeClr val="tx1">
              <a:lumMod val="75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2" name="Rectangle 121">
            <a:extLst>
              <a:ext uri="{FF2B5EF4-FFF2-40B4-BE49-F238E27FC236}">
                <a16:creationId xmlns:a16="http://schemas.microsoft.com/office/drawing/2014/main" id="{2EBD62CB-87C3-406F-B596-69D8010FB968}"/>
              </a:ext>
            </a:extLst>
          </p:cNvPr>
          <p:cNvSpPr>
            <a:spLocks noChangeArrowheads="1"/>
          </p:cNvSpPr>
          <p:nvPr/>
        </p:nvSpPr>
        <p:spPr bwMode="auto">
          <a:xfrm>
            <a:off x="5434905" y="5402692"/>
            <a:ext cx="659676" cy="162076"/>
          </a:xfrm>
          <a:prstGeom prst="rect">
            <a:avLst/>
          </a:prstGeom>
          <a:solidFill>
            <a:schemeClr val="tx1">
              <a:lumMod val="75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3" name="Freeform 64">
            <a:extLst>
              <a:ext uri="{FF2B5EF4-FFF2-40B4-BE49-F238E27FC236}">
                <a16:creationId xmlns:a16="http://schemas.microsoft.com/office/drawing/2014/main" id="{24415C9C-FC03-460B-8A9E-E2F4A9686E22}"/>
              </a:ext>
            </a:extLst>
          </p:cNvPr>
          <p:cNvSpPr>
            <a:spLocks noEditPoints="1"/>
          </p:cNvSpPr>
          <p:nvPr/>
        </p:nvSpPr>
        <p:spPr bwMode="auto">
          <a:xfrm>
            <a:off x="5367164" y="2985798"/>
            <a:ext cx="1389937" cy="2034140"/>
          </a:xfrm>
          <a:custGeom>
            <a:avLst/>
            <a:gdLst>
              <a:gd name="T0" fmla="*/ 1241 w 1587"/>
              <a:gd name="T1" fmla="*/ 2231 h 2324"/>
              <a:gd name="T2" fmla="*/ 1232 w 1587"/>
              <a:gd name="T3" fmla="*/ 2244 h 2324"/>
              <a:gd name="T4" fmla="*/ 1214 w 1587"/>
              <a:gd name="T5" fmla="*/ 2258 h 2324"/>
              <a:gd name="T6" fmla="*/ 1190 w 1587"/>
              <a:gd name="T7" fmla="*/ 2268 h 2324"/>
              <a:gd name="T8" fmla="*/ 1167 w 1587"/>
              <a:gd name="T9" fmla="*/ 2271 h 2324"/>
              <a:gd name="T10" fmla="*/ 1152 w 1587"/>
              <a:gd name="T11" fmla="*/ 2268 h 2324"/>
              <a:gd name="T12" fmla="*/ 1113 w 1587"/>
              <a:gd name="T13" fmla="*/ 2178 h 2324"/>
              <a:gd name="T14" fmla="*/ 1046 w 1587"/>
              <a:gd name="T15" fmla="*/ 1594 h 2324"/>
              <a:gd name="T16" fmla="*/ 1109 w 1587"/>
              <a:gd name="T17" fmla="*/ 927 h 2324"/>
              <a:gd name="T18" fmla="*/ 1253 w 1587"/>
              <a:gd name="T19" fmla="*/ 422 h 2324"/>
              <a:gd name="T20" fmla="*/ 1217 w 1587"/>
              <a:gd name="T21" fmla="*/ 837 h 2324"/>
              <a:gd name="T22" fmla="*/ 1144 w 1587"/>
              <a:gd name="T23" fmla="*/ 1494 h 2324"/>
              <a:gd name="T24" fmla="*/ 1195 w 1587"/>
              <a:gd name="T25" fmla="*/ 2092 h 2324"/>
              <a:gd name="T26" fmla="*/ 1345 w 1587"/>
              <a:gd name="T27" fmla="*/ 293 h 2324"/>
              <a:gd name="T28" fmla="*/ 1558 w 1587"/>
              <a:gd name="T29" fmla="*/ 280 h 2324"/>
              <a:gd name="T30" fmla="*/ 1572 w 1587"/>
              <a:gd name="T31" fmla="*/ 455 h 2324"/>
              <a:gd name="T32" fmla="*/ 1431 w 1587"/>
              <a:gd name="T33" fmla="*/ 535 h 2324"/>
              <a:gd name="T34" fmla="*/ 1490 w 1587"/>
              <a:gd name="T35" fmla="*/ 394 h 2324"/>
              <a:gd name="T36" fmla="*/ 1423 w 1587"/>
              <a:gd name="T37" fmla="*/ 298 h 2324"/>
              <a:gd name="T38" fmla="*/ 1345 w 1587"/>
              <a:gd name="T39" fmla="*/ 404 h 2324"/>
              <a:gd name="T40" fmla="*/ 1205 w 1587"/>
              <a:gd name="T41" fmla="*/ 657 h 2324"/>
              <a:gd name="T42" fmla="*/ 948 w 1587"/>
              <a:gd name="T43" fmla="*/ 631 h 2324"/>
              <a:gd name="T44" fmla="*/ 741 w 1587"/>
              <a:gd name="T45" fmla="*/ 452 h 2324"/>
              <a:gd name="T46" fmla="*/ 851 w 1587"/>
              <a:gd name="T47" fmla="*/ 431 h 2324"/>
              <a:gd name="T48" fmla="*/ 1050 w 1587"/>
              <a:gd name="T49" fmla="*/ 584 h 2324"/>
              <a:gd name="T50" fmla="*/ 1261 w 1587"/>
              <a:gd name="T51" fmla="*/ 596 h 2324"/>
              <a:gd name="T52" fmla="*/ 661 w 1587"/>
              <a:gd name="T53" fmla="*/ 295 h 2324"/>
              <a:gd name="T54" fmla="*/ 690 w 1587"/>
              <a:gd name="T55" fmla="*/ 56 h 2324"/>
              <a:gd name="T56" fmla="*/ 916 w 1587"/>
              <a:gd name="T57" fmla="*/ 28 h 2324"/>
              <a:gd name="T58" fmla="*/ 974 w 1587"/>
              <a:gd name="T59" fmla="*/ 251 h 2324"/>
              <a:gd name="T60" fmla="*/ 860 w 1587"/>
              <a:gd name="T61" fmla="*/ 115 h 2324"/>
              <a:gd name="T62" fmla="*/ 767 w 1587"/>
              <a:gd name="T63" fmla="*/ 59 h 2324"/>
              <a:gd name="T64" fmla="*/ 737 w 1587"/>
              <a:gd name="T65" fmla="*/ 171 h 2324"/>
              <a:gd name="T66" fmla="*/ 915 w 1587"/>
              <a:gd name="T67" fmla="*/ 416 h 2324"/>
              <a:gd name="T68" fmla="*/ 676 w 1587"/>
              <a:gd name="T69" fmla="*/ 649 h 2324"/>
              <a:gd name="T70" fmla="*/ 352 w 1587"/>
              <a:gd name="T71" fmla="*/ 700 h 2324"/>
              <a:gd name="T72" fmla="*/ 230 w 1587"/>
              <a:gd name="T73" fmla="*/ 564 h 2324"/>
              <a:gd name="T74" fmla="*/ 499 w 1587"/>
              <a:gd name="T75" fmla="*/ 648 h 2324"/>
              <a:gd name="T76" fmla="*/ 702 w 1587"/>
              <a:gd name="T77" fmla="*/ 578 h 2324"/>
              <a:gd name="T78" fmla="*/ 860 w 1587"/>
              <a:gd name="T79" fmla="*/ 343 h 2324"/>
              <a:gd name="T80" fmla="*/ 3 w 1587"/>
              <a:gd name="T81" fmla="*/ 451 h 2324"/>
              <a:gd name="T82" fmla="*/ 112 w 1587"/>
              <a:gd name="T83" fmla="*/ 282 h 2324"/>
              <a:gd name="T84" fmla="*/ 348 w 1587"/>
              <a:gd name="T85" fmla="*/ 334 h 2324"/>
              <a:gd name="T86" fmla="*/ 280 w 1587"/>
              <a:gd name="T87" fmla="*/ 403 h 2324"/>
              <a:gd name="T88" fmla="*/ 118 w 1587"/>
              <a:gd name="T89" fmla="*/ 329 h 2324"/>
              <a:gd name="T90" fmla="*/ 97 w 1587"/>
              <a:gd name="T91" fmla="*/ 396 h 2324"/>
              <a:gd name="T92" fmla="*/ 449 w 1587"/>
              <a:gd name="T93" fmla="*/ 464 h 2324"/>
              <a:gd name="T94" fmla="*/ 613 w 1587"/>
              <a:gd name="T95" fmla="*/ 951 h 2324"/>
              <a:gd name="T96" fmla="*/ 689 w 1587"/>
              <a:gd name="T97" fmla="*/ 1597 h 2324"/>
              <a:gd name="T98" fmla="*/ 622 w 1587"/>
              <a:gd name="T99" fmla="*/ 2190 h 2324"/>
              <a:gd name="T100" fmla="*/ 582 w 1587"/>
              <a:gd name="T101" fmla="*/ 1943 h 2324"/>
              <a:gd name="T102" fmla="*/ 569 w 1587"/>
              <a:gd name="T103" fmla="*/ 1304 h 2324"/>
              <a:gd name="T104" fmla="*/ 443 w 1587"/>
              <a:gd name="T105" fmla="*/ 715 h 2324"/>
              <a:gd name="T106" fmla="*/ 583 w 1587"/>
              <a:gd name="T107" fmla="*/ 2289 h 2324"/>
              <a:gd name="T108" fmla="*/ 569 w 1587"/>
              <a:gd name="T109" fmla="*/ 2303 h 2324"/>
              <a:gd name="T110" fmla="*/ 548 w 1587"/>
              <a:gd name="T111" fmla="*/ 2315 h 2324"/>
              <a:gd name="T112" fmla="*/ 523 w 1587"/>
              <a:gd name="T113" fmla="*/ 2323 h 2324"/>
              <a:gd name="T114" fmla="*/ 504 w 1587"/>
              <a:gd name="T115" fmla="*/ 2323 h 2324"/>
              <a:gd name="T116" fmla="*/ 492 w 1587"/>
              <a:gd name="T117" fmla="*/ 2316 h 2324"/>
              <a:gd name="T118" fmla="*/ 492 w 1587"/>
              <a:gd name="T119" fmla="*/ 2305 h 2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87" h="2324">
                <a:moveTo>
                  <a:pt x="1147" y="2263"/>
                </a:moveTo>
                <a:lnTo>
                  <a:pt x="1241" y="2220"/>
                </a:lnTo>
                <a:lnTo>
                  <a:pt x="1241" y="2222"/>
                </a:lnTo>
                <a:lnTo>
                  <a:pt x="1243" y="2223"/>
                </a:lnTo>
                <a:lnTo>
                  <a:pt x="1243" y="2224"/>
                </a:lnTo>
                <a:lnTo>
                  <a:pt x="1243" y="2225"/>
                </a:lnTo>
                <a:lnTo>
                  <a:pt x="1243" y="2227"/>
                </a:lnTo>
                <a:lnTo>
                  <a:pt x="1243" y="2228"/>
                </a:lnTo>
                <a:lnTo>
                  <a:pt x="1243" y="2229"/>
                </a:lnTo>
                <a:lnTo>
                  <a:pt x="1241" y="2231"/>
                </a:lnTo>
                <a:lnTo>
                  <a:pt x="1241" y="2232"/>
                </a:lnTo>
                <a:lnTo>
                  <a:pt x="1240" y="2233"/>
                </a:lnTo>
                <a:lnTo>
                  <a:pt x="1240" y="2235"/>
                </a:lnTo>
                <a:lnTo>
                  <a:pt x="1239" y="2236"/>
                </a:lnTo>
                <a:lnTo>
                  <a:pt x="1237" y="2237"/>
                </a:lnTo>
                <a:lnTo>
                  <a:pt x="1237" y="2238"/>
                </a:lnTo>
                <a:lnTo>
                  <a:pt x="1236" y="2240"/>
                </a:lnTo>
                <a:lnTo>
                  <a:pt x="1235" y="2241"/>
                </a:lnTo>
                <a:lnTo>
                  <a:pt x="1234" y="2242"/>
                </a:lnTo>
                <a:lnTo>
                  <a:pt x="1232" y="2244"/>
                </a:lnTo>
                <a:lnTo>
                  <a:pt x="1231" y="2246"/>
                </a:lnTo>
                <a:lnTo>
                  <a:pt x="1228" y="2247"/>
                </a:lnTo>
                <a:lnTo>
                  <a:pt x="1227" y="2249"/>
                </a:lnTo>
                <a:lnTo>
                  <a:pt x="1226" y="2250"/>
                </a:lnTo>
                <a:lnTo>
                  <a:pt x="1223" y="2251"/>
                </a:lnTo>
                <a:lnTo>
                  <a:pt x="1222" y="2253"/>
                </a:lnTo>
                <a:lnTo>
                  <a:pt x="1219" y="2254"/>
                </a:lnTo>
                <a:lnTo>
                  <a:pt x="1218" y="2255"/>
                </a:lnTo>
                <a:lnTo>
                  <a:pt x="1215" y="2257"/>
                </a:lnTo>
                <a:lnTo>
                  <a:pt x="1214" y="2258"/>
                </a:lnTo>
                <a:lnTo>
                  <a:pt x="1212" y="2259"/>
                </a:lnTo>
                <a:lnTo>
                  <a:pt x="1209" y="2260"/>
                </a:lnTo>
                <a:lnTo>
                  <a:pt x="1206" y="2262"/>
                </a:lnTo>
                <a:lnTo>
                  <a:pt x="1204" y="2262"/>
                </a:lnTo>
                <a:lnTo>
                  <a:pt x="1201" y="2263"/>
                </a:lnTo>
                <a:lnTo>
                  <a:pt x="1200" y="2264"/>
                </a:lnTo>
                <a:lnTo>
                  <a:pt x="1197" y="2266"/>
                </a:lnTo>
                <a:lnTo>
                  <a:pt x="1195" y="2266"/>
                </a:lnTo>
                <a:lnTo>
                  <a:pt x="1192" y="2267"/>
                </a:lnTo>
                <a:lnTo>
                  <a:pt x="1190" y="2268"/>
                </a:lnTo>
                <a:lnTo>
                  <a:pt x="1187" y="2268"/>
                </a:lnTo>
                <a:lnTo>
                  <a:pt x="1186" y="2270"/>
                </a:lnTo>
                <a:lnTo>
                  <a:pt x="1183" y="2270"/>
                </a:lnTo>
                <a:lnTo>
                  <a:pt x="1180" y="2270"/>
                </a:lnTo>
                <a:lnTo>
                  <a:pt x="1178" y="2271"/>
                </a:lnTo>
                <a:lnTo>
                  <a:pt x="1177" y="2271"/>
                </a:lnTo>
                <a:lnTo>
                  <a:pt x="1174" y="2271"/>
                </a:lnTo>
                <a:lnTo>
                  <a:pt x="1171" y="2271"/>
                </a:lnTo>
                <a:lnTo>
                  <a:pt x="1170" y="2271"/>
                </a:lnTo>
                <a:lnTo>
                  <a:pt x="1167" y="2271"/>
                </a:lnTo>
                <a:lnTo>
                  <a:pt x="1166" y="2271"/>
                </a:lnTo>
                <a:lnTo>
                  <a:pt x="1164" y="2271"/>
                </a:lnTo>
                <a:lnTo>
                  <a:pt x="1162" y="2271"/>
                </a:lnTo>
                <a:lnTo>
                  <a:pt x="1161" y="2271"/>
                </a:lnTo>
                <a:lnTo>
                  <a:pt x="1158" y="2271"/>
                </a:lnTo>
                <a:lnTo>
                  <a:pt x="1157" y="2271"/>
                </a:lnTo>
                <a:lnTo>
                  <a:pt x="1156" y="2270"/>
                </a:lnTo>
                <a:lnTo>
                  <a:pt x="1155" y="2270"/>
                </a:lnTo>
                <a:lnTo>
                  <a:pt x="1153" y="2268"/>
                </a:lnTo>
                <a:lnTo>
                  <a:pt x="1152" y="2268"/>
                </a:lnTo>
                <a:lnTo>
                  <a:pt x="1151" y="2267"/>
                </a:lnTo>
                <a:lnTo>
                  <a:pt x="1149" y="2267"/>
                </a:lnTo>
                <a:lnTo>
                  <a:pt x="1149" y="2266"/>
                </a:lnTo>
                <a:lnTo>
                  <a:pt x="1148" y="2264"/>
                </a:lnTo>
                <a:lnTo>
                  <a:pt x="1148" y="2264"/>
                </a:lnTo>
                <a:lnTo>
                  <a:pt x="1147" y="2263"/>
                </a:lnTo>
                <a:close/>
                <a:moveTo>
                  <a:pt x="1241" y="2220"/>
                </a:moveTo>
                <a:lnTo>
                  <a:pt x="1147" y="2263"/>
                </a:lnTo>
                <a:lnTo>
                  <a:pt x="1129" y="2222"/>
                </a:lnTo>
                <a:lnTo>
                  <a:pt x="1113" y="2178"/>
                </a:lnTo>
                <a:lnTo>
                  <a:pt x="1099" y="2131"/>
                </a:lnTo>
                <a:lnTo>
                  <a:pt x="1086" y="2080"/>
                </a:lnTo>
                <a:lnTo>
                  <a:pt x="1075" y="2026"/>
                </a:lnTo>
                <a:lnTo>
                  <a:pt x="1066" y="1970"/>
                </a:lnTo>
                <a:lnTo>
                  <a:pt x="1060" y="1912"/>
                </a:lnTo>
                <a:lnTo>
                  <a:pt x="1053" y="1851"/>
                </a:lnTo>
                <a:lnTo>
                  <a:pt x="1050" y="1789"/>
                </a:lnTo>
                <a:lnTo>
                  <a:pt x="1047" y="1725"/>
                </a:lnTo>
                <a:lnTo>
                  <a:pt x="1046" y="1660"/>
                </a:lnTo>
                <a:lnTo>
                  <a:pt x="1046" y="1594"/>
                </a:lnTo>
                <a:lnTo>
                  <a:pt x="1047" y="1527"/>
                </a:lnTo>
                <a:lnTo>
                  <a:pt x="1050" y="1459"/>
                </a:lnTo>
                <a:lnTo>
                  <a:pt x="1053" y="1391"/>
                </a:lnTo>
                <a:lnTo>
                  <a:pt x="1059" y="1323"/>
                </a:lnTo>
                <a:lnTo>
                  <a:pt x="1065" y="1256"/>
                </a:lnTo>
                <a:lnTo>
                  <a:pt x="1072" y="1187"/>
                </a:lnTo>
                <a:lnTo>
                  <a:pt x="1079" y="1121"/>
                </a:lnTo>
                <a:lnTo>
                  <a:pt x="1088" y="1055"/>
                </a:lnTo>
                <a:lnTo>
                  <a:pt x="1099" y="990"/>
                </a:lnTo>
                <a:lnTo>
                  <a:pt x="1109" y="927"/>
                </a:lnTo>
                <a:lnTo>
                  <a:pt x="1121" y="864"/>
                </a:lnTo>
                <a:lnTo>
                  <a:pt x="1134" y="805"/>
                </a:lnTo>
                <a:lnTo>
                  <a:pt x="1147" y="746"/>
                </a:lnTo>
                <a:lnTo>
                  <a:pt x="1160" y="692"/>
                </a:lnTo>
                <a:lnTo>
                  <a:pt x="1174" y="639"/>
                </a:lnTo>
                <a:lnTo>
                  <a:pt x="1188" y="588"/>
                </a:lnTo>
                <a:lnTo>
                  <a:pt x="1204" y="542"/>
                </a:lnTo>
                <a:lnTo>
                  <a:pt x="1219" y="499"/>
                </a:lnTo>
                <a:lnTo>
                  <a:pt x="1236" y="459"/>
                </a:lnTo>
                <a:lnTo>
                  <a:pt x="1253" y="422"/>
                </a:lnTo>
                <a:lnTo>
                  <a:pt x="1345" y="404"/>
                </a:lnTo>
                <a:lnTo>
                  <a:pt x="1330" y="438"/>
                </a:lnTo>
                <a:lnTo>
                  <a:pt x="1314" y="477"/>
                </a:lnTo>
                <a:lnTo>
                  <a:pt x="1298" y="520"/>
                </a:lnTo>
                <a:lnTo>
                  <a:pt x="1284" y="565"/>
                </a:lnTo>
                <a:lnTo>
                  <a:pt x="1270" y="614"/>
                </a:lnTo>
                <a:lnTo>
                  <a:pt x="1256" y="666"/>
                </a:lnTo>
                <a:lnTo>
                  <a:pt x="1243" y="721"/>
                </a:lnTo>
                <a:lnTo>
                  <a:pt x="1230" y="778"/>
                </a:lnTo>
                <a:lnTo>
                  <a:pt x="1217" y="837"/>
                </a:lnTo>
                <a:lnTo>
                  <a:pt x="1206" y="898"/>
                </a:lnTo>
                <a:lnTo>
                  <a:pt x="1195" y="962"/>
                </a:lnTo>
                <a:lnTo>
                  <a:pt x="1186" y="1025"/>
                </a:lnTo>
                <a:lnTo>
                  <a:pt x="1177" y="1091"/>
                </a:lnTo>
                <a:lnTo>
                  <a:pt x="1169" y="1157"/>
                </a:lnTo>
                <a:lnTo>
                  <a:pt x="1161" y="1225"/>
                </a:lnTo>
                <a:lnTo>
                  <a:pt x="1155" y="1292"/>
                </a:lnTo>
                <a:lnTo>
                  <a:pt x="1151" y="1360"/>
                </a:lnTo>
                <a:lnTo>
                  <a:pt x="1147" y="1427"/>
                </a:lnTo>
                <a:lnTo>
                  <a:pt x="1144" y="1494"/>
                </a:lnTo>
                <a:lnTo>
                  <a:pt x="1143" y="1562"/>
                </a:lnTo>
                <a:lnTo>
                  <a:pt x="1143" y="1627"/>
                </a:lnTo>
                <a:lnTo>
                  <a:pt x="1144" y="1691"/>
                </a:lnTo>
                <a:lnTo>
                  <a:pt x="1147" y="1755"/>
                </a:lnTo>
                <a:lnTo>
                  <a:pt x="1151" y="1817"/>
                </a:lnTo>
                <a:lnTo>
                  <a:pt x="1156" y="1877"/>
                </a:lnTo>
                <a:lnTo>
                  <a:pt x="1164" y="1934"/>
                </a:lnTo>
                <a:lnTo>
                  <a:pt x="1173" y="1990"/>
                </a:lnTo>
                <a:lnTo>
                  <a:pt x="1183" y="2041"/>
                </a:lnTo>
                <a:lnTo>
                  <a:pt x="1195" y="2092"/>
                </a:lnTo>
                <a:lnTo>
                  <a:pt x="1209" y="2139"/>
                </a:lnTo>
                <a:lnTo>
                  <a:pt x="1225" y="2181"/>
                </a:lnTo>
                <a:lnTo>
                  <a:pt x="1241" y="2220"/>
                </a:lnTo>
                <a:close/>
                <a:moveTo>
                  <a:pt x="1345" y="404"/>
                </a:moveTo>
                <a:lnTo>
                  <a:pt x="1253" y="422"/>
                </a:lnTo>
                <a:lnTo>
                  <a:pt x="1270" y="389"/>
                </a:lnTo>
                <a:lnTo>
                  <a:pt x="1287" y="360"/>
                </a:lnTo>
                <a:lnTo>
                  <a:pt x="1305" y="336"/>
                </a:lnTo>
                <a:lnTo>
                  <a:pt x="1324" y="312"/>
                </a:lnTo>
                <a:lnTo>
                  <a:pt x="1345" y="293"/>
                </a:lnTo>
                <a:lnTo>
                  <a:pt x="1370" y="273"/>
                </a:lnTo>
                <a:lnTo>
                  <a:pt x="1400" y="258"/>
                </a:lnTo>
                <a:lnTo>
                  <a:pt x="1432" y="245"/>
                </a:lnTo>
                <a:lnTo>
                  <a:pt x="1462" y="240"/>
                </a:lnTo>
                <a:lnTo>
                  <a:pt x="1486" y="240"/>
                </a:lnTo>
                <a:lnTo>
                  <a:pt x="1506" y="244"/>
                </a:lnTo>
                <a:lnTo>
                  <a:pt x="1521" y="249"/>
                </a:lnTo>
                <a:lnTo>
                  <a:pt x="1536" y="258"/>
                </a:lnTo>
                <a:lnTo>
                  <a:pt x="1547" y="268"/>
                </a:lnTo>
                <a:lnTo>
                  <a:pt x="1558" y="280"/>
                </a:lnTo>
                <a:lnTo>
                  <a:pt x="1567" y="293"/>
                </a:lnTo>
                <a:lnTo>
                  <a:pt x="1573" y="308"/>
                </a:lnTo>
                <a:lnTo>
                  <a:pt x="1580" y="324"/>
                </a:lnTo>
                <a:lnTo>
                  <a:pt x="1584" y="341"/>
                </a:lnTo>
                <a:lnTo>
                  <a:pt x="1586" y="358"/>
                </a:lnTo>
                <a:lnTo>
                  <a:pt x="1587" y="377"/>
                </a:lnTo>
                <a:lnTo>
                  <a:pt x="1586" y="395"/>
                </a:lnTo>
                <a:lnTo>
                  <a:pt x="1584" y="415"/>
                </a:lnTo>
                <a:lnTo>
                  <a:pt x="1578" y="434"/>
                </a:lnTo>
                <a:lnTo>
                  <a:pt x="1572" y="455"/>
                </a:lnTo>
                <a:lnTo>
                  <a:pt x="1562" y="474"/>
                </a:lnTo>
                <a:lnTo>
                  <a:pt x="1550" y="495"/>
                </a:lnTo>
                <a:lnTo>
                  <a:pt x="1533" y="514"/>
                </a:lnTo>
                <a:lnTo>
                  <a:pt x="1514" y="535"/>
                </a:lnTo>
                <a:lnTo>
                  <a:pt x="1489" y="555"/>
                </a:lnTo>
                <a:lnTo>
                  <a:pt x="1460" y="573"/>
                </a:lnTo>
                <a:lnTo>
                  <a:pt x="1427" y="590"/>
                </a:lnTo>
                <a:lnTo>
                  <a:pt x="1407" y="549"/>
                </a:lnTo>
                <a:lnTo>
                  <a:pt x="1419" y="543"/>
                </a:lnTo>
                <a:lnTo>
                  <a:pt x="1431" y="535"/>
                </a:lnTo>
                <a:lnTo>
                  <a:pt x="1441" y="526"/>
                </a:lnTo>
                <a:lnTo>
                  <a:pt x="1453" y="516"/>
                </a:lnTo>
                <a:lnTo>
                  <a:pt x="1462" y="504"/>
                </a:lnTo>
                <a:lnTo>
                  <a:pt x="1471" y="490"/>
                </a:lnTo>
                <a:lnTo>
                  <a:pt x="1477" y="474"/>
                </a:lnTo>
                <a:lnTo>
                  <a:pt x="1484" y="459"/>
                </a:lnTo>
                <a:lnTo>
                  <a:pt x="1488" y="443"/>
                </a:lnTo>
                <a:lnTo>
                  <a:pt x="1490" y="426"/>
                </a:lnTo>
                <a:lnTo>
                  <a:pt x="1490" y="409"/>
                </a:lnTo>
                <a:lnTo>
                  <a:pt x="1490" y="394"/>
                </a:lnTo>
                <a:lnTo>
                  <a:pt x="1488" y="378"/>
                </a:lnTo>
                <a:lnTo>
                  <a:pt x="1484" y="363"/>
                </a:lnTo>
                <a:lnTo>
                  <a:pt x="1479" y="350"/>
                </a:lnTo>
                <a:lnTo>
                  <a:pt x="1472" y="337"/>
                </a:lnTo>
                <a:lnTo>
                  <a:pt x="1464" y="325"/>
                </a:lnTo>
                <a:lnTo>
                  <a:pt x="1457" y="316"/>
                </a:lnTo>
                <a:lnTo>
                  <a:pt x="1447" y="308"/>
                </a:lnTo>
                <a:lnTo>
                  <a:pt x="1438" y="303"/>
                </a:lnTo>
                <a:lnTo>
                  <a:pt x="1431" y="299"/>
                </a:lnTo>
                <a:lnTo>
                  <a:pt x="1423" y="298"/>
                </a:lnTo>
                <a:lnTo>
                  <a:pt x="1420" y="298"/>
                </a:lnTo>
                <a:lnTo>
                  <a:pt x="1422" y="298"/>
                </a:lnTo>
                <a:lnTo>
                  <a:pt x="1423" y="297"/>
                </a:lnTo>
                <a:lnTo>
                  <a:pt x="1422" y="298"/>
                </a:lnTo>
                <a:lnTo>
                  <a:pt x="1415" y="303"/>
                </a:lnTo>
                <a:lnTo>
                  <a:pt x="1403" y="314"/>
                </a:lnTo>
                <a:lnTo>
                  <a:pt x="1390" y="329"/>
                </a:lnTo>
                <a:lnTo>
                  <a:pt x="1376" y="350"/>
                </a:lnTo>
                <a:lnTo>
                  <a:pt x="1361" y="374"/>
                </a:lnTo>
                <a:lnTo>
                  <a:pt x="1345" y="404"/>
                </a:lnTo>
                <a:close/>
                <a:moveTo>
                  <a:pt x="1407" y="549"/>
                </a:moveTo>
                <a:lnTo>
                  <a:pt x="1427" y="590"/>
                </a:lnTo>
                <a:lnTo>
                  <a:pt x="1400" y="601"/>
                </a:lnTo>
                <a:lnTo>
                  <a:pt x="1372" y="613"/>
                </a:lnTo>
                <a:lnTo>
                  <a:pt x="1345" y="623"/>
                </a:lnTo>
                <a:lnTo>
                  <a:pt x="1317" y="632"/>
                </a:lnTo>
                <a:lnTo>
                  <a:pt x="1289" y="640"/>
                </a:lnTo>
                <a:lnTo>
                  <a:pt x="1261" y="647"/>
                </a:lnTo>
                <a:lnTo>
                  <a:pt x="1234" y="653"/>
                </a:lnTo>
                <a:lnTo>
                  <a:pt x="1205" y="657"/>
                </a:lnTo>
                <a:lnTo>
                  <a:pt x="1178" y="661"/>
                </a:lnTo>
                <a:lnTo>
                  <a:pt x="1151" y="664"/>
                </a:lnTo>
                <a:lnTo>
                  <a:pt x="1123" y="664"/>
                </a:lnTo>
                <a:lnTo>
                  <a:pt x="1097" y="664"/>
                </a:lnTo>
                <a:lnTo>
                  <a:pt x="1072" y="661"/>
                </a:lnTo>
                <a:lnTo>
                  <a:pt x="1046" y="658"/>
                </a:lnTo>
                <a:lnTo>
                  <a:pt x="1021" y="653"/>
                </a:lnTo>
                <a:lnTo>
                  <a:pt x="996" y="648"/>
                </a:lnTo>
                <a:lnTo>
                  <a:pt x="972" y="640"/>
                </a:lnTo>
                <a:lnTo>
                  <a:pt x="948" y="631"/>
                </a:lnTo>
                <a:lnTo>
                  <a:pt x="925" y="621"/>
                </a:lnTo>
                <a:lnTo>
                  <a:pt x="903" y="608"/>
                </a:lnTo>
                <a:lnTo>
                  <a:pt x="881" y="595"/>
                </a:lnTo>
                <a:lnTo>
                  <a:pt x="859" y="579"/>
                </a:lnTo>
                <a:lnTo>
                  <a:pt x="838" y="562"/>
                </a:lnTo>
                <a:lnTo>
                  <a:pt x="818" y="544"/>
                </a:lnTo>
                <a:lnTo>
                  <a:pt x="797" y="524"/>
                </a:lnTo>
                <a:lnTo>
                  <a:pt x="777" y="501"/>
                </a:lnTo>
                <a:lnTo>
                  <a:pt x="759" y="478"/>
                </a:lnTo>
                <a:lnTo>
                  <a:pt x="741" y="452"/>
                </a:lnTo>
                <a:lnTo>
                  <a:pt x="723" y="424"/>
                </a:lnTo>
                <a:lnTo>
                  <a:pt x="706" y="394"/>
                </a:lnTo>
                <a:lnTo>
                  <a:pt x="690" y="363"/>
                </a:lnTo>
                <a:lnTo>
                  <a:pt x="675" y="329"/>
                </a:lnTo>
                <a:lnTo>
                  <a:pt x="770" y="288"/>
                </a:lnTo>
                <a:lnTo>
                  <a:pt x="785" y="320"/>
                </a:lnTo>
                <a:lnTo>
                  <a:pt x="801" y="351"/>
                </a:lnTo>
                <a:lnTo>
                  <a:pt x="818" y="380"/>
                </a:lnTo>
                <a:lnTo>
                  <a:pt x="834" y="407"/>
                </a:lnTo>
                <a:lnTo>
                  <a:pt x="851" y="431"/>
                </a:lnTo>
                <a:lnTo>
                  <a:pt x="869" y="455"/>
                </a:lnTo>
                <a:lnTo>
                  <a:pt x="889" y="476"/>
                </a:lnTo>
                <a:lnTo>
                  <a:pt x="907" y="495"/>
                </a:lnTo>
                <a:lnTo>
                  <a:pt x="926" y="513"/>
                </a:lnTo>
                <a:lnTo>
                  <a:pt x="947" y="529"/>
                </a:lnTo>
                <a:lnTo>
                  <a:pt x="967" y="543"/>
                </a:lnTo>
                <a:lnTo>
                  <a:pt x="987" y="556"/>
                </a:lnTo>
                <a:lnTo>
                  <a:pt x="1008" y="566"/>
                </a:lnTo>
                <a:lnTo>
                  <a:pt x="1029" y="577"/>
                </a:lnTo>
                <a:lnTo>
                  <a:pt x="1050" y="584"/>
                </a:lnTo>
                <a:lnTo>
                  <a:pt x="1072" y="591"/>
                </a:lnTo>
                <a:lnTo>
                  <a:pt x="1092" y="596"/>
                </a:lnTo>
                <a:lnTo>
                  <a:pt x="1113" y="600"/>
                </a:lnTo>
                <a:lnTo>
                  <a:pt x="1135" y="603"/>
                </a:lnTo>
                <a:lnTo>
                  <a:pt x="1156" y="605"/>
                </a:lnTo>
                <a:lnTo>
                  <a:pt x="1177" y="605"/>
                </a:lnTo>
                <a:lnTo>
                  <a:pt x="1199" y="604"/>
                </a:lnTo>
                <a:lnTo>
                  <a:pt x="1219" y="603"/>
                </a:lnTo>
                <a:lnTo>
                  <a:pt x="1240" y="600"/>
                </a:lnTo>
                <a:lnTo>
                  <a:pt x="1261" y="596"/>
                </a:lnTo>
                <a:lnTo>
                  <a:pt x="1282" y="592"/>
                </a:lnTo>
                <a:lnTo>
                  <a:pt x="1302" y="587"/>
                </a:lnTo>
                <a:lnTo>
                  <a:pt x="1323" y="581"/>
                </a:lnTo>
                <a:lnTo>
                  <a:pt x="1344" y="574"/>
                </a:lnTo>
                <a:lnTo>
                  <a:pt x="1365" y="566"/>
                </a:lnTo>
                <a:lnTo>
                  <a:pt x="1385" y="559"/>
                </a:lnTo>
                <a:lnTo>
                  <a:pt x="1407" y="549"/>
                </a:lnTo>
                <a:close/>
                <a:moveTo>
                  <a:pt x="770" y="288"/>
                </a:moveTo>
                <a:lnTo>
                  <a:pt x="675" y="329"/>
                </a:lnTo>
                <a:lnTo>
                  <a:pt x="661" y="295"/>
                </a:lnTo>
                <a:lnTo>
                  <a:pt x="650" y="263"/>
                </a:lnTo>
                <a:lnTo>
                  <a:pt x="644" y="233"/>
                </a:lnTo>
                <a:lnTo>
                  <a:pt x="640" y="206"/>
                </a:lnTo>
                <a:lnTo>
                  <a:pt x="639" y="179"/>
                </a:lnTo>
                <a:lnTo>
                  <a:pt x="641" y="155"/>
                </a:lnTo>
                <a:lnTo>
                  <a:pt x="645" y="132"/>
                </a:lnTo>
                <a:lnTo>
                  <a:pt x="652" y="111"/>
                </a:lnTo>
                <a:lnTo>
                  <a:pt x="661" y="92"/>
                </a:lnTo>
                <a:lnTo>
                  <a:pt x="674" y="74"/>
                </a:lnTo>
                <a:lnTo>
                  <a:pt x="690" y="56"/>
                </a:lnTo>
                <a:lnTo>
                  <a:pt x="713" y="37"/>
                </a:lnTo>
                <a:lnTo>
                  <a:pt x="738" y="22"/>
                </a:lnTo>
                <a:lnTo>
                  <a:pt x="768" y="9"/>
                </a:lnTo>
                <a:lnTo>
                  <a:pt x="798" y="2"/>
                </a:lnTo>
                <a:lnTo>
                  <a:pt x="823" y="0"/>
                </a:lnTo>
                <a:lnTo>
                  <a:pt x="845" y="0"/>
                </a:lnTo>
                <a:lnTo>
                  <a:pt x="865" y="4"/>
                </a:lnTo>
                <a:lnTo>
                  <a:pt x="884" y="10"/>
                </a:lnTo>
                <a:lnTo>
                  <a:pt x="900" y="18"/>
                </a:lnTo>
                <a:lnTo>
                  <a:pt x="916" y="28"/>
                </a:lnTo>
                <a:lnTo>
                  <a:pt x="930" y="40"/>
                </a:lnTo>
                <a:lnTo>
                  <a:pt x="943" y="56"/>
                </a:lnTo>
                <a:lnTo>
                  <a:pt x="955" y="72"/>
                </a:lnTo>
                <a:lnTo>
                  <a:pt x="964" y="91"/>
                </a:lnTo>
                <a:lnTo>
                  <a:pt x="972" y="113"/>
                </a:lnTo>
                <a:lnTo>
                  <a:pt x="977" y="136"/>
                </a:lnTo>
                <a:lnTo>
                  <a:pt x="981" y="161"/>
                </a:lnTo>
                <a:lnTo>
                  <a:pt x="981" y="189"/>
                </a:lnTo>
                <a:lnTo>
                  <a:pt x="980" y="219"/>
                </a:lnTo>
                <a:lnTo>
                  <a:pt x="974" y="251"/>
                </a:lnTo>
                <a:lnTo>
                  <a:pt x="967" y="285"/>
                </a:lnTo>
                <a:lnTo>
                  <a:pt x="871" y="311"/>
                </a:lnTo>
                <a:lnTo>
                  <a:pt x="878" y="279"/>
                </a:lnTo>
                <a:lnTo>
                  <a:pt x="882" y="249"/>
                </a:lnTo>
                <a:lnTo>
                  <a:pt x="885" y="221"/>
                </a:lnTo>
                <a:lnTo>
                  <a:pt x="884" y="196"/>
                </a:lnTo>
                <a:lnTo>
                  <a:pt x="881" y="172"/>
                </a:lnTo>
                <a:lnTo>
                  <a:pt x="876" y="152"/>
                </a:lnTo>
                <a:lnTo>
                  <a:pt x="869" y="132"/>
                </a:lnTo>
                <a:lnTo>
                  <a:pt x="860" y="115"/>
                </a:lnTo>
                <a:lnTo>
                  <a:pt x="851" y="101"/>
                </a:lnTo>
                <a:lnTo>
                  <a:pt x="840" y="89"/>
                </a:lnTo>
                <a:lnTo>
                  <a:pt x="828" y="79"/>
                </a:lnTo>
                <a:lnTo>
                  <a:pt x="816" y="70"/>
                </a:lnTo>
                <a:lnTo>
                  <a:pt x="803" y="65"/>
                </a:lnTo>
                <a:lnTo>
                  <a:pt x="792" y="61"/>
                </a:lnTo>
                <a:lnTo>
                  <a:pt x="781" y="58"/>
                </a:lnTo>
                <a:lnTo>
                  <a:pt x="772" y="58"/>
                </a:lnTo>
                <a:lnTo>
                  <a:pt x="767" y="58"/>
                </a:lnTo>
                <a:lnTo>
                  <a:pt x="767" y="59"/>
                </a:lnTo>
                <a:lnTo>
                  <a:pt x="768" y="58"/>
                </a:lnTo>
                <a:lnTo>
                  <a:pt x="768" y="58"/>
                </a:lnTo>
                <a:lnTo>
                  <a:pt x="764" y="61"/>
                </a:lnTo>
                <a:lnTo>
                  <a:pt x="759" y="67"/>
                </a:lnTo>
                <a:lnTo>
                  <a:pt x="753" y="78"/>
                </a:lnTo>
                <a:lnTo>
                  <a:pt x="746" y="91"/>
                </a:lnTo>
                <a:lnTo>
                  <a:pt x="741" y="106"/>
                </a:lnTo>
                <a:lnTo>
                  <a:pt x="737" y="126"/>
                </a:lnTo>
                <a:lnTo>
                  <a:pt x="736" y="146"/>
                </a:lnTo>
                <a:lnTo>
                  <a:pt x="737" y="171"/>
                </a:lnTo>
                <a:lnTo>
                  <a:pt x="740" y="197"/>
                </a:lnTo>
                <a:lnTo>
                  <a:pt x="746" y="224"/>
                </a:lnTo>
                <a:lnTo>
                  <a:pt x="757" y="255"/>
                </a:lnTo>
                <a:lnTo>
                  <a:pt x="770" y="288"/>
                </a:lnTo>
                <a:close/>
                <a:moveTo>
                  <a:pt x="871" y="311"/>
                </a:moveTo>
                <a:lnTo>
                  <a:pt x="967" y="285"/>
                </a:lnTo>
                <a:lnTo>
                  <a:pt x="955" y="320"/>
                </a:lnTo>
                <a:lnTo>
                  <a:pt x="943" y="354"/>
                </a:lnTo>
                <a:lnTo>
                  <a:pt x="929" y="385"/>
                </a:lnTo>
                <a:lnTo>
                  <a:pt x="915" y="416"/>
                </a:lnTo>
                <a:lnTo>
                  <a:pt x="898" y="444"/>
                </a:lnTo>
                <a:lnTo>
                  <a:pt x="880" y="473"/>
                </a:lnTo>
                <a:lnTo>
                  <a:pt x="859" y="500"/>
                </a:lnTo>
                <a:lnTo>
                  <a:pt x="838" y="525"/>
                </a:lnTo>
                <a:lnTo>
                  <a:pt x="815" y="549"/>
                </a:lnTo>
                <a:lnTo>
                  <a:pt x="790" y="571"/>
                </a:lnTo>
                <a:lnTo>
                  <a:pt x="764" y="594"/>
                </a:lnTo>
                <a:lnTo>
                  <a:pt x="737" y="614"/>
                </a:lnTo>
                <a:lnTo>
                  <a:pt x="707" y="632"/>
                </a:lnTo>
                <a:lnTo>
                  <a:pt x="676" y="649"/>
                </a:lnTo>
                <a:lnTo>
                  <a:pt x="644" y="665"/>
                </a:lnTo>
                <a:lnTo>
                  <a:pt x="611" y="678"/>
                </a:lnTo>
                <a:lnTo>
                  <a:pt x="578" y="688"/>
                </a:lnTo>
                <a:lnTo>
                  <a:pt x="544" y="696"/>
                </a:lnTo>
                <a:lnTo>
                  <a:pt x="512" y="702"/>
                </a:lnTo>
                <a:lnTo>
                  <a:pt x="478" y="706"/>
                </a:lnTo>
                <a:lnTo>
                  <a:pt x="447" y="708"/>
                </a:lnTo>
                <a:lnTo>
                  <a:pt x="414" y="708"/>
                </a:lnTo>
                <a:lnTo>
                  <a:pt x="383" y="705"/>
                </a:lnTo>
                <a:lnTo>
                  <a:pt x="352" y="700"/>
                </a:lnTo>
                <a:lnTo>
                  <a:pt x="321" y="693"/>
                </a:lnTo>
                <a:lnTo>
                  <a:pt x="291" y="686"/>
                </a:lnTo>
                <a:lnTo>
                  <a:pt x="261" y="675"/>
                </a:lnTo>
                <a:lnTo>
                  <a:pt x="232" y="664"/>
                </a:lnTo>
                <a:lnTo>
                  <a:pt x="202" y="649"/>
                </a:lnTo>
                <a:lnTo>
                  <a:pt x="173" y="632"/>
                </a:lnTo>
                <a:lnTo>
                  <a:pt x="145" y="614"/>
                </a:lnTo>
                <a:lnTo>
                  <a:pt x="116" y="595"/>
                </a:lnTo>
                <a:lnTo>
                  <a:pt x="204" y="544"/>
                </a:lnTo>
                <a:lnTo>
                  <a:pt x="230" y="564"/>
                </a:lnTo>
                <a:lnTo>
                  <a:pt x="258" y="581"/>
                </a:lnTo>
                <a:lnTo>
                  <a:pt x="285" y="596"/>
                </a:lnTo>
                <a:lnTo>
                  <a:pt x="312" y="609"/>
                </a:lnTo>
                <a:lnTo>
                  <a:pt x="339" y="621"/>
                </a:lnTo>
                <a:lnTo>
                  <a:pt x="368" y="630"/>
                </a:lnTo>
                <a:lnTo>
                  <a:pt x="394" y="636"/>
                </a:lnTo>
                <a:lnTo>
                  <a:pt x="421" y="643"/>
                </a:lnTo>
                <a:lnTo>
                  <a:pt x="448" y="647"/>
                </a:lnTo>
                <a:lnTo>
                  <a:pt x="473" y="648"/>
                </a:lnTo>
                <a:lnTo>
                  <a:pt x="499" y="648"/>
                </a:lnTo>
                <a:lnTo>
                  <a:pt x="522" y="648"/>
                </a:lnTo>
                <a:lnTo>
                  <a:pt x="545" y="644"/>
                </a:lnTo>
                <a:lnTo>
                  <a:pt x="567" y="640"/>
                </a:lnTo>
                <a:lnTo>
                  <a:pt x="588" y="635"/>
                </a:lnTo>
                <a:lnTo>
                  <a:pt x="609" y="630"/>
                </a:lnTo>
                <a:lnTo>
                  <a:pt x="627" y="622"/>
                </a:lnTo>
                <a:lnTo>
                  <a:pt x="646" y="613"/>
                </a:lnTo>
                <a:lnTo>
                  <a:pt x="665" y="603"/>
                </a:lnTo>
                <a:lnTo>
                  <a:pt x="683" y="591"/>
                </a:lnTo>
                <a:lnTo>
                  <a:pt x="702" y="578"/>
                </a:lnTo>
                <a:lnTo>
                  <a:pt x="720" y="562"/>
                </a:lnTo>
                <a:lnTo>
                  <a:pt x="738" y="546"/>
                </a:lnTo>
                <a:lnTo>
                  <a:pt x="757" y="526"/>
                </a:lnTo>
                <a:lnTo>
                  <a:pt x="775" y="505"/>
                </a:lnTo>
                <a:lnTo>
                  <a:pt x="792" y="482"/>
                </a:lnTo>
                <a:lnTo>
                  <a:pt x="807" y="457"/>
                </a:lnTo>
                <a:lnTo>
                  <a:pt x="823" y="431"/>
                </a:lnTo>
                <a:lnTo>
                  <a:pt x="836" y="404"/>
                </a:lnTo>
                <a:lnTo>
                  <a:pt x="849" y="374"/>
                </a:lnTo>
                <a:lnTo>
                  <a:pt x="860" y="343"/>
                </a:lnTo>
                <a:lnTo>
                  <a:pt x="871" y="311"/>
                </a:lnTo>
                <a:close/>
                <a:moveTo>
                  <a:pt x="204" y="544"/>
                </a:moveTo>
                <a:lnTo>
                  <a:pt x="116" y="595"/>
                </a:lnTo>
                <a:lnTo>
                  <a:pt x="90" y="574"/>
                </a:lnTo>
                <a:lnTo>
                  <a:pt x="68" y="552"/>
                </a:lnTo>
                <a:lnTo>
                  <a:pt x="49" y="531"/>
                </a:lnTo>
                <a:lnTo>
                  <a:pt x="33" y="511"/>
                </a:lnTo>
                <a:lnTo>
                  <a:pt x="20" y="491"/>
                </a:lnTo>
                <a:lnTo>
                  <a:pt x="11" y="470"/>
                </a:lnTo>
                <a:lnTo>
                  <a:pt x="3" y="451"/>
                </a:lnTo>
                <a:lnTo>
                  <a:pt x="0" y="431"/>
                </a:lnTo>
                <a:lnTo>
                  <a:pt x="0" y="413"/>
                </a:lnTo>
                <a:lnTo>
                  <a:pt x="1" y="395"/>
                </a:lnTo>
                <a:lnTo>
                  <a:pt x="5" y="378"/>
                </a:lnTo>
                <a:lnTo>
                  <a:pt x="13" y="361"/>
                </a:lnTo>
                <a:lnTo>
                  <a:pt x="23" y="345"/>
                </a:lnTo>
                <a:lnTo>
                  <a:pt x="37" y="328"/>
                </a:lnTo>
                <a:lnTo>
                  <a:pt x="58" y="311"/>
                </a:lnTo>
                <a:lnTo>
                  <a:pt x="84" y="295"/>
                </a:lnTo>
                <a:lnTo>
                  <a:pt x="112" y="282"/>
                </a:lnTo>
                <a:lnTo>
                  <a:pt x="141" y="273"/>
                </a:lnTo>
                <a:lnTo>
                  <a:pt x="168" y="269"/>
                </a:lnTo>
                <a:lnTo>
                  <a:pt x="193" y="269"/>
                </a:lnTo>
                <a:lnTo>
                  <a:pt x="216" y="271"/>
                </a:lnTo>
                <a:lnTo>
                  <a:pt x="238" y="276"/>
                </a:lnTo>
                <a:lnTo>
                  <a:pt x="260" y="282"/>
                </a:lnTo>
                <a:lnTo>
                  <a:pt x="283" y="291"/>
                </a:lnTo>
                <a:lnTo>
                  <a:pt x="305" y="303"/>
                </a:lnTo>
                <a:lnTo>
                  <a:pt x="326" y="317"/>
                </a:lnTo>
                <a:lnTo>
                  <a:pt x="348" y="334"/>
                </a:lnTo>
                <a:lnTo>
                  <a:pt x="370" y="355"/>
                </a:lnTo>
                <a:lnTo>
                  <a:pt x="391" y="377"/>
                </a:lnTo>
                <a:lnTo>
                  <a:pt x="410" y="403"/>
                </a:lnTo>
                <a:lnTo>
                  <a:pt x="431" y="433"/>
                </a:lnTo>
                <a:lnTo>
                  <a:pt x="449" y="464"/>
                </a:lnTo>
                <a:lnTo>
                  <a:pt x="356" y="508"/>
                </a:lnTo>
                <a:lnTo>
                  <a:pt x="338" y="477"/>
                </a:lnTo>
                <a:lnTo>
                  <a:pt x="318" y="448"/>
                </a:lnTo>
                <a:lnTo>
                  <a:pt x="299" y="424"/>
                </a:lnTo>
                <a:lnTo>
                  <a:pt x="280" y="403"/>
                </a:lnTo>
                <a:lnTo>
                  <a:pt x="259" y="384"/>
                </a:lnTo>
                <a:lnTo>
                  <a:pt x="239" y="368"/>
                </a:lnTo>
                <a:lnTo>
                  <a:pt x="220" y="355"/>
                </a:lnTo>
                <a:lnTo>
                  <a:pt x="200" y="345"/>
                </a:lnTo>
                <a:lnTo>
                  <a:pt x="182" y="338"/>
                </a:lnTo>
                <a:lnTo>
                  <a:pt x="166" y="332"/>
                </a:lnTo>
                <a:lnTo>
                  <a:pt x="149" y="329"/>
                </a:lnTo>
                <a:lnTo>
                  <a:pt x="136" y="328"/>
                </a:lnTo>
                <a:lnTo>
                  <a:pt x="125" y="328"/>
                </a:lnTo>
                <a:lnTo>
                  <a:pt x="118" y="329"/>
                </a:lnTo>
                <a:lnTo>
                  <a:pt x="116" y="330"/>
                </a:lnTo>
                <a:lnTo>
                  <a:pt x="116" y="330"/>
                </a:lnTo>
                <a:lnTo>
                  <a:pt x="116" y="330"/>
                </a:lnTo>
                <a:lnTo>
                  <a:pt x="114" y="332"/>
                </a:lnTo>
                <a:lnTo>
                  <a:pt x="108" y="337"/>
                </a:lnTo>
                <a:lnTo>
                  <a:pt x="105" y="345"/>
                </a:lnTo>
                <a:lnTo>
                  <a:pt x="99" y="355"/>
                </a:lnTo>
                <a:lnTo>
                  <a:pt x="97" y="367"/>
                </a:lnTo>
                <a:lnTo>
                  <a:pt x="96" y="381"/>
                </a:lnTo>
                <a:lnTo>
                  <a:pt x="97" y="396"/>
                </a:lnTo>
                <a:lnTo>
                  <a:pt x="99" y="412"/>
                </a:lnTo>
                <a:lnTo>
                  <a:pt x="106" y="429"/>
                </a:lnTo>
                <a:lnTo>
                  <a:pt x="115" y="447"/>
                </a:lnTo>
                <a:lnTo>
                  <a:pt x="125" y="466"/>
                </a:lnTo>
                <a:lnTo>
                  <a:pt x="141" y="485"/>
                </a:lnTo>
                <a:lnTo>
                  <a:pt x="158" y="504"/>
                </a:lnTo>
                <a:lnTo>
                  <a:pt x="180" y="525"/>
                </a:lnTo>
                <a:lnTo>
                  <a:pt x="204" y="544"/>
                </a:lnTo>
                <a:close/>
                <a:moveTo>
                  <a:pt x="356" y="508"/>
                </a:moveTo>
                <a:lnTo>
                  <a:pt x="449" y="464"/>
                </a:lnTo>
                <a:lnTo>
                  <a:pt x="469" y="500"/>
                </a:lnTo>
                <a:lnTo>
                  <a:pt x="487" y="539"/>
                </a:lnTo>
                <a:lnTo>
                  <a:pt x="504" y="582"/>
                </a:lnTo>
                <a:lnTo>
                  <a:pt x="521" y="627"/>
                </a:lnTo>
                <a:lnTo>
                  <a:pt x="538" y="675"/>
                </a:lnTo>
                <a:lnTo>
                  <a:pt x="554" y="726"/>
                </a:lnTo>
                <a:lnTo>
                  <a:pt x="570" y="779"/>
                </a:lnTo>
                <a:lnTo>
                  <a:pt x="584" y="835"/>
                </a:lnTo>
                <a:lnTo>
                  <a:pt x="598" y="892"/>
                </a:lnTo>
                <a:lnTo>
                  <a:pt x="613" y="951"/>
                </a:lnTo>
                <a:lnTo>
                  <a:pt x="624" y="1012"/>
                </a:lnTo>
                <a:lnTo>
                  <a:pt x="636" y="1074"/>
                </a:lnTo>
                <a:lnTo>
                  <a:pt x="646" y="1138"/>
                </a:lnTo>
                <a:lnTo>
                  <a:pt x="657" y="1203"/>
                </a:lnTo>
                <a:lnTo>
                  <a:pt x="665" y="1268"/>
                </a:lnTo>
                <a:lnTo>
                  <a:pt x="672" y="1334"/>
                </a:lnTo>
                <a:lnTo>
                  <a:pt x="679" y="1400"/>
                </a:lnTo>
                <a:lnTo>
                  <a:pt x="684" y="1466"/>
                </a:lnTo>
                <a:lnTo>
                  <a:pt x="688" y="1531"/>
                </a:lnTo>
                <a:lnTo>
                  <a:pt x="689" y="1597"/>
                </a:lnTo>
                <a:lnTo>
                  <a:pt x="690" y="1662"/>
                </a:lnTo>
                <a:lnTo>
                  <a:pt x="689" y="1726"/>
                </a:lnTo>
                <a:lnTo>
                  <a:pt x="688" y="1790"/>
                </a:lnTo>
                <a:lnTo>
                  <a:pt x="684" y="1852"/>
                </a:lnTo>
                <a:lnTo>
                  <a:pt x="678" y="1913"/>
                </a:lnTo>
                <a:lnTo>
                  <a:pt x="671" y="1973"/>
                </a:lnTo>
                <a:lnTo>
                  <a:pt x="662" y="2030"/>
                </a:lnTo>
                <a:lnTo>
                  <a:pt x="650" y="2085"/>
                </a:lnTo>
                <a:lnTo>
                  <a:pt x="637" y="2139"/>
                </a:lnTo>
                <a:lnTo>
                  <a:pt x="622" y="2190"/>
                </a:lnTo>
                <a:lnTo>
                  <a:pt x="605" y="2238"/>
                </a:lnTo>
                <a:lnTo>
                  <a:pt x="585" y="2285"/>
                </a:lnTo>
                <a:lnTo>
                  <a:pt x="492" y="2303"/>
                </a:lnTo>
                <a:lnTo>
                  <a:pt x="510" y="2260"/>
                </a:lnTo>
                <a:lnTo>
                  <a:pt x="527" y="2214"/>
                </a:lnTo>
                <a:lnTo>
                  <a:pt x="541" y="2165"/>
                </a:lnTo>
                <a:lnTo>
                  <a:pt x="554" y="2113"/>
                </a:lnTo>
                <a:lnTo>
                  <a:pt x="565" y="2058"/>
                </a:lnTo>
                <a:lnTo>
                  <a:pt x="574" y="2001"/>
                </a:lnTo>
                <a:lnTo>
                  <a:pt x="582" y="1943"/>
                </a:lnTo>
                <a:lnTo>
                  <a:pt x="587" y="1883"/>
                </a:lnTo>
                <a:lnTo>
                  <a:pt x="591" y="1821"/>
                </a:lnTo>
                <a:lnTo>
                  <a:pt x="593" y="1759"/>
                </a:lnTo>
                <a:lnTo>
                  <a:pt x="593" y="1695"/>
                </a:lnTo>
                <a:lnTo>
                  <a:pt x="593" y="1630"/>
                </a:lnTo>
                <a:lnTo>
                  <a:pt x="591" y="1566"/>
                </a:lnTo>
                <a:lnTo>
                  <a:pt x="587" y="1500"/>
                </a:lnTo>
                <a:lnTo>
                  <a:pt x="582" y="1433"/>
                </a:lnTo>
                <a:lnTo>
                  <a:pt x="576" y="1369"/>
                </a:lnTo>
                <a:lnTo>
                  <a:pt x="569" y="1304"/>
                </a:lnTo>
                <a:lnTo>
                  <a:pt x="560" y="1239"/>
                </a:lnTo>
                <a:lnTo>
                  <a:pt x="550" y="1174"/>
                </a:lnTo>
                <a:lnTo>
                  <a:pt x="540" y="1112"/>
                </a:lnTo>
                <a:lnTo>
                  <a:pt x="528" y="1050"/>
                </a:lnTo>
                <a:lnTo>
                  <a:pt x="515" y="989"/>
                </a:lnTo>
                <a:lnTo>
                  <a:pt x="503" y="931"/>
                </a:lnTo>
                <a:lnTo>
                  <a:pt x="488" y="873"/>
                </a:lnTo>
                <a:lnTo>
                  <a:pt x="474" y="818"/>
                </a:lnTo>
                <a:lnTo>
                  <a:pt x="458" y="765"/>
                </a:lnTo>
                <a:lnTo>
                  <a:pt x="443" y="715"/>
                </a:lnTo>
                <a:lnTo>
                  <a:pt x="426" y="667"/>
                </a:lnTo>
                <a:lnTo>
                  <a:pt x="409" y="622"/>
                </a:lnTo>
                <a:lnTo>
                  <a:pt x="391" y="581"/>
                </a:lnTo>
                <a:lnTo>
                  <a:pt x="374" y="543"/>
                </a:lnTo>
                <a:lnTo>
                  <a:pt x="356" y="508"/>
                </a:lnTo>
                <a:close/>
                <a:moveTo>
                  <a:pt x="492" y="2303"/>
                </a:moveTo>
                <a:lnTo>
                  <a:pt x="585" y="2285"/>
                </a:lnTo>
                <a:lnTo>
                  <a:pt x="584" y="2286"/>
                </a:lnTo>
                <a:lnTo>
                  <a:pt x="584" y="2288"/>
                </a:lnTo>
                <a:lnTo>
                  <a:pt x="583" y="2289"/>
                </a:lnTo>
                <a:lnTo>
                  <a:pt x="582" y="2290"/>
                </a:lnTo>
                <a:lnTo>
                  <a:pt x="580" y="2292"/>
                </a:lnTo>
                <a:lnTo>
                  <a:pt x="579" y="2293"/>
                </a:lnTo>
                <a:lnTo>
                  <a:pt x="578" y="2295"/>
                </a:lnTo>
                <a:lnTo>
                  <a:pt x="576" y="2297"/>
                </a:lnTo>
                <a:lnTo>
                  <a:pt x="575" y="2298"/>
                </a:lnTo>
                <a:lnTo>
                  <a:pt x="574" y="2299"/>
                </a:lnTo>
                <a:lnTo>
                  <a:pt x="573" y="2301"/>
                </a:lnTo>
                <a:lnTo>
                  <a:pt x="570" y="2302"/>
                </a:lnTo>
                <a:lnTo>
                  <a:pt x="569" y="2303"/>
                </a:lnTo>
                <a:lnTo>
                  <a:pt x="566" y="2305"/>
                </a:lnTo>
                <a:lnTo>
                  <a:pt x="565" y="2306"/>
                </a:lnTo>
                <a:lnTo>
                  <a:pt x="562" y="2307"/>
                </a:lnTo>
                <a:lnTo>
                  <a:pt x="561" y="2308"/>
                </a:lnTo>
                <a:lnTo>
                  <a:pt x="558" y="2310"/>
                </a:lnTo>
                <a:lnTo>
                  <a:pt x="557" y="2311"/>
                </a:lnTo>
                <a:lnTo>
                  <a:pt x="554" y="2312"/>
                </a:lnTo>
                <a:lnTo>
                  <a:pt x="552" y="2314"/>
                </a:lnTo>
                <a:lnTo>
                  <a:pt x="549" y="2314"/>
                </a:lnTo>
                <a:lnTo>
                  <a:pt x="548" y="2315"/>
                </a:lnTo>
                <a:lnTo>
                  <a:pt x="545" y="2316"/>
                </a:lnTo>
                <a:lnTo>
                  <a:pt x="543" y="2317"/>
                </a:lnTo>
                <a:lnTo>
                  <a:pt x="540" y="2317"/>
                </a:lnTo>
                <a:lnTo>
                  <a:pt x="538" y="2319"/>
                </a:lnTo>
                <a:lnTo>
                  <a:pt x="536" y="2320"/>
                </a:lnTo>
                <a:lnTo>
                  <a:pt x="534" y="2320"/>
                </a:lnTo>
                <a:lnTo>
                  <a:pt x="531" y="2321"/>
                </a:lnTo>
                <a:lnTo>
                  <a:pt x="528" y="2321"/>
                </a:lnTo>
                <a:lnTo>
                  <a:pt x="526" y="2321"/>
                </a:lnTo>
                <a:lnTo>
                  <a:pt x="523" y="2323"/>
                </a:lnTo>
                <a:lnTo>
                  <a:pt x="521" y="2323"/>
                </a:lnTo>
                <a:lnTo>
                  <a:pt x="519" y="2323"/>
                </a:lnTo>
                <a:lnTo>
                  <a:pt x="517" y="2323"/>
                </a:lnTo>
                <a:lnTo>
                  <a:pt x="514" y="2324"/>
                </a:lnTo>
                <a:lnTo>
                  <a:pt x="513" y="2324"/>
                </a:lnTo>
                <a:lnTo>
                  <a:pt x="510" y="2324"/>
                </a:lnTo>
                <a:lnTo>
                  <a:pt x="509" y="2324"/>
                </a:lnTo>
                <a:lnTo>
                  <a:pt x="506" y="2323"/>
                </a:lnTo>
                <a:lnTo>
                  <a:pt x="505" y="2323"/>
                </a:lnTo>
                <a:lnTo>
                  <a:pt x="504" y="2323"/>
                </a:lnTo>
                <a:lnTo>
                  <a:pt x="503" y="2323"/>
                </a:lnTo>
                <a:lnTo>
                  <a:pt x="501" y="2321"/>
                </a:lnTo>
                <a:lnTo>
                  <a:pt x="499" y="2321"/>
                </a:lnTo>
                <a:lnTo>
                  <a:pt x="499" y="2321"/>
                </a:lnTo>
                <a:lnTo>
                  <a:pt x="497" y="2320"/>
                </a:lnTo>
                <a:lnTo>
                  <a:pt x="496" y="2320"/>
                </a:lnTo>
                <a:lnTo>
                  <a:pt x="495" y="2319"/>
                </a:lnTo>
                <a:lnTo>
                  <a:pt x="493" y="2319"/>
                </a:lnTo>
                <a:lnTo>
                  <a:pt x="493" y="2317"/>
                </a:lnTo>
                <a:lnTo>
                  <a:pt x="492" y="2316"/>
                </a:lnTo>
                <a:lnTo>
                  <a:pt x="492" y="2315"/>
                </a:lnTo>
                <a:lnTo>
                  <a:pt x="491" y="2315"/>
                </a:lnTo>
                <a:lnTo>
                  <a:pt x="491" y="2314"/>
                </a:lnTo>
                <a:lnTo>
                  <a:pt x="491" y="2312"/>
                </a:lnTo>
                <a:lnTo>
                  <a:pt x="491" y="2311"/>
                </a:lnTo>
                <a:lnTo>
                  <a:pt x="491" y="2310"/>
                </a:lnTo>
                <a:lnTo>
                  <a:pt x="491" y="2308"/>
                </a:lnTo>
                <a:lnTo>
                  <a:pt x="491" y="2307"/>
                </a:lnTo>
                <a:lnTo>
                  <a:pt x="491" y="2306"/>
                </a:lnTo>
                <a:lnTo>
                  <a:pt x="492" y="2305"/>
                </a:lnTo>
                <a:lnTo>
                  <a:pt x="492" y="2303"/>
                </a:lnTo>
                <a:close/>
              </a:path>
            </a:pathLst>
          </a:custGeom>
          <a:solidFill>
            <a:srgbClr val="2C33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4" name="Rectangle 123">
            <a:extLst>
              <a:ext uri="{FF2B5EF4-FFF2-40B4-BE49-F238E27FC236}">
                <a16:creationId xmlns:a16="http://schemas.microsoft.com/office/drawing/2014/main" id="{EED3BE4F-D0B7-4477-A185-5D08021686FB}"/>
              </a:ext>
            </a:extLst>
          </p:cNvPr>
          <p:cNvSpPr>
            <a:spLocks noChangeArrowheads="1"/>
          </p:cNvSpPr>
          <p:nvPr/>
        </p:nvSpPr>
        <p:spPr bwMode="auto">
          <a:xfrm>
            <a:off x="5434905" y="4910778"/>
            <a:ext cx="1322196" cy="163498"/>
          </a:xfrm>
          <a:prstGeom prst="rect">
            <a:avLst/>
          </a:prstGeom>
          <a:solidFill>
            <a:srgbClr val="37474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5" name="Rectangle 124">
            <a:extLst>
              <a:ext uri="{FF2B5EF4-FFF2-40B4-BE49-F238E27FC236}">
                <a16:creationId xmlns:a16="http://schemas.microsoft.com/office/drawing/2014/main" id="{EA429BA2-43F9-490B-AD69-5D4838B30BFB}"/>
              </a:ext>
            </a:extLst>
          </p:cNvPr>
          <p:cNvSpPr>
            <a:spLocks noChangeArrowheads="1"/>
          </p:cNvSpPr>
          <p:nvPr/>
        </p:nvSpPr>
        <p:spPr bwMode="auto">
          <a:xfrm>
            <a:off x="5434905" y="4910778"/>
            <a:ext cx="659676" cy="163498"/>
          </a:xfrm>
          <a:prstGeom prst="rect">
            <a:avLst/>
          </a:prstGeom>
          <a:solidFill>
            <a:schemeClr val="tx1">
              <a:lumMod val="75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nvGrpSpPr>
          <p:cNvPr id="97" name="Group 96">
            <a:extLst>
              <a:ext uri="{FF2B5EF4-FFF2-40B4-BE49-F238E27FC236}">
                <a16:creationId xmlns:a16="http://schemas.microsoft.com/office/drawing/2014/main" id="{D632D763-94FD-4F36-899E-BB00914B973D}"/>
              </a:ext>
            </a:extLst>
          </p:cNvPr>
          <p:cNvGrpSpPr/>
          <p:nvPr/>
        </p:nvGrpSpPr>
        <p:grpSpPr>
          <a:xfrm>
            <a:off x="3889712" y="1035190"/>
            <a:ext cx="4412577" cy="2042988"/>
            <a:chOff x="2949244" y="1769606"/>
            <a:chExt cx="3109912" cy="1439863"/>
          </a:xfrm>
          <a:solidFill>
            <a:schemeClr val="accent4"/>
          </a:solidFill>
        </p:grpSpPr>
        <p:sp>
          <p:nvSpPr>
            <p:cNvPr id="99" name="Freeform 54">
              <a:extLst>
                <a:ext uri="{FF2B5EF4-FFF2-40B4-BE49-F238E27FC236}">
                  <a16:creationId xmlns:a16="http://schemas.microsoft.com/office/drawing/2014/main" id="{C9E78881-E668-4EC5-891B-26FF57572D33}"/>
                </a:ext>
              </a:extLst>
            </p:cNvPr>
            <p:cNvSpPr>
              <a:spLocks/>
            </p:cNvSpPr>
            <p:nvPr/>
          </p:nvSpPr>
          <p:spPr bwMode="auto">
            <a:xfrm>
              <a:off x="4814556" y="1863269"/>
              <a:ext cx="255588" cy="561975"/>
            </a:xfrm>
            <a:custGeom>
              <a:avLst/>
              <a:gdLst>
                <a:gd name="T0" fmla="*/ 450 w 644"/>
                <a:gd name="T1" fmla="*/ 65 h 1418"/>
                <a:gd name="T2" fmla="*/ 458 w 644"/>
                <a:gd name="T3" fmla="*/ 47 h 1418"/>
                <a:gd name="T4" fmla="*/ 485 w 644"/>
                <a:gd name="T5" fmla="*/ 18 h 1418"/>
                <a:gd name="T6" fmla="*/ 520 w 644"/>
                <a:gd name="T7" fmla="*/ 1 h 1418"/>
                <a:gd name="T8" fmla="*/ 559 w 644"/>
                <a:gd name="T9" fmla="*/ 0 h 1418"/>
                <a:gd name="T10" fmla="*/ 578 w 644"/>
                <a:gd name="T11" fmla="*/ 5 h 1418"/>
                <a:gd name="T12" fmla="*/ 597 w 644"/>
                <a:gd name="T13" fmla="*/ 13 h 1418"/>
                <a:gd name="T14" fmla="*/ 626 w 644"/>
                <a:gd name="T15" fmla="*/ 40 h 1418"/>
                <a:gd name="T16" fmla="*/ 642 w 644"/>
                <a:gd name="T17" fmla="*/ 75 h 1418"/>
                <a:gd name="T18" fmla="*/ 644 w 644"/>
                <a:gd name="T19" fmla="*/ 114 h 1418"/>
                <a:gd name="T20" fmla="*/ 638 w 644"/>
                <a:gd name="T21" fmla="*/ 134 h 1418"/>
                <a:gd name="T22" fmla="*/ 195 w 644"/>
                <a:gd name="T23" fmla="*/ 1352 h 1418"/>
                <a:gd name="T24" fmla="*/ 187 w 644"/>
                <a:gd name="T25" fmla="*/ 1370 h 1418"/>
                <a:gd name="T26" fmla="*/ 160 w 644"/>
                <a:gd name="T27" fmla="*/ 1399 h 1418"/>
                <a:gd name="T28" fmla="*/ 126 w 644"/>
                <a:gd name="T29" fmla="*/ 1416 h 1418"/>
                <a:gd name="T30" fmla="*/ 86 w 644"/>
                <a:gd name="T31" fmla="*/ 1418 h 1418"/>
                <a:gd name="T32" fmla="*/ 66 w 644"/>
                <a:gd name="T33" fmla="*/ 1412 h 1418"/>
                <a:gd name="T34" fmla="*/ 48 w 644"/>
                <a:gd name="T35" fmla="*/ 1404 h 1418"/>
                <a:gd name="T36" fmla="*/ 20 w 644"/>
                <a:gd name="T37" fmla="*/ 1377 h 1418"/>
                <a:gd name="T38" fmla="*/ 3 w 644"/>
                <a:gd name="T39" fmla="*/ 1342 h 1418"/>
                <a:gd name="T40" fmla="*/ 0 w 644"/>
                <a:gd name="T41" fmla="*/ 1303 h 1418"/>
                <a:gd name="T42" fmla="*/ 7 w 644"/>
                <a:gd name="T43" fmla="*/ 1283 h 1418"/>
                <a:gd name="T44" fmla="*/ 450 w 644"/>
                <a:gd name="T45" fmla="*/ 65 h 1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4" h="1418">
                  <a:moveTo>
                    <a:pt x="450" y="65"/>
                  </a:moveTo>
                  <a:lnTo>
                    <a:pt x="458" y="47"/>
                  </a:lnTo>
                  <a:lnTo>
                    <a:pt x="485" y="18"/>
                  </a:lnTo>
                  <a:lnTo>
                    <a:pt x="520" y="1"/>
                  </a:lnTo>
                  <a:lnTo>
                    <a:pt x="559" y="0"/>
                  </a:lnTo>
                  <a:lnTo>
                    <a:pt x="578" y="5"/>
                  </a:lnTo>
                  <a:lnTo>
                    <a:pt x="597" y="13"/>
                  </a:lnTo>
                  <a:lnTo>
                    <a:pt x="626" y="40"/>
                  </a:lnTo>
                  <a:lnTo>
                    <a:pt x="642" y="75"/>
                  </a:lnTo>
                  <a:lnTo>
                    <a:pt x="644" y="114"/>
                  </a:lnTo>
                  <a:lnTo>
                    <a:pt x="638" y="134"/>
                  </a:lnTo>
                  <a:lnTo>
                    <a:pt x="195" y="1352"/>
                  </a:lnTo>
                  <a:lnTo>
                    <a:pt x="187" y="1370"/>
                  </a:lnTo>
                  <a:lnTo>
                    <a:pt x="160" y="1399"/>
                  </a:lnTo>
                  <a:lnTo>
                    <a:pt x="126" y="1416"/>
                  </a:lnTo>
                  <a:lnTo>
                    <a:pt x="86" y="1418"/>
                  </a:lnTo>
                  <a:lnTo>
                    <a:pt x="66" y="1412"/>
                  </a:lnTo>
                  <a:lnTo>
                    <a:pt x="48" y="1404"/>
                  </a:lnTo>
                  <a:lnTo>
                    <a:pt x="20" y="1377"/>
                  </a:lnTo>
                  <a:lnTo>
                    <a:pt x="3" y="1342"/>
                  </a:lnTo>
                  <a:lnTo>
                    <a:pt x="0" y="1303"/>
                  </a:lnTo>
                  <a:lnTo>
                    <a:pt x="7" y="1283"/>
                  </a:lnTo>
                  <a:lnTo>
                    <a:pt x="450" y="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00" name="Freeform 55">
              <a:extLst>
                <a:ext uri="{FF2B5EF4-FFF2-40B4-BE49-F238E27FC236}">
                  <a16:creationId xmlns:a16="http://schemas.microsoft.com/office/drawing/2014/main" id="{E8893A05-06B1-4B8C-8D8E-B7A252045BB3}"/>
                </a:ext>
              </a:extLst>
            </p:cNvPr>
            <p:cNvSpPr>
              <a:spLocks/>
            </p:cNvSpPr>
            <p:nvPr/>
          </p:nvSpPr>
          <p:spPr bwMode="auto">
            <a:xfrm>
              <a:off x="5122531" y="2129969"/>
              <a:ext cx="409575" cy="473075"/>
            </a:xfrm>
            <a:custGeom>
              <a:avLst/>
              <a:gdLst>
                <a:gd name="T0" fmla="*/ 855 w 1033"/>
                <a:gd name="T1" fmla="*/ 36 h 1193"/>
                <a:gd name="T2" fmla="*/ 869 w 1033"/>
                <a:gd name="T3" fmla="*/ 20 h 1193"/>
                <a:gd name="T4" fmla="*/ 904 w 1033"/>
                <a:gd name="T5" fmla="*/ 3 h 1193"/>
                <a:gd name="T6" fmla="*/ 943 w 1033"/>
                <a:gd name="T7" fmla="*/ 0 h 1193"/>
                <a:gd name="T8" fmla="*/ 981 w 1033"/>
                <a:gd name="T9" fmla="*/ 11 h 1193"/>
                <a:gd name="T10" fmla="*/ 998 w 1033"/>
                <a:gd name="T11" fmla="*/ 23 h 1193"/>
                <a:gd name="T12" fmla="*/ 1012 w 1033"/>
                <a:gd name="T13" fmla="*/ 37 h 1193"/>
                <a:gd name="T14" fmla="*/ 1030 w 1033"/>
                <a:gd name="T15" fmla="*/ 72 h 1193"/>
                <a:gd name="T16" fmla="*/ 1033 w 1033"/>
                <a:gd name="T17" fmla="*/ 111 h 1193"/>
                <a:gd name="T18" fmla="*/ 1022 w 1033"/>
                <a:gd name="T19" fmla="*/ 149 h 1193"/>
                <a:gd name="T20" fmla="*/ 1009 w 1033"/>
                <a:gd name="T21" fmla="*/ 164 h 1193"/>
                <a:gd name="T22" fmla="*/ 177 w 1033"/>
                <a:gd name="T23" fmla="*/ 1157 h 1193"/>
                <a:gd name="T24" fmla="*/ 163 w 1033"/>
                <a:gd name="T25" fmla="*/ 1173 h 1193"/>
                <a:gd name="T26" fmla="*/ 128 w 1033"/>
                <a:gd name="T27" fmla="*/ 1191 h 1193"/>
                <a:gd name="T28" fmla="*/ 89 w 1033"/>
                <a:gd name="T29" fmla="*/ 1193 h 1193"/>
                <a:gd name="T30" fmla="*/ 52 w 1033"/>
                <a:gd name="T31" fmla="*/ 1182 h 1193"/>
                <a:gd name="T32" fmla="*/ 35 w 1033"/>
                <a:gd name="T33" fmla="*/ 1170 h 1193"/>
                <a:gd name="T34" fmla="*/ 20 w 1033"/>
                <a:gd name="T35" fmla="*/ 1156 h 1193"/>
                <a:gd name="T36" fmla="*/ 2 w 1033"/>
                <a:gd name="T37" fmla="*/ 1121 h 1193"/>
                <a:gd name="T38" fmla="*/ 0 w 1033"/>
                <a:gd name="T39" fmla="*/ 1083 h 1193"/>
                <a:gd name="T40" fmla="*/ 10 w 1033"/>
                <a:gd name="T41" fmla="*/ 1046 h 1193"/>
                <a:gd name="T42" fmla="*/ 23 w 1033"/>
                <a:gd name="T43" fmla="*/ 1029 h 1193"/>
                <a:gd name="T44" fmla="*/ 855 w 1033"/>
                <a:gd name="T45" fmla="*/ 36 h 1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33" h="1193">
                  <a:moveTo>
                    <a:pt x="855" y="36"/>
                  </a:moveTo>
                  <a:lnTo>
                    <a:pt x="869" y="20"/>
                  </a:lnTo>
                  <a:lnTo>
                    <a:pt x="904" y="3"/>
                  </a:lnTo>
                  <a:lnTo>
                    <a:pt x="943" y="0"/>
                  </a:lnTo>
                  <a:lnTo>
                    <a:pt x="981" y="11"/>
                  </a:lnTo>
                  <a:lnTo>
                    <a:pt x="998" y="23"/>
                  </a:lnTo>
                  <a:lnTo>
                    <a:pt x="1012" y="37"/>
                  </a:lnTo>
                  <a:lnTo>
                    <a:pt x="1030" y="72"/>
                  </a:lnTo>
                  <a:lnTo>
                    <a:pt x="1033" y="111"/>
                  </a:lnTo>
                  <a:lnTo>
                    <a:pt x="1022" y="149"/>
                  </a:lnTo>
                  <a:lnTo>
                    <a:pt x="1009" y="164"/>
                  </a:lnTo>
                  <a:lnTo>
                    <a:pt x="177" y="1157"/>
                  </a:lnTo>
                  <a:lnTo>
                    <a:pt x="163" y="1173"/>
                  </a:lnTo>
                  <a:lnTo>
                    <a:pt x="128" y="1191"/>
                  </a:lnTo>
                  <a:lnTo>
                    <a:pt x="89" y="1193"/>
                  </a:lnTo>
                  <a:lnTo>
                    <a:pt x="52" y="1182"/>
                  </a:lnTo>
                  <a:lnTo>
                    <a:pt x="35" y="1170"/>
                  </a:lnTo>
                  <a:lnTo>
                    <a:pt x="20" y="1156"/>
                  </a:lnTo>
                  <a:lnTo>
                    <a:pt x="2" y="1121"/>
                  </a:lnTo>
                  <a:lnTo>
                    <a:pt x="0" y="1083"/>
                  </a:lnTo>
                  <a:lnTo>
                    <a:pt x="10" y="1046"/>
                  </a:lnTo>
                  <a:lnTo>
                    <a:pt x="23" y="1029"/>
                  </a:lnTo>
                  <a:lnTo>
                    <a:pt x="855"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01" name="Freeform 56">
              <a:extLst>
                <a:ext uri="{FF2B5EF4-FFF2-40B4-BE49-F238E27FC236}">
                  <a16:creationId xmlns:a16="http://schemas.microsoft.com/office/drawing/2014/main" id="{DAA2DC9C-0B72-4700-8169-5FFA9951507E}"/>
                </a:ext>
              </a:extLst>
            </p:cNvPr>
            <p:cNvSpPr>
              <a:spLocks/>
            </p:cNvSpPr>
            <p:nvPr/>
          </p:nvSpPr>
          <p:spPr bwMode="auto">
            <a:xfrm>
              <a:off x="5351131" y="2537956"/>
              <a:ext cx="523875" cy="338138"/>
            </a:xfrm>
            <a:custGeom>
              <a:avLst/>
              <a:gdLst>
                <a:gd name="T0" fmla="*/ 1173 w 1324"/>
                <a:gd name="T1" fmla="*/ 14 h 850"/>
                <a:gd name="T2" fmla="*/ 1191 w 1324"/>
                <a:gd name="T3" fmla="*/ 5 h 850"/>
                <a:gd name="T4" fmla="*/ 1230 w 1324"/>
                <a:gd name="T5" fmla="*/ 0 h 850"/>
                <a:gd name="T6" fmla="*/ 1268 w 1324"/>
                <a:gd name="T7" fmla="*/ 10 h 850"/>
                <a:gd name="T8" fmla="*/ 1299 w 1324"/>
                <a:gd name="T9" fmla="*/ 34 h 850"/>
                <a:gd name="T10" fmla="*/ 1311 w 1324"/>
                <a:gd name="T11" fmla="*/ 51 h 850"/>
                <a:gd name="T12" fmla="*/ 1320 w 1324"/>
                <a:gd name="T13" fmla="*/ 69 h 850"/>
                <a:gd name="T14" fmla="*/ 1324 w 1324"/>
                <a:gd name="T15" fmla="*/ 108 h 850"/>
                <a:gd name="T16" fmla="*/ 1315 w 1324"/>
                <a:gd name="T17" fmla="*/ 145 h 850"/>
                <a:gd name="T18" fmla="*/ 1291 w 1324"/>
                <a:gd name="T19" fmla="*/ 176 h 850"/>
                <a:gd name="T20" fmla="*/ 1273 w 1324"/>
                <a:gd name="T21" fmla="*/ 188 h 850"/>
                <a:gd name="T22" fmla="*/ 152 w 1324"/>
                <a:gd name="T23" fmla="*/ 836 h 850"/>
                <a:gd name="T24" fmla="*/ 132 w 1324"/>
                <a:gd name="T25" fmla="*/ 845 h 850"/>
                <a:gd name="T26" fmla="*/ 94 w 1324"/>
                <a:gd name="T27" fmla="*/ 850 h 850"/>
                <a:gd name="T28" fmla="*/ 57 w 1324"/>
                <a:gd name="T29" fmla="*/ 840 h 850"/>
                <a:gd name="T30" fmla="*/ 26 w 1324"/>
                <a:gd name="T31" fmla="*/ 817 h 850"/>
                <a:gd name="T32" fmla="*/ 14 w 1324"/>
                <a:gd name="T33" fmla="*/ 800 h 850"/>
                <a:gd name="T34" fmla="*/ 5 w 1324"/>
                <a:gd name="T35" fmla="*/ 780 h 850"/>
                <a:gd name="T36" fmla="*/ 0 w 1324"/>
                <a:gd name="T37" fmla="*/ 742 h 850"/>
                <a:gd name="T38" fmla="*/ 11 w 1324"/>
                <a:gd name="T39" fmla="*/ 705 h 850"/>
                <a:gd name="T40" fmla="*/ 34 w 1324"/>
                <a:gd name="T41" fmla="*/ 674 h 850"/>
                <a:gd name="T42" fmla="*/ 51 w 1324"/>
                <a:gd name="T43" fmla="*/ 662 h 850"/>
                <a:gd name="T44" fmla="*/ 1173 w 1324"/>
                <a:gd name="T45" fmla="*/ 14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24" h="850">
                  <a:moveTo>
                    <a:pt x="1173" y="14"/>
                  </a:moveTo>
                  <a:lnTo>
                    <a:pt x="1191" y="5"/>
                  </a:lnTo>
                  <a:lnTo>
                    <a:pt x="1230" y="0"/>
                  </a:lnTo>
                  <a:lnTo>
                    <a:pt x="1268" y="10"/>
                  </a:lnTo>
                  <a:lnTo>
                    <a:pt x="1299" y="34"/>
                  </a:lnTo>
                  <a:lnTo>
                    <a:pt x="1311" y="51"/>
                  </a:lnTo>
                  <a:lnTo>
                    <a:pt x="1320" y="69"/>
                  </a:lnTo>
                  <a:lnTo>
                    <a:pt x="1324" y="108"/>
                  </a:lnTo>
                  <a:lnTo>
                    <a:pt x="1315" y="145"/>
                  </a:lnTo>
                  <a:lnTo>
                    <a:pt x="1291" y="176"/>
                  </a:lnTo>
                  <a:lnTo>
                    <a:pt x="1273" y="188"/>
                  </a:lnTo>
                  <a:lnTo>
                    <a:pt x="152" y="836"/>
                  </a:lnTo>
                  <a:lnTo>
                    <a:pt x="132" y="845"/>
                  </a:lnTo>
                  <a:lnTo>
                    <a:pt x="94" y="850"/>
                  </a:lnTo>
                  <a:lnTo>
                    <a:pt x="57" y="840"/>
                  </a:lnTo>
                  <a:lnTo>
                    <a:pt x="26" y="817"/>
                  </a:lnTo>
                  <a:lnTo>
                    <a:pt x="14" y="800"/>
                  </a:lnTo>
                  <a:lnTo>
                    <a:pt x="5" y="780"/>
                  </a:lnTo>
                  <a:lnTo>
                    <a:pt x="0" y="742"/>
                  </a:lnTo>
                  <a:lnTo>
                    <a:pt x="11" y="705"/>
                  </a:lnTo>
                  <a:lnTo>
                    <a:pt x="34" y="674"/>
                  </a:lnTo>
                  <a:lnTo>
                    <a:pt x="51" y="662"/>
                  </a:lnTo>
                  <a:lnTo>
                    <a:pt x="1173"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02" name="Freeform 57">
              <a:extLst>
                <a:ext uri="{FF2B5EF4-FFF2-40B4-BE49-F238E27FC236}">
                  <a16:creationId xmlns:a16="http://schemas.microsoft.com/office/drawing/2014/main" id="{19628996-F436-44CE-8510-6056C67BC8CE}"/>
                </a:ext>
              </a:extLst>
            </p:cNvPr>
            <p:cNvSpPr>
              <a:spLocks/>
            </p:cNvSpPr>
            <p:nvPr/>
          </p:nvSpPr>
          <p:spPr bwMode="auto">
            <a:xfrm>
              <a:off x="5471781" y="3039606"/>
              <a:ext cx="587375" cy="169863"/>
            </a:xfrm>
            <a:custGeom>
              <a:avLst/>
              <a:gdLst>
                <a:gd name="T0" fmla="*/ 1361 w 1479"/>
                <a:gd name="T1" fmla="*/ 2 h 428"/>
                <a:gd name="T2" fmla="*/ 1381 w 1479"/>
                <a:gd name="T3" fmla="*/ 0 h 428"/>
                <a:gd name="T4" fmla="*/ 1420 w 1479"/>
                <a:gd name="T5" fmla="*/ 9 h 428"/>
                <a:gd name="T6" fmla="*/ 1451 w 1479"/>
                <a:gd name="T7" fmla="*/ 31 h 428"/>
                <a:gd name="T8" fmla="*/ 1473 w 1479"/>
                <a:gd name="T9" fmla="*/ 65 h 428"/>
                <a:gd name="T10" fmla="*/ 1477 w 1479"/>
                <a:gd name="T11" fmla="*/ 84 h 428"/>
                <a:gd name="T12" fmla="*/ 1479 w 1479"/>
                <a:gd name="T13" fmla="*/ 105 h 428"/>
                <a:gd name="T14" fmla="*/ 1470 w 1479"/>
                <a:gd name="T15" fmla="*/ 142 h 428"/>
                <a:gd name="T16" fmla="*/ 1448 w 1479"/>
                <a:gd name="T17" fmla="*/ 175 h 428"/>
                <a:gd name="T18" fmla="*/ 1416 w 1479"/>
                <a:gd name="T19" fmla="*/ 196 h 428"/>
                <a:gd name="T20" fmla="*/ 1395 w 1479"/>
                <a:gd name="T21" fmla="*/ 201 h 428"/>
                <a:gd name="T22" fmla="*/ 119 w 1479"/>
                <a:gd name="T23" fmla="*/ 425 h 428"/>
                <a:gd name="T24" fmla="*/ 99 w 1479"/>
                <a:gd name="T25" fmla="*/ 428 h 428"/>
                <a:gd name="T26" fmla="*/ 60 w 1479"/>
                <a:gd name="T27" fmla="*/ 419 h 428"/>
                <a:gd name="T28" fmla="*/ 29 w 1479"/>
                <a:gd name="T29" fmla="*/ 397 h 428"/>
                <a:gd name="T30" fmla="*/ 8 w 1479"/>
                <a:gd name="T31" fmla="*/ 364 h 428"/>
                <a:gd name="T32" fmla="*/ 3 w 1479"/>
                <a:gd name="T33" fmla="*/ 343 h 428"/>
                <a:gd name="T34" fmla="*/ 0 w 1479"/>
                <a:gd name="T35" fmla="*/ 324 h 428"/>
                <a:gd name="T36" fmla="*/ 9 w 1479"/>
                <a:gd name="T37" fmla="*/ 285 h 428"/>
                <a:gd name="T38" fmla="*/ 31 w 1479"/>
                <a:gd name="T39" fmla="*/ 254 h 428"/>
                <a:gd name="T40" fmla="*/ 65 w 1479"/>
                <a:gd name="T41" fmla="*/ 232 h 428"/>
                <a:gd name="T42" fmla="*/ 84 w 1479"/>
                <a:gd name="T43" fmla="*/ 228 h 428"/>
                <a:gd name="T44" fmla="*/ 1361 w 1479"/>
                <a:gd name="T45" fmla="*/ 2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79" h="428">
                  <a:moveTo>
                    <a:pt x="1361" y="2"/>
                  </a:moveTo>
                  <a:lnTo>
                    <a:pt x="1381" y="0"/>
                  </a:lnTo>
                  <a:lnTo>
                    <a:pt x="1420" y="9"/>
                  </a:lnTo>
                  <a:lnTo>
                    <a:pt x="1451" y="31"/>
                  </a:lnTo>
                  <a:lnTo>
                    <a:pt x="1473" y="65"/>
                  </a:lnTo>
                  <a:lnTo>
                    <a:pt x="1477" y="84"/>
                  </a:lnTo>
                  <a:lnTo>
                    <a:pt x="1479" y="105"/>
                  </a:lnTo>
                  <a:lnTo>
                    <a:pt x="1470" y="142"/>
                  </a:lnTo>
                  <a:lnTo>
                    <a:pt x="1448" y="175"/>
                  </a:lnTo>
                  <a:lnTo>
                    <a:pt x="1416" y="196"/>
                  </a:lnTo>
                  <a:lnTo>
                    <a:pt x="1395" y="201"/>
                  </a:lnTo>
                  <a:lnTo>
                    <a:pt x="119" y="425"/>
                  </a:lnTo>
                  <a:lnTo>
                    <a:pt x="99" y="428"/>
                  </a:lnTo>
                  <a:lnTo>
                    <a:pt x="60" y="419"/>
                  </a:lnTo>
                  <a:lnTo>
                    <a:pt x="29" y="397"/>
                  </a:lnTo>
                  <a:lnTo>
                    <a:pt x="8" y="364"/>
                  </a:lnTo>
                  <a:lnTo>
                    <a:pt x="3" y="343"/>
                  </a:lnTo>
                  <a:lnTo>
                    <a:pt x="0" y="324"/>
                  </a:lnTo>
                  <a:lnTo>
                    <a:pt x="9" y="285"/>
                  </a:lnTo>
                  <a:lnTo>
                    <a:pt x="31" y="254"/>
                  </a:lnTo>
                  <a:lnTo>
                    <a:pt x="65" y="232"/>
                  </a:lnTo>
                  <a:lnTo>
                    <a:pt x="84" y="228"/>
                  </a:lnTo>
                  <a:lnTo>
                    <a:pt x="1361"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03" name="Freeform 58">
              <a:extLst>
                <a:ext uri="{FF2B5EF4-FFF2-40B4-BE49-F238E27FC236}">
                  <a16:creationId xmlns:a16="http://schemas.microsoft.com/office/drawing/2014/main" id="{785FEB36-CCDC-4670-A086-248F94F97510}"/>
                </a:ext>
              </a:extLst>
            </p:cNvPr>
            <p:cNvSpPr>
              <a:spLocks/>
            </p:cNvSpPr>
            <p:nvPr/>
          </p:nvSpPr>
          <p:spPr bwMode="auto">
            <a:xfrm>
              <a:off x="4463719" y="1769606"/>
              <a:ext cx="79375" cy="593725"/>
            </a:xfrm>
            <a:custGeom>
              <a:avLst/>
              <a:gdLst>
                <a:gd name="T0" fmla="*/ 0 w 202"/>
                <a:gd name="T1" fmla="*/ 102 h 1498"/>
                <a:gd name="T2" fmla="*/ 1 w 202"/>
                <a:gd name="T3" fmla="*/ 81 h 1498"/>
                <a:gd name="T4" fmla="*/ 16 w 202"/>
                <a:gd name="T5" fmla="*/ 45 h 1498"/>
                <a:gd name="T6" fmla="*/ 44 w 202"/>
                <a:gd name="T7" fmla="*/ 17 h 1498"/>
                <a:gd name="T8" fmla="*/ 80 w 202"/>
                <a:gd name="T9" fmla="*/ 2 h 1498"/>
                <a:gd name="T10" fmla="*/ 101 w 202"/>
                <a:gd name="T11" fmla="*/ 0 h 1498"/>
                <a:gd name="T12" fmla="*/ 121 w 202"/>
                <a:gd name="T13" fmla="*/ 2 h 1498"/>
                <a:gd name="T14" fmla="*/ 158 w 202"/>
                <a:gd name="T15" fmla="*/ 17 h 1498"/>
                <a:gd name="T16" fmla="*/ 185 w 202"/>
                <a:gd name="T17" fmla="*/ 45 h 1498"/>
                <a:gd name="T18" fmla="*/ 200 w 202"/>
                <a:gd name="T19" fmla="*/ 81 h 1498"/>
                <a:gd name="T20" fmla="*/ 202 w 202"/>
                <a:gd name="T21" fmla="*/ 102 h 1498"/>
                <a:gd name="T22" fmla="*/ 202 w 202"/>
                <a:gd name="T23" fmla="*/ 1398 h 1498"/>
                <a:gd name="T24" fmla="*/ 200 w 202"/>
                <a:gd name="T25" fmla="*/ 1417 h 1498"/>
                <a:gd name="T26" fmla="*/ 185 w 202"/>
                <a:gd name="T27" fmla="*/ 1454 h 1498"/>
                <a:gd name="T28" fmla="*/ 158 w 202"/>
                <a:gd name="T29" fmla="*/ 1481 h 1498"/>
                <a:gd name="T30" fmla="*/ 121 w 202"/>
                <a:gd name="T31" fmla="*/ 1496 h 1498"/>
                <a:gd name="T32" fmla="*/ 101 w 202"/>
                <a:gd name="T33" fmla="*/ 1498 h 1498"/>
                <a:gd name="T34" fmla="*/ 80 w 202"/>
                <a:gd name="T35" fmla="*/ 1496 h 1498"/>
                <a:gd name="T36" fmla="*/ 44 w 202"/>
                <a:gd name="T37" fmla="*/ 1481 h 1498"/>
                <a:gd name="T38" fmla="*/ 16 w 202"/>
                <a:gd name="T39" fmla="*/ 1454 h 1498"/>
                <a:gd name="T40" fmla="*/ 1 w 202"/>
                <a:gd name="T41" fmla="*/ 1417 h 1498"/>
                <a:gd name="T42" fmla="*/ 0 w 202"/>
                <a:gd name="T43" fmla="*/ 1398 h 1498"/>
                <a:gd name="T44" fmla="*/ 0 w 202"/>
                <a:gd name="T45" fmla="*/ 102 h 1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 h="1498">
                  <a:moveTo>
                    <a:pt x="0" y="102"/>
                  </a:moveTo>
                  <a:lnTo>
                    <a:pt x="1" y="81"/>
                  </a:lnTo>
                  <a:lnTo>
                    <a:pt x="16" y="45"/>
                  </a:lnTo>
                  <a:lnTo>
                    <a:pt x="44" y="17"/>
                  </a:lnTo>
                  <a:lnTo>
                    <a:pt x="80" y="2"/>
                  </a:lnTo>
                  <a:lnTo>
                    <a:pt x="101" y="0"/>
                  </a:lnTo>
                  <a:lnTo>
                    <a:pt x="121" y="2"/>
                  </a:lnTo>
                  <a:lnTo>
                    <a:pt x="158" y="17"/>
                  </a:lnTo>
                  <a:lnTo>
                    <a:pt x="185" y="45"/>
                  </a:lnTo>
                  <a:lnTo>
                    <a:pt x="200" y="81"/>
                  </a:lnTo>
                  <a:lnTo>
                    <a:pt x="202" y="102"/>
                  </a:lnTo>
                  <a:lnTo>
                    <a:pt x="202" y="1398"/>
                  </a:lnTo>
                  <a:lnTo>
                    <a:pt x="200" y="1417"/>
                  </a:lnTo>
                  <a:lnTo>
                    <a:pt x="185" y="1454"/>
                  </a:lnTo>
                  <a:lnTo>
                    <a:pt x="158" y="1481"/>
                  </a:lnTo>
                  <a:lnTo>
                    <a:pt x="121" y="1496"/>
                  </a:lnTo>
                  <a:lnTo>
                    <a:pt x="101" y="1498"/>
                  </a:lnTo>
                  <a:lnTo>
                    <a:pt x="80" y="1496"/>
                  </a:lnTo>
                  <a:lnTo>
                    <a:pt x="44" y="1481"/>
                  </a:lnTo>
                  <a:lnTo>
                    <a:pt x="16" y="1454"/>
                  </a:lnTo>
                  <a:lnTo>
                    <a:pt x="1" y="1417"/>
                  </a:lnTo>
                  <a:lnTo>
                    <a:pt x="0" y="1398"/>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04" name="Freeform 59">
              <a:extLst>
                <a:ext uri="{FF2B5EF4-FFF2-40B4-BE49-F238E27FC236}">
                  <a16:creationId xmlns:a16="http://schemas.microsoft.com/office/drawing/2014/main" id="{38FFDD9F-F225-4049-A62A-0288A19514A9}"/>
                </a:ext>
              </a:extLst>
            </p:cNvPr>
            <p:cNvSpPr>
              <a:spLocks/>
            </p:cNvSpPr>
            <p:nvPr/>
          </p:nvSpPr>
          <p:spPr bwMode="auto">
            <a:xfrm>
              <a:off x="3938256" y="1863269"/>
              <a:ext cx="255588" cy="561975"/>
            </a:xfrm>
            <a:custGeom>
              <a:avLst/>
              <a:gdLst>
                <a:gd name="T0" fmla="*/ 6 w 644"/>
                <a:gd name="T1" fmla="*/ 134 h 1418"/>
                <a:gd name="T2" fmla="*/ 0 w 644"/>
                <a:gd name="T3" fmla="*/ 114 h 1418"/>
                <a:gd name="T4" fmla="*/ 2 w 644"/>
                <a:gd name="T5" fmla="*/ 75 h 1418"/>
                <a:gd name="T6" fmla="*/ 18 w 644"/>
                <a:gd name="T7" fmla="*/ 40 h 1418"/>
                <a:gd name="T8" fmla="*/ 48 w 644"/>
                <a:gd name="T9" fmla="*/ 13 h 1418"/>
                <a:gd name="T10" fmla="*/ 66 w 644"/>
                <a:gd name="T11" fmla="*/ 5 h 1418"/>
                <a:gd name="T12" fmla="*/ 85 w 644"/>
                <a:gd name="T13" fmla="*/ 0 h 1418"/>
                <a:gd name="T14" fmla="*/ 124 w 644"/>
                <a:gd name="T15" fmla="*/ 1 h 1418"/>
                <a:gd name="T16" fmla="*/ 159 w 644"/>
                <a:gd name="T17" fmla="*/ 18 h 1418"/>
                <a:gd name="T18" fmla="*/ 186 w 644"/>
                <a:gd name="T19" fmla="*/ 47 h 1418"/>
                <a:gd name="T20" fmla="*/ 194 w 644"/>
                <a:gd name="T21" fmla="*/ 65 h 1418"/>
                <a:gd name="T22" fmla="*/ 638 w 644"/>
                <a:gd name="T23" fmla="*/ 1283 h 1418"/>
                <a:gd name="T24" fmla="*/ 644 w 644"/>
                <a:gd name="T25" fmla="*/ 1303 h 1418"/>
                <a:gd name="T26" fmla="*/ 641 w 644"/>
                <a:gd name="T27" fmla="*/ 1342 h 1418"/>
                <a:gd name="T28" fmla="*/ 625 w 644"/>
                <a:gd name="T29" fmla="*/ 1377 h 1418"/>
                <a:gd name="T30" fmla="*/ 596 w 644"/>
                <a:gd name="T31" fmla="*/ 1404 h 1418"/>
                <a:gd name="T32" fmla="*/ 578 w 644"/>
                <a:gd name="T33" fmla="*/ 1412 h 1418"/>
                <a:gd name="T34" fmla="*/ 558 w 644"/>
                <a:gd name="T35" fmla="*/ 1418 h 1418"/>
                <a:gd name="T36" fmla="*/ 518 w 644"/>
                <a:gd name="T37" fmla="*/ 1416 h 1418"/>
                <a:gd name="T38" fmla="*/ 483 w 644"/>
                <a:gd name="T39" fmla="*/ 1399 h 1418"/>
                <a:gd name="T40" fmla="*/ 457 w 644"/>
                <a:gd name="T41" fmla="*/ 1370 h 1418"/>
                <a:gd name="T42" fmla="*/ 450 w 644"/>
                <a:gd name="T43" fmla="*/ 1352 h 1418"/>
                <a:gd name="T44" fmla="*/ 6 w 644"/>
                <a:gd name="T45" fmla="*/ 134 h 1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4" h="1418">
                  <a:moveTo>
                    <a:pt x="6" y="134"/>
                  </a:moveTo>
                  <a:lnTo>
                    <a:pt x="0" y="114"/>
                  </a:lnTo>
                  <a:lnTo>
                    <a:pt x="2" y="75"/>
                  </a:lnTo>
                  <a:lnTo>
                    <a:pt x="18" y="40"/>
                  </a:lnTo>
                  <a:lnTo>
                    <a:pt x="48" y="13"/>
                  </a:lnTo>
                  <a:lnTo>
                    <a:pt x="66" y="5"/>
                  </a:lnTo>
                  <a:lnTo>
                    <a:pt x="85" y="0"/>
                  </a:lnTo>
                  <a:lnTo>
                    <a:pt x="124" y="1"/>
                  </a:lnTo>
                  <a:lnTo>
                    <a:pt x="159" y="18"/>
                  </a:lnTo>
                  <a:lnTo>
                    <a:pt x="186" y="47"/>
                  </a:lnTo>
                  <a:lnTo>
                    <a:pt x="194" y="65"/>
                  </a:lnTo>
                  <a:lnTo>
                    <a:pt x="638" y="1283"/>
                  </a:lnTo>
                  <a:lnTo>
                    <a:pt x="644" y="1303"/>
                  </a:lnTo>
                  <a:lnTo>
                    <a:pt x="641" y="1342"/>
                  </a:lnTo>
                  <a:lnTo>
                    <a:pt x="625" y="1377"/>
                  </a:lnTo>
                  <a:lnTo>
                    <a:pt x="596" y="1404"/>
                  </a:lnTo>
                  <a:lnTo>
                    <a:pt x="578" y="1412"/>
                  </a:lnTo>
                  <a:lnTo>
                    <a:pt x="558" y="1418"/>
                  </a:lnTo>
                  <a:lnTo>
                    <a:pt x="518" y="1416"/>
                  </a:lnTo>
                  <a:lnTo>
                    <a:pt x="483" y="1399"/>
                  </a:lnTo>
                  <a:lnTo>
                    <a:pt x="457" y="1370"/>
                  </a:lnTo>
                  <a:lnTo>
                    <a:pt x="450" y="1352"/>
                  </a:lnTo>
                  <a:lnTo>
                    <a:pt x="6"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05" name="Freeform 60">
              <a:extLst>
                <a:ext uri="{FF2B5EF4-FFF2-40B4-BE49-F238E27FC236}">
                  <a16:creationId xmlns:a16="http://schemas.microsoft.com/office/drawing/2014/main" id="{37CBA868-3488-4EE8-AC94-C08249857D79}"/>
                </a:ext>
              </a:extLst>
            </p:cNvPr>
            <p:cNvSpPr>
              <a:spLocks/>
            </p:cNvSpPr>
            <p:nvPr/>
          </p:nvSpPr>
          <p:spPr bwMode="auto">
            <a:xfrm>
              <a:off x="3474706" y="2129969"/>
              <a:ext cx="411163" cy="473075"/>
            </a:xfrm>
            <a:custGeom>
              <a:avLst/>
              <a:gdLst>
                <a:gd name="T0" fmla="*/ 25 w 1035"/>
                <a:gd name="T1" fmla="*/ 164 h 1193"/>
                <a:gd name="T2" fmla="*/ 12 w 1035"/>
                <a:gd name="T3" fmla="*/ 149 h 1193"/>
                <a:gd name="T4" fmla="*/ 0 w 1035"/>
                <a:gd name="T5" fmla="*/ 111 h 1193"/>
                <a:gd name="T6" fmla="*/ 4 w 1035"/>
                <a:gd name="T7" fmla="*/ 72 h 1193"/>
                <a:gd name="T8" fmla="*/ 22 w 1035"/>
                <a:gd name="T9" fmla="*/ 37 h 1193"/>
                <a:gd name="T10" fmla="*/ 36 w 1035"/>
                <a:gd name="T11" fmla="*/ 23 h 1193"/>
                <a:gd name="T12" fmla="*/ 53 w 1035"/>
                <a:gd name="T13" fmla="*/ 11 h 1193"/>
                <a:gd name="T14" fmla="*/ 91 w 1035"/>
                <a:gd name="T15" fmla="*/ 0 h 1193"/>
                <a:gd name="T16" fmla="*/ 130 w 1035"/>
                <a:gd name="T17" fmla="*/ 3 h 1193"/>
                <a:gd name="T18" fmla="*/ 165 w 1035"/>
                <a:gd name="T19" fmla="*/ 20 h 1193"/>
                <a:gd name="T20" fmla="*/ 179 w 1035"/>
                <a:gd name="T21" fmla="*/ 36 h 1193"/>
                <a:gd name="T22" fmla="*/ 1011 w 1035"/>
                <a:gd name="T23" fmla="*/ 1029 h 1193"/>
                <a:gd name="T24" fmla="*/ 1023 w 1035"/>
                <a:gd name="T25" fmla="*/ 1046 h 1193"/>
                <a:gd name="T26" fmla="*/ 1035 w 1035"/>
                <a:gd name="T27" fmla="*/ 1083 h 1193"/>
                <a:gd name="T28" fmla="*/ 1032 w 1035"/>
                <a:gd name="T29" fmla="*/ 1121 h 1193"/>
                <a:gd name="T30" fmla="*/ 1014 w 1035"/>
                <a:gd name="T31" fmla="*/ 1156 h 1193"/>
                <a:gd name="T32" fmla="*/ 998 w 1035"/>
                <a:gd name="T33" fmla="*/ 1170 h 1193"/>
                <a:gd name="T34" fmla="*/ 983 w 1035"/>
                <a:gd name="T35" fmla="*/ 1182 h 1193"/>
                <a:gd name="T36" fmla="*/ 945 w 1035"/>
                <a:gd name="T37" fmla="*/ 1193 h 1193"/>
                <a:gd name="T38" fmla="*/ 906 w 1035"/>
                <a:gd name="T39" fmla="*/ 1191 h 1193"/>
                <a:gd name="T40" fmla="*/ 871 w 1035"/>
                <a:gd name="T41" fmla="*/ 1173 h 1193"/>
                <a:gd name="T42" fmla="*/ 857 w 1035"/>
                <a:gd name="T43" fmla="*/ 1157 h 1193"/>
                <a:gd name="T44" fmla="*/ 25 w 1035"/>
                <a:gd name="T45" fmla="*/ 164 h 1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35" h="1193">
                  <a:moveTo>
                    <a:pt x="25" y="164"/>
                  </a:moveTo>
                  <a:lnTo>
                    <a:pt x="12" y="149"/>
                  </a:lnTo>
                  <a:lnTo>
                    <a:pt x="0" y="111"/>
                  </a:lnTo>
                  <a:lnTo>
                    <a:pt x="4" y="72"/>
                  </a:lnTo>
                  <a:lnTo>
                    <a:pt x="22" y="37"/>
                  </a:lnTo>
                  <a:lnTo>
                    <a:pt x="36" y="23"/>
                  </a:lnTo>
                  <a:lnTo>
                    <a:pt x="53" y="11"/>
                  </a:lnTo>
                  <a:lnTo>
                    <a:pt x="91" y="0"/>
                  </a:lnTo>
                  <a:lnTo>
                    <a:pt x="130" y="3"/>
                  </a:lnTo>
                  <a:lnTo>
                    <a:pt x="165" y="20"/>
                  </a:lnTo>
                  <a:lnTo>
                    <a:pt x="179" y="36"/>
                  </a:lnTo>
                  <a:lnTo>
                    <a:pt x="1011" y="1029"/>
                  </a:lnTo>
                  <a:lnTo>
                    <a:pt x="1023" y="1046"/>
                  </a:lnTo>
                  <a:lnTo>
                    <a:pt x="1035" y="1083"/>
                  </a:lnTo>
                  <a:lnTo>
                    <a:pt x="1032" y="1121"/>
                  </a:lnTo>
                  <a:lnTo>
                    <a:pt x="1014" y="1156"/>
                  </a:lnTo>
                  <a:lnTo>
                    <a:pt x="998" y="1170"/>
                  </a:lnTo>
                  <a:lnTo>
                    <a:pt x="983" y="1182"/>
                  </a:lnTo>
                  <a:lnTo>
                    <a:pt x="945" y="1193"/>
                  </a:lnTo>
                  <a:lnTo>
                    <a:pt x="906" y="1191"/>
                  </a:lnTo>
                  <a:lnTo>
                    <a:pt x="871" y="1173"/>
                  </a:lnTo>
                  <a:lnTo>
                    <a:pt x="857" y="1157"/>
                  </a:lnTo>
                  <a:lnTo>
                    <a:pt x="25" y="1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06" name="Freeform 61">
              <a:extLst>
                <a:ext uri="{FF2B5EF4-FFF2-40B4-BE49-F238E27FC236}">
                  <a16:creationId xmlns:a16="http://schemas.microsoft.com/office/drawing/2014/main" id="{31CFA6B4-AF7C-44E7-9A80-6D5F300ADCB7}"/>
                </a:ext>
              </a:extLst>
            </p:cNvPr>
            <p:cNvSpPr>
              <a:spLocks/>
            </p:cNvSpPr>
            <p:nvPr/>
          </p:nvSpPr>
          <p:spPr bwMode="auto">
            <a:xfrm>
              <a:off x="3131806" y="2537956"/>
              <a:ext cx="525463" cy="338138"/>
            </a:xfrm>
            <a:custGeom>
              <a:avLst/>
              <a:gdLst>
                <a:gd name="T0" fmla="*/ 50 w 1323"/>
                <a:gd name="T1" fmla="*/ 188 h 850"/>
                <a:gd name="T2" fmla="*/ 32 w 1323"/>
                <a:gd name="T3" fmla="*/ 176 h 850"/>
                <a:gd name="T4" fmla="*/ 9 w 1323"/>
                <a:gd name="T5" fmla="*/ 145 h 850"/>
                <a:gd name="T6" fmla="*/ 0 w 1323"/>
                <a:gd name="T7" fmla="*/ 108 h 850"/>
                <a:gd name="T8" fmla="*/ 3 w 1323"/>
                <a:gd name="T9" fmla="*/ 69 h 850"/>
                <a:gd name="T10" fmla="*/ 13 w 1323"/>
                <a:gd name="T11" fmla="*/ 51 h 850"/>
                <a:gd name="T12" fmla="*/ 24 w 1323"/>
                <a:gd name="T13" fmla="*/ 34 h 850"/>
                <a:gd name="T14" fmla="*/ 55 w 1323"/>
                <a:gd name="T15" fmla="*/ 10 h 850"/>
                <a:gd name="T16" fmla="*/ 93 w 1323"/>
                <a:gd name="T17" fmla="*/ 0 h 850"/>
                <a:gd name="T18" fmla="*/ 132 w 1323"/>
                <a:gd name="T19" fmla="*/ 5 h 850"/>
                <a:gd name="T20" fmla="*/ 150 w 1323"/>
                <a:gd name="T21" fmla="*/ 14 h 850"/>
                <a:gd name="T22" fmla="*/ 1273 w 1323"/>
                <a:gd name="T23" fmla="*/ 662 h 850"/>
                <a:gd name="T24" fmla="*/ 1289 w 1323"/>
                <a:gd name="T25" fmla="*/ 674 h 850"/>
                <a:gd name="T26" fmla="*/ 1313 w 1323"/>
                <a:gd name="T27" fmla="*/ 705 h 850"/>
                <a:gd name="T28" fmla="*/ 1323 w 1323"/>
                <a:gd name="T29" fmla="*/ 742 h 850"/>
                <a:gd name="T30" fmla="*/ 1318 w 1323"/>
                <a:gd name="T31" fmla="*/ 780 h 850"/>
                <a:gd name="T32" fmla="*/ 1309 w 1323"/>
                <a:gd name="T33" fmla="*/ 800 h 850"/>
                <a:gd name="T34" fmla="*/ 1297 w 1323"/>
                <a:gd name="T35" fmla="*/ 817 h 850"/>
                <a:gd name="T36" fmla="*/ 1266 w 1323"/>
                <a:gd name="T37" fmla="*/ 840 h 850"/>
                <a:gd name="T38" fmla="*/ 1230 w 1323"/>
                <a:gd name="T39" fmla="*/ 850 h 850"/>
                <a:gd name="T40" fmla="*/ 1191 w 1323"/>
                <a:gd name="T41" fmla="*/ 845 h 850"/>
                <a:gd name="T42" fmla="*/ 1171 w 1323"/>
                <a:gd name="T43" fmla="*/ 836 h 850"/>
                <a:gd name="T44" fmla="*/ 50 w 1323"/>
                <a:gd name="T45" fmla="*/ 188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23" h="850">
                  <a:moveTo>
                    <a:pt x="50" y="188"/>
                  </a:moveTo>
                  <a:lnTo>
                    <a:pt x="32" y="176"/>
                  </a:lnTo>
                  <a:lnTo>
                    <a:pt x="9" y="145"/>
                  </a:lnTo>
                  <a:lnTo>
                    <a:pt x="0" y="108"/>
                  </a:lnTo>
                  <a:lnTo>
                    <a:pt x="3" y="69"/>
                  </a:lnTo>
                  <a:lnTo>
                    <a:pt x="13" y="51"/>
                  </a:lnTo>
                  <a:lnTo>
                    <a:pt x="24" y="34"/>
                  </a:lnTo>
                  <a:lnTo>
                    <a:pt x="55" y="10"/>
                  </a:lnTo>
                  <a:lnTo>
                    <a:pt x="93" y="0"/>
                  </a:lnTo>
                  <a:lnTo>
                    <a:pt x="132" y="5"/>
                  </a:lnTo>
                  <a:lnTo>
                    <a:pt x="150" y="14"/>
                  </a:lnTo>
                  <a:lnTo>
                    <a:pt x="1273" y="662"/>
                  </a:lnTo>
                  <a:lnTo>
                    <a:pt x="1289" y="674"/>
                  </a:lnTo>
                  <a:lnTo>
                    <a:pt x="1313" y="705"/>
                  </a:lnTo>
                  <a:lnTo>
                    <a:pt x="1323" y="742"/>
                  </a:lnTo>
                  <a:lnTo>
                    <a:pt x="1318" y="780"/>
                  </a:lnTo>
                  <a:lnTo>
                    <a:pt x="1309" y="800"/>
                  </a:lnTo>
                  <a:lnTo>
                    <a:pt x="1297" y="817"/>
                  </a:lnTo>
                  <a:lnTo>
                    <a:pt x="1266" y="840"/>
                  </a:lnTo>
                  <a:lnTo>
                    <a:pt x="1230" y="850"/>
                  </a:lnTo>
                  <a:lnTo>
                    <a:pt x="1191" y="845"/>
                  </a:lnTo>
                  <a:lnTo>
                    <a:pt x="1171" y="836"/>
                  </a:lnTo>
                  <a:lnTo>
                    <a:pt x="50" y="1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07" name="Freeform 62">
              <a:extLst>
                <a:ext uri="{FF2B5EF4-FFF2-40B4-BE49-F238E27FC236}">
                  <a16:creationId xmlns:a16="http://schemas.microsoft.com/office/drawing/2014/main" id="{7E012400-8843-4092-A5BE-757B113EEE46}"/>
                </a:ext>
              </a:extLst>
            </p:cNvPr>
            <p:cNvSpPr>
              <a:spLocks/>
            </p:cNvSpPr>
            <p:nvPr/>
          </p:nvSpPr>
          <p:spPr bwMode="auto">
            <a:xfrm>
              <a:off x="2949244" y="3039606"/>
              <a:ext cx="585788" cy="169863"/>
            </a:xfrm>
            <a:custGeom>
              <a:avLst/>
              <a:gdLst>
                <a:gd name="T0" fmla="*/ 84 w 1479"/>
                <a:gd name="T1" fmla="*/ 201 h 428"/>
                <a:gd name="T2" fmla="*/ 64 w 1479"/>
                <a:gd name="T3" fmla="*/ 196 h 428"/>
                <a:gd name="T4" fmla="*/ 31 w 1479"/>
                <a:gd name="T5" fmla="*/ 175 h 428"/>
                <a:gd name="T6" fmla="*/ 9 w 1479"/>
                <a:gd name="T7" fmla="*/ 142 h 428"/>
                <a:gd name="T8" fmla="*/ 0 w 1479"/>
                <a:gd name="T9" fmla="*/ 105 h 428"/>
                <a:gd name="T10" fmla="*/ 3 w 1479"/>
                <a:gd name="T11" fmla="*/ 84 h 428"/>
                <a:gd name="T12" fmla="*/ 7 w 1479"/>
                <a:gd name="T13" fmla="*/ 65 h 428"/>
                <a:gd name="T14" fmla="*/ 29 w 1479"/>
                <a:gd name="T15" fmla="*/ 31 h 428"/>
                <a:gd name="T16" fmla="*/ 60 w 1479"/>
                <a:gd name="T17" fmla="*/ 9 h 428"/>
                <a:gd name="T18" fmla="*/ 99 w 1479"/>
                <a:gd name="T19" fmla="*/ 0 h 428"/>
                <a:gd name="T20" fmla="*/ 118 w 1479"/>
                <a:gd name="T21" fmla="*/ 2 h 428"/>
                <a:gd name="T22" fmla="*/ 1395 w 1479"/>
                <a:gd name="T23" fmla="*/ 228 h 428"/>
                <a:gd name="T24" fmla="*/ 1414 w 1479"/>
                <a:gd name="T25" fmla="*/ 232 h 428"/>
                <a:gd name="T26" fmla="*/ 1448 w 1479"/>
                <a:gd name="T27" fmla="*/ 254 h 428"/>
                <a:gd name="T28" fmla="*/ 1470 w 1479"/>
                <a:gd name="T29" fmla="*/ 285 h 428"/>
                <a:gd name="T30" fmla="*/ 1479 w 1479"/>
                <a:gd name="T31" fmla="*/ 324 h 428"/>
                <a:gd name="T32" fmla="*/ 1477 w 1479"/>
                <a:gd name="T33" fmla="*/ 343 h 428"/>
                <a:gd name="T34" fmla="*/ 1471 w 1479"/>
                <a:gd name="T35" fmla="*/ 364 h 428"/>
                <a:gd name="T36" fmla="*/ 1451 w 1479"/>
                <a:gd name="T37" fmla="*/ 397 h 428"/>
                <a:gd name="T38" fmla="*/ 1420 w 1479"/>
                <a:gd name="T39" fmla="*/ 419 h 428"/>
                <a:gd name="T40" fmla="*/ 1381 w 1479"/>
                <a:gd name="T41" fmla="*/ 428 h 428"/>
                <a:gd name="T42" fmla="*/ 1360 w 1479"/>
                <a:gd name="T43" fmla="*/ 425 h 428"/>
                <a:gd name="T44" fmla="*/ 84 w 1479"/>
                <a:gd name="T45" fmla="*/ 201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79" h="428">
                  <a:moveTo>
                    <a:pt x="84" y="201"/>
                  </a:moveTo>
                  <a:lnTo>
                    <a:pt x="64" y="196"/>
                  </a:lnTo>
                  <a:lnTo>
                    <a:pt x="31" y="175"/>
                  </a:lnTo>
                  <a:lnTo>
                    <a:pt x="9" y="142"/>
                  </a:lnTo>
                  <a:lnTo>
                    <a:pt x="0" y="105"/>
                  </a:lnTo>
                  <a:lnTo>
                    <a:pt x="3" y="84"/>
                  </a:lnTo>
                  <a:lnTo>
                    <a:pt x="7" y="65"/>
                  </a:lnTo>
                  <a:lnTo>
                    <a:pt x="29" y="31"/>
                  </a:lnTo>
                  <a:lnTo>
                    <a:pt x="60" y="9"/>
                  </a:lnTo>
                  <a:lnTo>
                    <a:pt x="99" y="0"/>
                  </a:lnTo>
                  <a:lnTo>
                    <a:pt x="118" y="2"/>
                  </a:lnTo>
                  <a:lnTo>
                    <a:pt x="1395" y="228"/>
                  </a:lnTo>
                  <a:lnTo>
                    <a:pt x="1414" y="232"/>
                  </a:lnTo>
                  <a:lnTo>
                    <a:pt x="1448" y="254"/>
                  </a:lnTo>
                  <a:lnTo>
                    <a:pt x="1470" y="285"/>
                  </a:lnTo>
                  <a:lnTo>
                    <a:pt x="1479" y="324"/>
                  </a:lnTo>
                  <a:lnTo>
                    <a:pt x="1477" y="343"/>
                  </a:lnTo>
                  <a:lnTo>
                    <a:pt x="1471" y="364"/>
                  </a:lnTo>
                  <a:lnTo>
                    <a:pt x="1451" y="397"/>
                  </a:lnTo>
                  <a:lnTo>
                    <a:pt x="1420" y="419"/>
                  </a:lnTo>
                  <a:lnTo>
                    <a:pt x="1381" y="428"/>
                  </a:lnTo>
                  <a:lnTo>
                    <a:pt x="1360" y="425"/>
                  </a:lnTo>
                  <a:lnTo>
                    <a:pt x="84"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sp>
        <p:nvSpPr>
          <p:cNvPr id="98" name="Freeform 71">
            <a:extLst>
              <a:ext uri="{FF2B5EF4-FFF2-40B4-BE49-F238E27FC236}">
                <a16:creationId xmlns:a16="http://schemas.microsoft.com/office/drawing/2014/main" id="{9BD9CE20-BFA9-4DA8-8412-63F26EDAD6F7}"/>
              </a:ext>
            </a:extLst>
          </p:cNvPr>
          <p:cNvSpPr>
            <a:spLocks/>
          </p:cNvSpPr>
          <p:nvPr/>
        </p:nvSpPr>
        <p:spPr bwMode="auto">
          <a:xfrm>
            <a:off x="5089842" y="2261171"/>
            <a:ext cx="895813" cy="1136376"/>
          </a:xfrm>
          <a:custGeom>
            <a:avLst/>
            <a:gdLst>
              <a:gd name="T0" fmla="*/ 1560 w 1565"/>
              <a:gd name="T1" fmla="*/ 111 h 1985"/>
              <a:gd name="T2" fmla="*/ 1553 w 1565"/>
              <a:gd name="T3" fmla="*/ 89 h 1985"/>
              <a:gd name="T4" fmla="*/ 1529 w 1565"/>
              <a:gd name="T5" fmla="*/ 51 h 1985"/>
              <a:gd name="T6" fmla="*/ 1490 w 1565"/>
              <a:gd name="T7" fmla="*/ 24 h 1985"/>
              <a:gd name="T8" fmla="*/ 1437 w 1565"/>
              <a:gd name="T9" fmla="*/ 7 h 1985"/>
              <a:gd name="T10" fmla="*/ 1372 w 1565"/>
              <a:gd name="T11" fmla="*/ 0 h 1985"/>
              <a:gd name="T12" fmla="*/ 1297 w 1565"/>
              <a:gd name="T13" fmla="*/ 8 h 1985"/>
              <a:gd name="T14" fmla="*/ 1210 w 1565"/>
              <a:gd name="T15" fmla="*/ 29 h 1985"/>
              <a:gd name="T16" fmla="*/ 1113 w 1565"/>
              <a:gd name="T17" fmla="*/ 65 h 1985"/>
              <a:gd name="T18" fmla="*/ 1061 w 1565"/>
              <a:gd name="T19" fmla="*/ 90 h 1985"/>
              <a:gd name="T20" fmla="*/ 996 w 1565"/>
              <a:gd name="T21" fmla="*/ 124 h 1985"/>
              <a:gd name="T22" fmla="*/ 870 w 1565"/>
              <a:gd name="T23" fmla="*/ 197 h 1985"/>
              <a:gd name="T24" fmla="*/ 751 w 1565"/>
              <a:gd name="T25" fmla="*/ 282 h 1985"/>
              <a:gd name="T26" fmla="*/ 639 w 1565"/>
              <a:gd name="T27" fmla="*/ 374 h 1985"/>
              <a:gd name="T28" fmla="*/ 534 w 1565"/>
              <a:gd name="T29" fmla="*/ 474 h 1985"/>
              <a:gd name="T30" fmla="*/ 439 w 1565"/>
              <a:gd name="T31" fmla="*/ 580 h 1985"/>
              <a:gd name="T32" fmla="*/ 349 w 1565"/>
              <a:gd name="T33" fmla="*/ 694 h 1985"/>
              <a:gd name="T34" fmla="*/ 270 w 1565"/>
              <a:gd name="T35" fmla="*/ 813 h 1985"/>
              <a:gd name="T36" fmla="*/ 200 w 1565"/>
              <a:gd name="T37" fmla="*/ 938 h 1985"/>
              <a:gd name="T38" fmla="*/ 139 w 1565"/>
              <a:gd name="T39" fmla="*/ 1067 h 1985"/>
              <a:gd name="T40" fmla="*/ 89 w 1565"/>
              <a:gd name="T41" fmla="*/ 1202 h 1985"/>
              <a:gd name="T42" fmla="*/ 50 w 1565"/>
              <a:gd name="T43" fmla="*/ 1338 h 1985"/>
              <a:gd name="T44" fmla="*/ 21 w 1565"/>
              <a:gd name="T45" fmla="*/ 1479 h 1985"/>
              <a:gd name="T46" fmla="*/ 4 w 1565"/>
              <a:gd name="T47" fmla="*/ 1622 h 1985"/>
              <a:gd name="T48" fmla="*/ 0 w 1565"/>
              <a:gd name="T49" fmla="*/ 1766 h 1985"/>
              <a:gd name="T50" fmla="*/ 9 w 1565"/>
              <a:gd name="T51" fmla="*/ 1911 h 1985"/>
              <a:gd name="T52" fmla="*/ 19 w 1565"/>
              <a:gd name="T53" fmla="*/ 1985 h 1985"/>
              <a:gd name="T54" fmla="*/ 22 w 1565"/>
              <a:gd name="T55" fmla="*/ 1938 h 1985"/>
              <a:gd name="T56" fmla="*/ 34 w 1565"/>
              <a:gd name="T57" fmla="*/ 1841 h 1985"/>
              <a:gd name="T58" fmla="*/ 55 w 1565"/>
              <a:gd name="T59" fmla="*/ 1740 h 1985"/>
              <a:gd name="T60" fmla="*/ 83 w 1565"/>
              <a:gd name="T61" fmla="*/ 1636 h 1985"/>
              <a:gd name="T62" fmla="*/ 120 w 1565"/>
              <a:gd name="T63" fmla="*/ 1530 h 1985"/>
              <a:gd name="T64" fmla="*/ 164 w 1565"/>
              <a:gd name="T65" fmla="*/ 1421 h 1985"/>
              <a:gd name="T66" fmla="*/ 217 w 1565"/>
              <a:gd name="T67" fmla="*/ 1313 h 1985"/>
              <a:gd name="T68" fmla="*/ 279 w 1565"/>
              <a:gd name="T69" fmla="*/ 1205 h 1985"/>
              <a:gd name="T70" fmla="*/ 349 w 1565"/>
              <a:gd name="T71" fmla="*/ 1096 h 1985"/>
              <a:gd name="T72" fmla="*/ 429 w 1565"/>
              <a:gd name="T73" fmla="*/ 989 h 1985"/>
              <a:gd name="T74" fmla="*/ 520 w 1565"/>
              <a:gd name="T75" fmla="*/ 886 h 1985"/>
              <a:gd name="T76" fmla="*/ 620 w 1565"/>
              <a:gd name="T77" fmla="*/ 786 h 1985"/>
              <a:gd name="T78" fmla="*/ 729 w 1565"/>
              <a:gd name="T79" fmla="*/ 689 h 1985"/>
              <a:gd name="T80" fmla="*/ 849 w 1565"/>
              <a:gd name="T81" fmla="*/ 597 h 1985"/>
              <a:gd name="T82" fmla="*/ 980 w 1565"/>
              <a:gd name="T83" fmla="*/ 511 h 1985"/>
              <a:gd name="T84" fmla="*/ 1122 w 1565"/>
              <a:gd name="T85" fmla="*/ 432 h 1985"/>
              <a:gd name="T86" fmla="*/ 1197 w 1565"/>
              <a:gd name="T87" fmla="*/ 394 h 1985"/>
              <a:gd name="T88" fmla="*/ 1277 w 1565"/>
              <a:gd name="T89" fmla="*/ 359 h 1985"/>
              <a:gd name="T90" fmla="*/ 1420 w 1565"/>
              <a:gd name="T91" fmla="*/ 306 h 1985"/>
              <a:gd name="T92" fmla="*/ 1499 w 1565"/>
              <a:gd name="T93" fmla="*/ 267 h 1985"/>
              <a:gd name="T94" fmla="*/ 1536 w 1565"/>
              <a:gd name="T95" fmla="*/ 235 h 1985"/>
              <a:gd name="T96" fmla="*/ 1560 w 1565"/>
              <a:gd name="T97" fmla="*/ 195 h 1985"/>
              <a:gd name="T98" fmla="*/ 1565 w 1565"/>
              <a:gd name="T99" fmla="*/ 143 h 1985"/>
              <a:gd name="T100" fmla="*/ 1560 w 1565"/>
              <a:gd name="T101" fmla="*/ 111 h 1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65" h="1985">
                <a:moveTo>
                  <a:pt x="1560" y="111"/>
                </a:moveTo>
                <a:lnTo>
                  <a:pt x="1553" y="89"/>
                </a:lnTo>
                <a:lnTo>
                  <a:pt x="1529" y="51"/>
                </a:lnTo>
                <a:lnTo>
                  <a:pt x="1490" y="24"/>
                </a:lnTo>
                <a:lnTo>
                  <a:pt x="1437" y="7"/>
                </a:lnTo>
                <a:lnTo>
                  <a:pt x="1372" y="0"/>
                </a:lnTo>
                <a:lnTo>
                  <a:pt x="1297" y="8"/>
                </a:lnTo>
                <a:lnTo>
                  <a:pt x="1210" y="29"/>
                </a:lnTo>
                <a:lnTo>
                  <a:pt x="1113" y="65"/>
                </a:lnTo>
                <a:lnTo>
                  <a:pt x="1061" y="90"/>
                </a:lnTo>
                <a:lnTo>
                  <a:pt x="996" y="124"/>
                </a:lnTo>
                <a:lnTo>
                  <a:pt x="870" y="197"/>
                </a:lnTo>
                <a:lnTo>
                  <a:pt x="751" y="282"/>
                </a:lnTo>
                <a:lnTo>
                  <a:pt x="639" y="374"/>
                </a:lnTo>
                <a:lnTo>
                  <a:pt x="534" y="474"/>
                </a:lnTo>
                <a:lnTo>
                  <a:pt x="439" y="580"/>
                </a:lnTo>
                <a:lnTo>
                  <a:pt x="349" y="694"/>
                </a:lnTo>
                <a:lnTo>
                  <a:pt x="270" y="813"/>
                </a:lnTo>
                <a:lnTo>
                  <a:pt x="200" y="938"/>
                </a:lnTo>
                <a:lnTo>
                  <a:pt x="139" y="1067"/>
                </a:lnTo>
                <a:lnTo>
                  <a:pt x="89" y="1202"/>
                </a:lnTo>
                <a:lnTo>
                  <a:pt x="50" y="1338"/>
                </a:lnTo>
                <a:lnTo>
                  <a:pt x="21" y="1479"/>
                </a:lnTo>
                <a:lnTo>
                  <a:pt x="4" y="1622"/>
                </a:lnTo>
                <a:lnTo>
                  <a:pt x="0" y="1766"/>
                </a:lnTo>
                <a:lnTo>
                  <a:pt x="9" y="1911"/>
                </a:lnTo>
                <a:lnTo>
                  <a:pt x="19" y="1985"/>
                </a:lnTo>
                <a:lnTo>
                  <a:pt x="22" y="1938"/>
                </a:lnTo>
                <a:lnTo>
                  <a:pt x="34" y="1841"/>
                </a:lnTo>
                <a:lnTo>
                  <a:pt x="55" y="1740"/>
                </a:lnTo>
                <a:lnTo>
                  <a:pt x="83" y="1636"/>
                </a:lnTo>
                <a:lnTo>
                  <a:pt x="120" y="1530"/>
                </a:lnTo>
                <a:lnTo>
                  <a:pt x="164" y="1421"/>
                </a:lnTo>
                <a:lnTo>
                  <a:pt x="217" y="1313"/>
                </a:lnTo>
                <a:lnTo>
                  <a:pt x="279" y="1205"/>
                </a:lnTo>
                <a:lnTo>
                  <a:pt x="349" y="1096"/>
                </a:lnTo>
                <a:lnTo>
                  <a:pt x="429" y="989"/>
                </a:lnTo>
                <a:lnTo>
                  <a:pt x="520" y="886"/>
                </a:lnTo>
                <a:lnTo>
                  <a:pt x="620" y="786"/>
                </a:lnTo>
                <a:lnTo>
                  <a:pt x="729" y="689"/>
                </a:lnTo>
                <a:lnTo>
                  <a:pt x="849" y="597"/>
                </a:lnTo>
                <a:lnTo>
                  <a:pt x="980" y="511"/>
                </a:lnTo>
                <a:lnTo>
                  <a:pt x="1122" y="432"/>
                </a:lnTo>
                <a:lnTo>
                  <a:pt x="1197" y="394"/>
                </a:lnTo>
                <a:lnTo>
                  <a:pt x="1277" y="359"/>
                </a:lnTo>
                <a:lnTo>
                  <a:pt x="1420" y="306"/>
                </a:lnTo>
                <a:lnTo>
                  <a:pt x="1499" y="267"/>
                </a:lnTo>
                <a:lnTo>
                  <a:pt x="1536" y="235"/>
                </a:lnTo>
                <a:lnTo>
                  <a:pt x="1560" y="195"/>
                </a:lnTo>
                <a:lnTo>
                  <a:pt x="1565" y="143"/>
                </a:lnTo>
                <a:lnTo>
                  <a:pt x="1560" y="1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 name="Rectangle 3">
            <a:extLst>
              <a:ext uri="{FF2B5EF4-FFF2-40B4-BE49-F238E27FC236}">
                <a16:creationId xmlns:a16="http://schemas.microsoft.com/office/drawing/2014/main" id="{116FC9EA-4A4D-B043-B495-0811A7AEFAF5}"/>
              </a:ext>
            </a:extLst>
          </p:cNvPr>
          <p:cNvSpPr/>
          <p:nvPr/>
        </p:nvSpPr>
        <p:spPr>
          <a:xfrm>
            <a:off x="10560496" y="227060"/>
            <a:ext cx="1512168" cy="3584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Tree>
    <p:extLst>
      <p:ext uri="{BB962C8B-B14F-4D97-AF65-F5344CB8AC3E}">
        <p14:creationId xmlns:p14="http://schemas.microsoft.com/office/powerpoint/2010/main" val="13058293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B851C-029A-492F-ADE9-6146751769CD}"/>
              </a:ext>
            </a:extLst>
          </p:cNvPr>
          <p:cNvSpPr>
            <a:spLocks noGrp="1"/>
          </p:cNvSpPr>
          <p:nvPr>
            <p:ph type="title"/>
          </p:nvPr>
        </p:nvSpPr>
        <p:spPr>
          <a:xfrm>
            <a:off x="553738" y="879990"/>
            <a:ext cx="9797831" cy="707886"/>
          </a:xfrm>
        </p:spPr>
        <p:txBody>
          <a:bodyPr/>
          <a:lstStyle/>
          <a:p>
            <a:r>
              <a:rPr lang="en-US" dirty="0">
                <a:solidFill>
                  <a:schemeClr val="accent4"/>
                </a:solidFill>
              </a:rPr>
              <a:t>public</a:t>
            </a:r>
            <a:r>
              <a:rPr lang="en-US" dirty="0"/>
              <a:t> management </a:t>
            </a:r>
          </a:p>
        </p:txBody>
      </p:sp>
      <p:sp>
        <p:nvSpPr>
          <p:cNvPr id="9" name="Slide Number Placeholder 8">
            <a:extLst>
              <a:ext uri="{FF2B5EF4-FFF2-40B4-BE49-F238E27FC236}">
                <a16:creationId xmlns:a16="http://schemas.microsoft.com/office/drawing/2014/main" id="{1EAC15B8-E25F-4876-BA8A-2085DFE5FBDF}"/>
              </a:ext>
            </a:extLst>
          </p:cNvPr>
          <p:cNvSpPr>
            <a:spLocks noGrp="1"/>
          </p:cNvSpPr>
          <p:nvPr>
            <p:ph type="sldNum" sz="quarter" idx="12"/>
          </p:nvPr>
        </p:nvSpPr>
        <p:spPr/>
        <p:txBody>
          <a:bodyPr/>
          <a:lstStyle/>
          <a:p>
            <a:fld id="{F68327C5-B821-4FE9-A59A-A60D9EB59A9A}" type="slidenum">
              <a:rPr lang="en-US" smtClean="0"/>
              <a:pPr/>
              <a:t>5</a:t>
            </a:fld>
            <a:endParaRPr lang="en-US" dirty="0"/>
          </a:p>
        </p:txBody>
      </p:sp>
      <p:grpSp>
        <p:nvGrpSpPr>
          <p:cNvPr id="6" name="Group 5">
            <a:extLst>
              <a:ext uri="{FF2B5EF4-FFF2-40B4-BE49-F238E27FC236}">
                <a16:creationId xmlns:a16="http://schemas.microsoft.com/office/drawing/2014/main" id="{EF431BB5-F5DE-4946-8F7F-A58AF63DB07D}"/>
              </a:ext>
            </a:extLst>
          </p:cNvPr>
          <p:cNvGrpSpPr/>
          <p:nvPr/>
        </p:nvGrpSpPr>
        <p:grpSpPr>
          <a:xfrm>
            <a:off x="4409020" y="1078304"/>
            <a:ext cx="7782980" cy="5796539"/>
            <a:chOff x="4409020" y="1078304"/>
            <a:chExt cx="7782980" cy="5796539"/>
          </a:xfrm>
        </p:grpSpPr>
        <p:sp>
          <p:nvSpPr>
            <p:cNvPr id="108" name="Freeform: Shape 107">
              <a:extLst>
                <a:ext uri="{FF2B5EF4-FFF2-40B4-BE49-F238E27FC236}">
                  <a16:creationId xmlns:a16="http://schemas.microsoft.com/office/drawing/2014/main" id="{CDDB9C1B-0016-4C2A-9A71-4A5A2589CDF4}"/>
                </a:ext>
              </a:extLst>
            </p:cNvPr>
            <p:cNvSpPr>
              <a:spLocks/>
            </p:cNvSpPr>
            <p:nvPr/>
          </p:nvSpPr>
          <p:spPr bwMode="auto">
            <a:xfrm>
              <a:off x="4409020" y="2926710"/>
              <a:ext cx="7782980" cy="3948132"/>
            </a:xfrm>
            <a:custGeom>
              <a:avLst/>
              <a:gdLst>
                <a:gd name="connsiteX0" fmla="*/ 4314008 w 7782980"/>
                <a:gd name="connsiteY0" fmla="*/ 479 h 3948132"/>
                <a:gd name="connsiteX1" fmla="*/ 6682702 w 7782980"/>
                <a:gd name="connsiteY1" fmla="*/ 668754 h 3948132"/>
                <a:gd name="connsiteX2" fmla="*/ 7782980 w 7782980"/>
                <a:gd name="connsiteY2" fmla="*/ 1698457 h 3948132"/>
                <a:gd name="connsiteX3" fmla="*/ 7782980 w 7782980"/>
                <a:gd name="connsiteY3" fmla="*/ 3948132 h 3948132"/>
                <a:gd name="connsiteX4" fmla="*/ 0 w 7782980"/>
                <a:gd name="connsiteY4" fmla="*/ 3948132 h 3948132"/>
                <a:gd name="connsiteX5" fmla="*/ 286 w 7782980"/>
                <a:gd name="connsiteY5" fmla="*/ 3795298 h 3948132"/>
                <a:gd name="connsiteX6" fmla="*/ 51539 w 7782980"/>
                <a:gd name="connsiteY6" fmla="*/ 3605917 h 3948132"/>
                <a:gd name="connsiteX7" fmla="*/ 1255060 w 7782980"/>
                <a:gd name="connsiteY7" fmla="*/ 2750289 h 3948132"/>
                <a:gd name="connsiteX8" fmla="*/ 2269793 w 7782980"/>
                <a:gd name="connsiteY8" fmla="*/ 1123122 h 3948132"/>
                <a:gd name="connsiteX9" fmla="*/ 4314008 w 7782980"/>
                <a:gd name="connsiteY9" fmla="*/ 479 h 3948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82980" h="3948132">
                  <a:moveTo>
                    <a:pt x="4314008" y="479"/>
                  </a:moveTo>
                  <a:cubicBezTo>
                    <a:pt x="5153228" y="-12798"/>
                    <a:pt x="5977699" y="251267"/>
                    <a:pt x="6682702" y="668754"/>
                  </a:cubicBezTo>
                  <a:cubicBezTo>
                    <a:pt x="7125174" y="932818"/>
                    <a:pt x="7507173" y="1286871"/>
                    <a:pt x="7782980" y="1698457"/>
                  </a:cubicBezTo>
                  <a:lnTo>
                    <a:pt x="7782980" y="3948132"/>
                  </a:lnTo>
                  <a:lnTo>
                    <a:pt x="0" y="3948132"/>
                  </a:lnTo>
                  <a:lnTo>
                    <a:pt x="286" y="3795298"/>
                  </a:lnTo>
                  <a:cubicBezTo>
                    <a:pt x="8030" y="3730573"/>
                    <a:pt x="24254" y="3667139"/>
                    <a:pt x="51539" y="3605917"/>
                  </a:cubicBezTo>
                  <a:cubicBezTo>
                    <a:pt x="244752" y="3166301"/>
                    <a:pt x="867161" y="3063036"/>
                    <a:pt x="1255060" y="2750289"/>
                  </a:cubicBezTo>
                  <a:cubicBezTo>
                    <a:pt x="1816998" y="2295921"/>
                    <a:pt x="1923191" y="1730912"/>
                    <a:pt x="2269793" y="1123122"/>
                  </a:cubicBezTo>
                  <a:cubicBezTo>
                    <a:pt x="2696040" y="375185"/>
                    <a:pt x="3527886" y="15232"/>
                    <a:pt x="4314008" y="47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44" name="Freeform 143">
              <a:extLst>
                <a:ext uri="{FF2B5EF4-FFF2-40B4-BE49-F238E27FC236}">
                  <a16:creationId xmlns:a16="http://schemas.microsoft.com/office/drawing/2014/main" id="{E9660E3B-DEA4-4D9A-B97A-401E3FBCF85C}"/>
                </a:ext>
              </a:extLst>
            </p:cNvPr>
            <p:cNvSpPr>
              <a:spLocks/>
            </p:cNvSpPr>
            <p:nvPr/>
          </p:nvSpPr>
          <p:spPr bwMode="auto">
            <a:xfrm>
              <a:off x="7187613" y="3787467"/>
              <a:ext cx="590935" cy="219817"/>
            </a:xfrm>
            <a:custGeom>
              <a:avLst/>
              <a:gdLst>
                <a:gd name="T0" fmla="*/ 28 w 401"/>
                <a:gd name="T1" fmla="*/ 86 h 150"/>
                <a:gd name="T2" fmla="*/ 98 w 401"/>
                <a:gd name="T3" fmla="*/ 71 h 150"/>
                <a:gd name="T4" fmla="*/ 198 w 401"/>
                <a:gd name="T5" fmla="*/ 0 h 150"/>
                <a:gd name="T6" fmla="*/ 312 w 401"/>
                <a:gd name="T7" fmla="*/ 104 h 150"/>
                <a:gd name="T8" fmla="*/ 401 w 401"/>
                <a:gd name="T9" fmla="*/ 150 h 150"/>
                <a:gd name="T10" fmla="*/ 0 w 401"/>
                <a:gd name="T11" fmla="*/ 150 h 150"/>
                <a:gd name="T12" fmla="*/ 28 w 401"/>
                <a:gd name="T13" fmla="*/ 86 h 150"/>
              </a:gdLst>
              <a:ahLst/>
              <a:cxnLst>
                <a:cxn ang="0">
                  <a:pos x="T0" y="T1"/>
                </a:cxn>
                <a:cxn ang="0">
                  <a:pos x="T2" y="T3"/>
                </a:cxn>
                <a:cxn ang="0">
                  <a:pos x="T4" y="T5"/>
                </a:cxn>
                <a:cxn ang="0">
                  <a:pos x="T6" y="T7"/>
                </a:cxn>
                <a:cxn ang="0">
                  <a:pos x="T8" y="T9"/>
                </a:cxn>
                <a:cxn ang="0">
                  <a:pos x="T10" y="T11"/>
                </a:cxn>
                <a:cxn ang="0">
                  <a:pos x="T12" y="T13"/>
                </a:cxn>
              </a:cxnLst>
              <a:rect l="0" t="0" r="r" b="b"/>
              <a:pathLst>
                <a:path w="401" h="150">
                  <a:moveTo>
                    <a:pt x="28" y="86"/>
                  </a:moveTo>
                  <a:cubicBezTo>
                    <a:pt x="55" y="62"/>
                    <a:pt x="83" y="66"/>
                    <a:pt x="98" y="71"/>
                  </a:cubicBezTo>
                  <a:cubicBezTo>
                    <a:pt x="111" y="38"/>
                    <a:pt x="138" y="0"/>
                    <a:pt x="198" y="0"/>
                  </a:cubicBezTo>
                  <a:cubicBezTo>
                    <a:pt x="303" y="0"/>
                    <a:pt x="312" y="104"/>
                    <a:pt x="312" y="104"/>
                  </a:cubicBezTo>
                  <a:cubicBezTo>
                    <a:pt x="386" y="82"/>
                    <a:pt x="401" y="148"/>
                    <a:pt x="401" y="150"/>
                  </a:cubicBezTo>
                  <a:lnTo>
                    <a:pt x="0" y="150"/>
                  </a:lnTo>
                  <a:cubicBezTo>
                    <a:pt x="0" y="108"/>
                    <a:pt x="28" y="86"/>
                    <a:pt x="28" y="8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144">
              <a:extLst>
                <a:ext uri="{FF2B5EF4-FFF2-40B4-BE49-F238E27FC236}">
                  <a16:creationId xmlns:a16="http://schemas.microsoft.com/office/drawing/2014/main" id="{60C910B8-A3A8-49EE-9105-C7D3E0F9D19F}"/>
                </a:ext>
              </a:extLst>
            </p:cNvPr>
            <p:cNvSpPr>
              <a:spLocks/>
            </p:cNvSpPr>
            <p:nvPr/>
          </p:nvSpPr>
          <p:spPr bwMode="auto">
            <a:xfrm>
              <a:off x="10045222" y="4058668"/>
              <a:ext cx="1216126" cy="262637"/>
            </a:xfrm>
            <a:custGeom>
              <a:avLst/>
              <a:gdLst>
                <a:gd name="T0" fmla="*/ 106 w 825"/>
                <a:gd name="T1" fmla="*/ 93 h 179"/>
                <a:gd name="T2" fmla="*/ 159 w 825"/>
                <a:gd name="T3" fmla="*/ 107 h 179"/>
                <a:gd name="T4" fmla="*/ 309 w 825"/>
                <a:gd name="T5" fmla="*/ 20 h 179"/>
                <a:gd name="T6" fmla="*/ 452 w 825"/>
                <a:gd name="T7" fmla="*/ 97 h 179"/>
                <a:gd name="T8" fmla="*/ 579 w 825"/>
                <a:gd name="T9" fmla="*/ 0 h 179"/>
                <a:gd name="T10" fmla="*/ 712 w 825"/>
                <a:gd name="T11" fmla="*/ 121 h 179"/>
                <a:gd name="T12" fmla="*/ 729 w 825"/>
                <a:gd name="T13" fmla="*/ 119 h 179"/>
                <a:gd name="T14" fmla="*/ 825 w 825"/>
                <a:gd name="T15" fmla="*/ 179 h 179"/>
                <a:gd name="T16" fmla="*/ 0 w 825"/>
                <a:gd name="T17" fmla="*/ 179 h 179"/>
                <a:gd name="T18" fmla="*/ 106 w 825"/>
                <a:gd name="T19" fmla="*/ 9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5" h="179">
                  <a:moveTo>
                    <a:pt x="106" y="93"/>
                  </a:moveTo>
                  <a:cubicBezTo>
                    <a:pt x="125" y="93"/>
                    <a:pt x="144" y="98"/>
                    <a:pt x="159" y="107"/>
                  </a:cubicBezTo>
                  <a:cubicBezTo>
                    <a:pt x="189" y="55"/>
                    <a:pt x="245" y="20"/>
                    <a:pt x="309" y="20"/>
                  </a:cubicBezTo>
                  <a:cubicBezTo>
                    <a:pt x="368" y="20"/>
                    <a:pt x="421" y="50"/>
                    <a:pt x="452" y="97"/>
                  </a:cubicBezTo>
                  <a:cubicBezTo>
                    <a:pt x="468" y="41"/>
                    <a:pt x="519" y="0"/>
                    <a:pt x="579" y="0"/>
                  </a:cubicBezTo>
                  <a:cubicBezTo>
                    <a:pt x="648" y="0"/>
                    <a:pt x="704" y="53"/>
                    <a:pt x="712" y="121"/>
                  </a:cubicBezTo>
                  <a:cubicBezTo>
                    <a:pt x="717" y="120"/>
                    <a:pt x="723" y="119"/>
                    <a:pt x="729" y="119"/>
                  </a:cubicBezTo>
                  <a:cubicBezTo>
                    <a:pt x="771" y="119"/>
                    <a:pt x="807" y="143"/>
                    <a:pt x="825" y="179"/>
                  </a:cubicBezTo>
                  <a:lnTo>
                    <a:pt x="0" y="179"/>
                  </a:lnTo>
                  <a:cubicBezTo>
                    <a:pt x="12" y="130"/>
                    <a:pt x="55" y="93"/>
                    <a:pt x="106"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Oval 145">
              <a:extLst>
                <a:ext uri="{FF2B5EF4-FFF2-40B4-BE49-F238E27FC236}">
                  <a16:creationId xmlns:a16="http://schemas.microsoft.com/office/drawing/2014/main" id="{6AFE226C-8C45-424C-836E-E3E8FD526E43}"/>
                </a:ext>
              </a:extLst>
            </p:cNvPr>
            <p:cNvSpPr>
              <a:spLocks noChangeArrowheads="1"/>
            </p:cNvSpPr>
            <p:nvPr/>
          </p:nvSpPr>
          <p:spPr bwMode="auto">
            <a:xfrm>
              <a:off x="9340099" y="1078304"/>
              <a:ext cx="168431" cy="16557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Oval 146">
              <a:extLst>
                <a:ext uri="{FF2B5EF4-FFF2-40B4-BE49-F238E27FC236}">
                  <a16:creationId xmlns:a16="http://schemas.microsoft.com/office/drawing/2014/main" id="{75D48204-5C00-4B0F-9ED0-36A689979296}"/>
                </a:ext>
              </a:extLst>
            </p:cNvPr>
            <p:cNvSpPr>
              <a:spLocks noChangeArrowheads="1"/>
            </p:cNvSpPr>
            <p:nvPr/>
          </p:nvSpPr>
          <p:spPr bwMode="auto">
            <a:xfrm>
              <a:off x="7464524" y="2859671"/>
              <a:ext cx="114190" cy="11419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47">
              <a:extLst>
                <a:ext uri="{FF2B5EF4-FFF2-40B4-BE49-F238E27FC236}">
                  <a16:creationId xmlns:a16="http://schemas.microsoft.com/office/drawing/2014/main" id="{C8BA049F-C227-4212-8A5E-8516E62F5A0F}"/>
                </a:ext>
              </a:extLst>
            </p:cNvPr>
            <p:cNvSpPr>
              <a:spLocks/>
            </p:cNvSpPr>
            <p:nvPr/>
          </p:nvSpPr>
          <p:spPr bwMode="auto">
            <a:xfrm>
              <a:off x="9679814" y="2554213"/>
              <a:ext cx="154157" cy="154157"/>
            </a:xfrm>
            <a:custGeom>
              <a:avLst/>
              <a:gdLst>
                <a:gd name="T0" fmla="*/ 97 w 103"/>
                <a:gd name="T1" fmla="*/ 44 h 103"/>
                <a:gd name="T2" fmla="*/ 75 w 103"/>
                <a:gd name="T3" fmla="*/ 32 h 103"/>
                <a:gd name="T4" fmla="*/ 71 w 103"/>
                <a:gd name="T5" fmla="*/ 29 h 103"/>
                <a:gd name="T6" fmla="*/ 59 w 103"/>
                <a:gd name="T7" fmla="*/ 6 h 103"/>
                <a:gd name="T8" fmla="*/ 44 w 103"/>
                <a:gd name="T9" fmla="*/ 6 h 103"/>
                <a:gd name="T10" fmla="*/ 32 w 103"/>
                <a:gd name="T11" fmla="*/ 29 h 103"/>
                <a:gd name="T12" fmla="*/ 29 w 103"/>
                <a:gd name="T13" fmla="*/ 32 h 103"/>
                <a:gd name="T14" fmla="*/ 6 w 103"/>
                <a:gd name="T15" fmla="*/ 44 h 103"/>
                <a:gd name="T16" fmla="*/ 6 w 103"/>
                <a:gd name="T17" fmla="*/ 59 h 103"/>
                <a:gd name="T18" fmla="*/ 29 w 103"/>
                <a:gd name="T19" fmla="*/ 71 h 103"/>
                <a:gd name="T20" fmla="*/ 32 w 103"/>
                <a:gd name="T21" fmla="*/ 74 h 103"/>
                <a:gd name="T22" fmla="*/ 44 w 103"/>
                <a:gd name="T23" fmla="*/ 97 h 103"/>
                <a:gd name="T24" fmla="*/ 59 w 103"/>
                <a:gd name="T25" fmla="*/ 97 h 103"/>
                <a:gd name="T26" fmla="*/ 71 w 103"/>
                <a:gd name="T27" fmla="*/ 74 h 103"/>
                <a:gd name="T28" fmla="*/ 75 w 103"/>
                <a:gd name="T29" fmla="*/ 71 h 103"/>
                <a:gd name="T30" fmla="*/ 97 w 103"/>
                <a:gd name="T31" fmla="*/ 59 h 103"/>
                <a:gd name="T32" fmla="*/ 97 w 103"/>
                <a:gd name="T33" fmla="*/ 4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 h="103">
                  <a:moveTo>
                    <a:pt x="97" y="44"/>
                  </a:moveTo>
                  <a:lnTo>
                    <a:pt x="75" y="32"/>
                  </a:lnTo>
                  <a:cubicBezTo>
                    <a:pt x="73" y="31"/>
                    <a:pt x="72" y="30"/>
                    <a:pt x="71" y="29"/>
                  </a:cubicBezTo>
                  <a:lnTo>
                    <a:pt x="59" y="6"/>
                  </a:lnTo>
                  <a:cubicBezTo>
                    <a:pt x="56" y="0"/>
                    <a:pt x="48" y="0"/>
                    <a:pt x="44" y="6"/>
                  </a:cubicBezTo>
                  <a:lnTo>
                    <a:pt x="32" y="29"/>
                  </a:lnTo>
                  <a:cubicBezTo>
                    <a:pt x="31" y="30"/>
                    <a:pt x="30" y="31"/>
                    <a:pt x="29" y="32"/>
                  </a:cubicBezTo>
                  <a:lnTo>
                    <a:pt x="6" y="44"/>
                  </a:lnTo>
                  <a:cubicBezTo>
                    <a:pt x="0" y="47"/>
                    <a:pt x="0" y="56"/>
                    <a:pt x="6" y="59"/>
                  </a:cubicBezTo>
                  <a:lnTo>
                    <a:pt x="29" y="71"/>
                  </a:lnTo>
                  <a:cubicBezTo>
                    <a:pt x="30" y="72"/>
                    <a:pt x="31" y="73"/>
                    <a:pt x="32" y="74"/>
                  </a:cubicBezTo>
                  <a:lnTo>
                    <a:pt x="44" y="97"/>
                  </a:lnTo>
                  <a:cubicBezTo>
                    <a:pt x="48" y="103"/>
                    <a:pt x="56" y="103"/>
                    <a:pt x="59" y="97"/>
                  </a:cubicBezTo>
                  <a:lnTo>
                    <a:pt x="71" y="74"/>
                  </a:lnTo>
                  <a:cubicBezTo>
                    <a:pt x="72" y="73"/>
                    <a:pt x="73" y="72"/>
                    <a:pt x="75" y="71"/>
                  </a:cubicBezTo>
                  <a:lnTo>
                    <a:pt x="97" y="59"/>
                  </a:lnTo>
                  <a:cubicBezTo>
                    <a:pt x="103" y="56"/>
                    <a:pt x="103" y="47"/>
                    <a:pt x="97" y="4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9" name="Freeform 148">
              <a:extLst>
                <a:ext uri="{FF2B5EF4-FFF2-40B4-BE49-F238E27FC236}">
                  <a16:creationId xmlns:a16="http://schemas.microsoft.com/office/drawing/2014/main" id="{B1FC355A-4431-4D4F-BF69-F79F8CBCACF3}"/>
                </a:ext>
              </a:extLst>
            </p:cNvPr>
            <p:cNvSpPr>
              <a:spLocks/>
            </p:cNvSpPr>
            <p:nvPr/>
          </p:nvSpPr>
          <p:spPr bwMode="auto">
            <a:xfrm>
              <a:off x="7658647" y="1412311"/>
              <a:ext cx="191269" cy="191269"/>
            </a:xfrm>
            <a:custGeom>
              <a:avLst/>
              <a:gdLst>
                <a:gd name="T0" fmla="*/ 123 w 130"/>
                <a:gd name="T1" fmla="*/ 55 h 129"/>
                <a:gd name="T2" fmla="*/ 94 w 130"/>
                <a:gd name="T3" fmla="*/ 40 h 129"/>
                <a:gd name="T4" fmla="*/ 90 w 130"/>
                <a:gd name="T5" fmla="*/ 36 h 129"/>
                <a:gd name="T6" fmla="*/ 74 w 130"/>
                <a:gd name="T7" fmla="*/ 7 h 129"/>
                <a:gd name="T8" fmla="*/ 56 w 130"/>
                <a:gd name="T9" fmla="*/ 7 h 129"/>
                <a:gd name="T10" fmla="*/ 40 w 130"/>
                <a:gd name="T11" fmla="*/ 36 h 129"/>
                <a:gd name="T12" fmla="*/ 36 w 130"/>
                <a:gd name="T13" fmla="*/ 40 h 129"/>
                <a:gd name="T14" fmla="*/ 7 w 130"/>
                <a:gd name="T15" fmla="*/ 55 h 129"/>
                <a:gd name="T16" fmla="*/ 7 w 130"/>
                <a:gd name="T17" fmla="*/ 73 h 129"/>
                <a:gd name="T18" fmla="*/ 36 w 130"/>
                <a:gd name="T19" fmla="*/ 89 h 129"/>
                <a:gd name="T20" fmla="*/ 40 w 130"/>
                <a:gd name="T21" fmla="*/ 93 h 129"/>
                <a:gd name="T22" fmla="*/ 56 w 130"/>
                <a:gd name="T23" fmla="*/ 122 h 129"/>
                <a:gd name="T24" fmla="*/ 74 w 130"/>
                <a:gd name="T25" fmla="*/ 122 h 129"/>
                <a:gd name="T26" fmla="*/ 90 w 130"/>
                <a:gd name="T27" fmla="*/ 93 h 129"/>
                <a:gd name="T28" fmla="*/ 94 w 130"/>
                <a:gd name="T29" fmla="*/ 89 h 129"/>
                <a:gd name="T30" fmla="*/ 123 w 130"/>
                <a:gd name="T31" fmla="*/ 73 h 129"/>
                <a:gd name="T32" fmla="*/ 123 w 130"/>
                <a:gd name="T33" fmla="*/ 55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0" h="129">
                  <a:moveTo>
                    <a:pt x="123" y="55"/>
                  </a:moveTo>
                  <a:lnTo>
                    <a:pt x="94" y="40"/>
                  </a:lnTo>
                  <a:cubicBezTo>
                    <a:pt x="92" y="39"/>
                    <a:pt x="91" y="37"/>
                    <a:pt x="90" y="36"/>
                  </a:cubicBezTo>
                  <a:lnTo>
                    <a:pt x="74" y="7"/>
                  </a:lnTo>
                  <a:cubicBezTo>
                    <a:pt x="70" y="0"/>
                    <a:pt x="60" y="0"/>
                    <a:pt x="56" y="7"/>
                  </a:cubicBezTo>
                  <a:lnTo>
                    <a:pt x="40" y="36"/>
                  </a:lnTo>
                  <a:cubicBezTo>
                    <a:pt x="40" y="37"/>
                    <a:pt x="38" y="39"/>
                    <a:pt x="36" y="40"/>
                  </a:cubicBezTo>
                  <a:lnTo>
                    <a:pt x="7" y="55"/>
                  </a:lnTo>
                  <a:cubicBezTo>
                    <a:pt x="0" y="59"/>
                    <a:pt x="0" y="70"/>
                    <a:pt x="7" y="73"/>
                  </a:cubicBezTo>
                  <a:lnTo>
                    <a:pt x="36" y="89"/>
                  </a:lnTo>
                  <a:cubicBezTo>
                    <a:pt x="38" y="90"/>
                    <a:pt x="40" y="91"/>
                    <a:pt x="40" y="93"/>
                  </a:cubicBezTo>
                  <a:lnTo>
                    <a:pt x="56" y="122"/>
                  </a:lnTo>
                  <a:cubicBezTo>
                    <a:pt x="60" y="129"/>
                    <a:pt x="70" y="129"/>
                    <a:pt x="74" y="122"/>
                  </a:cubicBezTo>
                  <a:lnTo>
                    <a:pt x="90" y="93"/>
                  </a:lnTo>
                  <a:cubicBezTo>
                    <a:pt x="91" y="91"/>
                    <a:pt x="92" y="90"/>
                    <a:pt x="94" y="89"/>
                  </a:cubicBezTo>
                  <a:lnTo>
                    <a:pt x="123" y="73"/>
                  </a:lnTo>
                  <a:cubicBezTo>
                    <a:pt x="130" y="70"/>
                    <a:pt x="130" y="59"/>
                    <a:pt x="123" y="5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49">
              <a:extLst>
                <a:ext uri="{FF2B5EF4-FFF2-40B4-BE49-F238E27FC236}">
                  <a16:creationId xmlns:a16="http://schemas.microsoft.com/office/drawing/2014/main" id="{CB340B88-ECEE-4014-957C-476FE6C0E390}"/>
                </a:ext>
              </a:extLst>
            </p:cNvPr>
            <p:cNvSpPr>
              <a:spLocks/>
            </p:cNvSpPr>
            <p:nvPr/>
          </p:nvSpPr>
          <p:spPr bwMode="auto">
            <a:xfrm>
              <a:off x="10564788" y="2248754"/>
              <a:ext cx="234090" cy="231236"/>
            </a:xfrm>
            <a:custGeom>
              <a:avLst/>
              <a:gdLst>
                <a:gd name="T0" fmla="*/ 148 w 157"/>
                <a:gd name="T1" fmla="*/ 67 h 157"/>
                <a:gd name="T2" fmla="*/ 114 w 157"/>
                <a:gd name="T3" fmla="*/ 49 h 157"/>
                <a:gd name="T4" fmla="*/ 108 w 157"/>
                <a:gd name="T5" fmla="*/ 44 h 157"/>
                <a:gd name="T6" fmla="*/ 90 w 157"/>
                <a:gd name="T7" fmla="*/ 9 h 157"/>
                <a:gd name="T8" fmla="*/ 68 w 157"/>
                <a:gd name="T9" fmla="*/ 9 h 157"/>
                <a:gd name="T10" fmla="*/ 49 w 157"/>
                <a:gd name="T11" fmla="*/ 44 h 157"/>
                <a:gd name="T12" fmla="*/ 44 w 157"/>
                <a:gd name="T13" fmla="*/ 49 h 157"/>
                <a:gd name="T14" fmla="*/ 9 w 157"/>
                <a:gd name="T15" fmla="*/ 67 h 157"/>
                <a:gd name="T16" fmla="*/ 9 w 157"/>
                <a:gd name="T17" fmla="*/ 89 h 157"/>
                <a:gd name="T18" fmla="*/ 44 w 157"/>
                <a:gd name="T19" fmla="*/ 108 h 157"/>
                <a:gd name="T20" fmla="*/ 49 w 157"/>
                <a:gd name="T21" fmla="*/ 113 h 157"/>
                <a:gd name="T22" fmla="*/ 68 w 157"/>
                <a:gd name="T23" fmla="*/ 148 h 157"/>
                <a:gd name="T24" fmla="*/ 90 w 157"/>
                <a:gd name="T25" fmla="*/ 148 h 157"/>
                <a:gd name="T26" fmla="*/ 108 w 157"/>
                <a:gd name="T27" fmla="*/ 113 h 157"/>
                <a:gd name="T28" fmla="*/ 114 w 157"/>
                <a:gd name="T29" fmla="*/ 108 h 157"/>
                <a:gd name="T30" fmla="*/ 148 w 157"/>
                <a:gd name="T31" fmla="*/ 89 h 157"/>
                <a:gd name="T32" fmla="*/ 148 w 157"/>
                <a:gd name="T33" fmla="*/ 6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157">
                  <a:moveTo>
                    <a:pt x="148" y="67"/>
                  </a:moveTo>
                  <a:lnTo>
                    <a:pt x="114" y="49"/>
                  </a:lnTo>
                  <a:cubicBezTo>
                    <a:pt x="111" y="47"/>
                    <a:pt x="110" y="46"/>
                    <a:pt x="108" y="44"/>
                  </a:cubicBezTo>
                  <a:lnTo>
                    <a:pt x="90" y="9"/>
                  </a:lnTo>
                  <a:cubicBezTo>
                    <a:pt x="85" y="0"/>
                    <a:pt x="72" y="0"/>
                    <a:pt x="68" y="9"/>
                  </a:cubicBezTo>
                  <a:lnTo>
                    <a:pt x="49" y="44"/>
                  </a:lnTo>
                  <a:cubicBezTo>
                    <a:pt x="48" y="46"/>
                    <a:pt x="46" y="47"/>
                    <a:pt x="44" y="49"/>
                  </a:cubicBezTo>
                  <a:lnTo>
                    <a:pt x="9" y="67"/>
                  </a:lnTo>
                  <a:cubicBezTo>
                    <a:pt x="0" y="72"/>
                    <a:pt x="0" y="85"/>
                    <a:pt x="9" y="89"/>
                  </a:cubicBezTo>
                  <a:lnTo>
                    <a:pt x="44" y="108"/>
                  </a:lnTo>
                  <a:cubicBezTo>
                    <a:pt x="46" y="109"/>
                    <a:pt x="48" y="111"/>
                    <a:pt x="49" y="113"/>
                  </a:cubicBezTo>
                  <a:lnTo>
                    <a:pt x="68" y="148"/>
                  </a:lnTo>
                  <a:cubicBezTo>
                    <a:pt x="72" y="157"/>
                    <a:pt x="85" y="157"/>
                    <a:pt x="90" y="148"/>
                  </a:cubicBezTo>
                  <a:lnTo>
                    <a:pt x="108" y="113"/>
                  </a:lnTo>
                  <a:cubicBezTo>
                    <a:pt x="110" y="111"/>
                    <a:pt x="111" y="109"/>
                    <a:pt x="114" y="108"/>
                  </a:cubicBezTo>
                  <a:lnTo>
                    <a:pt x="148" y="89"/>
                  </a:lnTo>
                  <a:cubicBezTo>
                    <a:pt x="157" y="85"/>
                    <a:pt x="157" y="72"/>
                    <a:pt x="148" y="6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50">
              <a:extLst>
                <a:ext uri="{FF2B5EF4-FFF2-40B4-BE49-F238E27FC236}">
                  <a16:creationId xmlns:a16="http://schemas.microsoft.com/office/drawing/2014/main" id="{B86D8FA5-D623-4D05-8D6D-6CA8B5F1B128}"/>
                </a:ext>
              </a:extLst>
            </p:cNvPr>
            <p:cNvSpPr>
              <a:spLocks/>
            </p:cNvSpPr>
            <p:nvPr/>
          </p:nvSpPr>
          <p:spPr bwMode="auto">
            <a:xfrm>
              <a:off x="6585259" y="2057486"/>
              <a:ext cx="208398" cy="211252"/>
            </a:xfrm>
            <a:custGeom>
              <a:avLst/>
              <a:gdLst>
                <a:gd name="T0" fmla="*/ 135 w 143"/>
                <a:gd name="T1" fmla="*/ 61 h 143"/>
                <a:gd name="T2" fmla="*/ 104 w 143"/>
                <a:gd name="T3" fmla="*/ 44 h 143"/>
                <a:gd name="T4" fmla="*/ 99 w 143"/>
                <a:gd name="T5" fmla="*/ 40 h 143"/>
                <a:gd name="T6" fmla="*/ 82 w 143"/>
                <a:gd name="T7" fmla="*/ 8 h 143"/>
                <a:gd name="T8" fmla="*/ 62 w 143"/>
                <a:gd name="T9" fmla="*/ 8 h 143"/>
                <a:gd name="T10" fmla="*/ 44 w 143"/>
                <a:gd name="T11" fmla="*/ 40 h 143"/>
                <a:gd name="T12" fmla="*/ 40 w 143"/>
                <a:gd name="T13" fmla="*/ 44 h 143"/>
                <a:gd name="T14" fmla="*/ 8 w 143"/>
                <a:gd name="T15" fmla="*/ 61 h 143"/>
                <a:gd name="T16" fmla="*/ 8 w 143"/>
                <a:gd name="T17" fmla="*/ 82 h 143"/>
                <a:gd name="T18" fmla="*/ 40 w 143"/>
                <a:gd name="T19" fmla="*/ 99 h 143"/>
                <a:gd name="T20" fmla="*/ 44 w 143"/>
                <a:gd name="T21" fmla="*/ 103 h 143"/>
                <a:gd name="T22" fmla="*/ 62 w 143"/>
                <a:gd name="T23" fmla="*/ 135 h 143"/>
                <a:gd name="T24" fmla="*/ 82 w 143"/>
                <a:gd name="T25" fmla="*/ 135 h 143"/>
                <a:gd name="T26" fmla="*/ 99 w 143"/>
                <a:gd name="T27" fmla="*/ 103 h 143"/>
                <a:gd name="T28" fmla="*/ 104 w 143"/>
                <a:gd name="T29" fmla="*/ 99 h 143"/>
                <a:gd name="T30" fmla="*/ 135 w 143"/>
                <a:gd name="T31" fmla="*/ 82 h 143"/>
                <a:gd name="T32" fmla="*/ 135 w 143"/>
                <a:gd name="T33" fmla="*/ 6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3" h="143">
                  <a:moveTo>
                    <a:pt x="135" y="61"/>
                  </a:moveTo>
                  <a:lnTo>
                    <a:pt x="104" y="44"/>
                  </a:lnTo>
                  <a:cubicBezTo>
                    <a:pt x="102" y="43"/>
                    <a:pt x="100" y="42"/>
                    <a:pt x="99" y="40"/>
                  </a:cubicBezTo>
                  <a:lnTo>
                    <a:pt x="82" y="8"/>
                  </a:lnTo>
                  <a:cubicBezTo>
                    <a:pt x="77" y="0"/>
                    <a:pt x="66" y="0"/>
                    <a:pt x="62" y="8"/>
                  </a:cubicBezTo>
                  <a:lnTo>
                    <a:pt x="44" y="40"/>
                  </a:lnTo>
                  <a:cubicBezTo>
                    <a:pt x="43" y="42"/>
                    <a:pt x="42" y="43"/>
                    <a:pt x="40" y="44"/>
                  </a:cubicBezTo>
                  <a:lnTo>
                    <a:pt x="8" y="61"/>
                  </a:lnTo>
                  <a:cubicBezTo>
                    <a:pt x="0" y="66"/>
                    <a:pt x="0" y="77"/>
                    <a:pt x="8" y="82"/>
                  </a:cubicBezTo>
                  <a:lnTo>
                    <a:pt x="40" y="99"/>
                  </a:lnTo>
                  <a:cubicBezTo>
                    <a:pt x="42" y="100"/>
                    <a:pt x="43" y="101"/>
                    <a:pt x="44" y="103"/>
                  </a:cubicBezTo>
                  <a:lnTo>
                    <a:pt x="62" y="135"/>
                  </a:lnTo>
                  <a:cubicBezTo>
                    <a:pt x="66" y="143"/>
                    <a:pt x="77" y="143"/>
                    <a:pt x="82" y="135"/>
                  </a:cubicBezTo>
                  <a:lnTo>
                    <a:pt x="99" y="103"/>
                  </a:lnTo>
                  <a:cubicBezTo>
                    <a:pt x="100" y="101"/>
                    <a:pt x="102" y="100"/>
                    <a:pt x="104" y="99"/>
                  </a:cubicBezTo>
                  <a:lnTo>
                    <a:pt x="135" y="82"/>
                  </a:lnTo>
                  <a:cubicBezTo>
                    <a:pt x="143" y="77"/>
                    <a:pt x="143" y="66"/>
                    <a:pt x="135" y="6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51">
              <a:extLst>
                <a:ext uri="{FF2B5EF4-FFF2-40B4-BE49-F238E27FC236}">
                  <a16:creationId xmlns:a16="http://schemas.microsoft.com/office/drawing/2014/main" id="{AAFDAAC6-5223-4E2F-8823-86B8A792E8DF}"/>
                </a:ext>
              </a:extLst>
            </p:cNvPr>
            <p:cNvSpPr>
              <a:spLocks/>
            </p:cNvSpPr>
            <p:nvPr/>
          </p:nvSpPr>
          <p:spPr bwMode="auto">
            <a:xfrm>
              <a:off x="9776875" y="1789139"/>
              <a:ext cx="154157" cy="157012"/>
            </a:xfrm>
            <a:custGeom>
              <a:avLst/>
              <a:gdLst>
                <a:gd name="T0" fmla="*/ 99 w 105"/>
                <a:gd name="T1" fmla="*/ 46 h 106"/>
                <a:gd name="T2" fmla="*/ 76 w 105"/>
                <a:gd name="T3" fmla="*/ 33 h 106"/>
                <a:gd name="T4" fmla="*/ 73 w 105"/>
                <a:gd name="T5" fmla="*/ 30 h 106"/>
                <a:gd name="T6" fmla="*/ 60 w 105"/>
                <a:gd name="T7" fmla="*/ 6 h 106"/>
                <a:gd name="T8" fmla="*/ 45 w 105"/>
                <a:gd name="T9" fmla="*/ 6 h 106"/>
                <a:gd name="T10" fmla="*/ 33 w 105"/>
                <a:gd name="T11" fmla="*/ 30 h 106"/>
                <a:gd name="T12" fmla="*/ 29 w 105"/>
                <a:gd name="T13" fmla="*/ 33 h 106"/>
                <a:gd name="T14" fmla="*/ 6 w 105"/>
                <a:gd name="T15" fmla="*/ 46 h 106"/>
                <a:gd name="T16" fmla="*/ 6 w 105"/>
                <a:gd name="T17" fmla="*/ 60 h 106"/>
                <a:gd name="T18" fmla="*/ 29 w 105"/>
                <a:gd name="T19" fmla="*/ 73 h 106"/>
                <a:gd name="T20" fmla="*/ 33 w 105"/>
                <a:gd name="T21" fmla="*/ 76 h 106"/>
                <a:gd name="T22" fmla="*/ 45 w 105"/>
                <a:gd name="T23" fmla="*/ 100 h 106"/>
                <a:gd name="T24" fmla="*/ 60 w 105"/>
                <a:gd name="T25" fmla="*/ 100 h 106"/>
                <a:gd name="T26" fmla="*/ 73 w 105"/>
                <a:gd name="T27" fmla="*/ 76 h 106"/>
                <a:gd name="T28" fmla="*/ 76 w 105"/>
                <a:gd name="T29" fmla="*/ 73 h 106"/>
                <a:gd name="T30" fmla="*/ 99 w 105"/>
                <a:gd name="T31" fmla="*/ 60 h 106"/>
                <a:gd name="T32" fmla="*/ 99 w 105"/>
                <a:gd name="T33" fmla="*/ 4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5" h="106">
                  <a:moveTo>
                    <a:pt x="99" y="46"/>
                  </a:moveTo>
                  <a:lnTo>
                    <a:pt x="76" y="33"/>
                  </a:lnTo>
                  <a:cubicBezTo>
                    <a:pt x="75" y="32"/>
                    <a:pt x="73" y="31"/>
                    <a:pt x="73" y="30"/>
                  </a:cubicBezTo>
                  <a:lnTo>
                    <a:pt x="60" y="6"/>
                  </a:lnTo>
                  <a:cubicBezTo>
                    <a:pt x="57" y="0"/>
                    <a:pt x="49" y="0"/>
                    <a:pt x="45" y="6"/>
                  </a:cubicBezTo>
                  <a:lnTo>
                    <a:pt x="33" y="30"/>
                  </a:lnTo>
                  <a:cubicBezTo>
                    <a:pt x="32" y="31"/>
                    <a:pt x="31" y="32"/>
                    <a:pt x="29" y="33"/>
                  </a:cubicBezTo>
                  <a:lnTo>
                    <a:pt x="6" y="46"/>
                  </a:lnTo>
                  <a:cubicBezTo>
                    <a:pt x="0" y="49"/>
                    <a:pt x="0" y="57"/>
                    <a:pt x="6" y="60"/>
                  </a:cubicBezTo>
                  <a:lnTo>
                    <a:pt x="29" y="73"/>
                  </a:lnTo>
                  <a:cubicBezTo>
                    <a:pt x="31" y="74"/>
                    <a:pt x="32" y="75"/>
                    <a:pt x="33" y="76"/>
                  </a:cubicBezTo>
                  <a:lnTo>
                    <a:pt x="45" y="100"/>
                  </a:lnTo>
                  <a:cubicBezTo>
                    <a:pt x="49" y="106"/>
                    <a:pt x="57" y="106"/>
                    <a:pt x="60" y="100"/>
                  </a:cubicBezTo>
                  <a:lnTo>
                    <a:pt x="73" y="76"/>
                  </a:lnTo>
                  <a:cubicBezTo>
                    <a:pt x="73" y="75"/>
                    <a:pt x="75" y="74"/>
                    <a:pt x="76" y="73"/>
                  </a:cubicBezTo>
                  <a:lnTo>
                    <a:pt x="99" y="60"/>
                  </a:lnTo>
                  <a:cubicBezTo>
                    <a:pt x="105" y="57"/>
                    <a:pt x="105" y="49"/>
                    <a:pt x="99" y="4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Rectangle 152">
              <a:extLst>
                <a:ext uri="{FF2B5EF4-FFF2-40B4-BE49-F238E27FC236}">
                  <a16:creationId xmlns:a16="http://schemas.microsoft.com/office/drawing/2014/main" id="{7D02445A-EC46-47B9-97E9-A483A9DCE38A}"/>
                </a:ext>
              </a:extLst>
            </p:cNvPr>
            <p:cNvSpPr>
              <a:spLocks noChangeArrowheads="1"/>
            </p:cNvSpPr>
            <p:nvPr/>
          </p:nvSpPr>
          <p:spPr bwMode="auto">
            <a:xfrm>
              <a:off x="8475107" y="4341290"/>
              <a:ext cx="488164" cy="230093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53">
              <a:extLst>
                <a:ext uri="{FF2B5EF4-FFF2-40B4-BE49-F238E27FC236}">
                  <a16:creationId xmlns:a16="http://schemas.microsoft.com/office/drawing/2014/main" id="{E9592BC3-F63F-4C72-8BBE-BD8E29D55A06}"/>
                </a:ext>
              </a:extLst>
            </p:cNvPr>
            <p:cNvSpPr>
              <a:spLocks/>
            </p:cNvSpPr>
            <p:nvPr/>
          </p:nvSpPr>
          <p:spPr bwMode="auto">
            <a:xfrm>
              <a:off x="8526493" y="4292758"/>
              <a:ext cx="402521" cy="827879"/>
            </a:xfrm>
            <a:custGeom>
              <a:avLst/>
              <a:gdLst>
                <a:gd name="T0" fmla="*/ 258 w 274"/>
                <a:gd name="T1" fmla="*/ 122 h 562"/>
                <a:gd name="T2" fmla="*/ 137 w 274"/>
                <a:gd name="T3" fmla="*/ 0 h 562"/>
                <a:gd name="T4" fmla="*/ 15 w 274"/>
                <a:gd name="T5" fmla="*/ 122 h 562"/>
                <a:gd name="T6" fmla="*/ 137 w 274"/>
                <a:gd name="T7" fmla="*/ 562 h 562"/>
                <a:gd name="T8" fmla="*/ 258 w 274"/>
                <a:gd name="T9" fmla="*/ 122 h 562"/>
              </a:gdLst>
              <a:ahLst/>
              <a:cxnLst>
                <a:cxn ang="0">
                  <a:pos x="T0" y="T1"/>
                </a:cxn>
                <a:cxn ang="0">
                  <a:pos x="T2" y="T3"/>
                </a:cxn>
                <a:cxn ang="0">
                  <a:pos x="T4" y="T5"/>
                </a:cxn>
                <a:cxn ang="0">
                  <a:pos x="T6" y="T7"/>
                </a:cxn>
                <a:cxn ang="0">
                  <a:pos x="T8" y="T9"/>
                </a:cxn>
              </a:cxnLst>
              <a:rect l="0" t="0" r="r" b="b"/>
              <a:pathLst>
                <a:path w="274" h="562">
                  <a:moveTo>
                    <a:pt x="258" y="122"/>
                  </a:moveTo>
                  <a:cubicBezTo>
                    <a:pt x="258" y="55"/>
                    <a:pt x="204" y="0"/>
                    <a:pt x="137" y="0"/>
                  </a:cubicBezTo>
                  <a:cubicBezTo>
                    <a:pt x="70" y="0"/>
                    <a:pt x="15" y="55"/>
                    <a:pt x="15" y="122"/>
                  </a:cubicBezTo>
                  <a:cubicBezTo>
                    <a:pt x="15" y="122"/>
                    <a:pt x="0" y="409"/>
                    <a:pt x="137" y="562"/>
                  </a:cubicBezTo>
                  <a:cubicBezTo>
                    <a:pt x="274" y="409"/>
                    <a:pt x="258" y="122"/>
                    <a:pt x="258" y="12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Shape 115">
              <a:extLst>
                <a:ext uri="{FF2B5EF4-FFF2-40B4-BE49-F238E27FC236}">
                  <a16:creationId xmlns:a16="http://schemas.microsoft.com/office/drawing/2014/main" id="{8A7592E3-BC9C-48E6-B81F-AA1C8CD06407}"/>
                </a:ext>
              </a:extLst>
            </p:cNvPr>
            <p:cNvSpPr>
              <a:spLocks noChangeArrowheads="1"/>
            </p:cNvSpPr>
            <p:nvPr/>
          </p:nvSpPr>
          <p:spPr bwMode="auto">
            <a:xfrm>
              <a:off x="7478798" y="6176896"/>
              <a:ext cx="1139048" cy="697946"/>
            </a:xfrm>
            <a:custGeom>
              <a:avLst/>
              <a:gdLst>
                <a:gd name="connsiteX0" fmla="*/ 569525 w 1139048"/>
                <a:gd name="connsiteY0" fmla="*/ 0 h 697946"/>
                <a:gd name="connsiteX1" fmla="*/ 1139048 w 1139048"/>
                <a:gd name="connsiteY1" fmla="*/ 562387 h 697946"/>
                <a:gd name="connsiteX2" fmla="*/ 1127478 w 1139048"/>
                <a:gd name="connsiteY2" fmla="*/ 675728 h 697946"/>
                <a:gd name="connsiteX3" fmla="*/ 1120493 w 1139048"/>
                <a:gd name="connsiteY3" fmla="*/ 697946 h 697946"/>
                <a:gd name="connsiteX4" fmla="*/ 18556 w 1139048"/>
                <a:gd name="connsiteY4" fmla="*/ 697946 h 697946"/>
                <a:gd name="connsiteX5" fmla="*/ 11571 w 1139048"/>
                <a:gd name="connsiteY5" fmla="*/ 675728 h 697946"/>
                <a:gd name="connsiteX6" fmla="*/ 0 w 1139048"/>
                <a:gd name="connsiteY6" fmla="*/ 562387 h 697946"/>
                <a:gd name="connsiteX7" fmla="*/ 569525 w 1139048"/>
                <a:gd name="connsiteY7" fmla="*/ 0 h 697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9048" h="697946">
                  <a:moveTo>
                    <a:pt x="569525" y="0"/>
                  </a:moveTo>
                  <a:cubicBezTo>
                    <a:pt x="884063" y="0"/>
                    <a:pt x="1139048" y="251789"/>
                    <a:pt x="1139048" y="562387"/>
                  </a:cubicBezTo>
                  <a:cubicBezTo>
                    <a:pt x="1139048" y="601212"/>
                    <a:pt x="1135064" y="639118"/>
                    <a:pt x="1127478" y="675728"/>
                  </a:cubicBezTo>
                  <a:lnTo>
                    <a:pt x="1120493" y="697946"/>
                  </a:lnTo>
                  <a:lnTo>
                    <a:pt x="18556" y="697946"/>
                  </a:lnTo>
                  <a:lnTo>
                    <a:pt x="11571" y="675728"/>
                  </a:lnTo>
                  <a:cubicBezTo>
                    <a:pt x="3985" y="639118"/>
                    <a:pt x="0" y="601212"/>
                    <a:pt x="0" y="562387"/>
                  </a:cubicBezTo>
                  <a:cubicBezTo>
                    <a:pt x="0" y="251789"/>
                    <a:pt x="254985" y="0"/>
                    <a:pt x="56952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110" name="Freeform: Shape 109">
              <a:extLst>
                <a:ext uri="{FF2B5EF4-FFF2-40B4-BE49-F238E27FC236}">
                  <a16:creationId xmlns:a16="http://schemas.microsoft.com/office/drawing/2014/main" id="{F8C5A135-747E-4236-AE12-0ED4A929A3CC}"/>
                </a:ext>
              </a:extLst>
            </p:cNvPr>
            <p:cNvSpPr>
              <a:spLocks noChangeArrowheads="1"/>
            </p:cNvSpPr>
            <p:nvPr/>
          </p:nvSpPr>
          <p:spPr bwMode="auto">
            <a:xfrm>
              <a:off x="9280148" y="6236848"/>
              <a:ext cx="1022002" cy="637995"/>
            </a:xfrm>
            <a:custGeom>
              <a:avLst/>
              <a:gdLst>
                <a:gd name="connsiteX0" fmla="*/ 511001 w 1022002"/>
                <a:gd name="connsiteY0" fmla="*/ 0 h 637995"/>
                <a:gd name="connsiteX1" fmla="*/ 1022002 w 1022002"/>
                <a:gd name="connsiteY1" fmla="*/ 502437 h 637995"/>
                <a:gd name="connsiteX2" fmla="*/ 1011620 w 1022002"/>
                <a:gd name="connsiteY2" fmla="*/ 603696 h 637995"/>
                <a:gd name="connsiteX3" fmla="*/ 1000792 w 1022002"/>
                <a:gd name="connsiteY3" fmla="*/ 637995 h 637995"/>
                <a:gd name="connsiteX4" fmla="*/ 21210 w 1022002"/>
                <a:gd name="connsiteY4" fmla="*/ 637995 h 637995"/>
                <a:gd name="connsiteX5" fmla="*/ 10382 w 1022002"/>
                <a:gd name="connsiteY5" fmla="*/ 603696 h 637995"/>
                <a:gd name="connsiteX6" fmla="*/ 0 w 1022002"/>
                <a:gd name="connsiteY6" fmla="*/ 502437 h 637995"/>
                <a:gd name="connsiteX7" fmla="*/ 511001 w 1022002"/>
                <a:gd name="connsiteY7" fmla="*/ 0 h 637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2002" h="637995">
                  <a:moveTo>
                    <a:pt x="511001" y="0"/>
                  </a:moveTo>
                  <a:cubicBezTo>
                    <a:pt x="793219" y="0"/>
                    <a:pt x="1022002" y="224949"/>
                    <a:pt x="1022002" y="502437"/>
                  </a:cubicBezTo>
                  <a:cubicBezTo>
                    <a:pt x="1022002" y="537123"/>
                    <a:pt x="1018427" y="570988"/>
                    <a:pt x="1011620" y="603696"/>
                  </a:cubicBezTo>
                  <a:lnTo>
                    <a:pt x="1000792" y="637995"/>
                  </a:lnTo>
                  <a:lnTo>
                    <a:pt x="21210" y="637995"/>
                  </a:lnTo>
                  <a:lnTo>
                    <a:pt x="10382" y="603696"/>
                  </a:lnTo>
                  <a:cubicBezTo>
                    <a:pt x="3575" y="570988"/>
                    <a:pt x="0" y="537123"/>
                    <a:pt x="0" y="502437"/>
                  </a:cubicBezTo>
                  <a:cubicBezTo>
                    <a:pt x="0" y="224949"/>
                    <a:pt x="228783" y="0"/>
                    <a:pt x="51100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80" name="Oval 164">
              <a:extLst>
                <a:ext uri="{FF2B5EF4-FFF2-40B4-BE49-F238E27FC236}">
                  <a16:creationId xmlns:a16="http://schemas.microsoft.com/office/drawing/2014/main" id="{5003F3C6-DA3A-4604-89F7-06AD1E9CBF6C}"/>
                </a:ext>
              </a:extLst>
            </p:cNvPr>
            <p:cNvSpPr>
              <a:spLocks noChangeArrowheads="1"/>
            </p:cNvSpPr>
            <p:nvPr/>
          </p:nvSpPr>
          <p:spPr bwMode="auto">
            <a:xfrm>
              <a:off x="8549331" y="5908549"/>
              <a:ext cx="799331" cy="78791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Oval 165">
              <a:extLst>
                <a:ext uri="{FF2B5EF4-FFF2-40B4-BE49-F238E27FC236}">
                  <a16:creationId xmlns:a16="http://schemas.microsoft.com/office/drawing/2014/main" id="{804D32A1-365F-431E-93C8-832463DD7326}"/>
                </a:ext>
              </a:extLst>
            </p:cNvPr>
            <p:cNvSpPr>
              <a:spLocks noChangeArrowheads="1"/>
            </p:cNvSpPr>
            <p:nvPr/>
          </p:nvSpPr>
          <p:spPr bwMode="auto">
            <a:xfrm>
              <a:off x="7944123" y="5788650"/>
              <a:ext cx="556678" cy="55096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Oval 166">
              <a:extLst>
                <a:ext uri="{FF2B5EF4-FFF2-40B4-BE49-F238E27FC236}">
                  <a16:creationId xmlns:a16="http://schemas.microsoft.com/office/drawing/2014/main" id="{DE93BF71-74FE-4AAC-B1E1-40F03E3B7A61}"/>
                </a:ext>
              </a:extLst>
            </p:cNvPr>
            <p:cNvSpPr>
              <a:spLocks noChangeArrowheads="1"/>
            </p:cNvSpPr>
            <p:nvPr/>
          </p:nvSpPr>
          <p:spPr bwMode="auto">
            <a:xfrm>
              <a:off x="8740600" y="5648768"/>
              <a:ext cx="379683" cy="37682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Oval 167">
              <a:extLst>
                <a:ext uri="{FF2B5EF4-FFF2-40B4-BE49-F238E27FC236}">
                  <a16:creationId xmlns:a16="http://schemas.microsoft.com/office/drawing/2014/main" id="{F8EB16E8-3E63-4BEE-8565-5FD5926B937E}"/>
                </a:ext>
              </a:extLst>
            </p:cNvPr>
            <p:cNvSpPr>
              <a:spLocks noChangeArrowheads="1"/>
            </p:cNvSpPr>
            <p:nvPr/>
          </p:nvSpPr>
          <p:spPr bwMode="auto">
            <a:xfrm>
              <a:off x="8255292" y="5965645"/>
              <a:ext cx="673722" cy="6651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Shape 111">
              <a:extLst>
                <a:ext uri="{FF2B5EF4-FFF2-40B4-BE49-F238E27FC236}">
                  <a16:creationId xmlns:a16="http://schemas.microsoft.com/office/drawing/2014/main" id="{51E9B83D-9F54-463A-B5C8-F6E9EC84646A}"/>
                </a:ext>
              </a:extLst>
            </p:cNvPr>
            <p:cNvSpPr>
              <a:spLocks/>
            </p:cNvSpPr>
            <p:nvPr/>
          </p:nvSpPr>
          <p:spPr bwMode="auto">
            <a:xfrm>
              <a:off x="5163654" y="6561902"/>
              <a:ext cx="1476914" cy="312941"/>
            </a:xfrm>
            <a:custGeom>
              <a:avLst/>
              <a:gdLst>
                <a:gd name="connsiteX0" fmla="*/ 777612 w 1476914"/>
                <a:gd name="connsiteY0" fmla="*/ 764 h 312941"/>
                <a:gd name="connsiteX1" fmla="*/ 882421 w 1476914"/>
                <a:gd name="connsiteY1" fmla="*/ 10049 h 312941"/>
                <a:gd name="connsiteX2" fmla="*/ 1428431 w 1476914"/>
                <a:gd name="connsiteY2" fmla="*/ 260794 h 312941"/>
                <a:gd name="connsiteX3" fmla="*/ 1476914 w 1476914"/>
                <a:gd name="connsiteY3" fmla="*/ 312941 h 312941"/>
                <a:gd name="connsiteX4" fmla="*/ 0 w 1476914"/>
                <a:gd name="connsiteY4" fmla="*/ 312941 h 312941"/>
                <a:gd name="connsiteX5" fmla="*/ 120256 w 1476914"/>
                <a:gd name="connsiteY5" fmla="*/ 204379 h 312941"/>
                <a:gd name="connsiteX6" fmla="*/ 777612 w 1476914"/>
                <a:gd name="connsiteY6" fmla="*/ 764 h 312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76914" h="312941">
                  <a:moveTo>
                    <a:pt x="777612" y="764"/>
                  </a:moveTo>
                  <a:cubicBezTo>
                    <a:pt x="812322" y="2092"/>
                    <a:pt x="847291" y="5163"/>
                    <a:pt x="882421" y="10049"/>
                  </a:cubicBezTo>
                  <a:cubicBezTo>
                    <a:pt x="1093754" y="39364"/>
                    <a:pt x="1281022" y="129869"/>
                    <a:pt x="1428431" y="260794"/>
                  </a:cubicBezTo>
                  <a:lnTo>
                    <a:pt x="1476914" y="312941"/>
                  </a:lnTo>
                  <a:lnTo>
                    <a:pt x="0" y="312941"/>
                  </a:lnTo>
                  <a:lnTo>
                    <a:pt x="120256" y="204379"/>
                  </a:lnTo>
                  <a:cubicBezTo>
                    <a:pt x="304366" y="67573"/>
                    <a:pt x="534645" y="-8533"/>
                    <a:pt x="777612" y="76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114" name="Freeform: Shape 113">
              <a:extLst>
                <a:ext uri="{FF2B5EF4-FFF2-40B4-BE49-F238E27FC236}">
                  <a16:creationId xmlns:a16="http://schemas.microsoft.com/office/drawing/2014/main" id="{040EF713-96ED-49D5-ABE7-F46BED34C6D6}"/>
                </a:ext>
              </a:extLst>
            </p:cNvPr>
            <p:cNvSpPr>
              <a:spLocks/>
            </p:cNvSpPr>
            <p:nvPr/>
          </p:nvSpPr>
          <p:spPr bwMode="auto">
            <a:xfrm>
              <a:off x="6378254" y="6236728"/>
              <a:ext cx="1520682" cy="638114"/>
            </a:xfrm>
            <a:custGeom>
              <a:avLst/>
              <a:gdLst>
                <a:gd name="connsiteX0" fmla="*/ 731272 w 1520682"/>
                <a:gd name="connsiteY0" fmla="*/ 688 h 638114"/>
                <a:gd name="connsiteX1" fmla="*/ 1511748 w 1520682"/>
                <a:gd name="connsiteY1" fmla="*/ 576504 h 638114"/>
                <a:gd name="connsiteX2" fmla="*/ 1520682 w 1520682"/>
                <a:gd name="connsiteY2" fmla="*/ 638114 h 638114"/>
                <a:gd name="connsiteX3" fmla="*/ 0 w 1520682"/>
                <a:gd name="connsiteY3" fmla="*/ 638114 h 638114"/>
                <a:gd name="connsiteX4" fmla="*/ 38917 w 1520682"/>
                <a:gd name="connsiteY4" fmla="*/ 493848 h 638114"/>
                <a:gd name="connsiteX5" fmla="*/ 731272 w 1520682"/>
                <a:gd name="connsiteY5" fmla="*/ 688 h 638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0682" h="638114">
                  <a:moveTo>
                    <a:pt x="731272" y="688"/>
                  </a:moveTo>
                  <a:cubicBezTo>
                    <a:pt x="1103073" y="-14797"/>
                    <a:pt x="1425172" y="232797"/>
                    <a:pt x="1511748" y="576504"/>
                  </a:cubicBezTo>
                  <a:lnTo>
                    <a:pt x="1520682" y="638114"/>
                  </a:lnTo>
                  <a:lnTo>
                    <a:pt x="0" y="638114"/>
                  </a:lnTo>
                  <a:lnTo>
                    <a:pt x="38917" y="493848"/>
                  </a:lnTo>
                  <a:cubicBezTo>
                    <a:pt x="144800" y="215815"/>
                    <a:pt x="411479" y="12855"/>
                    <a:pt x="731272" y="6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106" name="Freeform: Shape 105">
              <a:extLst>
                <a:ext uri="{FF2B5EF4-FFF2-40B4-BE49-F238E27FC236}">
                  <a16:creationId xmlns:a16="http://schemas.microsoft.com/office/drawing/2014/main" id="{791E6D85-19F4-4AA2-AF4F-9CC8925E5E07}"/>
                </a:ext>
              </a:extLst>
            </p:cNvPr>
            <p:cNvSpPr>
              <a:spLocks noChangeArrowheads="1"/>
            </p:cNvSpPr>
            <p:nvPr/>
          </p:nvSpPr>
          <p:spPr bwMode="auto">
            <a:xfrm>
              <a:off x="10044420" y="6439534"/>
              <a:ext cx="1743008" cy="435308"/>
            </a:xfrm>
            <a:custGeom>
              <a:avLst/>
              <a:gdLst>
                <a:gd name="connsiteX0" fmla="*/ 871504 w 1743008"/>
                <a:gd name="connsiteY0" fmla="*/ 0 h 435308"/>
                <a:gd name="connsiteX1" fmla="*/ 1642616 w 1743008"/>
                <a:gd name="connsiteY1" fmla="*/ 315224 h 435308"/>
                <a:gd name="connsiteX2" fmla="*/ 1743008 w 1743008"/>
                <a:gd name="connsiteY2" fmla="*/ 435308 h 435308"/>
                <a:gd name="connsiteX3" fmla="*/ 0 w 1743008"/>
                <a:gd name="connsiteY3" fmla="*/ 435308 h 435308"/>
                <a:gd name="connsiteX4" fmla="*/ 100392 w 1743008"/>
                <a:gd name="connsiteY4" fmla="*/ 315224 h 435308"/>
                <a:gd name="connsiteX5" fmla="*/ 871504 w 1743008"/>
                <a:gd name="connsiteY5" fmla="*/ 0 h 435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43008" h="435308">
                  <a:moveTo>
                    <a:pt x="871504" y="0"/>
                  </a:moveTo>
                  <a:cubicBezTo>
                    <a:pt x="1172642" y="0"/>
                    <a:pt x="1445271" y="120463"/>
                    <a:pt x="1642616" y="315224"/>
                  </a:cubicBezTo>
                  <a:lnTo>
                    <a:pt x="1743008" y="435308"/>
                  </a:lnTo>
                  <a:lnTo>
                    <a:pt x="0" y="435308"/>
                  </a:lnTo>
                  <a:lnTo>
                    <a:pt x="100392" y="315224"/>
                  </a:lnTo>
                  <a:cubicBezTo>
                    <a:pt x="297737" y="120463"/>
                    <a:pt x="570366" y="0"/>
                    <a:pt x="87150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118" name="Freeform: Shape 117">
              <a:extLst>
                <a:ext uri="{FF2B5EF4-FFF2-40B4-BE49-F238E27FC236}">
                  <a16:creationId xmlns:a16="http://schemas.microsoft.com/office/drawing/2014/main" id="{C9812695-1807-41CD-9BC0-99216BFEA652}"/>
                </a:ext>
              </a:extLst>
            </p:cNvPr>
            <p:cNvSpPr>
              <a:spLocks noChangeArrowheads="1"/>
            </p:cNvSpPr>
            <p:nvPr/>
          </p:nvSpPr>
          <p:spPr bwMode="auto">
            <a:xfrm>
              <a:off x="7550287" y="6502338"/>
              <a:ext cx="1321514" cy="372504"/>
            </a:xfrm>
            <a:custGeom>
              <a:avLst/>
              <a:gdLst>
                <a:gd name="connsiteX0" fmla="*/ 660758 w 1321514"/>
                <a:gd name="connsiteY0" fmla="*/ 0 h 372504"/>
                <a:gd name="connsiteX1" fmla="*/ 1301087 w 1321514"/>
                <a:gd name="connsiteY1" fmla="*/ 335427 h 372504"/>
                <a:gd name="connsiteX2" fmla="*/ 1321514 w 1321514"/>
                <a:gd name="connsiteY2" fmla="*/ 372504 h 372504"/>
                <a:gd name="connsiteX3" fmla="*/ 0 w 1321514"/>
                <a:gd name="connsiteY3" fmla="*/ 372504 h 372504"/>
                <a:gd name="connsiteX4" fmla="*/ 20427 w 1321514"/>
                <a:gd name="connsiteY4" fmla="*/ 335427 h 372504"/>
                <a:gd name="connsiteX5" fmla="*/ 660758 w 1321514"/>
                <a:gd name="connsiteY5" fmla="*/ 0 h 372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1514" h="372504">
                  <a:moveTo>
                    <a:pt x="660758" y="0"/>
                  </a:moveTo>
                  <a:cubicBezTo>
                    <a:pt x="927308" y="0"/>
                    <a:pt x="1162315" y="133055"/>
                    <a:pt x="1301087" y="335427"/>
                  </a:cubicBezTo>
                  <a:lnTo>
                    <a:pt x="1321514" y="372504"/>
                  </a:lnTo>
                  <a:lnTo>
                    <a:pt x="0" y="372504"/>
                  </a:lnTo>
                  <a:lnTo>
                    <a:pt x="20427" y="335427"/>
                  </a:lnTo>
                  <a:cubicBezTo>
                    <a:pt x="159199" y="133055"/>
                    <a:pt x="394207" y="0"/>
                    <a:pt x="66075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120" name="Freeform: Shape 119">
              <a:extLst>
                <a:ext uri="{FF2B5EF4-FFF2-40B4-BE49-F238E27FC236}">
                  <a16:creationId xmlns:a16="http://schemas.microsoft.com/office/drawing/2014/main" id="{F52F7201-819D-490F-BA00-D573F15A6428}"/>
                </a:ext>
              </a:extLst>
            </p:cNvPr>
            <p:cNvSpPr>
              <a:spLocks/>
            </p:cNvSpPr>
            <p:nvPr/>
          </p:nvSpPr>
          <p:spPr bwMode="auto">
            <a:xfrm>
              <a:off x="8324904" y="6312812"/>
              <a:ext cx="1623881" cy="562030"/>
            </a:xfrm>
            <a:custGeom>
              <a:avLst/>
              <a:gdLst>
                <a:gd name="connsiteX0" fmla="*/ 808084 w 1623881"/>
                <a:gd name="connsiteY0" fmla="*/ 17 h 562030"/>
                <a:gd name="connsiteX1" fmla="*/ 1608135 w 1623881"/>
                <a:gd name="connsiteY1" fmla="*/ 513309 h 562030"/>
                <a:gd name="connsiteX2" fmla="*/ 1623881 w 1623881"/>
                <a:gd name="connsiteY2" fmla="*/ 562030 h 562030"/>
                <a:gd name="connsiteX3" fmla="*/ 0 w 1623881"/>
                <a:gd name="connsiteY3" fmla="*/ 562030 h 562030"/>
                <a:gd name="connsiteX4" fmla="*/ 8345 w 1623881"/>
                <a:gd name="connsiteY4" fmla="*/ 534357 h 562030"/>
                <a:gd name="connsiteX5" fmla="*/ 633277 w 1623881"/>
                <a:gd name="connsiteY5" fmla="*/ 18583 h 562030"/>
                <a:gd name="connsiteX6" fmla="*/ 808084 w 1623881"/>
                <a:gd name="connsiteY6" fmla="*/ 17 h 562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3881" h="562030">
                  <a:moveTo>
                    <a:pt x="808084" y="17"/>
                  </a:moveTo>
                  <a:cubicBezTo>
                    <a:pt x="1154114" y="-2075"/>
                    <a:pt x="1470376" y="200775"/>
                    <a:pt x="1608135" y="513309"/>
                  </a:cubicBezTo>
                  <a:lnTo>
                    <a:pt x="1623881" y="562030"/>
                  </a:lnTo>
                  <a:lnTo>
                    <a:pt x="0" y="562030"/>
                  </a:lnTo>
                  <a:lnTo>
                    <a:pt x="8345" y="534357"/>
                  </a:lnTo>
                  <a:cubicBezTo>
                    <a:pt x="113175" y="279850"/>
                    <a:pt x="340093" y="79461"/>
                    <a:pt x="633277" y="18583"/>
                  </a:cubicBezTo>
                  <a:cubicBezTo>
                    <a:pt x="691914" y="6408"/>
                    <a:pt x="750413" y="366"/>
                    <a:pt x="80808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121" name="Freeform: Shape 120">
              <a:extLst>
                <a:ext uri="{FF2B5EF4-FFF2-40B4-BE49-F238E27FC236}">
                  <a16:creationId xmlns:a16="http://schemas.microsoft.com/office/drawing/2014/main" id="{E73458C2-EF95-4D97-BED0-050ABC86A8F0}"/>
                </a:ext>
              </a:extLst>
            </p:cNvPr>
            <p:cNvSpPr>
              <a:spLocks/>
            </p:cNvSpPr>
            <p:nvPr/>
          </p:nvSpPr>
          <p:spPr bwMode="auto">
            <a:xfrm>
              <a:off x="8030841" y="2313587"/>
              <a:ext cx="1358196" cy="1708385"/>
            </a:xfrm>
            <a:custGeom>
              <a:avLst/>
              <a:gdLst>
                <a:gd name="connsiteX0" fmla="*/ 678875 w 1358196"/>
                <a:gd name="connsiteY0" fmla="*/ 0 h 1708385"/>
                <a:gd name="connsiteX1" fmla="*/ 1343952 w 1358196"/>
                <a:gd name="connsiteY1" fmla="*/ 542007 h 1708385"/>
                <a:gd name="connsiteX2" fmla="*/ 1352327 w 1358196"/>
                <a:gd name="connsiteY2" fmla="*/ 625000 h 1708385"/>
                <a:gd name="connsiteX3" fmla="*/ 1355907 w 1358196"/>
                <a:gd name="connsiteY3" fmla="*/ 638976 h 1708385"/>
                <a:gd name="connsiteX4" fmla="*/ 1358000 w 1358196"/>
                <a:gd name="connsiteY4" fmla="*/ 678984 h 1708385"/>
                <a:gd name="connsiteX5" fmla="*/ 1004591 w 1358196"/>
                <a:gd name="connsiteY5" fmla="*/ 1629261 h 1708385"/>
                <a:gd name="connsiteX6" fmla="*/ 390801 w 1358196"/>
                <a:gd name="connsiteY6" fmla="*/ 1597342 h 1708385"/>
                <a:gd name="connsiteX7" fmla="*/ 0 w 1358196"/>
                <a:gd name="connsiteY7" fmla="*/ 678984 h 1708385"/>
                <a:gd name="connsiteX8" fmla="*/ 66 w 1358196"/>
                <a:gd name="connsiteY8" fmla="*/ 678813 h 1708385"/>
                <a:gd name="connsiteX9" fmla="*/ 0 w 1358196"/>
                <a:gd name="connsiteY9" fmla="*/ 678753 h 1708385"/>
                <a:gd name="connsiteX10" fmla="*/ 678875 w 1358196"/>
                <a:gd name="connsiteY10" fmla="*/ 0 h 1708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8196" h="1708385">
                  <a:moveTo>
                    <a:pt x="678875" y="0"/>
                  </a:moveTo>
                  <a:cubicBezTo>
                    <a:pt x="1006801" y="0"/>
                    <a:pt x="1280621" y="232787"/>
                    <a:pt x="1343952" y="542007"/>
                  </a:cubicBezTo>
                  <a:lnTo>
                    <a:pt x="1352327" y="625000"/>
                  </a:lnTo>
                  <a:lnTo>
                    <a:pt x="1355907" y="638976"/>
                  </a:lnTo>
                  <a:cubicBezTo>
                    <a:pt x="1357860" y="651800"/>
                    <a:pt x="1358584" y="665133"/>
                    <a:pt x="1358000" y="678984"/>
                  </a:cubicBezTo>
                  <a:cubicBezTo>
                    <a:pt x="1358000" y="975831"/>
                    <a:pt x="1060225" y="1221608"/>
                    <a:pt x="1004591" y="1629261"/>
                  </a:cubicBezTo>
                  <a:cubicBezTo>
                    <a:pt x="614246" y="1721370"/>
                    <a:pt x="632943" y="1758761"/>
                    <a:pt x="390801" y="1597342"/>
                  </a:cubicBezTo>
                  <a:cubicBezTo>
                    <a:pt x="279079" y="1154578"/>
                    <a:pt x="74330" y="1102596"/>
                    <a:pt x="0" y="678984"/>
                  </a:cubicBezTo>
                  <a:lnTo>
                    <a:pt x="66" y="678813"/>
                  </a:lnTo>
                  <a:lnTo>
                    <a:pt x="0" y="678753"/>
                  </a:lnTo>
                  <a:cubicBezTo>
                    <a:pt x="0" y="304049"/>
                    <a:pt x="303648" y="0"/>
                    <a:pt x="678875" y="0"/>
                  </a:cubicBezTo>
                  <a:close/>
                </a:path>
              </a:pathLst>
            </a:custGeom>
            <a:solidFill>
              <a:srgbClr val="E8A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93" name="Freeform 36">
              <a:extLst>
                <a:ext uri="{FF2B5EF4-FFF2-40B4-BE49-F238E27FC236}">
                  <a16:creationId xmlns:a16="http://schemas.microsoft.com/office/drawing/2014/main" id="{09D6F50B-A460-4ED6-AB6B-6EDFF9E457CE}"/>
                </a:ext>
              </a:extLst>
            </p:cNvPr>
            <p:cNvSpPr>
              <a:spLocks/>
            </p:cNvSpPr>
            <p:nvPr/>
          </p:nvSpPr>
          <p:spPr bwMode="auto">
            <a:xfrm>
              <a:off x="8402381" y="3121922"/>
              <a:ext cx="207347" cy="776760"/>
            </a:xfrm>
            <a:custGeom>
              <a:avLst/>
              <a:gdLst>
                <a:gd name="T0" fmla="*/ 0 w 455"/>
                <a:gd name="T1" fmla="*/ 0 h 1703"/>
                <a:gd name="T2" fmla="*/ 367 w 455"/>
                <a:gd name="T3" fmla="*/ 888 h 1703"/>
                <a:gd name="T4" fmla="*/ 455 w 455"/>
                <a:gd name="T5" fmla="*/ 1703 h 1703"/>
              </a:gdLst>
              <a:ahLst/>
              <a:cxnLst>
                <a:cxn ang="0">
                  <a:pos x="T0" y="T1"/>
                </a:cxn>
                <a:cxn ang="0">
                  <a:pos x="T2" y="T3"/>
                </a:cxn>
                <a:cxn ang="0">
                  <a:pos x="T4" y="T5"/>
                </a:cxn>
              </a:cxnLst>
              <a:rect l="0" t="0" r="r" b="b"/>
              <a:pathLst>
                <a:path w="455" h="1703">
                  <a:moveTo>
                    <a:pt x="0" y="0"/>
                  </a:moveTo>
                  <a:cubicBezTo>
                    <a:pt x="0" y="0"/>
                    <a:pt x="282" y="648"/>
                    <a:pt x="367" y="888"/>
                  </a:cubicBezTo>
                  <a:cubicBezTo>
                    <a:pt x="453" y="1129"/>
                    <a:pt x="455" y="1703"/>
                    <a:pt x="455" y="1703"/>
                  </a:cubicBezTo>
                </a:path>
              </a:pathLst>
            </a:custGeom>
            <a:noFill/>
            <a:ln w="57150" cap="rnd">
              <a:solidFill>
                <a:srgbClr val="403F4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 name="Freeform 37">
              <a:extLst>
                <a:ext uri="{FF2B5EF4-FFF2-40B4-BE49-F238E27FC236}">
                  <a16:creationId xmlns:a16="http://schemas.microsoft.com/office/drawing/2014/main" id="{12A84E51-CF57-4116-A606-836E8684E88E}"/>
                </a:ext>
              </a:extLst>
            </p:cNvPr>
            <p:cNvSpPr>
              <a:spLocks/>
            </p:cNvSpPr>
            <p:nvPr/>
          </p:nvSpPr>
          <p:spPr bwMode="auto">
            <a:xfrm>
              <a:off x="8856017" y="3121922"/>
              <a:ext cx="207347" cy="776760"/>
            </a:xfrm>
            <a:custGeom>
              <a:avLst/>
              <a:gdLst>
                <a:gd name="T0" fmla="*/ 455 w 455"/>
                <a:gd name="T1" fmla="*/ 0 h 1703"/>
                <a:gd name="T2" fmla="*/ 87 w 455"/>
                <a:gd name="T3" fmla="*/ 888 h 1703"/>
                <a:gd name="T4" fmla="*/ 0 w 455"/>
                <a:gd name="T5" fmla="*/ 1703 h 1703"/>
              </a:gdLst>
              <a:ahLst/>
              <a:cxnLst>
                <a:cxn ang="0">
                  <a:pos x="T0" y="T1"/>
                </a:cxn>
                <a:cxn ang="0">
                  <a:pos x="T2" y="T3"/>
                </a:cxn>
                <a:cxn ang="0">
                  <a:pos x="T4" y="T5"/>
                </a:cxn>
              </a:cxnLst>
              <a:rect l="0" t="0" r="r" b="b"/>
              <a:pathLst>
                <a:path w="455" h="1703">
                  <a:moveTo>
                    <a:pt x="455" y="0"/>
                  </a:moveTo>
                  <a:cubicBezTo>
                    <a:pt x="455" y="0"/>
                    <a:pt x="173" y="648"/>
                    <a:pt x="87" y="888"/>
                  </a:cubicBezTo>
                  <a:cubicBezTo>
                    <a:pt x="2" y="1129"/>
                    <a:pt x="0" y="1703"/>
                    <a:pt x="0" y="1703"/>
                  </a:cubicBezTo>
                </a:path>
              </a:pathLst>
            </a:custGeom>
            <a:noFill/>
            <a:ln w="57150" cap="rnd">
              <a:solidFill>
                <a:srgbClr val="403F4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 name="Freeform 38">
              <a:extLst>
                <a:ext uri="{FF2B5EF4-FFF2-40B4-BE49-F238E27FC236}">
                  <a16:creationId xmlns:a16="http://schemas.microsoft.com/office/drawing/2014/main" id="{EDC79ED4-1159-4015-B4AC-B2F292E31A4C}"/>
                </a:ext>
              </a:extLst>
            </p:cNvPr>
            <p:cNvSpPr>
              <a:spLocks/>
            </p:cNvSpPr>
            <p:nvPr/>
          </p:nvSpPr>
          <p:spPr bwMode="auto">
            <a:xfrm>
              <a:off x="8495003" y="4115501"/>
              <a:ext cx="466267" cy="327334"/>
            </a:xfrm>
            <a:custGeom>
              <a:avLst/>
              <a:gdLst>
                <a:gd name="T0" fmla="*/ 0 w 1024"/>
                <a:gd name="T1" fmla="*/ 0 h 716"/>
                <a:gd name="T2" fmla="*/ 0 w 1024"/>
                <a:gd name="T3" fmla="*/ 460 h 716"/>
                <a:gd name="T4" fmla="*/ 205 w 1024"/>
                <a:gd name="T5" fmla="*/ 716 h 716"/>
                <a:gd name="T6" fmla="*/ 819 w 1024"/>
                <a:gd name="T7" fmla="*/ 716 h 716"/>
                <a:gd name="T8" fmla="*/ 1024 w 1024"/>
                <a:gd name="T9" fmla="*/ 460 h 716"/>
                <a:gd name="T10" fmla="*/ 1024 w 1024"/>
                <a:gd name="T11" fmla="*/ 0 h 716"/>
                <a:gd name="T12" fmla="*/ 0 w 1024"/>
                <a:gd name="T13" fmla="*/ 0 h 716"/>
              </a:gdLst>
              <a:ahLst/>
              <a:cxnLst>
                <a:cxn ang="0">
                  <a:pos x="T0" y="T1"/>
                </a:cxn>
                <a:cxn ang="0">
                  <a:pos x="T2" y="T3"/>
                </a:cxn>
                <a:cxn ang="0">
                  <a:pos x="T4" y="T5"/>
                </a:cxn>
                <a:cxn ang="0">
                  <a:pos x="T6" y="T7"/>
                </a:cxn>
                <a:cxn ang="0">
                  <a:pos x="T8" y="T9"/>
                </a:cxn>
                <a:cxn ang="0">
                  <a:pos x="T10" y="T11"/>
                </a:cxn>
                <a:cxn ang="0">
                  <a:pos x="T12" y="T13"/>
                </a:cxn>
              </a:cxnLst>
              <a:rect l="0" t="0" r="r" b="b"/>
              <a:pathLst>
                <a:path w="1024" h="716">
                  <a:moveTo>
                    <a:pt x="0" y="0"/>
                  </a:moveTo>
                  <a:lnTo>
                    <a:pt x="0" y="460"/>
                  </a:lnTo>
                  <a:cubicBezTo>
                    <a:pt x="0" y="601"/>
                    <a:pt x="92" y="716"/>
                    <a:pt x="205" y="716"/>
                  </a:cubicBezTo>
                  <a:lnTo>
                    <a:pt x="819" y="716"/>
                  </a:lnTo>
                  <a:cubicBezTo>
                    <a:pt x="932" y="716"/>
                    <a:pt x="1024" y="601"/>
                    <a:pt x="1024" y="460"/>
                  </a:cubicBezTo>
                  <a:lnTo>
                    <a:pt x="1024" y="0"/>
                  </a:lnTo>
                  <a:lnTo>
                    <a:pt x="0" y="0"/>
                  </a:lnTo>
                </a:path>
              </a:pathLst>
            </a:custGeom>
            <a:solidFill>
              <a:srgbClr val="A6A8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39">
              <a:extLst>
                <a:ext uri="{FF2B5EF4-FFF2-40B4-BE49-F238E27FC236}">
                  <a16:creationId xmlns:a16="http://schemas.microsoft.com/office/drawing/2014/main" id="{E9EBC39E-7D25-4359-B466-575AC5937B11}"/>
                </a:ext>
              </a:extLst>
            </p:cNvPr>
            <p:cNvSpPr>
              <a:spLocks/>
            </p:cNvSpPr>
            <p:nvPr/>
          </p:nvSpPr>
          <p:spPr bwMode="auto">
            <a:xfrm>
              <a:off x="8378173" y="3858686"/>
              <a:ext cx="699926" cy="456794"/>
            </a:xfrm>
            <a:custGeom>
              <a:avLst/>
              <a:gdLst>
                <a:gd name="T0" fmla="*/ 0 w 1534"/>
                <a:gd name="T1" fmla="*/ 0 h 1001"/>
                <a:gd name="T2" fmla="*/ 0 w 1534"/>
                <a:gd name="T3" fmla="*/ 745 h 1001"/>
                <a:gd name="T4" fmla="*/ 256 w 1534"/>
                <a:gd name="T5" fmla="*/ 1001 h 1001"/>
                <a:gd name="T6" fmla="*/ 1278 w 1534"/>
                <a:gd name="T7" fmla="*/ 1001 h 1001"/>
                <a:gd name="T8" fmla="*/ 1534 w 1534"/>
                <a:gd name="T9" fmla="*/ 745 h 1001"/>
                <a:gd name="T10" fmla="*/ 1534 w 1534"/>
                <a:gd name="T11" fmla="*/ 0 h 1001"/>
                <a:gd name="T12" fmla="*/ 0 w 1534"/>
                <a:gd name="T13" fmla="*/ 0 h 1001"/>
              </a:gdLst>
              <a:ahLst/>
              <a:cxnLst>
                <a:cxn ang="0">
                  <a:pos x="T0" y="T1"/>
                </a:cxn>
                <a:cxn ang="0">
                  <a:pos x="T2" y="T3"/>
                </a:cxn>
                <a:cxn ang="0">
                  <a:pos x="T4" y="T5"/>
                </a:cxn>
                <a:cxn ang="0">
                  <a:pos x="T6" y="T7"/>
                </a:cxn>
                <a:cxn ang="0">
                  <a:pos x="T8" y="T9"/>
                </a:cxn>
                <a:cxn ang="0">
                  <a:pos x="T10" y="T11"/>
                </a:cxn>
                <a:cxn ang="0">
                  <a:pos x="T12" y="T13"/>
                </a:cxn>
              </a:cxnLst>
              <a:rect l="0" t="0" r="r" b="b"/>
              <a:pathLst>
                <a:path w="1534" h="1001">
                  <a:moveTo>
                    <a:pt x="0" y="0"/>
                  </a:moveTo>
                  <a:lnTo>
                    <a:pt x="0" y="745"/>
                  </a:lnTo>
                  <a:cubicBezTo>
                    <a:pt x="0" y="886"/>
                    <a:pt x="114" y="1001"/>
                    <a:pt x="256" y="1001"/>
                  </a:cubicBezTo>
                  <a:lnTo>
                    <a:pt x="1278" y="1001"/>
                  </a:lnTo>
                  <a:cubicBezTo>
                    <a:pt x="1419" y="1001"/>
                    <a:pt x="1534" y="886"/>
                    <a:pt x="1534" y="745"/>
                  </a:cubicBezTo>
                  <a:lnTo>
                    <a:pt x="1534" y="0"/>
                  </a:lnTo>
                  <a:lnTo>
                    <a:pt x="0" y="0"/>
                  </a:lnTo>
                </a:path>
              </a:pathLst>
            </a:custGeom>
            <a:solidFill>
              <a:srgbClr val="221F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Oval 96">
              <a:extLst>
                <a:ext uri="{FF2B5EF4-FFF2-40B4-BE49-F238E27FC236}">
                  <a16:creationId xmlns:a16="http://schemas.microsoft.com/office/drawing/2014/main" id="{F2C3E0F3-1755-418F-8B22-6F985782911F}"/>
                </a:ext>
              </a:extLst>
            </p:cNvPr>
            <p:cNvSpPr>
              <a:spLocks noChangeArrowheads="1"/>
            </p:cNvSpPr>
            <p:nvPr/>
          </p:nvSpPr>
          <p:spPr bwMode="auto">
            <a:xfrm>
              <a:off x="8462374" y="3140868"/>
              <a:ext cx="134723" cy="177876"/>
            </a:xfrm>
            <a:prstGeom prst="ellipse">
              <a:avLst/>
            </a:prstGeom>
            <a:noFill/>
            <a:ln w="46038" cap="rnd">
              <a:solidFill>
                <a:srgbClr val="403F4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 name="Oval 97">
              <a:extLst>
                <a:ext uri="{FF2B5EF4-FFF2-40B4-BE49-F238E27FC236}">
                  <a16:creationId xmlns:a16="http://schemas.microsoft.com/office/drawing/2014/main" id="{F42B6D4B-40EF-45B0-9DEA-FDAA8EB41330}"/>
                </a:ext>
              </a:extLst>
            </p:cNvPr>
            <p:cNvSpPr>
              <a:spLocks noChangeArrowheads="1"/>
            </p:cNvSpPr>
            <p:nvPr/>
          </p:nvSpPr>
          <p:spPr bwMode="auto">
            <a:xfrm>
              <a:off x="8597097" y="3140868"/>
              <a:ext cx="135775" cy="177876"/>
            </a:xfrm>
            <a:prstGeom prst="ellipse">
              <a:avLst/>
            </a:prstGeom>
            <a:noFill/>
            <a:ln w="46038" cap="rnd">
              <a:solidFill>
                <a:srgbClr val="403F4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 name="Oval 98">
              <a:extLst>
                <a:ext uri="{FF2B5EF4-FFF2-40B4-BE49-F238E27FC236}">
                  <a16:creationId xmlns:a16="http://schemas.microsoft.com/office/drawing/2014/main" id="{97408C84-5507-45B9-B80D-0487E7FC912E}"/>
                </a:ext>
              </a:extLst>
            </p:cNvPr>
            <p:cNvSpPr>
              <a:spLocks noChangeArrowheads="1"/>
            </p:cNvSpPr>
            <p:nvPr/>
          </p:nvSpPr>
          <p:spPr bwMode="auto">
            <a:xfrm>
              <a:off x="8732872" y="3140868"/>
              <a:ext cx="135775" cy="177876"/>
            </a:xfrm>
            <a:prstGeom prst="ellipse">
              <a:avLst/>
            </a:prstGeom>
            <a:noFill/>
            <a:ln w="46038" cap="rnd">
              <a:solidFill>
                <a:srgbClr val="403F4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 name="Oval 99">
              <a:extLst>
                <a:ext uri="{FF2B5EF4-FFF2-40B4-BE49-F238E27FC236}">
                  <a16:creationId xmlns:a16="http://schemas.microsoft.com/office/drawing/2014/main" id="{A867EA0C-7D66-4A2F-9E5B-3D3C1B1A02BF}"/>
                </a:ext>
              </a:extLst>
            </p:cNvPr>
            <p:cNvSpPr>
              <a:spLocks noChangeArrowheads="1"/>
            </p:cNvSpPr>
            <p:nvPr/>
          </p:nvSpPr>
          <p:spPr bwMode="auto">
            <a:xfrm>
              <a:off x="8868647" y="3140868"/>
              <a:ext cx="135775" cy="177876"/>
            </a:xfrm>
            <a:prstGeom prst="ellipse">
              <a:avLst/>
            </a:prstGeom>
            <a:noFill/>
            <a:ln w="46038" cap="rnd">
              <a:solidFill>
                <a:srgbClr val="403F4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 name="Freeform 44">
              <a:extLst>
                <a:ext uri="{FF2B5EF4-FFF2-40B4-BE49-F238E27FC236}">
                  <a16:creationId xmlns:a16="http://schemas.microsoft.com/office/drawing/2014/main" id="{72400241-8C51-4A42-B0D6-C4119E4E9431}"/>
                </a:ext>
              </a:extLst>
            </p:cNvPr>
            <p:cNvSpPr>
              <a:spLocks/>
            </p:cNvSpPr>
            <p:nvPr/>
          </p:nvSpPr>
          <p:spPr bwMode="auto">
            <a:xfrm>
              <a:off x="8327652" y="2313587"/>
              <a:ext cx="1012524" cy="1150405"/>
            </a:xfrm>
            <a:custGeom>
              <a:avLst/>
              <a:gdLst>
                <a:gd name="T0" fmla="*/ 366 w 2219"/>
                <a:gd name="T1" fmla="*/ 271 h 2521"/>
                <a:gd name="T2" fmla="*/ 1632 w 2219"/>
                <a:gd name="T3" fmla="*/ 407 h 2521"/>
                <a:gd name="T4" fmla="*/ 2180 w 2219"/>
                <a:gd name="T5" fmla="*/ 1544 h 2521"/>
                <a:gd name="T6" fmla="*/ 1855 w 2219"/>
                <a:gd name="T7" fmla="*/ 2405 h 2521"/>
                <a:gd name="T8" fmla="*/ 1759 w 2219"/>
                <a:gd name="T9" fmla="*/ 1419 h 2521"/>
                <a:gd name="T10" fmla="*/ 619 w 2219"/>
                <a:gd name="T11" fmla="*/ 784 h 2521"/>
                <a:gd name="T12" fmla="*/ 366 w 2219"/>
                <a:gd name="T13" fmla="*/ 271 h 2521"/>
              </a:gdLst>
              <a:ahLst/>
              <a:cxnLst>
                <a:cxn ang="0">
                  <a:pos x="T0" y="T1"/>
                </a:cxn>
                <a:cxn ang="0">
                  <a:pos x="T2" y="T3"/>
                </a:cxn>
                <a:cxn ang="0">
                  <a:pos x="T4" y="T5"/>
                </a:cxn>
                <a:cxn ang="0">
                  <a:pos x="T6" y="T7"/>
                </a:cxn>
                <a:cxn ang="0">
                  <a:pos x="T8" y="T9"/>
                </a:cxn>
                <a:cxn ang="0">
                  <a:pos x="T10" y="T11"/>
                </a:cxn>
                <a:cxn ang="0">
                  <a:pos x="T12" y="T13"/>
                </a:cxn>
              </a:cxnLst>
              <a:rect l="0" t="0" r="r" b="b"/>
              <a:pathLst>
                <a:path w="2219" h="2521">
                  <a:moveTo>
                    <a:pt x="366" y="271"/>
                  </a:moveTo>
                  <a:cubicBezTo>
                    <a:pt x="733" y="0"/>
                    <a:pt x="1389" y="231"/>
                    <a:pt x="1632" y="407"/>
                  </a:cubicBezTo>
                  <a:cubicBezTo>
                    <a:pt x="1969" y="652"/>
                    <a:pt x="2219" y="1194"/>
                    <a:pt x="2180" y="1544"/>
                  </a:cubicBezTo>
                  <a:cubicBezTo>
                    <a:pt x="2141" y="1894"/>
                    <a:pt x="1993" y="2079"/>
                    <a:pt x="1855" y="2405"/>
                  </a:cubicBezTo>
                  <a:cubicBezTo>
                    <a:pt x="1806" y="2521"/>
                    <a:pt x="2022" y="2052"/>
                    <a:pt x="1759" y="1419"/>
                  </a:cubicBezTo>
                  <a:cubicBezTo>
                    <a:pt x="1563" y="948"/>
                    <a:pt x="995" y="827"/>
                    <a:pt x="619" y="784"/>
                  </a:cubicBezTo>
                  <a:cubicBezTo>
                    <a:pt x="356" y="753"/>
                    <a:pt x="0" y="541"/>
                    <a:pt x="366" y="271"/>
                  </a:cubicBezTo>
                </a:path>
              </a:pathLst>
            </a:custGeom>
            <a:solidFill>
              <a:schemeClr val="bg1">
                <a:alpha val="4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45">
              <a:extLst>
                <a:ext uri="{FF2B5EF4-FFF2-40B4-BE49-F238E27FC236}">
                  <a16:creationId xmlns:a16="http://schemas.microsoft.com/office/drawing/2014/main" id="{C01D651A-4E3C-45CA-BECA-80B3E10A9960}"/>
                </a:ext>
              </a:extLst>
            </p:cNvPr>
            <p:cNvSpPr>
              <a:spLocks/>
            </p:cNvSpPr>
            <p:nvPr/>
          </p:nvSpPr>
          <p:spPr bwMode="auto">
            <a:xfrm>
              <a:off x="8351860" y="3915522"/>
              <a:ext cx="750447" cy="62099"/>
            </a:xfrm>
            <a:custGeom>
              <a:avLst/>
              <a:gdLst>
                <a:gd name="T0" fmla="*/ 1645 w 1645"/>
                <a:gd name="T1" fmla="*/ 101 h 138"/>
                <a:gd name="T2" fmla="*/ 1610 w 1645"/>
                <a:gd name="T3" fmla="*/ 138 h 138"/>
                <a:gd name="T4" fmla="*/ 35 w 1645"/>
                <a:gd name="T5" fmla="*/ 138 h 138"/>
                <a:gd name="T6" fmla="*/ 0 w 1645"/>
                <a:gd name="T7" fmla="*/ 101 h 138"/>
                <a:gd name="T8" fmla="*/ 0 w 1645"/>
                <a:gd name="T9" fmla="*/ 37 h 138"/>
                <a:gd name="T10" fmla="*/ 35 w 1645"/>
                <a:gd name="T11" fmla="*/ 0 h 138"/>
                <a:gd name="T12" fmla="*/ 1610 w 1645"/>
                <a:gd name="T13" fmla="*/ 0 h 138"/>
                <a:gd name="T14" fmla="*/ 1645 w 1645"/>
                <a:gd name="T15" fmla="*/ 37 h 138"/>
                <a:gd name="T16" fmla="*/ 1645 w 1645"/>
                <a:gd name="T17"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5" h="138">
                  <a:moveTo>
                    <a:pt x="1645" y="101"/>
                  </a:moveTo>
                  <a:cubicBezTo>
                    <a:pt x="1645" y="121"/>
                    <a:pt x="1629" y="138"/>
                    <a:pt x="1610" y="138"/>
                  </a:cubicBezTo>
                  <a:lnTo>
                    <a:pt x="35" y="138"/>
                  </a:lnTo>
                  <a:cubicBezTo>
                    <a:pt x="15" y="138"/>
                    <a:pt x="0" y="121"/>
                    <a:pt x="0" y="101"/>
                  </a:cubicBezTo>
                  <a:lnTo>
                    <a:pt x="0" y="37"/>
                  </a:lnTo>
                  <a:cubicBezTo>
                    <a:pt x="0" y="17"/>
                    <a:pt x="15" y="0"/>
                    <a:pt x="35" y="0"/>
                  </a:cubicBezTo>
                  <a:lnTo>
                    <a:pt x="1610" y="0"/>
                  </a:lnTo>
                  <a:cubicBezTo>
                    <a:pt x="1629" y="0"/>
                    <a:pt x="1645" y="17"/>
                    <a:pt x="1645" y="37"/>
                  </a:cubicBezTo>
                  <a:lnTo>
                    <a:pt x="1645" y="101"/>
                  </a:lnTo>
                  <a:close/>
                </a:path>
              </a:pathLst>
            </a:custGeom>
            <a:solidFill>
              <a:srgbClr val="403F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46">
              <a:extLst>
                <a:ext uri="{FF2B5EF4-FFF2-40B4-BE49-F238E27FC236}">
                  <a16:creationId xmlns:a16="http://schemas.microsoft.com/office/drawing/2014/main" id="{C1012C80-7E92-4630-93DC-310BA28B574E}"/>
                </a:ext>
              </a:extLst>
            </p:cNvPr>
            <p:cNvSpPr>
              <a:spLocks/>
            </p:cNvSpPr>
            <p:nvPr/>
          </p:nvSpPr>
          <p:spPr bwMode="auto">
            <a:xfrm>
              <a:off x="8351860" y="4015512"/>
              <a:ext cx="750447" cy="63151"/>
            </a:xfrm>
            <a:custGeom>
              <a:avLst/>
              <a:gdLst>
                <a:gd name="T0" fmla="*/ 1645 w 1645"/>
                <a:gd name="T1" fmla="*/ 101 h 138"/>
                <a:gd name="T2" fmla="*/ 1610 w 1645"/>
                <a:gd name="T3" fmla="*/ 138 h 138"/>
                <a:gd name="T4" fmla="*/ 35 w 1645"/>
                <a:gd name="T5" fmla="*/ 138 h 138"/>
                <a:gd name="T6" fmla="*/ 0 w 1645"/>
                <a:gd name="T7" fmla="*/ 101 h 138"/>
                <a:gd name="T8" fmla="*/ 0 w 1645"/>
                <a:gd name="T9" fmla="*/ 37 h 138"/>
                <a:gd name="T10" fmla="*/ 35 w 1645"/>
                <a:gd name="T11" fmla="*/ 0 h 138"/>
                <a:gd name="T12" fmla="*/ 1610 w 1645"/>
                <a:gd name="T13" fmla="*/ 0 h 138"/>
                <a:gd name="T14" fmla="*/ 1645 w 1645"/>
                <a:gd name="T15" fmla="*/ 37 h 138"/>
                <a:gd name="T16" fmla="*/ 1645 w 1645"/>
                <a:gd name="T17"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5" h="138">
                  <a:moveTo>
                    <a:pt x="1645" y="101"/>
                  </a:moveTo>
                  <a:cubicBezTo>
                    <a:pt x="1645" y="121"/>
                    <a:pt x="1629" y="138"/>
                    <a:pt x="1610" y="138"/>
                  </a:cubicBezTo>
                  <a:lnTo>
                    <a:pt x="35" y="138"/>
                  </a:lnTo>
                  <a:cubicBezTo>
                    <a:pt x="15" y="138"/>
                    <a:pt x="0" y="121"/>
                    <a:pt x="0" y="101"/>
                  </a:cubicBezTo>
                  <a:lnTo>
                    <a:pt x="0" y="37"/>
                  </a:lnTo>
                  <a:cubicBezTo>
                    <a:pt x="0" y="17"/>
                    <a:pt x="15" y="0"/>
                    <a:pt x="35" y="0"/>
                  </a:cubicBezTo>
                  <a:lnTo>
                    <a:pt x="1610" y="0"/>
                  </a:lnTo>
                  <a:cubicBezTo>
                    <a:pt x="1629" y="0"/>
                    <a:pt x="1645" y="17"/>
                    <a:pt x="1645" y="37"/>
                  </a:cubicBezTo>
                  <a:lnTo>
                    <a:pt x="1645" y="101"/>
                  </a:lnTo>
                </a:path>
              </a:pathLst>
            </a:custGeom>
            <a:solidFill>
              <a:srgbClr val="403F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47">
              <a:extLst>
                <a:ext uri="{FF2B5EF4-FFF2-40B4-BE49-F238E27FC236}">
                  <a16:creationId xmlns:a16="http://schemas.microsoft.com/office/drawing/2014/main" id="{C0E9F511-9B4B-4B19-9BC1-C5A457A4AA2A}"/>
                </a:ext>
              </a:extLst>
            </p:cNvPr>
            <p:cNvSpPr>
              <a:spLocks/>
            </p:cNvSpPr>
            <p:nvPr/>
          </p:nvSpPr>
          <p:spPr bwMode="auto">
            <a:xfrm>
              <a:off x="8352912" y="4115501"/>
              <a:ext cx="750447" cy="63151"/>
            </a:xfrm>
            <a:custGeom>
              <a:avLst/>
              <a:gdLst>
                <a:gd name="T0" fmla="*/ 1645 w 1645"/>
                <a:gd name="T1" fmla="*/ 101 h 138"/>
                <a:gd name="T2" fmla="*/ 1610 w 1645"/>
                <a:gd name="T3" fmla="*/ 138 h 138"/>
                <a:gd name="T4" fmla="*/ 35 w 1645"/>
                <a:gd name="T5" fmla="*/ 138 h 138"/>
                <a:gd name="T6" fmla="*/ 0 w 1645"/>
                <a:gd name="T7" fmla="*/ 101 h 138"/>
                <a:gd name="T8" fmla="*/ 0 w 1645"/>
                <a:gd name="T9" fmla="*/ 37 h 138"/>
                <a:gd name="T10" fmla="*/ 35 w 1645"/>
                <a:gd name="T11" fmla="*/ 0 h 138"/>
                <a:gd name="T12" fmla="*/ 1610 w 1645"/>
                <a:gd name="T13" fmla="*/ 0 h 138"/>
                <a:gd name="T14" fmla="*/ 1645 w 1645"/>
                <a:gd name="T15" fmla="*/ 37 h 138"/>
                <a:gd name="T16" fmla="*/ 1645 w 1645"/>
                <a:gd name="T17"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5" h="138">
                  <a:moveTo>
                    <a:pt x="1645" y="101"/>
                  </a:moveTo>
                  <a:cubicBezTo>
                    <a:pt x="1645" y="121"/>
                    <a:pt x="1630" y="138"/>
                    <a:pt x="1610" y="138"/>
                  </a:cubicBezTo>
                  <a:lnTo>
                    <a:pt x="35" y="138"/>
                  </a:lnTo>
                  <a:cubicBezTo>
                    <a:pt x="16" y="138"/>
                    <a:pt x="0" y="121"/>
                    <a:pt x="0" y="101"/>
                  </a:cubicBezTo>
                  <a:lnTo>
                    <a:pt x="0" y="37"/>
                  </a:lnTo>
                  <a:cubicBezTo>
                    <a:pt x="0" y="17"/>
                    <a:pt x="16" y="0"/>
                    <a:pt x="35" y="0"/>
                  </a:cubicBezTo>
                  <a:lnTo>
                    <a:pt x="1610" y="0"/>
                  </a:lnTo>
                  <a:cubicBezTo>
                    <a:pt x="1630" y="0"/>
                    <a:pt x="1645" y="17"/>
                    <a:pt x="1645" y="37"/>
                  </a:cubicBezTo>
                  <a:lnTo>
                    <a:pt x="1645" y="101"/>
                  </a:lnTo>
                </a:path>
              </a:pathLst>
            </a:custGeom>
            <a:solidFill>
              <a:srgbClr val="403F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 name="Subtitle 4">
            <a:extLst>
              <a:ext uri="{FF2B5EF4-FFF2-40B4-BE49-F238E27FC236}">
                <a16:creationId xmlns:a16="http://schemas.microsoft.com/office/drawing/2014/main" id="{12108838-5157-CD42-9CAE-17F5ED6A3C8E}"/>
              </a:ext>
            </a:extLst>
          </p:cNvPr>
          <p:cNvSpPr>
            <a:spLocks noGrp="1"/>
          </p:cNvSpPr>
          <p:nvPr>
            <p:ph type="subTitle" idx="1"/>
          </p:nvPr>
        </p:nvSpPr>
        <p:spPr>
          <a:xfrm>
            <a:off x="381686" y="2487865"/>
            <a:ext cx="5487693" cy="2554545"/>
          </a:xfrm>
        </p:spPr>
        <p:txBody>
          <a:bodyPr/>
          <a:lstStyle/>
          <a:p>
            <a:pPr algn="ctr"/>
            <a:r>
              <a:rPr lang="en-US" sz="3200" dirty="0"/>
              <a:t>Public management consists in a set of processes and tools aimed at achieving optimal performance in an organization dedicated to public service.</a:t>
            </a:r>
            <a:endParaRPr lang="x-none" sz="3200" dirty="0"/>
          </a:p>
        </p:txBody>
      </p:sp>
      <p:sp>
        <p:nvSpPr>
          <p:cNvPr id="7" name="Rectangle 6">
            <a:extLst>
              <a:ext uri="{FF2B5EF4-FFF2-40B4-BE49-F238E27FC236}">
                <a16:creationId xmlns:a16="http://schemas.microsoft.com/office/drawing/2014/main" id="{1E0D21A8-088B-1E46-AD76-B7688BF81450}"/>
              </a:ext>
            </a:extLst>
          </p:cNvPr>
          <p:cNvSpPr/>
          <p:nvPr/>
        </p:nvSpPr>
        <p:spPr>
          <a:xfrm>
            <a:off x="10564788" y="162478"/>
            <a:ext cx="1507876" cy="4582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55" name="Oval 21">
            <a:extLst>
              <a:ext uri="{FF2B5EF4-FFF2-40B4-BE49-F238E27FC236}">
                <a16:creationId xmlns:a16="http://schemas.microsoft.com/office/drawing/2014/main" id="{85C237AF-89FE-AD4E-AB65-0557E330CBF1}"/>
              </a:ext>
            </a:extLst>
          </p:cNvPr>
          <p:cNvSpPr>
            <a:spLocks noChangeAspect="1"/>
          </p:cNvSpPr>
          <p:nvPr/>
        </p:nvSpPr>
        <p:spPr>
          <a:xfrm>
            <a:off x="6413302" y="260004"/>
            <a:ext cx="476931" cy="480914"/>
          </a:xfrm>
          <a:custGeom>
            <a:avLst/>
            <a:gdLst/>
            <a:ahLst/>
            <a:cxnLst/>
            <a:rect l="l" t="t" r="r" b="b"/>
            <a:pathLst>
              <a:path w="1652142" h="1665940">
                <a:moveTo>
                  <a:pt x="898689" y="548008"/>
                </a:moveTo>
                <a:cubicBezTo>
                  <a:pt x="737950" y="504938"/>
                  <a:pt x="572731" y="600328"/>
                  <a:pt x="529661" y="761066"/>
                </a:cubicBezTo>
                <a:cubicBezTo>
                  <a:pt x="486591" y="921805"/>
                  <a:pt x="581980" y="1087025"/>
                  <a:pt x="742719" y="1130094"/>
                </a:cubicBezTo>
                <a:cubicBezTo>
                  <a:pt x="903458" y="1173164"/>
                  <a:pt x="1068677" y="1077775"/>
                  <a:pt x="1111747" y="917036"/>
                </a:cubicBezTo>
                <a:cubicBezTo>
                  <a:pt x="1154817" y="756297"/>
                  <a:pt x="1059428" y="591077"/>
                  <a:pt x="898689" y="548008"/>
                </a:cubicBezTo>
                <a:close/>
                <a:moveTo>
                  <a:pt x="952303" y="347916"/>
                </a:moveTo>
                <a:cubicBezTo>
                  <a:pt x="1223549" y="420596"/>
                  <a:pt x="1384519" y="699404"/>
                  <a:pt x="1311839" y="970650"/>
                </a:cubicBezTo>
                <a:cubicBezTo>
                  <a:pt x="1239159" y="1241896"/>
                  <a:pt x="960351" y="1402866"/>
                  <a:pt x="689105" y="1330186"/>
                </a:cubicBezTo>
                <a:cubicBezTo>
                  <a:pt x="417859" y="1257506"/>
                  <a:pt x="256889" y="978698"/>
                  <a:pt x="329569" y="707451"/>
                </a:cubicBezTo>
                <a:cubicBezTo>
                  <a:pt x="402249" y="436205"/>
                  <a:pt x="681057" y="275235"/>
                  <a:pt x="952303" y="347916"/>
                </a:cubicBezTo>
                <a:close/>
                <a:moveTo>
                  <a:pt x="971799" y="275155"/>
                </a:moveTo>
                <a:cubicBezTo>
                  <a:pt x="660368" y="191707"/>
                  <a:pt x="340256" y="376524"/>
                  <a:pt x="256808" y="687955"/>
                </a:cubicBezTo>
                <a:cubicBezTo>
                  <a:pt x="173361" y="999387"/>
                  <a:pt x="358178" y="1319499"/>
                  <a:pt x="669609" y="1402947"/>
                </a:cubicBezTo>
                <a:cubicBezTo>
                  <a:pt x="981040" y="1486395"/>
                  <a:pt x="1301152" y="1301577"/>
                  <a:pt x="1384600" y="990146"/>
                </a:cubicBezTo>
                <a:cubicBezTo>
                  <a:pt x="1468047" y="678715"/>
                  <a:pt x="1283230" y="358603"/>
                  <a:pt x="971799" y="275155"/>
                </a:cubicBezTo>
                <a:close/>
                <a:moveTo>
                  <a:pt x="1652142" y="394531"/>
                </a:moveTo>
                <a:lnTo>
                  <a:pt x="1649662" y="403784"/>
                </a:lnTo>
                <a:lnTo>
                  <a:pt x="1647140" y="399895"/>
                </a:lnTo>
                <a:close/>
                <a:moveTo>
                  <a:pt x="1158157" y="65026"/>
                </a:moveTo>
                <a:lnTo>
                  <a:pt x="1154679" y="271718"/>
                </a:lnTo>
                <a:lnTo>
                  <a:pt x="1148331" y="270017"/>
                </a:lnTo>
                <a:cubicBezTo>
                  <a:pt x="1200055" y="299127"/>
                  <a:pt x="1246804" y="334821"/>
                  <a:pt x="1286346" y="377149"/>
                </a:cubicBezTo>
                <a:lnTo>
                  <a:pt x="1470353" y="331395"/>
                </a:lnTo>
                <a:lnTo>
                  <a:pt x="1588305" y="553229"/>
                </a:lnTo>
                <a:lnTo>
                  <a:pt x="1457194" y="671432"/>
                </a:lnTo>
                <a:cubicBezTo>
                  <a:pt x="1473630" y="731297"/>
                  <a:pt x="1481376" y="793983"/>
                  <a:pt x="1478595" y="857704"/>
                </a:cubicBezTo>
                <a:lnTo>
                  <a:pt x="1642362" y="948616"/>
                </a:lnTo>
                <a:lnTo>
                  <a:pt x="1577335" y="1191298"/>
                </a:lnTo>
                <a:lnTo>
                  <a:pt x="1378614" y="1187955"/>
                </a:lnTo>
                <a:cubicBezTo>
                  <a:pt x="1353489" y="1229936"/>
                  <a:pt x="1323048" y="1267799"/>
                  <a:pt x="1288939" y="1301599"/>
                </a:cubicBezTo>
                <a:lnTo>
                  <a:pt x="1354201" y="1471932"/>
                </a:lnTo>
                <a:lnTo>
                  <a:pt x="1148396" y="1616039"/>
                </a:lnTo>
                <a:lnTo>
                  <a:pt x="992294" y="1480516"/>
                </a:lnTo>
                <a:lnTo>
                  <a:pt x="1011291" y="1467215"/>
                </a:lnTo>
                <a:cubicBezTo>
                  <a:pt x="951500" y="1486565"/>
                  <a:pt x="888271" y="1495869"/>
                  <a:pt x="823805" y="1495510"/>
                </a:cubicBezTo>
                <a:lnTo>
                  <a:pt x="729193" y="1665940"/>
                </a:lnTo>
                <a:lnTo>
                  <a:pt x="486511" y="1600914"/>
                </a:lnTo>
                <a:lnTo>
                  <a:pt x="489790" y="1406012"/>
                </a:lnTo>
                <a:cubicBezTo>
                  <a:pt x="438364" y="1376702"/>
                  <a:pt x="391917" y="1340859"/>
                  <a:pt x="352658" y="1298452"/>
                </a:cubicBezTo>
                <a:lnTo>
                  <a:pt x="355803" y="1305197"/>
                </a:lnTo>
                <a:lnTo>
                  <a:pt x="152856" y="1344512"/>
                </a:lnTo>
                <a:lnTo>
                  <a:pt x="46675" y="1116809"/>
                </a:lnTo>
                <a:lnTo>
                  <a:pt x="183929" y="1005520"/>
                </a:lnTo>
                <a:cubicBezTo>
                  <a:pt x="169279" y="951824"/>
                  <a:pt x="161626" y="895865"/>
                  <a:pt x="161615" y="838915"/>
                </a:cubicBezTo>
                <a:lnTo>
                  <a:pt x="0" y="749197"/>
                </a:lnTo>
                <a:lnTo>
                  <a:pt x="65026" y="506515"/>
                </a:lnTo>
                <a:lnTo>
                  <a:pt x="250227" y="509630"/>
                </a:lnTo>
                <a:cubicBezTo>
                  <a:pt x="275353" y="465291"/>
                  <a:pt x="305693" y="424864"/>
                  <a:pt x="340015" y="388679"/>
                </a:cubicBezTo>
                <a:lnTo>
                  <a:pt x="277984" y="197357"/>
                </a:lnTo>
                <a:lnTo>
                  <a:pt x="491050" y="64219"/>
                </a:lnTo>
                <a:lnTo>
                  <a:pt x="639843" y="207726"/>
                </a:lnTo>
                <a:lnTo>
                  <a:pt x="638348" y="208660"/>
                </a:lnTo>
                <a:cubicBezTo>
                  <a:pt x="696840" y="190256"/>
                  <a:pt x="758594" y="181748"/>
                  <a:pt x="821488" y="182440"/>
                </a:cubicBezTo>
                <a:lnTo>
                  <a:pt x="815140" y="180739"/>
                </a:lnTo>
                <a:lnTo>
                  <a:pt x="915476"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Tree>
    <p:extLst>
      <p:ext uri="{BB962C8B-B14F-4D97-AF65-F5344CB8AC3E}">
        <p14:creationId xmlns:p14="http://schemas.microsoft.com/office/powerpoint/2010/main" val="25636843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B851C-029A-492F-ADE9-6146751769CD}"/>
              </a:ext>
            </a:extLst>
          </p:cNvPr>
          <p:cNvSpPr>
            <a:spLocks noGrp="1"/>
          </p:cNvSpPr>
          <p:nvPr>
            <p:ph type="title"/>
          </p:nvPr>
        </p:nvSpPr>
        <p:spPr>
          <a:xfrm>
            <a:off x="2898963" y="122420"/>
            <a:ext cx="6624241" cy="707886"/>
          </a:xfrm>
        </p:spPr>
        <p:txBody>
          <a:bodyPr/>
          <a:lstStyle/>
          <a:p>
            <a:r>
              <a:rPr lang="en-US" dirty="0">
                <a:solidFill>
                  <a:schemeClr val="accent4"/>
                </a:solidFill>
              </a:rPr>
              <a:t>Roles of</a:t>
            </a:r>
            <a:r>
              <a:rPr lang="en-US" dirty="0"/>
              <a:t> governments </a:t>
            </a:r>
          </a:p>
        </p:txBody>
      </p:sp>
      <p:sp>
        <p:nvSpPr>
          <p:cNvPr id="9" name="Slide Number Placeholder 8">
            <a:extLst>
              <a:ext uri="{FF2B5EF4-FFF2-40B4-BE49-F238E27FC236}">
                <a16:creationId xmlns:a16="http://schemas.microsoft.com/office/drawing/2014/main" id="{1EAC15B8-E25F-4876-BA8A-2085DFE5FBDF}"/>
              </a:ext>
            </a:extLst>
          </p:cNvPr>
          <p:cNvSpPr>
            <a:spLocks noGrp="1"/>
          </p:cNvSpPr>
          <p:nvPr>
            <p:ph type="sldNum" sz="quarter" idx="12"/>
          </p:nvPr>
        </p:nvSpPr>
        <p:spPr/>
        <p:txBody>
          <a:bodyPr/>
          <a:lstStyle/>
          <a:p>
            <a:fld id="{F68327C5-B821-4FE9-A59A-A60D9EB59A9A}" type="slidenum">
              <a:rPr lang="en-US" smtClean="0"/>
              <a:pPr/>
              <a:t>6</a:t>
            </a:fld>
            <a:endParaRPr lang="en-US" dirty="0"/>
          </a:p>
        </p:txBody>
      </p:sp>
      <p:grpSp>
        <p:nvGrpSpPr>
          <p:cNvPr id="32" name="Group 31">
            <a:extLst>
              <a:ext uri="{FF2B5EF4-FFF2-40B4-BE49-F238E27FC236}">
                <a16:creationId xmlns:a16="http://schemas.microsoft.com/office/drawing/2014/main" id="{5EEFE821-7A1A-43C5-A482-6C3C21F800F5}"/>
              </a:ext>
            </a:extLst>
          </p:cNvPr>
          <p:cNvGrpSpPr/>
          <p:nvPr/>
        </p:nvGrpSpPr>
        <p:grpSpPr>
          <a:xfrm>
            <a:off x="4534317" y="1127299"/>
            <a:ext cx="3123366" cy="5152819"/>
            <a:chOff x="10185400" y="3552825"/>
            <a:chExt cx="4006850" cy="6610350"/>
          </a:xfrm>
        </p:grpSpPr>
        <p:sp>
          <p:nvSpPr>
            <p:cNvPr id="33" name="Freeform 5">
              <a:extLst>
                <a:ext uri="{FF2B5EF4-FFF2-40B4-BE49-F238E27FC236}">
                  <a16:creationId xmlns:a16="http://schemas.microsoft.com/office/drawing/2014/main" id="{C6A92984-8CE5-4824-9C63-1C06EB24B8D1}"/>
                </a:ext>
              </a:extLst>
            </p:cNvPr>
            <p:cNvSpPr>
              <a:spLocks/>
            </p:cNvSpPr>
            <p:nvPr/>
          </p:nvSpPr>
          <p:spPr bwMode="auto">
            <a:xfrm>
              <a:off x="11633200" y="9880600"/>
              <a:ext cx="1076325" cy="282575"/>
            </a:xfrm>
            <a:custGeom>
              <a:avLst/>
              <a:gdLst>
                <a:gd name="T0" fmla="*/ 678 w 678"/>
                <a:gd name="T1" fmla="*/ 90 h 178"/>
                <a:gd name="T2" fmla="*/ 678 w 678"/>
                <a:gd name="T3" fmla="*/ 90 h 178"/>
                <a:gd name="T4" fmla="*/ 676 w 678"/>
                <a:gd name="T5" fmla="*/ 108 h 178"/>
                <a:gd name="T6" fmla="*/ 670 w 678"/>
                <a:gd name="T7" fmla="*/ 124 h 178"/>
                <a:gd name="T8" fmla="*/ 662 w 678"/>
                <a:gd name="T9" fmla="*/ 140 h 178"/>
                <a:gd name="T10" fmla="*/ 650 w 678"/>
                <a:gd name="T11" fmla="*/ 152 h 178"/>
                <a:gd name="T12" fmla="*/ 636 w 678"/>
                <a:gd name="T13" fmla="*/ 164 h 178"/>
                <a:gd name="T14" fmla="*/ 620 w 678"/>
                <a:gd name="T15" fmla="*/ 172 h 178"/>
                <a:gd name="T16" fmla="*/ 602 w 678"/>
                <a:gd name="T17" fmla="*/ 176 h 178"/>
                <a:gd name="T18" fmla="*/ 582 w 678"/>
                <a:gd name="T19" fmla="*/ 178 h 178"/>
                <a:gd name="T20" fmla="*/ 96 w 678"/>
                <a:gd name="T21" fmla="*/ 178 h 178"/>
                <a:gd name="T22" fmla="*/ 96 w 678"/>
                <a:gd name="T23" fmla="*/ 178 h 178"/>
                <a:gd name="T24" fmla="*/ 76 w 678"/>
                <a:gd name="T25" fmla="*/ 176 h 178"/>
                <a:gd name="T26" fmla="*/ 58 w 678"/>
                <a:gd name="T27" fmla="*/ 172 h 178"/>
                <a:gd name="T28" fmla="*/ 42 w 678"/>
                <a:gd name="T29" fmla="*/ 164 h 178"/>
                <a:gd name="T30" fmla="*/ 28 w 678"/>
                <a:gd name="T31" fmla="*/ 152 h 178"/>
                <a:gd name="T32" fmla="*/ 16 w 678"/>
                <a:gd name="T33" fmla="*/ 140 h 178"/>
                <a:gd name="T34" fmla="*/ 8 w 678"/>
                <a:gd name="T35" fmla="*/ 124 h 178"/>
                <a:gd name="T36" fmla="*/ 2 w 678"/>
                <a:gd name="T37" fmla="*/ 108 h 178"/>
                <a:gd name="T38" fmla="*/ 0 w 678"/>
                <a:gd name="T39" fmla="*/ 90 h 178"/>
                <a:gd name="T40" fmla="*/ 0 w 678"/>
                <a:gd name="T41" fmla="*/ 90 h 178"/>
                <a:gd name="T42" fmla="*/ 0 w 678"/>
                <a:gd name="T43" fmla="*/ 90 h 178"/>
                <a:gd name="T44" fmla="*/ 2 w 678"/>
                <a:gd name="T45" fmla="*/ 72 h 178"/>
                <a:gd name="T46" fmla="*/ 8 w 678"/>
                <a:gd name="T47" fmla="*/ 54 h 178"/>
                <a:gd name="T48" fmla="*/ 16 w 678"/>
                <a:gd name="T49" fmla="*/ 40 h 178"/>
                <a:gd name="T50" fmla="*/ 28 w 678"/>
                <a:gd name="T51" fmla="*/ 26 h 178"/>
                <a:gd name="T52" fmla="*/ 42 w 678"/>
                <a:gd name="T53" fmla="*/ 16 h 178"/>
                <a:gd name="T54" fmla="*/ 58 w 678"/>
                <a:gd name="T55" fmla="*/ 8 h 178"/>
                <a:gd name="T56" fmla="*/ 76 w 678"/>
                <a:gd name="T57" fmla="*/ 2 h 178"/>
                <a:gd name="T58" fmla="*/ 96 w 678"/>
                <a:gd name="T59" fmla="*/ 0 h 178"/>
                <a:gd name="T60" fmla="*/ 582 w 678"/>
                <a:gd name="T61" fmla="*/ 0 h 178"/>
                <a:gd name="T62" fmla="*/ 582 w 678"/>
                <a:gd name="T63" fmla="*/ 0 h 178"/>
                <a:gd name="T64" fmla="*/ 602 w 678"/>
                <a:gd name="T65" fmla="*/ 2 h 178"/>
                <a:gd name="T66" fmla="*/ 620 w 678"/>
                <a:gd name="T67" fmla="*/ 8 h 178"/>
                <a:gd name="T68" fmla="*/ 636 w 678"/>
                <a:gd name="T69" fmla="*/ 16 h 178"/>
                <a:gd name="T70" fmla="*/ 650 w 678"/>
                <a:gd name="T71" fmla="*/ 26 h 178"/>
                <a:gd name="T72" fmla="*/ 662 w 678"/>
                <a:gd name="T73" fmla="*/ 40 h 178"/>
                <a:gd name="T74" fmla="*/ 670 w 678"/>
                <a:gd name="T75" fmla="*/ 54 h 178"/>
                <a:gd name="T76" fmla="*/ 676 w 678"/>
                <a:gd name="T77" fmla="*/ 72 h 178"/>
                <a:gd name="T78" fmla="*/ 678 w 678"/>
                <a:gd name="T79" fmla="*/ 90 h 178"/>
                <a:gd name="T80" fmla="*/ 678 w 678"/>
                <a:gd name="T81" fmla="*/ 9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8" h="178">
                  <a:moveTo>
                    <a:pt x="678" y="90"/>
                  </a:moveTo>
                  <a:lnTo>
                    <a:pt x="678" y="90"/>
                  </a:lnTo>
                  <a:lnTo>
                    <a:pt x="676" y="108"/>
                  </a:lnTo>
                  <a:lnTo>
                    <a:pt x="670" y="124"/>
                  </a:lnTo>
                  <a:lnTo>
                    <a:pt x="662" y="140"/>
                  </a:lnTo>
                  <a:lnTo>
                    <a:pt x="650" y="152"/>
                  </a:lnTo>
                  <a:lnTo>
                    <a:pt x="636" y="164"/>
                  </a:lnTo>
                  <a:lnTo>
                    <a:pt x="620" y="172"/>
                  </a:lnTo>
                  <a:lnTo>
                    <a:pt x="602" y="176"/>
                  </a:lnTo>
                  <a:lnTo>
                    <a:pt x="582" y="178"/>
                  </a:lnTo>
                  <a:lnTo>
                    <a:pt x="96" y="178"/>
                  </a:lnTo>
                  <a:lnTo>
                    <a:pt x="96" y="178"/>
                  </a:lnTo>
                  <a:lnTo>
                    <a:pt x="76" y="176"/>
                  </a:lnTo>
                  <a:lnTo>
                    <a:pt x="58" y="172"/>
                  </a:lnTo>
                  <a:lnTo>
                    <a:pt x="42" y="164"/>
                  </a:lnTo>
                  <a:lnTo>
                    <a:pt x="28" y="152"/>
                  </a:lnTo>
                  <a:lnTo>
                    <a:pt x="16" y="140"/>
                  </a:lnTo>
                  <a:lnTo>
                    <a:pt x="8" y="124"/>
                  </a:lnTo>
                  <a:lnTo>
                    <a:pt x="2" y="108"/>
                  </a:lnTo>
                  <a:lnTo>
                    <a:pt x="0" y="90"/>
                  </a:lnTo>
                  <a:lnTo>
                    <a:pt x="0" y="90"/>
                  </a:lnTo>
                  <a:lnTo>
                    <a:pt x="0" y="90"/>
                  </a:lnTo>
                  <a:lnTo>
                    <a:pt x="2" y="72"/>
                  </a:lnTo>
                  <a:lnTo>
                    <a:pt x="8" y="54"/>
                  </a:lnTo>
                  <a:lnTo>
                    <a:pt x="16" y="40"/>
                  </a:lnTo>
                  <a:lnTo>
                    <a:pt x="28" y="26"/>
                  </a:lnTo>
                  <a:lnTo>
                    <a:pt x="42" y="16"/>
                  </a:lnTo>
                  <a:lnTo>
                    <a:pt x="58" y="8"/>
                  </a:lnTo>
                  <a:lnTo>
                    <a:pt x="76" y="2"/>
                  </a:lnTo>
                  <a:lnTo>
                    <a:pt x="96" y="0"/>
                  </a:lnTo>
                  <a:lnTo>
                    <a:pt x="582" y="0"/>
                  </a:lnTo>
                  <a:lnTo>
                    <a:pt x="582" y="0"/>
                  </a:lnTo>
                  <a:lnTo>
                    <a:pt x="602" y="2"/>
                  </a:lnTo>
                  <a:lnTo>
                    <a:pt x="620" y="8"/>
                  </a:lnTo>
                  <a:lnTo>
                    <a:pt x="636" y="16"/>
                  </a:lnTo>
                  <a:lnTo>
                    <a:pt x="650" y="26"/>
                  </a:lnTo>
                  <a:lnTo>
                    <a:pt x="662" y="40"/>
                  </a:lnTo>
                  <a:lnTo>
                    <a:pt x="670" y="54"/>
                  </a:lnTo>
                  <a:lnTo>
                    <a:pt x="676" y="72"/>
                  </a:lnTo>
                  <a:lnTo>
                    <a:pt x="678" y="90"/>
                  </a:lnTo>
                  <a:lnTo>
                    <a:pt x="678" y="9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AU"/>
            </a:p>
          </p:txBody>
        </p:sp>
        <p:sp>
          <p:nvSpPr>
            <p:cNvPr id="34" name="Freeform 6">
              <a:extLst>
                <a:ext uri="{FF2B5EF4-FFF2-40B4-BE49-F238E27FC236}">
                  <a16:creationId xmlns:a16="http://schemas.microsoft.com/office/drawing/2014/main" id="{2E0A2477-42BE-491D-B8D1-27379B898F78}"/>
                </a:ext>
              </a:extLst>
            </p:cNvPr>
            <p:cNvSpPr>
              <a:spLocks/>
            </p:cNvSpPr>
            <p:nvPr/>
          </p:nvSpPr>
          <p:spPr bwMode="auto">
            <a:xfrm>
              <a:off x="11372850" y="9772650"/>
              <a:ext cx="1597025" cy="238125"/>
            </a:xfrm>
            <a:custGeom>
              <a:avLst/>
              <a:gdLst>
                <a:gd name="T0" fmla="*/ 136 w 1006"/>
                <a:gd name="T1" fmla="*/ 150 h 150"/>
                <a:gd name="T2" fmla="*/ 868 w 1006"/>
                <a:gd name="T3" fmla="*/ 150 h 150"/>
                <a:gd name="T4" fmla="*/ 868 w 1006"/>
                <a:gd name="T5" fmla="*/ 150 h 150"/>
                <a:gd name="T6" fmla="*/ 928 w 1006"/>
                <a:gd name="T7" fmla="*/ 90 h 150"/>
                <a:gd name="T8" fmla="*/ 928 w 1006"/>
                <a:gd name="T9" fmla="*/ 90 h 150"/>
                <a:gd name="T10" fmla="*/ 956 w 1006"/>
                <a:gd name="T11" fmla="*/ 60 h 150"/>
                <a:gd name="T12" fmla="*/ 978 w 1006"/>
                <a:gd name="T13" fmla="*/ 36 h 150"/>
                <a:gd name="T14" fmla="*/ 994 w 1006"/>
                <a:gd name="T15" fmla="*/ 16 h 150"/>
                <a:gd name="T16" fmla="*/ 1006 w 1006"/>
                <a:gd name="T17" fmla="*/ 0 h 150"/>
                <a:gd name="T18" fmla="*/ 0 w 1006"/>
                <a:gd name="T19" fmla="*/ 0 h 150"/>
                <a:gd name="T20" fmla="*/ 0 w 1006"/>
                <a:gd name="T21" fmla="*/ 0 h 150"/>
                <a:gd name="T22" fmla="*/ 6 w 1006"/>
                <a:gd name="T23" fmla="*/ 12 h 150"/>
                <a:gd name="T24" fmla="*/ 6 w 1006"/>
                <a:gd name="T25" fmla="*/ 12 h 150"/>
                <a:gd name="T26" fmla="*/ 66 w 1006"/>
                <a:gd name="T27" fmla="*/ 76 h 150"/>
                <a:gd name="T28" fmla="*/ 136 w 1006"/>
                <a:gd name="T29" fmla="*/ 150 h 150"/>
                <a:gd name="T30" fmla="*/ 136 w 1006"/>
                <a:gd name="T31"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06" h="150">
                  <a:moveTo>
                    <a:pt x="136" y="150"/>
                  </a:moveTo>
                  <a:lnTo>
                    <a:pt x="868" y="150"/>
                  </a:lnTo>
                  <a:lnTo>
                    <a:pt x="868" y="150"/>
                  </a:lnTo>
                  <a:lnTo>
                    <a:pt x="928" y="90"/>
                  </a:lnTo>
                  <a:lnTo>
                    <a:pt x="928" y="90"/>
                  </a:lnTo>
                  <a:lnTo>
                    <a:pt x="956" y="60"/>
                  </a:lnTo>
                  <a:lnTo>
                    <a:pt x="978" y="36"/>
                  </a:lnTo>
                  <a:lnTo>
                    <a:pt x="994" y="16"/>
                  </a:lnTo>
                  <a:lnTo>
                    <a:pt x="1006" y="0"/>
                  </a:lnTo>
                  <a:lnTo>
                    <a:pt x="0" y="0"/>
                  </a:lnTo>
                  <a:lnTo>
                    <a:pt x="0" y="0"/>
                  </a:lnTo>
                  <a:lnTo>
                    <a:pt x="6" y="12"/>
                  </a:lnTo>
                  <a:lnTo>
                    <a:pt x="6" y="12"/>
                  </a:lnTo>
                  <a:lnTo>
                    <a:pt x="66" y="76"/>
                  </a:lnTo>
                  <a:lnTo>
                    <a:pt x="136" y="150"/>
                  </a:lnTo>
                  <a:lnTo>
                    <a:pt x="136" y="15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AU"/>
            </a:p>
          </p:txBody>
        </p:sp>
        <p:sp>
          <p:nvSpPr>
            <p:cNvPr id="35" name="Freeform 7">
              <a:extLst>
                <a:ext uri="{FF2B5EF4-FFF2-40B4-BE49-F238E27FC236}">
                  <a16:creationId xmlns:a16="http://schemas.microsoft.com/office/drawing/2014/main" id="{E2B83104-917D-417B-85F8-9A896E487280}"/>
                </a:ext>
              </a:extLst>
            </p:cNvPr>
            <p:cNvSpPr>
              <a:spLocks/>
            </p:cNvSpPr>
            <p:nvPr/>
          </p:nvSpPr>
          <p:spPr bwMode="auto">
            <a:xfrm>
              <a:off x="11318875" y="8988425"/>
              <a:ext cx="1714500" cy="161925"/>
            </a:xfrm>
            <a:custGeom>
              <a:avLst/>
              <a:gdLst>
                <a:gd name="T0" fmla="*/ 1080 w 1080"/>
                <a:gd name="T1" fmla="*/ 50 h 102"/>
                <a:gd name="T2" fmla="*/ 1080 w 1080"/>
                <a:gd name="T3" fmla="*/ 50 h 102"/>
                <a:gd name="T4" fmla="*/ 1078 w 1080"/>
                <a:gd name="T5" fmla="*/ 62 h 102"/>
                <a:gd name="T6" fmla="*/ 1076 w 1080"/>
                <a:gd name="T7" fmla="*/ 70 h 102"/>
                <a:gd name="T8" fmla="*/ 1072 w 1080"/>
                <a:gd name="T9" fmla="*/ 80 h 102"/>
                <a:gd name="T10" fmla="*/ 1066 w 1080"/>
                <a:gd name="T11" fmla="*/ 88 h 102"/>
                <a:gd name="T12" fmla="*/ 1058 w 1080"/>
                <a:gd name="T13" fmla="*/ 94 h 102"/>
                <a:gd name="T14" fmla="*/ 1052 w 1080"/>
                <a:gd name="T15" fmla="*/ 98 h 102"/>
                <a:gd name="T16" fmla="*/ 1042 w 1080"/>
                <a:gd name="T17" fmla="*/ 102 h 102"/>
                <a:gd name="T18" fmla="*/ 1034 w 1080"/>
                <a:gd name="T19" fmla="*/ 102 h 102"/>
                <a:gd name="T20" fmla="*/ 46 w 1080"/>
                <a:gd name="T21" fmla="*/ 102 h 102"/>
                <a:gd name="T22" fmla="*/ 46 w 1080"/>
                <a:gd name="T23" fmla="*/ 102 h 102"/>
                <a:gd name="T24" fmla="*/ 36 w 1080"/>
                <a:gd name="T25" fmla="*/ 102 h 102"/>
                <a:gd name="T26" fmla="*/ 28 w 1080"/>
                <a:gd name="T27" fmla="*/ 98 h 102"/>
                <a:gd name="T28" fmla="*/ 20 w 1080"/>
                <a:gd name="T29" fmla="*/ 94 h 102"/>
                <a:gd name="T30" fmla="*/ 14 w 1080"/>
                <a:gd name="T31" fmla="*/ 88 h 102"/>
                <a:gd name="T32" fmla="*/ 8 w 1080"/>
                <a:gd name="T33" fmla="*/ 80 h 102"/>
                <a:gd name="T34" fmla="*/ 4 w 1080"/>
                <a:gd name="T35" fmla="*/ 70 h 102"/>
                <a:gd name="T36" fmla="*/ 0 w 1080"/>
                <a:gd name="T37" fmla="*/ 62 h 102"/>
                <a:gd name="T38" fmla="*/ 0 w 1080"/>
                <a:gd name="T39" fmla="*/ 50 h 102"/>
                <a:gd name="T40" fmla="*/ 0 w 1080"/>
                <a:gd name="T41" fmla="*/ 50 h 102"/>
                <a:gd name="T42" fmla="*/ 0 w 1080"/>
                <a:gd name="T43" fmla="*/ 50 h 102"/>
                <a:gd name="T44" fmla="*/ 0 w 1080"/>
                <a:gd name="T45" fmla="*/ 40 h 102"/>
                <a:gd name="T46" fmla="*/ 4 w 1080"/>
                <a:gd name="T47" fmla="*/ 32 h 102"/>
                <a:gd name="T48" fmla="*/ 8 w 1080"/>
                <a:gd name="T49" fmla="*/ 22 h 102"/>
                <a:gd name="T50" fmla="*/ 14 w 1080"/>
                <a:gd name="T51" fmla="*/ 14 h 102"/>
                <a:gd name="T52" fmla="*/ 20 w 1080"/>
                <a:gd name="T53" fmla="*/ 8 h 102"/>
                <a:gd name="T54" fmla="*/ 28 w 1080"/>
                <a:gd name="T55" fmla="*/ 4 h 102"/>
                <a:gd name="T56" fmla="*/ 36 w 1080"/>
                <a:gd name="T57" fmla="*/ 0 h 102"/>
                <a:gd name="T58" fmla="*/ 46 w 1080"/>
                <a:gd name="T59" fmla="*/ 0 h 102"/>
                <a:gd name="T60" fmla="*/ 1034 w 1080"/>
                <a:gd name="T61" fmla="*/ 0 h 102"/>
                <a:gd name="T62" fmla="*/ 1034 w 1080"/>
                <a:gd name="T63" fmla="*/ 0 h 102"/>
                <a:gd name="T64" fmla="*/ 1042 w 1080"/>
                <a:gd name="T65" fmla="*/ 0 h 102"/>
                <a:gd name="T66" fmla="*/ 1052 w 1080"/>
                <a:gd name="T67" fmla="*/ 4 h 102"/>
                <a:gd name="T68" fmla="*/ 1058 w 1080"/>
                <a:gd name="T69" fmla="*/ 8 h 102"/>
                <a:gd name="T70" fmla="*/ 1066 w 1080"/>
                <a:gd name="T71" fmla="*/ 14 h 102"/>
                <a:gd name="T72" fmla="*/ 1072 w 1080"/>
                <a:gd name="T73" fmla="*/ 22 h 102"/>
                <a:gd name="T74" fmla="*/ 1076 w 1080"/>
                <a:gd name="T75" fmla="*/ 32 h 102"/>
                <a:gd name="T76" fmla="*/ 1078 w 1080"/>
                <a:gd name="T77" fmla="*/ 40 h 102"/>
                <a:gd name="T78" fmla="*/ 1080 w 1080"/>
                <a:gd name="T79" fmla="*/ 50 h 102"/>
                <a:gd name="T80" fmla="*/ 1080 w 1080"/>
                <a:gd name="T81" fmla="*/ 5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80" h="102">
                  <a:moveTo>
                    <a:pt x="1080" y="50"/>
                  </a:moveTo>
                  <a:lnTo>
                    <a:pt x="1080" y="50"/>
                  </a:lnTo>
                  <a:lnTo>
                    <a:pt x="1078" y="62"/>
                  </a:lnTo>
                  <a:lnTo>
                    <a:pt x="1076" y="70"/>
                  </a:lnTo>
                  <a:lnTo>
                    <a:pt x="1072" y="80"/>
                  </a:lnTo>
                  <a:lnTo>
                    <a:pt x="1066" y="88"/>
                  </a:lnTo>
                  <a:lnTo>
                    <a:pt x="1058" y="94"/>
                  </a:lnTo>
                  <a:lnTo>
                    <a:pt x="1052" y="98"/>
                  </a:lnTo>
                  <a:lnTo>
                    <a:pt x="1042" y="102"/>
                  </a:lnTo>
                  <a:lnTo>
                    <a:pt x="1034" y="102"/>
                  </a:lnTo>
                  <a:lnTo>
                    <a:pt x="46" y="102"/>
                  </a:lnTo>
                  <a:lnTo>
                    <a:pt x="46" y="102"/>
                  </a:lnTo>
                  <a:lnTo>
                    <a:pt x="36" y="102"/>
                  </a:lnTo>
                  <a:lnTo>
                    <a:pt x="28" y="98"/>
                  </a:lnTo>
                  <a:lnTo>
                    <a:pt x="20" y="94"/>
                  </a:lnTo>
                  <a:lnTo>
                    <a:pt x="14" y="88"/>
                  </a:lnTo>
                  <a:lnTo>
                    <a:pt x="8" y="80"/>
                  </a:lnTo>
                  <a:lnTo>
                    <a:pt x="4" y="70"/>
                  </a:lnTo>
                  <a:lnTo>
                    <a:pt x="0" y="62"/>
                  </a:lnTo>
                  <a:lnTo>
                    <a:pt x="0" y="50"/>
                  </a:lnTo>
                  <a:lnTo>
                    <a:pt x="0" y="50"/>
                  </a:lnTo>
                  <a:lnTo>
                    <a:pt x="0" y="50"/>
                  </a:lnTo>
                  <a:lnTo>
                    <a:pt x="0" y="40"/>
                  </a:lnTo>
                  <a:lnTo>
                    <a:pt x="4" y="32"/>
                  </a:lnTo>
                  <a:lnTo>
                    <a:pt x="8" y="22"/>
                  </a:lnTo>
                  <a:lnTo>
                    <a:pt x="14" y="14"/>
                  </a:lnTo>
                  <a:lnTo>
                    <a:pt x="20" y="8"/>
                  </a:lnTo>
                  <a:lnTo>
                    <a:pt x="28" y="4"/>
                  </a:lnTo>
                  <a:lnTo>
                    <a:pt x="36" y="0"/>
                  </a:lnTo>
                  <a:lnTo>
                    <a:pt x="46" y="0"/>
                  </a:lnTo>
                  <a:lnTo>
                    <a:pt x="1034" y="0"/>
                  </a:lnTo>
                  <a:lnTo>
                    <a:pt x="1034" y="0"/>
                  </a:lnTo>
                  <a:lnTo>
                    <a:pt x="1042" y="0"/>
                  </a:lnTo>
                  <a:lnTo>
                    <a:pt x="1052" y="4"/>
                  </a:lnTo>
                  <a:lnTo>
                    <a:pt x="1058" y="8"/>
                  </a:lnTo>
                  <a:lnTo>
                    <a:pt x="1066" y="14"/>
                  </a:lnTo>
                  <a:lnTo>
                    <a:pt x="1072" y="22"/>
                  </a:lnTo>
                  <a:lnTo>
                    <a:pt x="1076" y="32"/>
                  </a:lnTo>
                  <a:lnTo>
                    <a:pt x="1078" y="40"/>
                  </a:lnTo>
                  <a:lnTo>
                    <a:pt x="1080" y="50"/>
                  </a:lnTo>
                  <a:lnTo>
                    <a:pt x="1080" y="5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AU"/>
            </a:p>
          </p:txBody>
        </p:sp>
        <p:sp>
          <p:nvSpPr>
            <p:cNvPr id="36" name="Freeform 8">
              <a:extLst>
                <a:ext uri="{FF2B5EF4-FFF2-40B4-BE49-F238E27FC236}">
                  <a16:creationId xmlns:a16="http://schemas.microsoft.com/office/drawing/2014/main" id="{D65CBCDF-3094-4851-B094-5AAA5EBED7A1}"/>
                </a:ext>
              </a:extLst>
            </p:cNvPr>
            <p:cNvSpPr>
              <a:spLocks/>
            </p:cNvSpPr>
            <p:nvPr/>
          </p:nvSpPr>
          <p:spPr bwMode="auto">
            <a:xfrm>
              <a:off x="11318875" y="9226550"/>
              <a:ext cx="1714500" cy="165100"/>
            </a:xfrm>
            <a:custGeom>
              <a:avLst/>
              <a:gdLst>
                <a:gd name="T0" fmla="*/ 1080 w 1080"/>
                <a:gd name="T1" fmla="*/ 52 h 104"/>
                <a:gd name="T2" fmla="*/ 1080 w 1080"/>
                <a:gd name="T3" fmla="*/ 52 h 104"/>
                <a:gd name="T4" fmla="*/ 1078 w 1080"/>
                <a:gd name="T5" fmla="*/ 62 h 104"/>
                <a:gd name="T6" fmla="*/ 1076 w 1080"/>
                <a:gd name="T7" fmla="*/ 72 h 104"/>
                <a:gd name="T8" fmla="*/ 1072 w 1080"/>
                <a:gd name="T9" fmla="*/ 82 h 104"/>
                <a:gd name="T10" fmla="*/ 1066 w 1080"/>
                <a:gd name="T11" fmla="*/ 88 h 104"/>
                <a:gd name="T12" fmla="*/ 1058 w 1080"/>
                <a:gd name="T13" fmla="*/ 94 h 104"/>
                <a:gd name="T14" fmla="*/ 1052 w 1080"/>
                <a:gd name="T15" fmla="*/ 100 h 104"/>
                <a:gd name="T16" fmla="*/ 1042 w 1080"/>
                <a:gd name="T17" fmla="*/ 102 h 104"/>
                <a:gd name="T18" fmla="*/ 1034 w 1080"/>
                <a:gd name="T19" fmla="*/ 104 h 104"/>
                <a:gd name="T20" fmla="*/ 46 w 1080"/>
                <a:gd name="T21" fmla="*/ 104 h 104"/>
                <a:gd name="T22" fmla="*/ 46 w 1080"/>
                <a:gd name="T23" fmla="*/ 104 h 104"/>
                <a:gd name="T24" fmla="*/ 36 w 1080"/>
                <a:gd name="T25" fmla="*/ 102 h 104"/>
                <a:gd name="T26" fmla="*/ 28 w 1080"/>
                <a:gd name="T27" fmla="*/ 100 h 104"/>
                <a:gd name="T28" fmla="*/ 20 w 1080"/>
                <a:gd name="T29" fmla="*/ 94 h 104"/>
                <a:gd name="T30" fmla="*/ 14 w 1080"/>
                <a:gd name="T31" fmla="*/ 88 h 104"/>
                <a:gd name="T32" fmla="*/ 8 w 1080"/>
                <a:gd name="T33" fmla="*/ 82 h 104"/>
                <a:gd name="T34" fmla="*/ 4 w 1080"/>
                <a:gd name="T35" fmla="*/ 72 h 104"/>
                <a:gd name="T36" fmla="*/ 0 w 1080"/>
                <a:gd name="T37" fmla="*/ 62 h 104"/>
                <a:gd name="T38" fmla="*/ 0 w 1080"/>
                <a:gd name="T39" fmla="*/ 52 h 104"/>
                <a:gd name="T40" fmla="*/ 0 w 1080"/>
                <a:gd name="T41" fmla="*/ 52 h 104"/>
                <a:gd name="T42" fmla="*/ 0 w 1080"/>
                <a:gd name="T43" fmla="*/ 52 h 104"/>
                <a:gd name="T44" fmla="*/ 0 w 1080"/>
                <a:gd name="T45" fmla="*/ 42 h 104"/>
                <a:gd name="T46" fmla="*/ 4 w 1080"/>
                <a:gd name="T47" fmla="*/ 32 h 104"/>
                <a:gd name="T48" fmla="*/ 8 w 1080"/>
                <a:gd name="T49" fmla="*/ 24 h 104"/>
                <a:gd name="T50" fmla="*/ 14 w 1080"/>
                <a:gd name="T51" fmla="*/ 16 h 104"/>
                <a:gd name="T52" fmla="*/ 20 w 1080"/>
                <a:gd name="T53" fmla="*/ 10 h 104"/>
                <a:gd name="T54" fmla="*/ 28 w 1080"/>
                <a:gd name="T55" fmla="*/ 4 h 104"/>
                <a:gd name="T56" fmla="*/ 36 w 1080"/>
                <a:gd name="T57" fmla="*/ 2 h 104"/>
                <a:gd name="T58" fmla="*/ 46 w 1080"/>
                <a:gd name="T59" fmla="*/ 0 h 104"/>
                <a:gd name="T60" fmla="*/ 1034 w 1080"/>
                <a:gd name="T61" fmla="*/ 0 h 104"/>
                <a:gd name="T62" fmla="*/ 1034 w 1080"/>
                <a:gd name="T63" fmla="*/ 0 h 104"/>
                <a:gd name="T64" fmla="*/ 1042 w 1080"/>
                <a:gd name="T65" fmla="*/ 2 h 104"/>
                <a:gd name="T66" fmla="*/ 1052 w 1080"/>
                <a:gd name="T67" fmla="*/ 4 h 104"/>
                <a:gd name="T68" fmla="*/ 1058 w 1080"/>
                <a:gd name="T69" fmla="*/ 10 h 104"/>
                <a:gd name="T70" fmla="*/ 1066 w 1080"/>
                <a:gd name="T71" fmla="*/ 16 h 104"/>
                <a:gd name="T72" fmla="*/ 1072 w 1080"/>
                <a:gd name="T73" fmla="*/ 24 h 104"/>
                <a:gd name="T74" fmla="*/ 1076 w 1080"/>
                <a:gd name="T75" fmla="*/ 32 h 104"/>
                <a:gd name="T76" fmla="*/ 1078 w 1080"/>
                <a:gd name="T77" fmla="*/ 42 h 104"/>
                <a:gd name="T78" fmla="*/ 1080 w 1080"/>
                <a:gd name="T79" fmla="*/ 52 h 104"/>
                <a:gd name="T80" fmla="*/ 1080 w 1080"/>
                <a:gd name="T81" fmla="*/ 5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80" h="104">
                  <a:moveTo>
                    <a:pt x="1080" y="52"/>
                  </a:moveTo>
                  <a:lnTo>
                    <a:pt x="1080" y="52"/>
                  </a:lnTo>
                  <a:lnTo>
                    <a:pt x="1078" y="62"/>
                  </a:lnTo>
                  <a:lnTo>
                    <a:pt x="1076" y="72"/>
                  </a:lnTo>
                  <a:lnTo>
                    <a:pt x="1072" y="82"/>
                  </a:lnTo>
                  <a:lnTo>
                    <a:pt x="1066" y="88"/>
                  </a:lnTo>
                  <a:lnTo>
                    <a:pt x="1058" y="94"/>
                  </a:lnTo>
                  <a:lnTo>
                    <a:pt x="1052" y="100"/>
                  </a:lnTo>
                  <a:lnTo>
                    <a:pt x="1042" y="102"/>
                  </a:lnTo>
                  <a:lnTo>
                    <a:pt x="1034" y="104"/>
                  </a:lnTo>
                  <a:lnTo>
                    <a:pt x="46" y="104"/>
                  </a:lnTo>
                  <a:lnTo>
                    <a:pt x="46" y="104"/>
                  </a:lnTo>
                  <a:lnTo>
                    <a:pt x="36" y="102"/>
                  </a:lnTo>
                  <a:lnTo>
                    <a:pt x="28" y="100"/>
                  </a:lnTo>
                  <a:lnTo>
                    <a:pt x="20" y="94"/>
                  </a:lnTo>
                  <a:lnTo>
                    <a:pt x="14" y="88"/>
                  </a:lnTo>
                  <a:lnTo>
                    <a:pt x="8" y="82"/>
                  </a:lnTo>
                  <a:lnTo>
                    <a:pt x="4" y="72"/>
                  </a:lnTo>
                  <a:lnTo>
                    <a:pt x="0" y="62"/>
                  </a:lnTo>
                  <a:lnTo>
                    <a:pt x="0" y="52"/>
                  </a:lnTo>
                  <a:lnTo>
                    <a:pt x="0" y="52"/>
                  </a:lnTo>
                  <a:lnTo>
                    <a:pt x="0" y="52"/>
                  </a:lnTo>
                  <a:lnTo>
                    <a:pt x="0" y="42"/>
                  </a:lnTo>
                  <a:lnTo>
                    <a:pt x="4" y="32"/>
                  </a:lnTo>
                  <a:lnTo>
                    <a:pt x="8" y="24"/>
                  </a:lnTo>
                  <a:lnTo>
                    <a:pt x="14" y="16"/>
                  </a:lnTo>
                  <a:lnTo>
                    <a:pt x="20" y="10"/>
                  </a:lnTo>
                  <a:lnTo>
                    <a:pt x="28" y="4"/>
                  </a:lnTo>
                  <a:lnTo>
                    <a:pt x="36" y="2"/>
                  </a:lnTo>
                  <a:lnTo>
                    <a:pt x="46" y="0"/>
                  </a:lnTo>
                  <a:lnTo>
                    <a:pt x="1034" y="0"/>
                  </a:lnTo>
                  <a:lnTo>
                    <a:pt x="1034" y="0"/>
                  </a:lnTo>
                  <a:lnTo>
                    <a:pt x="1042" y="2"/>
                  </a:lnTo>
                  <a:lnTo>
                    <a:pt x="1052" y="4"/>
                  </a:lnTo>
                  <a:lnTo>
                    <a:pt x="1058" y="10"/>
                  </a:lnTo>
                  <a:lnTo>
                    <a:pt x="1066" y="16"/>
                  </a:lnTo>
                  <a:lnTo>
                    <a:pt x="1072" y="24"/>
                  </a:lnTo>
                  <a:lnTo>
                    <a:pt x="1076" y="32"/>
                  </a:lnTo>
                  <a:lnTo>
                    <a:pt x="1078" y="42"/>
                  </a:lnTo>
                  <a:lnTo>
                    <a:pt x="1080" y="52"/>
                  </a:lnTo>
                  <a:lnTo>
                    <a:pt x="1080" y="52"/>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AU"/>
            </a:p>
          </p:txBody>
        </p:sp>
        <p:sp>
          <p:nvSpPr>
            <p:cNvPr id="37" name="Freeform 9">
              <a:extLst>
                <a:ext uri="{FF2B5EF4-FFF2-40B4-BE49-F238E27FC236}">
                  <a16:creationId xmlns:a16="http://schemas.microsoft.com/office/drawing/2014/main" id="{FFE9989D-F6FE-49CE-9386-D677A112E546}"/>
                </a:ext>
              </a:extLst>
            </p:cNvPr>
            <p:cNvSpPr>
              <a:spLocks/>
            </p:cNvSpPr>
            <p:nvPr/>
          </p:nvSpPr>
          <p:spPr bwMode="auto">
            <a:xfrm>
              <a:off x="11318875" y="9467850"/>
              <a:ext cx="1714500" cy="165100"/>
            </a:xfrm>
            <a:custGeom>
              <a:avLst/>
              <a:gdLst>
                <a:gd name="T0" fmla="*/ 1080 w 1080"/>
                <a:gd name="T1" fmla="*/ 52 h 104"/>
                <a:gd name="T2" fmla="*/ 1080 w 1080"/>
                <a:gd name="T3" fmla="*/ 52 h 104"/>
                <a:gd name="T4" fmla="*/ 1078 w 1080"/>
                <a:gd name="T5" fmla="*/ 62 h 104"/>
                <a:gd name="T6" fmla="*/ 1076 w 1080"/>
                <a:gd name="T7" fmla="*/ 72 h 104"/>
                <a:gd name="T8" fmla="*/ 1072 w 1080"/>
                <a:gd name="T9" fmla="*/ 80 h 104"/>
                <a:gd name="T10" fmla="*/ 1066 w 1080"/>
                <a:gd name="T11" fmla="*/ 88 h 104"/>
                <a:gd name="T12" fmla="*/ 1058 w 1080"/>
                <a:gd name="T13" fmla="*/ 94 h 104"/>
                <a:gd name="T14" fmla="*/ 1052 w 1080"/>
                <a:gd name="T15" fmla="*/ 100 h 104"/>
                <a:gd name="T16" fmla="*/ 1042 w 1080"/>
                <a:gd name="T17" fmla="*/ 102 h 104"/>
                <a:gd name="T18" fmla="*/ 1034 w 1080"/>
                <a:gd name="T19" fmla="*/ 104 h 104"/>
                <a:gd name="T20" fmla="*/ 46 w 1080"/>
                <a:gd name="T21" fmla="*/ 104 h 104"/>
                <a:gd name="T22" fmla="*/ 46 w 1080"/>
                <a:gd name="T23" fmla="*/ 104 h 104"/>
                <a:gd name="T24" fmla="*/ 36 w 1080"/>
                <a:gd name="T25" fmla="*/ 102 h 104"/>
                <a:gd name="T26" fmla="*/ 28 w 1080"/>
                <a:gd name="T27" fmla="*/ 100 h 104"/>
                <a:gd name="T28" fmla="*/ 20 w 1080"/>
                <a:gd name="T29" fmla="*/ 94 h 104"/>
                <a:gd name="T30" fmla="*/ 14 w 1080"/>
                <a:gd name="T31" fmla="*/ 88 h 104"/>
                <a:gd name="T32" fmla="*/ 8 w 1080"/>
                <a:gd name="T33" fmla="*/ 80 h 104"/>
                <a:gd name="T34" fmla="*/ 4 w 1080"/>
                <a:gd name="T35" fmla="*/ 72 h 104"/>
                <a:gd name="T36" fmla="*/ 0 w 1080"/>
                <a:gd name="T37" fmla="*/ 62 h 104"/>
                <a:gd name="T38" fmla="*/ 0 w 1080"/>
                <a:gd name="T39" fmla="*/ 52 h 104"/>
                <a:gd name="T40" fmla="*/ 0 w 1080"/>
                <a:gd name="T41" fmla="*/ 52 h 104"/>
                <a:gd name="T42" fmla="*/ 0 w 1080"/>
                <a:gd name="T43" fmla="*/ 52 h 104"/>
                <a:gd name="T44" fmla="*/ 0 w 1080"/>
                <a:gd name="T45" fmla="*/ 42 h 104"/>
                <a:gd name="T46" fmla="*/ 4 w 1080"/>
                <a:gd name="T47" fmla="*/ 32 h 104"/>
                <a:gd name="T48" fmla="*/ 8 w 1080"/>
                <a:gd name="T49" fmla="*/ 24 h 104"/>
                <a:gd name="T50" fmla="*/ 14 w 1080"/>
                <a:gd name="T51" fmla="*/ 16 h 104"/>
                <a:gd name="T52" fmla="*/ 20 w 1080"/>
                <a:gd name="T53" fmla="*/ 10 h 104"/>
                <a:gd name="T54" fmla="*/ 28 w 1080"/>
                <a:gd name="T55" fmla="*/ 4 h 104"/>
                <a:gd name="T56" fmla="*/ 36 w 1080"/>
                <a:gd name="T57" fmla="*/ 2 h 104"/>
                <a:gd name="T58" fmla="*/ 46 w 1080"/>
                <a:gd name="T59" fmla="*/ 0 h 104"/>
                <a:gd name="T60" fmla="*/ 1034 w 1080"/>
                <a:gd name="T61" fmla="*/ 0 h 104"/>
                <a:gd name="T62" fmla="*/ 1034 w 1080"/>
                <a:gd name="T63" fmla="*/ 0 h 104"/>
                <a:gd name="T64" fmla="*/ 1042 w 1080"/>
                <a:gd name="T65" fmla="*/ 2 h 104"/>
                <a:gd name="T66" fmla="*/ 1052 w 1080"/>
                <a:gd name="T67" fmla="*/ 4 h 104"/>
                <a:gd name="T68" fmla="*/ 1058 w 1080"/>
                <a:gd name="T69" fmla="*/ 10 h 104"/>
                <a:gd name="T70" fmla="*/ 1066 w 1080"/>
                <a:gd name="T71" fmla="*/ 16 h 104"/>
                <a:gd name="T72" fmla="*/ 1072 w 1080"/>
                <a:gd name="T73" fmla="*/ 24 h 104"/>
                <a:gd name="T74" fmla="*/ 1076 w 1080"/>
                <a:gd name="T75" fmla="*/ 32 h 104"/>
                <a:gd name="T76" fmla="*/ 1078 w 1080"/>
                <a:gd name="T77" fmla="*/ 42 h 104"/>
                <a:gd name="T78" fmla="*/ 1080 w 1080"/>
                <a:gd name="T79" fmla="*/ 52 h 104"/>
                <a:gd name="T80" fmla="*/ 1080 w 1080"/>
                <a:gd name="T81" fmla="*/ 5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80" h="104">
                  <a:moveTo>
                    <a:pt x="1080" y="52"/>
                  </a:moveTo>
                  <a:lnTo>
                    <a:pt x="1080" y="52"/>
                  </a:lnTo>
                  <a:lnTo>
                    <a:pt x="1078" y="62"/>
                  </a:lnTo>
                  <a:lnTo>
                    <a:pt x="1076" y="72"/>
                  </a:lnTo>
                  <a:lnTo>
                    <a:pt x="1072" y="80"/>
                  </a:lnTo>
                  <a:lnTo>
                    <a:pt x="1066" y="88"/>
                  </a:lnTo>
                  <a:lnTo>
                    <a:pt x="1058" y="94"/>
                  </a:lnTo>
                  <a:lnTo>
                    <a:pt x="1052" y="100"/>
                  </a:lnTo>
                  <a:lnTo>
                    <a:pt x="1042" y="102"/>
                  </a:lnTo>
                  <a:lnTo>
                    <a:pt x="1034" y="104"/>
                  </a:lnTo>
                  <a:lnTo>
                    <a:pt x="46" y="104"/>
                  </a:lnTo>
                  <a:lnTo>
                    <a:pt x="46" y="104"/>
                  </a:lnTo>
                  <a:lnTo>
                    <a:pt x="36" y="102"/>
                  </a:lnTo>
                  <a:lnTo>
                    <a:pt x="28" y="100"/>
                  </a:lnTo>
                  <a:lnTo>
                    <a:pt x="20" y="94"/>
                  </a:lnTo>
                  <a:lnTo>
                    <a:pt x="14" y="88"/>
                  </a:lnTo>
                  <a:lnTo>
                    <a:pt x="8" y="80"/>
                  </a:lnTo>
                  <a:lnTo>
                    <a:pt x="4" y="72"/>
                  </a:lnTo>
                  <a:lnTo>
                    <a:pt x="0" y="62"/>
                  </a:lnTo>
                  <a:lnTo>
                    <a:pt x="0" y="52"/>
                  </a:lnTo>
                  <a:lnTo>
                    <a:pt x="0" y="52"/>
                  </a:lnTo>
                  <a:lnTo>
                    <a:pt x="0" y="52"/>
                  </a:lnTo>
                  <a:lnTo>
                    <a:pt x="0" y="42"/>
                  </a:lnTo>
                  <a:lnTo>
                    <a:pt x="4" y="32"/>
                  </a:lnTo>
                  <a:lnTo>
                    <a:pt x="8" y="24"/>
                  </a:lnTo>
                  <a:lnTo>
                    <a:pt x="14" y="16"/>
                  </a:lnTo>
                  <a:lnTo>
                    <a:pt x="20" y="10"/>
                  </a:lnTo>
                  <a:lnTo>
                    <a:pt x="28" y="4"/>
                  </a:lnTo>
                  <a:lnTo>
                    <a:pt x="36" y="2"/>
                  </a:lnTo>
                  <a:lnTo>
                    <a:pt x="46" y="0"/>
                  </a:lnTo>
                  <a:lnTo>
                    <a:pt x="1034" y="0"/>
                  </a:lnTo>
                  <a:lnTo>
                    <a:pt x="1034" y="0"/>
                  </a:lnTo>
                  <a:lnTo>
                    <a:pt x="1042" y="2"/>
                  </a:lnTo>
                  <a:lnTo>
                    <a:pt x="1052" y="4"/>
                  </a:lnTo>
                  <a:lnTo>
                    <a:pt x="1058" y="10"/>
                  </a:lnTo>
                  <a:lnTo>
                    <a:pt x="1066" y="16"/>
                  </a:lnTo>
                  <a:lnTo>
                    <a:pt x="1072" y="24"/>
                  </a:lnTo>
                  <a:lnTo>
                    <a:pt x="1076" y="32"/>
                  </a:lnTo>
                  <a:lnTo>
                    <a:pt x="1078" y="42"/>
                  </a:lnTo>
                  <a:lnTo>
                    <a:pt x="1080" y="52"/>
                  </a:lnTo>
                  <a:lnTo>
                    <a:pt x="1080" y="52"/>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AU"/>
            </a:p>
          </p:txBody>
        </p:sp>
        <p:sp>
          <p:nvSpPr>
            <p:cNvPr id="38" name="Freeform 10">
              <a:extLst>
                <a:ext uri="{FF2B5EF4-FFF2-40B4-BE49-F238E27FC236}">
                  <a16:creationId xmlns:a16="http://schemas.microsoft.com/office/drawing/2014/main" id="{9136E3D5-31D2-4042-8920-002A3A0E9875}"/>
                </a:ext>
              </a:extLst>
            </p:cNvPr>
            <p:cNvSpPr>
              <a:spLocks/>
            </p:cNvSpPr>
            <p:nvPr/>
          </p:nvSpPr>
          <p:spPr bwMode="auto">
            <a:xfrm>
              <a:off x="11318875" y="9683750"/>
              <a:ext cx="1698625" cy="101600"/>
            </a:xfrm>
            <a:custGeom>
              <a:avLst/>
              <a:gdLst>
                <a:gd name="T0" fmla="*/ 1070 w 1070"/>
                <a:gd name="T1" fmla="*/ 32 h 64"/>
                <a:gd name="T2" fmla="*/ 1070 w 1070"/>
                <a:gd name="T3" fmla="*/ 32 h 64"/>
                <a:gd name="T4" fmla="*/ 1070 w 1070"/>
                <a:gd name="T5" fmla="*/ 38 h 64"/>
                <a:gd name="T6" fmla="*/ 1068 w 1070"/>
                <a:gd name="T7" fmla="*/ 44 h 64"/>
                <a:gd name="T8" fmla="*/ 1064 w 1070"/>
                <a:gd name="T9" fmla="*/ 50 h 64"/>
                <a:gd name="T10" fmla="*/ 1058 w 1070"/>
                <a:gd name="T11" fmla="*/ 56 h 64"/>
                <a:gd name="T12" fmla="*/ 1050 w 1070"/>
                <a:gd name="T13" fmla="*/ 60 h 64"/>
                <a:gd name="T14" fmla="*/ 1044 w 1070"/>
                <a:gd name="T15" fmla="*/ 62 h 64"/>
                <a:gd name="T16" fmla="*/ 1034 w 1070"/>
                <a:gd name="T17" fmla="*/ 64 h 64"/>
                <a:gd name="T18" fmla="*/ 1026 w 1070"/>
                <a:gd name="T19" fmla="*/ 64 h 64"/>
                <a:gd name="T20" fmla="*/ 46 w 1070"/>
                <a:gd name="T21" fmla="*/ 64 h 64"/>
                <a:gd name="T22" fmla="*/ 46 w 1070"/>
                <a:gd name="T23" fmla="*/ 64 h 64"/>
                <a:gd name="T24" fmla="*/ 36 w 1070"/>
                <a:gd name="T25" fmla="*/ 64 h 64"/>
                <a:gd name="T26" fmla="*/ 28 w 1070"/>
                <a:gd name="T27" fmla="*/ 62 h 64"/>
                <a:gd name="T28" fmla="*/ 20 w 1070"/>
                <a:gd name="T29" fmla="*/ 60 h 64"/>
                <a:gd name="T30" fmla="*/ 14 w 1070"/>
                <a:gd name="T31" fmla="*/ 56 h 64"/>
                <a:gd name="T32" fmla="*/ 8 w 1070"/>
                <a:gd name="T33" fmla="*/ 50 h 64"/>
                <a:gd name="T34" fmla="*/ 4 w 1070"/>
                <a:gd name="T35" fmla="*/ 44 h 64"/>
                <a:gd name="T36" fmla="*/ 0 w 1070"/>
                <a:gd name="T37" fmla="*/ 38 h 64"/>
                <a:gd name="T38" fmla="*/ 0 w 1070"/>
                <a:gd name="T39" fmla="*/ 32 h 64"/>
                <a:gd name="T40" fmla="*/ 0 w 1070"/>
                <a:gd name="T41" fmla="*/ 32 h 64"/>
                <a:gd name="T42" fmla="*/ 0 w 1070"/>
                <a:gd name="T43" fmla="*/ 32 h 64"/>
                <a:gd name="T44" fmla="*/ 0 w 1070"/>
                <a:gd name="T45" fmla="*/ 26 h 64"/>
                <a:gd name="T46" fmla="*/ 4 w 1070"/>
                <a:gd name="T47" fmla="*/ 20 h 64"/>
                <a:gd name="T48" fmla="*/ 8 w 1070"/>
                <a:gd name="T49" fmla="*/ 14 h 64"/>
                <a:gd name="T50" fmla="*/ 14 w 1070"/>
                <a:gd name="T51" fmla="*/ 10 h 64"/>
                <a:gd name="T52" fmla="*/ 20 w 1070"/>
                <a:gd name="T53" fmla="*/ 4 h 64"/>
                <a:gd name="T54" fmla="*/ 28 w 1070"/>
                <a:gd name="T55" fmla="*/ 2 h 64"/>
                <a:gd name="T56" fmla="*/ 36 w 1070"/>
                <a:gd name="T57" fmla="*/ 0 h 64"/>
                <a:gd name="T58" fmla="*/ 46 w 1070"/>
                <a:gd name="T59" fmla="*/ 0 h 64"/>
                <a:gd name="T60" fmla="*/ 1026 w 1070"/>
                <a:gd name="T61" fmla="*/ 0 h 64"/>
                <a:gd name="T62" fmla="*/ 1026 w 1070"/>
                <a:gd name="T63" fmla="*/ 0 h 64"/>
                <a:gd name="T64" fmla="*/ 1034 w 1070"/>
                <a:gd name="T65" fmla="*/ 0 h 64"/>
                <a:gd name="T66" fmla="*/ 1044 w 1070"/>
                <a:gd name="T67" fmla="*/ 2 h 64"/>
                <a:gd name="T68" fmla="*/ 1050 w 1070"/>
                <a:gd name="T69" fmla="*/ 4 h 64"/>
                <a:gd name="T70" fmla="*/ 1058 w 1070"/>
                <a:gd name="T71" fmla="*/ 10 h 64"/>
                <a:gd name="T72" fmla="*/ 1064 w 1070"/>
                <a:gd name="T73" fmla="*/ 14 h 64"/>
                <a:gd name="T74" fmla="*/ 1068 w 1070"/>
                <a:gd name="T75" fmla="*/ 20 h 64"/>
                <a:gd name="T76" fmla="*/ 1070 w 1070"/>
                <a:gd name="T77" fmla="*/ 26 h 64"/>
                <a:gd name="T78" fmla="*/ 1070 w 1070"/>
                <a:gd name="T79" fmla="*/ 32 h 64"/>
                <a:gd name="T80" fmla="*/ 1070 w 1070"/>
                <a:gd name="T81"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70" h="64">
                  <a:moveTo>
                    <a:pt x="1070" y="32"/>
                  </a:moveTo>
                  <a:lnTo>
                    <a:pt x="1070" y="32"/>
                  </a:lnTo>
                  <a:lnTo>
                    <a:pt x="1070" y="38"/>
                  </a:lnTo>
                  <a:lnTo>
                    <a:pt x="1068" y="44"/>
                  </a:lnTo>
                  <a:lnTo>
                    <a:pt x="1064" y="50"/>
                  </a:lnTo>
                  <a:lnTo>
                    <a:pt x="1058" y="56"/>
                  </a:lnTo>
                  <a:lnTo>
                    <a:pt x="1050" y="60"/>
                  </a:lnTo>
                  <a:lnTo>
                    <a:pt x="1044" y="62"/>
                  </a:lnTo>
                  <a:lnTo>
                    <a:pt x="1034" y="64"/>
                  </a:lnTo>
                  <a:lnTo>
                    <a:pt x="1026" y="64"/>
                  </a:lnTo>
                  <a:lnTo>
                    <a:pt x="46" y="64"/>
                  </a:lnTo>
                  <a:lnTo>
                    <a:pt x="46" y="64"/>
                  </a:lnTo>
                  <a:lnTo>
                    <a:pt x="36" y="64"/>
                  </a:lnTo>
                  <a:lnTo>
                    <a:pt x="28" y="62"/>
                  </a:lnTo>
                  <a:lnTo>
                    <a:pt x="20" y="60"/>
                  </a:lnTo>
                  <a:lnTo>
                    <a:pt x="14" y="56"/>
                  </a:lnTo>
                  <a:lnTo>
                    <a:pt x="8" y="50"/>
                  </a:lnTo>
                  <a:lnTo>
                    <a:pt x="4" y="44"/>
                  </a:lnTo>
                  <a:lnTo>
                    <a:pt x="0" y="38"/>
                  </a:lnTo>
                  <a:lnTo>
                    <a:pt x="0" y="32"/>
                  </a:lnTo>
                  <a:lnTo>
                    <a:pt x="0" y="32"/>
                  </a:lnTo>
                  <a:lnTo>
                    <a:pt x="0" y="32"/>
                  </a:lnTo>
                  <a:lnTo>
                    <a:pt x="0" y="26"/>
                  </a:lnTo>
                  <a:lnTo>
                    <a:pt x="4" y="20"/>
                  </a:lnTo>
                  <a:lnTo>
                    <a:pt x="8" y="14"/>
                  </a:lnTo>
                  <a:lnTo>
                    <a:pt x="14" y="10"/>
                  </a:lnTo>
                  <a:lnTo>
                    <a:pt x="20" y="4"/>
                  </a:lnTo>
                  <a:lnTo>
                    <a:pt x="28" y="2"/>
                  </a:lnTo>
                  <a:lnTo>
                    <a:pt x="36" y="0"/>
                  </a:lnTo>
                  <a:lnTo>
                    <a:pt x="46" y="0"/>
                  </a:lnTo>
                  <a:lnTo>
                    <a:pt x="1026" y="0"/>
                  </a:lnTo>
                  <a:lnTo>
                    <a:pt x="1026" y="0"/>
                  </a:lnTo>
                  <a:lnTo>
                    <a:pt x="1034" y="0"/>
                  </a:lnTo>
                  <a:lnTo>
                    <a:pt x="1044" y="2"/>
                  </a:lnTo>
                  <a:lnTo>
                    <a:pt x="1050" y="4"/>
                  </a:lnTo>
                  <a:lnTo>
                    <a:pt x="1058" y="10"/>
                  </a:lnTo>
                  <a:lnTo>
                    <a:pt x="1064" y="14"/>
                  </a:lnTo>
                  <a:lnTo>
                    <a:pt x="1068" y="20"/>
                  </a:lnTo>
                  <a:lnTo>
                    <a:pt x="1070" y="26"/>
                  </a:lnTo>
                  <a:lnTo>
                    <a:pt x="1070" y="32"/>
                  </a:lnTo>
                  <a:lnTo>
                    <a:pt x="1070" y="32"/>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AU"/>
            </a:p>
          </p:txBody>
        </p:sp>
        <p:sp>
          <p:nvSpPr>
            <p:cNvPr id="39" name="Freeform 11">
              <a:extLst>
                <a:ext uri="{FF2B5EF4-FFF2-40B4-BE49-F238E27FC236}">
                  <a16:creationId xmlns:a16="http://schemas.microsoft.com/office/drawing/2014/main" id="{48592A25-96F7-4131-AA7A-6540A65D17A4}"/>
                </a:ext>
              </a:extLst>
            </p:cNvPr>
            <p:cNvSpPr>
              <a:spLocks/>
            </p:cNvSpPr>
            <p:nvPr/>
          </p:nvSpPr>
          <p:spPr bwMode="auto">
            <a:xfrm>
              <a:off x="11306175" y="8747125"/>
              <a:ext cx="1739900" cy="165100"/>
            </a:xfrm>
            <a:custGeom>
              <a:avLst/>
              <a:gdLst>
                <a:gd name="T0" fmla="*/ 1096 w 1096"/>
                <a:gd name="T1" fmla="*/ 52 h 104"/>
                <a:gd name="T2" fmla="*/ 1096 w 1096"/>
                <a:gd name="T3" fmla="*/ 52 h 104"/>
                <a:gd name="T4" fmla="*/ 1094 w 1096"/>
                <a:gd name="T5" fmla="*/ 62 h 104"/>
                <a:gd name="T6" fmla="*/ 1092 w 1096"/>
                <a:gd name="T7" fmla="*/ 72 h 104"/>
                <a:gd name="T8" fmla="*/ 1088 w 1096"/>
                <a:gd name="T9" fmla="*/ 80 h 104"/>
                <a:gd name="T10" fmla="*/ 1082 w 1096"/>
                <a:gd name="T11" fmla="*/ 88 h 104"/>
                <a:gd name="T12" fmla="*/ 1074 w 1096"/>
                <a:gd name="T13" fmla="*/ 94 h 104"/>
                <a:gd name="T14" fmla="*/ 1066 w 1096"/>
                <a:gd name="T15" fmla="*/ 98 h 104"/>
                <a:gd name="T16" fmla="*/ 1058 w 1096"/>
                <a:gd name="T17" fmla="*/ 102 h 104"/>
                <a:gd name="T18" fmla="*/ 1048 w 1096"/>
                <a:gd name="T19" fmla="*/ 104 h 104"/>
                <a:gd name="T20" fmla="*/ 46 w 1096"/>
                <a:gd name="T21" fmla="*/ 104 h 104"/>
                <a:gd name="T22" fmla="*/ 46 w 1096"/>
                <a:gd name="T23" fmla="*/ 104 h 104"/>
                <a:gd name="T24" fmla="*/ 38 w 1096"/>
                <a:gd name="T25" fmla="*/ 102 h 104"/>
                <a:gd name="T26" fmla="*/ 28 w 1096"/>
                <a:gd name="T27" fmla="*/ 98 h 104"/>
                <a:gd name="T28" fmla="*/ 20 w 1096"/>
                <a:gd name="T29" fmla="*/ 94 h 104"/>
                <a:gd name="T30" fmla="*/ 14 w 1096"/>
                <a:gd name="T31" fmla="*/ 88 h 104"/>
                <a:gd name="T32" fmla="*/ 8 w 1096"/>
                <a:gd name="T33" fmla="*/ 80 h 104"/>
                <a:gd name="T34" fmla="*/ 4 w 1096"/>
                <a:gd name="T35" fmla="*/ 72 h 104"/>
                <a:gd name="T36" fmla="*/ 0 w 1096"/>
                <a:gd name="T37" fmla="*/ 62 h 104"/>
                <a:gd name="T38" fmla="*/ 0 w 1096"/>
                <a:gd name="T39" fmla="*/ 52 h 104"/>
                <a:gd name="T40" fmla="*/ 0 w 1096"/>
                <a:gd name="T41" fmla="*/ 52 h 104"/>
                <a:gd name="T42" fmla="*/ 0 w 1096"/>
                <a:gd name="T43" fmla="*/ 52 h 104"/>
                <a:gd name="T44" fmla="*/ 0 w 1096"/>
                <a:gd name="T45" fmla="*/ 42 h 104"/>
                <a:gd name="T46" fmla="*/ 4 w 1096"/>
                <a:gd name="T47" fmla="*/ 32 h 104"/>
                <a:gd name="T48" fmla="*/ 8 w 1096"/>
                <a:gd name="T49" fmla="*/ 22 h 104"/>
                <a:gd name="T50" fmla="*/ 14 w 1096"/>
                <a:gd name="T51" fmla="*/ 16 h 104"/>
                <a:gd name="T52" fmla="*/ 20 w 1096"/>
                <a:gd name="T53" fmla="*/ 8 h 104"/>
                <a:gd name="T54" fmla="*/ 28 w 1096"/>
                <a:gd name="T55" fmla="*/ 4 h 104"/>
                <a:gd name="T56" fmla="*/ 38 w 1096"/>
                <a:gd name="T57" fmla="*/ 2 h 104"/>
                <a:gd name="T58" fmla="*/ 46 w 1096"/>
                <a:gd name="T59" fmla="*/ 0 h 104"/>
                <a:gd name="T60" fmla="*/ 1048 w 1096"/>
                <a:gd name="T61" fmla="*/ 0 h 104"/>
                <a:gd name="T62" fmla="*/ 1048 w 1096"/>
                <a:gd name="T63" fmla="*/ 0 h 104"/>
                <a:gd name="T64" fmla="*/ 1058 w 1096"/>
                <a:gd name="T65" fmla="*/ 2 h 104"/>
                <a:gd name="T66" fmla="*/ 1066 w 1096"/>
                <a:gd name="T67" fmla="*/ 4 h 104"/>
                <a:gd name="T68" fmla="*/ 1074 w 1096"/>
                <a:gd name="T69" fmla="*/ 8 h 104"/>
                <a:gd name="T70" fmla="*/ 1082 w 1096"/>
                <a:gd name="T71" fmla="*/ 16 h 104"/>
                <a:gd name="T72" fmla="*/ 1088 w 1096"/>
                <a:gd name="T73" fmla="*/ 22 h 104"/>
                <a:gd name="T74" fmla="*/ 1092 w 1096"/>
                <a:gd name="T75" fmla="*/ 32 h 104"/>
                <a:gd name="T76" fmla="*/ 1094 w 1096"/>
                <a:gd name="T77" fmla="*/ 42 h 104"/>
                <a:gd name="T78" fmla="*/ 1096 w 1096"/>
                <a:gd name="T79" fmla="*/ 52 h 104"/>
                <a:gd name="T80" fmla="*/ 1096 w 1096"/>
                <a:gd name="T81" fmla="*/ 5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96" h="104">
                  <a:moveTo>
                    <a:pt x="1096" y="52"/>
                  </a:moveTo>
                  <a:lnTo>
                    <a:pt x="1096" y="52"/>
                  </a:lnTo>
                  <a:lnTo>
                    <a:pt x="1094" y="62"/>
                  </a:lnTo>
                  <a:lnTo>
                    <a:pt x="1092" y="72"/>
                  </a:lnTo>
                  <a:lnTo>
                    <a:pt x="1088" y="80"/>
                  </a:lnTo>
                  <a:lnTo>
                    <a:pt x="1082" y="88"/>
                  </a:lnTo>
                  <a:lnTo>
                    <a:pt x="1074" y="94"/>
                  </a:lnTo>
                  <a:lnTo>
                    <a:pt x="1066" y="98"/>
                  </a:lnTo>
                  <a:lnTo>
                    <a:pt x="1058" y="102"/>
                  </a:lnTo>
                  <a:lnTo>
                    <a:pt x="1048" y="104"/>
                  </a:lnTo>
                  <a:lnTo>
                    <a:pt x="46" y="104"/>
                  </a:lnTo>
                  <a:lnTo>
                    <a:pt x="46" y="104"/>
                  </a:lnTo>
                  <a:lnTo>
                    <a:pt x="38" y="102"/>
                  </a:lnTo>
                  <a:lnTo>
                    <a:pt x="28" y="98"/>
                  </a:lnTo>
                  <a:lnTo>
                    <a:pt x="20" y="94"/>
                  </a:lnTo>
                  <a:lnTo>
                    <a:pt x="14" y="88"/>
                  </a:lnTo>
                  <a:lnTo>
                    <a:pt x="8" y="80"/>
                  </a:lnTo>
                  <a:lnTo>
                    <a:pt x="4" y="72"/>
                  </a:lnTo>
                  <a:lnTo>
                    <a:pt x="0" y="62"/>
                  </a:lnTo>
                  <a:lnTo>
                    <a:pt x="0" y="52"/>
                  </a:lnTo>
                  <a:lnTo>
                    <a:pt x="0" y="52"/>
                  </a:lnTo>
                  <a:lnTo>
                    <a:pt x="0" y="52"/>
                  </a:lnTo>
                  <a:lnTo>
                    <a:pt x="0" y="42"/>
                  </a:lnTo>
                  <a:lnTo>
                    <a:pt x="4" y="32"/>
                  </a:lnTo>
                  <a:lnTo>
                    <a:pt x="8" y="22"/>
                  </a:lnTo>
                  <a:lnTo>
                    <a:pt x="14" y="16"/>
                  </a:lnTo>
                  <a:lnTo>
                    <a:pt x="20" y="8"/>
                  </a:lnTo>
                  <a:lnTo>
                    <a:pt x="28" y="4"/>
                  </a:lnTo>
                  <a:lnTo>
                    <a:pt x="38" y="2"/>
                  </a:lnTo>
                  <a:lnTo>
                    <a:pt x="46" y="0"/>
                  </a:lnTo>
                  <a:lnTo>
                    <a:pt x="1048" y="0"/>
                  </a:lnTo>
                  <a:lnTo>
                    <a:pt x="1048" y="0"/>
                  </a:lnTo>
                  <a:lnTo>
                    <a:pt x="1058" y="2"/>
                  </a:lnTo>
                  <a:lnTo>
                    <a:pt x="1066" y="4"/>
                  </a:lnTo>
                  <a:lnTo>
                    <a:pt x="1074" y="8"/>
                  </a:lnTo>
                  <a:lnTo>
                    <a:pt x="1082" y="16"/>
                  </a:lnTo>
                  <a:lnTo>
                    <a:pt x="1088" y="22"/>
                  </a:lnTo>
                  <a:lnTo>
                    <a:pt x="1092" y="32"/>
                  </a:lnTo>
                  <a:lnTo>
                    <a:pt x="1094" y="42"/>
                  </a:lnTo>
                  <a:lnTo>
                    <a:pt x="1096" y="52"/>
                  </a:lnTo>
                  <a:lnTo>
                    <a:pt x="1096" y="52"/>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AU"/>
            </a:p>
          </p:txBody>
        </p:sp>
        <p:sp>
          <p:nvSpPr>
            <p:cNvPr id="40" name="Freeform 12">
              <a:extLst>
                <a:ext uri="{FF2B5EF4-FFF2-40B4-BE49-F238E27FC236}">
                  <a16:creationId xmlns:a16="http://schemas.microsoft.com/office/drawing/2014/main" id="{B4611DE9-7AC4-4271-A987-56118111C034}"/>
                </a:ext>
              </a:extLst>
            </p:cNvPr>
            <p:cNvSpPr>
              <a:spLocks/>
            </p:cNvSpPr>
            <p:nvPr/>
          </p:nvSpPr>
          <p:spPr bwMode="auto">
            <a:xfrm>
              <a:off x="11547474" y="3552825"/>
              <a:ext cx="2644775" cy="1673225"/>
            </a:xfrm>
            <a:custGeom>
              <a:avLst/>
              <a:gdLst>
                <a:gd name="T0" fmla="*/ 0 w 1666"/>
                <a:gd name="T1" fmla="*/ 0 h 1054"/>
                <a:gd name="T2" fmla="*/ 1666 w 1666"/>
                <a:gd name="T3" fmla="*/ 1054 h 1054"/>
                <a:gd name="T4" fmla="*/ 1348 w 1666"/>
                <a:gd name="T5" fmla="*/ 370 h 1054"/>
                <a:gd name="T6" fmla="*/ 622 w 1666"/>
                <a:gd name="T7" fmla="*/ 0 h 1054"/>
                <a:gd name="T8" fmla="*/ 0 w 1666"/>
                <a:gd name="T9" fmla="*/ 0 h 1054"/>
              </a:gdLst>
              <a:ahLst/>
              <a:cxnLst>
                <a:cxn ang="0">
                  <a:pos x="T0" y="T1"/>
                </a:cxn>
                <a:cxn ang="0">
                  <a:pos x="T2" y="T3"/>
                </a:cxn>
                <a:cxn ang="0">
                  <a:pos x="T4" y="T5"/>
                </a:cxn>
                <a:cxn ang="0">
                  <a:pos x="T6" y="T7"/>
                </a:cxn>
                <a:cxn ang="0">
                  <a:pos x="T8" y="T9"/>
                </a:cxn>
              </a:cxnLst>
              <a:rect l="0" t="0" r="r" b="b"/>
              <a:pathLst>
                <a:path w="1666" h="1054">
                  <a:moveTo>
                    <a:pt x="0" y="0"/>
                  </a:moveTo>
                  <a:lnTo>
                    <a:pt x="1666" y="1054"/>
                  </a:lnTo>
                  <a:lnTo>
                    <a:pt x="1348" y="370"/>
                  </a:lnTo>
                  <a:lnTo>
                    <a:pt x="622" y="0"/>
                  </a:lnTo>
                  <a:lnTo>
                    <a:pt x="0"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AU"/>
            </a:p>
          </p:txBody>
        </p:sp>
        <p:sp>
          <p:nvSpPr>
            <p:cNvPr id="48" name="Freeform 13">
              <a:extLst>
                <a:ext uri="{FF2B5EF4-FFF2-40B4-BE49-F238E27FC236}">
                  <a16:creationId xmlns:a16="http://schemas.microsoft.com/office/drawing/2014/main" id="{1B7BE229-938B-40D7-8D37-51443DC56EA7}"/>
                </a:ext>
              </a:extLst>
            </p:cNvPr>
            <p:cNvSpPr>
              <a:spLocks/>
            </p:cNvSpPr>
            <p:nvPr/>
          </p:nvSpPr>
          <p:spPr bwMode="auto">
            <a:xfrm>
              <a:off x="11547475" y="3552825"/>
              <a:ext cx="2644775" cy="1673225"/>
            </a:xfrm>
            <a:custGeom>
              <a:avLst/>
              <a:gdLst>
                <a:gd name="T0" fmla="*/ 0 w 1666"/>
                <a:gd name="T1" fmla="*/ 0 h 1054"/>
                <a:gd name="T2" fmla="*/ 1666 w 1666"/>
                <a:gd name="T3" fmla="*/ 1054 h 1054"/>
                <a:gd name="T4" fmla="*/ 1348 w 1666"/>
                <a:gd name="T5" fmla="*/ 370 h 1054"/>
                <a:gd name="T6" fmla="*/ 622 w 1666"/>
                <a:gd name="T7" fmla="*/ 0 h 1054"/>
              </a:gdLst>
              <a:ahLst/>
              <a:cxnLst>
                <a:cxn ang="0">
                  <a:pos x="T0" y="T1"/>
                </a:cxn>
                <a:cxn ang="0">
                  <a:pos x="T2" y="T3"/>
                </a:cxn>
                <a:cxn ang="0">
                  <a:pos x="T4" y="T5"/>
                </a:cxn>
                <a:cxn ang="0">
                  <a:pos x="T6" y="T7"/>
                </a:cxn>
              </a:cxnLst>
              <a:rect l="0" t="0" r="r" b="b"/>
              <a:pathLst>
                <a:path w="1666" h="1054">
                  <a:moveTo>
                    <a:pt x="0" y="0"/>
                  </a:moveTo>
                  <a:lnTo>
                    <a:pt x="1666" y="1054"/>
                  </a:lnTo>
                  <a:lnTo>
                    <a:pt x="1348" y="370"/>
                  </a:lnTo>
                  <a:lnTo>
                    <a:pt x="6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AU"/>
            </a:p>
          </p:txBody>
        </p:sp>
        <p:sp>
          <p:nvSpPr>
            <p:cNvPr id="49" name="Freeform 14">
              <a:extLst>
                <a:ext uri="{FF2B5EF4-FFF2-40B4-BE49-F238E27FC236}">
                  <a16:creationId xmlns:a16="http://schemas.microsoft.com/office/drawing/2014/main" id="{215B97F0-E5D6-46D1-AF73-1786449887EC}"/>
                </a:ext>
              </a:extLst>
            </p:cNvPr>
            <p:cNvSpPr>
              <a:spLocks/>
            </p:cNvSpPr>
            <p:nvPr/>
          </p:nvSpPr>
          <p:spPr bwMode="auto">
            <a:xfrm>
              <a:off x="10185400" y="4918075"/>
              <a:ext cx="4006850" cy="1181100"/>
            </a:xfrm>
            <a:custGeom>
              <a:avLst/>
              <a:gdLst>
                <a:gd name="T0" fmla="*/ 0 w 2524"/>
                <a:gd name="T1" fmla="*/ 0 h 744"/>
                <a:gd name="T2" fmla="*/ 2524 w 2524"/>
                <a:gd name="T3" fmla="*/ 318 h 744"/>
                <a:gd name="T4" fmla="*/ 2498 w 2524"/>
                <a:gd name="T5" fmla="*/ 662 h 744"/>
                <a:gd name="T6" fmla="*/ 0 w 2524"/>
                <a:gd name="T7" fmla="*/ 744 h 744"/>
                <a:gd name="T8" fmla="*/ 0 w 2524"/>
                <a:gd name="T9" fmla="*/ 0 h 744"/>
              </a:gdLst>
              <a:ahLst/>
              <a:cxnLst>
                <a:cxn ang="0">
                  <a:pos x="T0" y="T1"/>
                </a:cxn>
                <a:cxn ang="0">
                  <a:pos x="T2" y="T3"/>
                </a:cxn>
                <a:cxn ang="0">
                  <a:pos x="T4" y="T5"/>
                </a:cxn>
                <a:cxn ang="0">
                  <a:pos x="T6" y="T7"/>
                </a:cxn>
                <a:cxn ang="0">
                  <a:pos x="T8" y="T9"/>
                </a:cxn>
              </a:cxnLst>
              <a:rect l="0" t="0" r="r" b="b"/>
              <a:pathLst>
                <a:path w="2524" h="744">
                  <a:moveTo>
                    <a:pt x="0" y="0"/>
                  </a:moveTo>
                  <a:lnTo>
                    <a:pt x="2524" y="318"/>
                  </a:lnTo>
                  <a:lnTo>
                    <a:pt x="2498" y="662"/>
                  </a:lnTo>
                  <a:lnTo>
                    <a:pt x="0" y="744"/>
                  </a:lnTo>
                  <a:lnTo>
                    <a:pt x="0"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AU"/>
            </a:p>
          </p:txBody>
        </p:sp>
        <p:sp>
          <p:nvSpPr>
            <p:cNvPr id="50" name="Freeform 15">
              <a:extLst>
                <a:ext uri="{FF2B5EF4-FFF2-40B4-BE49-F238E27FC236}">
                  <a16:creationId xmlns:a16="http://schemas.microsoft.com/office/drawing/2014/main" id="{A04B060E-6188-4D2F-A235-62F270250D79}"/>
                </a:ext>
              </a:extLst>
            </p:cNvPr>
            <p:cNvSpPr>
              <a:spLocks/>
            </p:cNvSpPr>
            <p:nvPr/>
          </p:nvSpPr>
          <p:spPr bwMode="auto">
            <a:xfrm>
              <a:off x="10493375" y="4140200"/>
              <a:ext cx="3698875" cy="2911475"/>
            </a:xfrm>
            <a:custGeom>
              <a:avLst/>
              <a:gdLst>
                <a:gd name="T0" fmla="*/ 2012 w 2330"/>
                <a:gd name="T1" fmla="*/ 0 h 1834"/>
                <a:gd name="T2" fmla="*/ 0 w 2330"/>
                <a:gd name="T3" fmla="*/ 1674 h 1834"/>
                <a:gd name="T4" fmla="*/ 88 w 2330"/>
                <a:gd name="T5" fmla="*/ 1834 h 1834"/>
                <a:gd name="T6" fmla="*/ 2330 w 2330"/>
                <a:gd name="T7" fmla="*/ 684 h 1834"/>
                <a:gd name="T8" fmla="*/ 2012 w 2330"/>
                <a:gd name="T9" fmla="*/ 0 h 1834"/>
              </a:gdLst>
              <a:ahLst/>
              <a:cxnLst>
                <a:cxn ang="0">
                  <a:pos x="T0" y="T1"/>
                </a:cxn>
                <a:cxn ang="0">
                  <a:pos x="T2" y="T3"/>
                </a:cxn>
                <a:cxn ang="0">
                  <a:pos x="T4" y="T5"/>
                </a:cxn>
                <a:cxn ang="0">
                  <a:pos x="T6" y="T7"/>
                </a:cxn>
                <a:cxn ang="0">
                  <a:pos x="T8" y="T9"/>
                </a:cxn>
              </a:cxnLst>
              <a:rect l="0" t="0" r="r" b="b"/>
              <a:pathLst>
                <a:path w="2330" h="1834">
                  <a:moveTo>
                    <a:pt x="2012" y="0"/>
                  </a:moveTo>
                  <a:lnTo>
                    <a:pt x="0" y="1674"/>
                  </a:lnTo>
                  <a:lnTo>
                    <a:pt x="88" y="1834"/>
                  </a:lnTo>
                  <a:lnTo>
                    <a:pt x="2330" y="684"/>
                  </a:lnTo>
                  <a:lnTo>
                    <a:pt x="2012"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AU"/>
            </a:p>
          </p:txBody>
        </p:sp>
        <p:sp>
          <p:nvSpPr>
            <p:cNvPr id="51" name="Freeform 16">
              <a:extLst>
                <a:ext uri="{FF2B5EF4-FFF2-40B4-BE49-F238E27FC236}">
                  <a16:creationId xmlns:a16="http://schemas.microsoft.com/office/drawing/2014/main" id="{65A5EE88-BCB6-4541-8E0C-87096457F930}"/>
                </a:ext>
              </a:extLst>
            </p:cNvPr>
            <p:cNvSpPr>
              <a:spLocks/>
            </p:cNvSpPr>
            <p:nvPr/>
          </p:nvSpPr>
          <p:spPr bwMode="auto">
            <a:xfrm>
              <a:off x="10493375" y="4140200"/>
              <a:ext cx="3698875" cy="2911475"/>
            </a:xfrm>
            <a:custGeom>
              <a:avLst/>
              <a:gdLst>
                <a:gd name="T0" fmla="*/ 2012 w 2330"/>
                <a:gd name="T1" fmla="*/ 0 h 1834"/>
                <a:gd name="T2" fmla="*/ 0 w 2330"/>
                <a:gd name="T3" fmla="*/ 1674 h 1834"/>
                <a:gd name="T4" fmla="*/ 88 w 2330"/>
                <a:gd name="T5" fmla="*/ 1834 h 1834"/>
                <a:gd name="T6" fmla="*/ 2330 w 2330"/>
                <a:gd name="T7" fmla="*/ 684 h 1834"/>
              </a:gdLst>
              <a:ahLst/>
              <a:cxnLst>
                <a:cxn ang="0">
                  <a:pos x="T0" y="T1"/>
                </a:cxn>
                <a:cxn ang="0">
                  <a:pos x="T2" y="T3"/>
                </a:cxn>
                <a:cxn ang="0">
                  <a:pos x="T4" y="T5"/>
                </a:cxn>
                <a:cxn ang="0">
                  <a:pos x="T6" y="T7"/>
                </a:cxn>
              </a:cxnLst>
              <a:rect l="0" t="0" r="r" b="b"/>
              <a:pathLst>
                <a:path w="2330" h="1834">
                  <a:moveTo>
                    <a:pt x="2012" y="0"/>
                  </a:moveTo>
                  <a:lnTo>
                    <a:pt x="0" y="1674"/>
                  </a:lnTo>
                  <a:lnTo>
                    <a:pt x="88" y="1834"/>
                  </a:lnTo>
                  <a:lnTo>
                    <a:pt x="2330" y="6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AU"/>
            </a:p>
          </p:txBody>
        </p:sp>
        <p:sp>
          <p:nvSpPr>
            <p:cNvPr id="52" name="Freeform 17">
              <a:extLst>
                <a:ext uri="{FF2B5EF4-FFF2-40B4-BE49-F238E27FC236}">
                  <a16:creationId xmlns:a16="http://schemas.microsoft.com/office/drawing/2014/main" id="{935AA99B-7D94-44DF-A97A-56EDE365675C}"/>
                </a:ext>
              </a:extLst>
            </p:cNvPr>
            <p:cNvSpPr>
              <a:spLocks/>
            </p:cNvSpPr>
            <p:nvPr/>
          </p:nvSpPr>
          <p:spPr bwMode="auto">
            <a:xfrm>
              <a:off x="10493375" y="6797675"/>
              <a:ext cx="2978150" cy="1190625"/>
            </a:xfrm>
            <a:custGeom>
              <a:avLst/>
              <a:gdLst>
                <a:gd name="T0" fmla="*/ 0 w 1876"/>
                <a:gd name="T1" fmla="*/ 0 h 750"/>
                <a:gd name="T2" fmla="*/ 1876 w 1876"/>
                <a:gd name="T3" fmla="*/ 400 h 750"/>
                <a:gd name="T4" fmla="*/ 1768 w 1876"/>
                <a:gd name="T5" fmla="*/ 750 h 750"/>
                <a:gd name="T6" fmla="*/ 88 w 1876"/>
                <a:gd name="T7" fmla="*/ 160 h 750"/>
                <a:gd name="T8" fmla="*/ 0 w 1876"/>
                <a:gd name="T9" fmla="*/ 0 h 750"/>
              </a:gdLst>
              <a:ahLst/>
              <a:cxnLst>
                <a:cxn ang="0">
                  <a:pos x="T0" y="T1"/>
                </a:cxn>
                <a:cxn ang="0">
                  <a:pos x="T2" y="T3"/>
                </a:cxn>
                <a:cxn ang="0">
                  <a:pos x="T4" y="T5"/>
                </a:cxn>
                <a:cxn ang="0">
                  <a:pos x="T6" y="T7"/>
                </a:cxn>
                <a:cxn ang="0">
                  <a:pos x="T8" y="T9"/>
                </a:cxn>
              </a:cxnLst>
              <a:rect l="0" t="0" r="r" b="b"/>
              <a:pathLst>
                <a:path w="1876" h="750">
                  <a:moveTo>
                    <a:pt x="0" y="0"/>
                  </a:moveTo>
                  <a:lnTo>
                    <a:pt x="1876" y="400"/>
                  </a:lnTo>
                  <a:lnTo>
                    <a:pt x="1768" y="750"/>
                  </a:lnTo>
                  <a:lnTo>
                    <a:pt x="88" y="160"/>
                  </a:lnTo>
                  <a:lnTo>
                    <a:pt x="0"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AU"/>
            </a:p>
          </p:txBody>
        </p:sp>
        <p:sp>
          <p:nvSpPr>
            <p:cNvPr id="53" name="Freeform 18">
              <a:extLst>
                <a:ext uri="{FF2B5EF4-FFF2-40B4-BE49-F238E27FC236}">
                  <a16:creationId xmlns:a16="http://schemas.microsoft.com/office/drawing/2014/main" id="{430ACBD5-38AE-4DDD-9F7C-12611B878935}"/>
                </a:ext>
              </a:extLst>
            </p:cNvPr>
            <p:cNvSpPr>
              <a:spLocks/>
            </p:cNvSpPr>
            <p:nvPr/>
          </p:nvSpPr>
          <p:spPr bwMode="auto">
            <a:xfrm>
              <a:off x="10902950" y="5422900"/>
              <a:ext cx="3289300" cy="2397125"/>
            </a:xfrm>
            <a:custGeom>
              <a:avLst/>
              <a:gdLst>
                <a:gd name="T0" fmla="*/ 2072 w 2072"/>
                <a:gd name="T1" fmla="*/ 0 h 1510"/>
                <a:gd name="T2" fmla="*/ 0 w 2072"/>
                <a:gd name="T3" fmla="*/ 1336 h 1510"/>
                <a:gd name="T4" fmla="*/ 48 w 2072"/>
                <a:gd name="T5" fmla="*/ 1510 h 1510"/>
                <a:gd name="T6" fmla="*/ 2046 w 2072"/>
                <a:gd name="T7" fmla="*/ 344 h 1510"/>
                <a:gd name="T8" fmla="*/ 2072 w 2072"/>
                <a:gd name="T9" fmla="*/ 0 h 1510"/>
              </a:gdLst>
              <a:ahLst/>
              <a:cxnLst>
                <a:cxn ang="0">
                  <a:pos x="T0" y="T1"/>
                </a:cxn>
                <a:cxn ang="0">
                  <a:pos x="T2" y="T3"/>
                </a:cxn>
                <a:cxn ang="0">
                  <a:pos x="T4" y="T5"/>
                </a:cxn>
                <a:cxn ang="0">
                  <a:pos x="T6" y="T7"/>
                </a:cxn>
                <a:cxn ang="0">
                  <a:pos x="T8" y="T9"/>
                </a:cxn>
              </a:cxnLst>
              <a:rect l="0" t="0" r="r" b="b"/>
              <a:pathLst>
                <a:path w="2072" h="1510">
                  <a:moveTo>
                    <a:pt x="2072" y="0"/>
                  </a:moveTo>
                  <a:lnTo>
                    <a:pt x="0" y="1336"/>
                  </a:lnTo>
                  <a:lnTo>
                    <a:pt x="48" y="1510"/>
                  </a:lnTo>
                  <a:lnTo>
                    <a:pt x="2046" y="344"/>
                  </a:lnTo>
                  <a:lnTo>
                    <a:pt x="2072" y="0"/>
                  </a:lnTo>
                  <a:close/>
                </a:path>
              </a:pathLst>
            </a:custGeom>
            <a:solidFill>
              <a:srgbClr val="F794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AU"/>
            </a:p>
          </p:txBody>
        </p:sp>
        <p:sp>
          <p:nvSpPr>
            <p:cNvPr id="54" name="Freeform 19">
              <a:extLst>
                <a:ext uri="{FF2B5EF4-FFF2-40B4-BE49-F238E27FC236}">
                  <a16:creationId xmlns:a16="http://schemas.microsoft.com/office/drawing/2014/main" id="{40AFEE19-BF2B-4840-8C99-D68338DA1EA6}"/>
                </a:ext>
              </a:extLst>
            </p:cNvPr>
            <p:cNvSpPr>
              <a:spLocks/>
            </p:cNvSpPr>
            <p:nvPr/>
          </p:nvSpPr>
          <p:spPr bwMode="auto">
            <a:xfrm>
              <a:off x="10902950" y="5422900"/>
              <a:ext cx="3289300" cy="2397125"/>
            </a:xfrm>
            <a:custGeom>
              <a:avLst/>
              <a:gdLst>
                <a:gd name="T0" fmla="*/ 2072 w 2072"/>
                <a:gd name="T1" fmla="*/ 0 h 1510"/>
                <a:gd name="T2" fmla="*/ 0 w 2072"/>
                <a:gd name="T3" fmla="*/ 1336 h 1510"/>
                <a:gd name="T4" fmla="*/ 48 w 2072"/>
                <a:gd name="T5" fmla="*/ 1510 h 1510"/>
                <a:gd name="T6" fmla="*/ 2046 w 2072"/>
                <a:gd name="T7" fmla="*/ 344 h 1510"/>
              </a:gdLst>
              <a:ahLst/>
              <a:cxnLst>
                <a:cxn ang="0">
                  <a:pos x="T0" y="T1"/>
                </a:cxn>
                <a:cxn ang="0">
                  <a:pos x="T2" y="T3"/>
                </a:cxn>
                <a:cxn ang="0">
                  <a:pos x="T4" y="T5"/>
                </a:cxn>
                <a:cxn ang="0">
                  <a:pos x="T6" y="T7"/>
                </a:cxn>
              </a:cxnLst>
              <a:rect l="0" t="0" r="r" b="b"/>
              <a:pathLst>
                <a:path w="2072" h="1510">
                  <a:moveTo>
                    <a:pt x="2072" y="0"/>
                  </a:moveTo>
                  <a:lnTo>
                    <a:pt x="0" y="1336"/>
                  </a:lnTo>
                  <a:lnTo>
                    <a:pt x="48" y="1510"/>
                  </a:lnTo>
                  <a:lnTo>
                    <a:pt x="2046" y="3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AU"/>
            </a:p>
          </p:txBody>
        </p:sp>
        <p:sp>
          <p:nvSpPr>
            <p:cNvPr id="55" name="Freeform 20">
              <a:extLst>
                <a:ext uri="{FF2B5EF4-FFF2-40B4-BE49-F238E27FC236}">
                  <a16:creationId xmlns:a16="http://schemas.microsoft.com/office/drawing/2014/main" id="{D4A0AD65-0693-4C90-A72F-4CEA0EB17FCB}"/>
                </a:ext>
              </a:extLst>
            </p:cNvPr>
            <p:cNvSpPr>
              <a:spLocks/>
            </p:cNvSpPr>
            <p:nvPr/>
          </p:nvSpPr>
          <p:spPr bwMode="auto">
            <a:xfrm>
              <a:off x="10902950" y="7543800"/>
              <a:ext cx="2251075" cy="1050925"/>
            </a:xfrm>
            <a:custGeom>
              <a:avLst/>
              <a:gdLst>
                <a:gd name="T0" fmla="*/ 0 w 1418"/>
                <a:gd name="T1" fmla="*/ 0 h 662"/>
                <a:gd name="T2" fmla="*/ 1418 w 1418"/>
                <a:gd name="T3" fmla="*/ 562 h 662"/>
                <a:gd name="T4" fmla="*/ 1342 w 1418"/>
                <a:gd name="T5" fmla="*/ 662 h 662"/>
                <a:gd name="T6" fmla="*/ 48 w 1418"/>
                <a:gd name="T7" fmla="*/ 174 h 662"/>
                <a:gd name="T8" fmla="*/ 0 w 1418"/>
                <a:gd name="T9" fmla="*/ 0 h 662"/>
              </a:gdLst>
              <a:ahLst/>
              <a:cxnLst>
                <a:cxn ang="0">
                  <a:pos x="T0" y="T1"/>
                </a:cxn>
                <a:cxn ang="0">
                  <a:pos x="T2" y="T3"/>
                </a:cxn>
                <a:cxn ang="0">
                  <a:pos x="T4" y="T5"/>
                </a:cxn>
                <a:cxn ang="0">
                  <a:pos x="T6" y="T7"/>
                </a:cxn>
                <a:cxn ang="0">
                  <a:pos x="T8" y="T9"/>
                </a:cxn>
              </a:cxnLst>
              <a:rect l="0" t="0" r="r" b="b"/>
              <a:pathLst>
                <a:path w="1418" h="662">
                  <a:moveTo>
                    <a:pt x="0" y="0"/>
                  </a:moveTo>
                  <a:lnTo>
                    <a:pt x="1418" y="562"/>
                  </a:lnTo>
                  <a:lnTo>
                    <a:pt x="1342" y="662"/>
                  </a:lnTo>
                  <a:lnTo>
                    <a:pt x="48" y="174"/>
                  </a:lnTo>
                  <a:lnTo>
                    <a:pt x="0" y="0"/>
                  </a:lnTo>
                  <a:close/>
                </a:path>
              </a:pathLst>
            </a:custGeom>
            <a:solidFill>
              <a:srgbClr val="D375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AU"/>
            </a:p>
          </p:txBody>
        </p:sp>
        <p:sp>
          <p:nvSpPr>
            <p:cNvPr id="56" name="Freeform 21">
              <a:extLst>
                <a:ext uri="{FF2B5EF4-FFF2-40B4-BE49-F238E27FC236}">
                  <a16:creationId xmlns:a16="http://schemas.microsoft.com/office/drawing/2014/main" id="{2D1FE994-34D3-4A45-B6CD-7E9932646280}"/>
                </a:ext>
              </a:extLst>
            </p:cNvPr>
            <p:cNvSpPr>
              <a:spLocks/>
            </p:cNvSpPr>
            <p:nvPr/>
          </p:nvSpPr>
          <p:spPr bwMode="auto">
            <a:xfrm>
              <a:off x="10185400" y="3552825"/>
              <a:ext cx="2349500" cy="2546350"/>
            </a:xfrm>
            <a:custGeom>
              <a:avLst/>
              <a:gdLst>
                <a:gd name="T0" fmla="*/ 858 w 1480"/>
                <a:gd name="T1" fmla="*/ 0 h 1604"/>
                <a:gd name="T2" fmla="*/ 0 w 1480"/>
                <a:gd name="T3" fmla="*/ 860 h 1604"/>
                <a:gd name="T4" fmla="*/ 0 w 1480"/>
                <a:gd name="T5" fmla="*/ 1604 h 1604"/>
                <a:gd name="T6" fmla="*/ 1480 w 1480"/>
                <a:gd name="T7" fmla="*/ 0 h 1604"/>
                <a:gd name="T8" fmla="*/ 858 w 1480"/>
                <a:gd name="T9" fmla="*/ 0 h 1604"/>
              </a:gdLst>
              <a:ahLst/>
              <a:cxnLst>
                <a:cxn ang="0">
                  <a:pos x="T0" y="T1"/>
                </a:cxn>
                <a:cxn ang="0">
                  <a:pos x="T2" y="T3"/>
                </a:cxn>
                <a:cxn ang="0">
                  <a:pos x="T4" y="T5"/>
                </a:cxn>
                <a:cxn ang="0">
                  <a:pos x="T6" y="T7"/>
                </a:cxn>
                <a:cxn ang="0">
                  <a:pos x="T8" y="T9"/>
                </a:cxn>
              </a:cxnLst>
              <a:rect l="0" t="0" r="r" b="b"/>
              <a:pathLst>
                <a:path w="1480" h="1604">
                  <a:moveTo>
                    <a:pt x="858" y="0"/>
                  </a:moveTo>
                  <a:lnTo>
                    <a:pt x="0" y="860"/>
                  </a:lnTo>
                  <a:lnTo>
                    <a:pt x="0" y="1604"/>
                  </a:lnTo>
                  <a:lnTo>
                    <a:pt x="1480" y="0"/>
                  </a:lnTo>
                  <a:lnTo>
                    <a:pt x="858"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AU"/>
            </a:p>
          </p:txBody>
        </p:sp>
        <p:sp>
          <p:nvSpPr>
            <p:cNvPr id="60" name="Freeform 22">
              <a:extLst>
                <a:ext uri="{FF2B5EF4-FFF2-40B4-BE49-F238E27FC236}">
                  <a16:creationId xmlns:a16="http://schemas.microsoft.com/office/drawing/2014/main" id="{3E2F8F35-0314-474E-9D7A-8AE0E6915731}"/>
                </a:ext>
              </a:extLst>
            </p:cNvPr>
            <p:cNvSpPr>
              <a:spLocks/>
            </p:cNvSpPr>
            <p:nvPr/>
          </p:nvSpPr>
          <p:spPr bwMode="auto">
            <a:xfrm>
              <a:off x="11201400" y="7432675"/>
              <a:ext cx="2270125" cy="1162050"/>
            </a:xfrm>
            <a:custGeom>
              <a:avLst/>
              <a:gdLst>
                <a:gd name="T0" fmla="*/ 90 w 1430"/>
                <a:gd name="T1" fmla="*/ 732 h 732"/>
                <a:gd name="T2" fmla="*/ 1322 w 1430"/>
                <a:gd name="T3" fmla="*/ 350 h 732"/>
                <a:gd name="T4" fmla="*/ 1430 w 1430"/>
                <a:gd name="T5" fmla="*/ 0 h 732"/>
                <a:gd name="T6" fmla="*/ 0 w 1430"/>
                <a:gd name="T7" fmla="*/ 646 h 732"/>
                <a:gd name="T8" fmla="*/ 90 w 1430"/>
                <a:gd name="T9" fmla="*/ 732 h 732"/>
              </a:gdLst>
              <a:ahLst/>
              <a:cxnLst>
                <a:cxn ang="0">
                  <a:pos x="T0" y="T1"/>
                </a:cxn>
                <a:cxn ang="0">
                  <a:pos x="T2" y="T3"/>
                </a:cxn>
                <a:cxn ang="0">
                  <a:pos x="T4" y="T5"/>
                </a:cxn>
                <a:cxn ang="0">
                  <a:pos x="T6" y="T7"/>
                </a:cxn>
                <a:cxn ang="0">
                  <a:pos x="T8" y="T9"/>
                </a:cxn>
              </a:cxnLst>
              <a:rect l="0" t="0" r="r" b="b"/>
              <a:pathLst>
                <a:path w="1430" h="732">
                  <a:moveTo>
                    <a:pt x="90" y="732"/>
                  </a:moveTo>
                  <a:lnTo>
                    <a:pt x="1322" y="350"/>
                  </a:lnTo>
                  <a:lnTo>
                    <a:pt x="1430" y="0"/>
                  </a:lnTo>
                  <a:lnTo>
                    <a:pt x="0" y="646"/>
                  </a:lnTo>
                  <a:lnTo>
                    <a:pt x="90" y="73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AU"/>
            </a:p>
          </p:txBody>
        </p:sp>
        <p:sp>
          <p:nvSpPr>
            <p:cNvPr id="61" name="Freeform 23">
              <a:extLst>
                <a:ext uri="{FF2B5EF4-FFF2-40B4-BE49-F238E27FC236}">
                  <a16:creationId xmlns:a16="http://schemas.microsoft.com/office/drawing/2014/main" id="{92004F95-437E-4411-8C47-D3C3265E403A}"/>
                </a:ext>
              </a:extLst>
            </p:cNvPr>
            <p:cNvSpPr>
              <a:spLocks/>
            </p:cNvSpPr>
            <p:nvPr/>
          </p:nvSpPr>
          <p:spPr bwMode="auto">
            <a:xfrm>
              <a:off x="11201400" y="8435975"/>
              <a:ext cx="1952625" cy="158750"/>
            </a:xfrm>
            <a:custGeom>
              <a:avLst/>
              <a:gdLst>
                <a:gd name="T0" fmla="*/ 0 w 1230"/>
                <a:gd name="T1" fmla="*/ 14 h 100"/>
                <a:gd name="T2" fmla="*/ 1230 w 1230"/>
                <a:gd name="T3" fmla="*/ 0 h 100"/>
                <a:gd name="T4" fmla="*/ 1154 w 1230"/>
                <a:gd name="T5" fmla="*/ 100 h 100"/>
                <a:gd name="T6" fmla="*/ 90 w 1230"/>
                <a:gd name="T7" fmla="*/ 100 h 100"/>
                <a:gd name="T8" fmla="*/ 0 w 1230"/>
                <a:gd name="T9" fmla="*/ 14 h 100"/>
              </a:gdLst>
              <a:ahLst/>
              <a:cxnLst>
                <a:cxn ang="0">
                  <a:pos x="T0" y="T1"/>
                </a:cxn>
                <a:cxn ang="0">
                  <a:pos x="T2" y="T3"/>
                </a:cxn>
                <a:cxn ang="0">
                  <a:pos x="T4" y="T5"/>
                </a:cxn>
                <a:cxn ang="0">
                  <a:pos x="T6" y="T7"/>
                </a:cxn>
                <a:cxn ang="0">
                  <a:pos x="T8" y="T9"/>
                </a:cxn>
              </a:cxnLst>
              <a:rect l="0" t="0" r="r" b="b"/>
              <a:pathLst>
                <a:path w="1230" h="100">
                  <a:moveTo>
                    <a:pt x="0" y="14"/>
                  </a:moveTo>
                  <a:lnTo>
                    <a:pt x="1230" y="0"/>
                  </a:lnTo>
                  <a:lnTo>
                    <a:pt x="1154" y="100"/>
                  </a:lnTo>
                  <a:lnTo>
                    <a:pt x="90" y="100"/>
                  </a:lnTo>
                  <a:lnTo>
                    <a:pt x="0" y="14"/>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AU"/>
            </a:p>
          </p:txBody>
        </p:sp>
      </p:grpSp>
      <p:sp>
        <p:nvSpPr>
          <p:cNvPr id="4" name="Rectangle 3">
            <a:extLst>
              <a:ext uri="{FF2B5EF4-FFF2-40B4-BE49-F238E27FC236}">
                <a16:creationId xmlns:a16="http://schemas.microsoft.com/office/drawing/2014/main" id="{92077D92-6E7C-404C-B7B0-C3F5D9627190}"/>
              </a:ext>
            </a:extLst>
          </p:cNvPr>
          <p:cNvSpPr/>
          <p:nvPr/>
        </p:nvSpPr>
        <p:spPr>
          <a:xfrm>
            <a:off x="10529464" y="296343"/>
            <a:ext cx="1512168" cy="360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pic>
        <p:nvPicPr>
          <p:cNvPr id="6" name="Picture 5">
            <a:extLst>
              <a:ext uri="{FF2B5EF4-FFF2-40B4-BE49-F238E27FC236}">
                <a16:creationId xmlns:a16="http://schemas.microsoft.com/office/drawing/2014/main" id="{9B262BD7-F72F-EC44-A8AF-FDE0D934E1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4213" y="2585037"/>
            <a:ext cx="2537174" cy="4207835"/>
          </a:xfrm>
          <a:prstGeom prst="rect">
            <a:avLst/>
          </a:prstGeom>
        </p:spPr>
      </p:pic>
      <p:pic>
        <p:nvPicPr>
          <p:cNvPr id="41" name="Picture 40">
            <a:extLst>
              <a:ext uri="{FF2B5EF4-FFF2-40B4-BE49-F238E27FC236}">
                <a16:creationId xmlns:a16="http://schemas.microsoft.com/office/drawing/2014/main" id="{8C322D00-3CB1-8540-8042-6A1C23E45E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08309" y="2585037"/>
            <a:ext cx="2537174" cy="4207835"/>
          </a:xfrm>
          <a:prstGeom prst="rect">
            <a:avLst/>
          </a:prstGeom>
        </p:spPr>
      </p:pic>
    </p:spTree>
    <p:extLst>
      <p:ext uri="{BB962C8B-B14F-4D97-AF65-F5344CB8AC3E}">
        <p14:creationId xmlns:p14="http://schemas.microsoft.com/office/powerpoint/2010/main" val="19881710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75000">
              <a:schemeClr val="accent1"/>
            </a:gs>
            <a:gs pos="39000">
              <a:schemeClr val="accent4"/>
            </a:gs>
          </a:gsLst>
          <a:lin ang="10800000" scaled="1"/>
        </a:gra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1BB3ACD-39D6-4B07-B165-F979837486AA}"/>
              </a:ext>
            </a:extLst>
          </p:cNvPr>
          <p:cNvSpPr>
            <a:spLocks noGrp="1"/>
          </p:cNvSpPr>
          <p:nvPr>
            <p:ph type="body" sz="quarter" idx="10"/>
          </p:nvPr>
        </p:nvSpPr>
        <p:spPr/>
        <p:txBody>
          <a:bodyPr>
            <a:normAutofit fontScale="92500" lnSpcReduction="20000"/>
          </a:bodyPr>
          <a:lstStyle/>
          <a:p>
            <a:r>
              <a:rPr lang="en-US" dirty="0"/>
              <a:t>Functions of Government </a:t>
            </a:r>
          </a:p>
        </p:txBody>
      </p:sp>
      <p:pic>
        <p:nvPicPr>
          <p:cNvPr id="7" name="Picture Placeholder 6">
            <a:extLst>
              <a:ext uri="{FF2B5EF4-FFF2-40B4-BE49-F238E27FC236}">
                <a16:creationId xmlns:a16="http://schemas.microsoft.com/office/drawing/2014/main" id="{BE31CEC7-6918-8048-93EB-F12BF577151F}"/>
              </a:ext>
            </a:extLst>
          </p:cNvPr>
          <p:cNvPicPr>
            <a:picLocks noGrp="1" noChangeAspect="1"/>
          </p:cNvPicPr>
          <p:nvPr>
            <p:ph type="pic" idx="14"/>
          </p:nvPr>
        </p:nvPicPr>
        <p:blipFill>
          <a:blip r:embed="rId2" cstate="print">
            <a:extLst>
              <a:ext uri="{28A0092B-C50C-407E-A947-70E740481C1C}">
                <a14:useLocalDpi xmlns:a14="http://schemas.microsoft.com/office/drawing/2010/main" val="0"/>
              </a:ext>
            </a:extLst>
          </a:blip>
          <a:srcRect l="16726" r="16726"/>
          <a:stretch>
            <a:fillRect/>
          </a:stretch>
        </p:blipFill>
        <p:spPr/>
      </p:pic>
      <p:pic>
        <p:nvPicPr>
          <p:cNvPr id="12" name="Picture Placeholder 11">
            <a:extLst>
              <a:ext uri="{FF2B5EF4-FFF2-40B4-BE49-F238E27FC236}">
                <a16:creationId xmlns:a16="http://schemas.microsoft.com/office/drawing/2014/main" id="{A7819E4B-8C82-414E-A772-34447CAC9894}"/>
              </a:ext>
            </a:extLst>
          </p:cNvPr>
          <p:cNvPicPr>
            <a:picLocks noGrp="1" noChangeAspect="1"/>
          </p:cNvPicPr>
          <p:nvPr>
            <p:ph type="pic" idx="15"/>
          </p:nvPr>
        </p:nvPicPr>
        <p:blipFill>
          <a:blip r:embed="rId3" cstate="print">
            <a:extLst>
              <a:ext uri="{28A0092B-C50C-407E-A947-70E740481C1C}">
                <a14:useLocalDpi xmlns:a14="http://schemas.microsoft.com/office/drawing/2010/main" val="0"/>
              </a:ext>
            </a:extLst>
          </a:blip>
          <a:srcRect/>
          <a:stretch>
            <a:fillRect/>
          </a:stretch>
        </p:blipFill>
        <p:spPr/>
      </p:pic>
      <p:pic>
        <p:nvPicPr>
          <p:cNvPr id="14" name="Picture Placeholder 13">
            <a:extLst>
              <a:ext uri="{FF2B5EF4-FFF2-40B4-BE49-F238E27FC236}">
                <a16:creationId xmlns:a16="http://schemas.microsoft.com/office/drawing/2014/main" id="{B0231948-F35F-DB45-A584-D92E111A74A7}"/>
              </a:ext>
            </a:extLst>
          </p:cNvPr>
          <p:cNvPicPr>
            <a:picLocks noGrp="1" noChangeAspect="1"/>
          </p:cNvPicPr>
          <p:nvPr>
            <p:ph type="pic" idx="16"/>
          </p:nvPr>
        </p:nvPicPr>
        <p:blipFill>
          <a:blip r:embed="rId4" cstate="print">
            <a:extLst>
              <a:ext uri="{28A0092B-C50C-407E-A947-70E740481C1C}">
                <a14:useLocalDpi xmlns:a14="http://schemas.microsoft.com/office/drawing/2010/main" val="0"/>
              </a:ext>
            </a:extLst>
          </a:blip>
          <a:srcRect/>
          <a:stretch>
            <a:fillRect/>
          </a:stretch>
        </p:blipFill>
        <p:spPr>
          <a:xfrm>
            <a:off x="9140343" y="1934789"/>
            <a:ext cx="1980000" cy="1980000"/>
          </a:xfrm>
        </p:spPr>
      </p:pic>
      <p:pic>
        <p:nvPicPr>
          <p:cNvPr id="4" name="Picture Placeholder 3">
            <a:extLst>
              <a:ext uri="{FF2B5EF4-FFF2-40B4-BE49-F238E27FC236}">
                <a16:creationId xmlns:a16="http://schemas.microsoft.com/office/drawing/2014/main" id="{5D924D4E-93B3-BA48-9A82-F0F5E0F373F5}"/>
              </a:ext>
            </a:extLst>
          </p:cNvPr>
          <p:cNvPicPr>
            <a:picLocks noGrp="1" noChangeAspect="1"/>
          </p:cNvPicPr>
          <p:nvPr>
            <p:ph type="pic" idx="13"/>
          </p:nvPr>
        </p:nvPicPr>
        <p:blipFill>
          <a:blip r:embed="rId5">
            <a:extLst>
              <a:ext uri="{28A0092B-C50C-407E-A947-70E740481C1C}">
                <a14:useLocalDpi xmlns:a14="http://schemas.microsoft.com/office/drawing/2010/main" val="0"/>
              </a:ext>
            </a:extLst>
          </a:blip>
          <a:srcRect t="1458" b="1458"/>
          <a:stretch>
            <a:fillRect/>
          </a:stretch>
        </p:blipFill>
        <p:spPr/>
      </p:pic>
      <p:sp>
        <p:nvSpPr>
          <p:cNvPr id="15" name="TextBox 14">
            <a:extLst>
              <a:ext uri="{FF2B5EF4-FFF2-40B4-BE49-F238E27FC236}">
                <a16:creationId xmlns:a16="http://schemas.microsoft.com/office/drawing/2014/main" id="{3B160C36-8BE3-094A-A30A-AEA3D73F09A3}"/>
              </a:ext>
            </a:extLst>
          </p:cNvPr>
          <p:cNvSpPr txBox="1"/>
          <p:nvPr/>
        </p:nvSpPr>
        <p:spPr>
          <a:xfrm>
            <a:off x="926182" y="4221087"/>
            <a:ext cx="2528717" cy="677108"/>
          </a:xfrm>
          <a:prstGeom prst="rect">
            <a:avLst/>
          </a:prstGeom>
          <a:noFill/>
        </p:spPr>
        <p:txBody>
          <a:bodyPr wrap="square" rtlCol="0">
            <a:spAutoFit/>
          </a:bodyPr>
          <a:lstStyle/>
          <a:p>
            <a:pPr fontAlgn="base"/>
            <a:r>
              <a:rPr lang="en-US" sz="2000" b="1" dirty="0">
                <a:solidFill>
                  <a:schemeClr val="bg1"/>
                </a:solidFill>
              </a:rPr>
              <a:t>Ministry of Defense </a:t>
            </a:r>
          </a:p>
          <a:p>
            <a:pPr fontAlgn="base"/>
            <a:endParaRPr lang="en-US" b="1" dirty="0">
              <a:solidFill>
                <a:schemeClr val="bg1"/>
              </a:solidFill>
            </a:endParaRPr>
          </a:p>
        </p:txBody>
      </p:sp>
      <p:sp>
        <p:nvSpPr>
          <p:cNvPr id="59" name="TextBox 58">
            <a:extLst>
              <a:ext uri="{FF2B5EF4-FFF2-40B4-BE49-F238E27FC236}">
                <a16:creationId xmlns:a16="http://schemas.microsoft.com/office/drawing/2014/main" id="{6901E85C-D5AB-BE4F-8539-7B24393F9E6E}"/>
              </a:ext>
            </a:extLst>
          </p:cNvPr>
          <p:cNvSpPr txBox="1"/>
          <p:nvPr/>
        </p:nvSpPr>
        <p:spPr>
          <a:xfrm>
            <a:off x="3560634" y="4221088"/>
            <a:ext cx="2994847" cy="677108"/>
          </a:xfrm>
          <a:prstGeom prst="rect">
            <a:avLst/>
          </a:prstGeom>
          <a:noFill/>
        </p:spPr>
        <p:txBody>
          <a:bodyPr wrap="square" rtlCol="0">
            <a:spAutoFit/>
          </a:bodyPr>
          <a:lstStyle/>
          <a:p>
            <a:pPr fontAlgn="base"/>
            <a:r>
              <a:rPr lang="en-US" sz="2000" b="1" dirty="0">
                <a:solidFill>
                  <a:schemeClr val="bg1"/>
                </a:solidFill>
              </a:rPr>
              <a:t>Ministry of Finance</a:t>
            </a:r>
          </a:p>
          <a:p>
            <a:pPr fontAlgn="base"/>
            <a:endParaRPr lang="en-US" b="1" dirty="0">
              <a:solidFill>
                <a:schemeClr val="bg1"/>
              </a:solidFill>
            </a:endParaRPr>
          </a:p>
        </p:txBody>
      </p:sp>
      <p:sp>
        <p:nvSpPr>
          <p:cNvPr id="60" name="TextBox 59">
            <a:extLst>
              <a:ext uri="{FF2B5EF4-FFF2-40B4-BE49-F238E27FC236}">
                <a16:creationId xmlns:a16="http://schemas.microsoft.com/office/drawing/2014/main" id="{33516CB5-281E-A54E-A3AC-7DB2FDF5A264}"/>
              </a:ext>
            </a:extLst>
          </p:cNvPr>
          <p:cNvSpPr txBox="1"/>
          <p:nvPr/>
        </p:nvSpPr>
        <p:spPr>
          <a:xfrm>
            <a:off x="6240016" y="4221087"/>
            <a:ext cx="2497086" cy="677108"/>
          </a:xfrm>
          <a:prstGeom prst="rect">
            <a:avLst/>
          </a:prstGeom>
          <a:noFill/>
        </p:spPr>
        <p:txBody>
          <a:bodyPr wrap="square" rtlCol="0">
            <a:spAutoFit/>
          </a:bodyPr>
          <a:lstStyle/>
          <a:p>
            <a:pPr algn="ctr" rtl="1" fontAlgn="base"/>
            <a:r>
              <a:rPr lang="en-US" sz="2000" b="1" dirty="0">
                <a:solidFill>
                  <a:schemeClr val="bg1"/>
                </a:solidFill>
              </a:rPr>
              <a:t>Ministry of Interior</a:t>
            </a:r>
          </a:p>
          <a:p>
            <a:pPr marL="0" algn="r" defTabSz="914354" rtl="1" eaLnBrk="1" fontAlgn="base" latinLnBrk="0" hangingPunct="1"/>
            <a:endParaRPr lang="en-US" b="1" dirty="0">
              <a:solidFill>
                <a:schemeClr val="bg1"/>
              </a:solidFill>
            </a:endParaRPr>
          </a:p>
        </p:txBody>
      </p:sp>
      <p:sp>
        <p:nvSpPr>
          <p:cNvPr id="61" name="TextBox 60">
            <a:extLst>
              <a:ext uri="{FF2B5EF4-FFF2-40B4-BE49-F238E27FC236}">
                <a16:creationId xmlns:a16="http://schemas.microsoft.com/office/drawing/2014/main" id="{23BB802D-F5AC-2E44-BB8D-4FC6ED885041}"/>
              </a:ext>
            </a:extLst>
          </p:cNvPr>
          <p:cNvSpPr txBox="1"/>
          <p:nvPr/>
        </p:nvSpPr>
        <p:spPr>
          <a:xfrm>
            <a:off x="8737102" y="4221087"/>
            <a:ext cx="2994847" cy="677108"/>
          </a:xfrm>
          <a:prstGeom prst="rect">
            <a:avLst/>
          </a:prstGeom>
          <a:noFill/>
        </p:spPr>
        <p:txBody>
          <a:bodyPr wrap="square" rtlCol="0">
            <a:spAutoFit/>
          </a:bodyPr>
          <a:lstStyle/>
          <a:p>
            <a:pPr algn="ctr" rtl="1" fontAlgn="base"/>
            <a:r>
              <a:rPr lang="en-US" sz="2000" b="1" dirty="0">
                <a:solidFill>
                  <a:schemeClr val="bg1"/>
                </a:solidFill>
              </a:rPr>
              <a:t>Ministry of Foreign Affairs</a:t>
            </a:r>
          </a:p>
          <a:p>
            <a:pPr marL="0" algn="ctr" defTabSz="914354" rtl="1" eaLnBrk="1" fontAlgn="base" latinLnBrk="0" hangingPunct="1"/>
            <a:endParaRPr lang="en-US" b="1" dirty="0">
              <a:solidFill>
                <a:schemeClr val="bg1"/>
              </a:solidFill>
            </a:endParaRPr>
          </a:p>
        </p:txBody>
      </p:sp>
      <p:pic>
        <p:nvPicPr>
          <p:cNvPr id="18" name="Picture 17">
            <a:extLst>
              <a:ext uri="{FF2B5EF4-FFF2-40B4-BE49-F238E27FC236}">
                <a16:creationId xmlns:a16="http://schemas.microsoft.com/office/drawing/2014/main" id="{7EBBEAB8-2620-CB4D-B5CE-0C1827185A8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45169" y="4757845"/>
            <a:ext cx="5303912" cy="2072178"/>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
        <p:nvSpPr>
          <p:cNvPr id="19" name="Rectangle 18">
            <a:extLst>
              <a:ext uri="{FF2B5EF4-FFF2-40B4-BE49-F238E27FC236}">
                <a16:creationId xmlns:a16="http://schemas.microsoft.com/office/drawing/2014/main" id="{42FE30D1-F4F7-D74F-8AD6-45098812A682}"/>
              </a:ext>
            </a:extLst>
          </p:cNvPr>
          <p:cNvSpPr/>
          <p:nvPr/>
        </p:nvSpPr>
        <p:spPr>
          <a:xfrm>
            <a:off x="48119" y="6460691"/>
            <a:ext cx="301686" cy="369332"/>
          </a:xfrm>
          <a:prstGeom prst="rect">
            <a:avLst/>
          </a:prstGeom>
        </p:spPr>
        <p:txBody>
          <a:bodyPr wrap="none">
            <a:spAutoFit/>
          </a:bodyPr>
          <a:lstStyle/>
          <a:p>
            <a:r>
              <a:rPr lang="x-none" dirty="0"/>
              <a:t>7</a:t>
            </a:r>
          </a:p>
        </p:txBody>
      </p:sp>
    </p:spTree>
    <p:extLst>
      <p:ext uri="{BB962C8B-B14F-4D97-AF65-F5344CB8AC3E}">
        <p14:creationId xmlns:p14="http://schemas.microsoft.com/office/powerpoint/2010/main" val="19386418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B9F597A-BDBA-4A32-B1BD-07820C1A1ED7}"/>
              </a:ext>
            </a:extLst>
          </p:cNvPr>
          <p:cNvSpPr>
            <a:spLocks noGrp="1"/>
          </p:cNvSpPr>
          <p:nvPr>
            <p:ph type="subTitle" idx="1"/>
          </p:nvPr>
        </p:nvSpPr>
        <p:spPr>
          <a:xfrm>
            <a:off x="67725" y="729023"/>
            <a:ext cx="4589222" cy="523220"/>
          </a:xfrm>
        </p:spPr>
        <p:txBody>
          <a:bodyPr/>
          <a:lstStyle/>
          <a:p>
            <a:r>
              <a:rPr lang="en-US" dirty="0"/>
              <a:t>M</a:t>
            </a:r>
            <a:r>
              <a:rPr lang="en-US" dirty="0" smtClean="0"/>
              <a:t>inistry </a:t>
            </a:r>
            <a:r>
              <a:rPr lang="en-US" dirty="0"/>
              <a:t>of </a:t>
            </a:r>
            <a:r>
              <a:rPr lang="en-US" dirty="0" smtClean="0"/>
              <a:t>Defense </a:t>
            </a:r>
            <a:endParaRPr lang="en-US" dirty="0"/>
          </a:p>
        </p:txBody>
      </p:sp>
      <p:sp>
        <p:nvSpPr>
          <p:cNvPr id="9" name="Slide Number Placeholder 8">
            <a:extLst>
              <a:ext uri="{FF2B5EF4-FFF2-40B4-BE49-F238E27FC236}">
                <a16:creationId xmlns:a16="http://schemas.microsoft.com/office/drawing/2014/main" id="{1EAC15B8-E25F-4876-BA8A-2085DFE5FBDF}"/>
              </a:ext>
            </a:extLst>
          </p:cNvPr>
          <p:cNvSpPr>
            <a:spLocks noGrp="1"/>
          </p:cNvSpPr>
          <p:nvPr>
            <p:ph type="sldNum" sz="quarter" idx="12"/>
          </p:nvPr>
        </p:nvSpPr>
        <p:spPr/>
        <p:txBody>
          <a:bodyPr/>
          <a:lstStyle/>
          <a:p>
            <a:fld id="{F68327C5-B821-4FE9-A59A-A60D9EB59A9A}" type="slidenum">
              <a:rPr lang="en-US" smtClean="0"/>
              <a:pPr/>
              <a:t>8</a:t>
            </a:fld>
            <a:endParaRPr lang="en-US" dirty="0"/>
          </a:p>
        </p:txBody>
      </p:sp>
      <p:grpSp>
        <p:nvGrpSpPr>
          <p:cNvPr id="15" name="Group 14">
            <a:extLst>
              <a:ext uri="{FF2B5EF4-FFF2-40B4-BE49-F238E27FC236}">
                <a16:creationId xmlns:a16="http://schemas.microsoft.com/office/drawing/2014/main" id="{501CA2A0-CD49-40DA-844B-6CA1EF91790D}"/>
              </a:ext>
            </a:extLst>
          </p:cNvPr>
          <p:cNvGrpSpPr/>
          <p:nvPr/>
        </p:nvGrpSpPr>
        <p:grpSpPr>
          <a:xfrm>
            <a:off x="2384416" y="1755061"/>
            <a:ext cx="1646237" cy="2287605"/>
            <a:chOff x="5272882" y="926805"/>
            <a:chExt cx="1646237" cy="2727326"/>
          </a:xfrm>
        </p:grpSpPr>
        <p:sp>
          <p:nvSpPr>
            <p:cNvPr id="36" name="Rectangle 2101">
              <a:extLst>
                <a:ext uri="{FF2B5EF4-FFF2-40B4-BE49-F238E27FC236}">
                  <a16:creationId xmlns:a16="http://schemas.microsoft.com/office/drawing/2014/main" id="{AA7E93AF-2BFC-43BB-BD10-6278758CB87F}"/>
                </a:ext>
              </a:extLst>
            </p:cNvPr>
            <p:cNvSpPr>
              <a:spLocks noChangeArrowheads="1"/>
            </p:cNvSpPr>
            <p:nvPr/>
          </p:nvSpPr>
          <p:spPr bwMode="auto">
            <a:xfrm>
              <a:off x="6081713" y="926805"/>
              <a:ext cx="28575" cy="1109663"/>
            </a:xfrm>
            <a:prstGeom prst="rect">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2305">
              <a:extLst>
                <a:ext uri="{FF2B5EF4-FFF2-40B4-BE49-F238E27FC236}">
                  <a16:creationId xmlns:a16="http://schemas.microsoft.com/office/drawing/2014/main" id="{7B17654F-6AD6-449D-8D10-BC54D3E135E1}"/>
                </a:ext>
              </a:extLst>
            </p:cNvPr>
            <p:cNvSpPr>
              <a:spLocks/>
            </p:cNvSpPr>
            <p:nvPr/>
          </p:nvSpPr>
          <p:spPr bwMode="auto">
            <a:xfrm>
              <a:off x="5636419" y="1958681"/>
              <a:ext cx="939800" cy="1363663"/>
            </a:xfrm>
            <a:custGeom>
              <a:avLst/>
              <a:gdLst>
                <a:gd name="T0" fmla="*/ 1686 w 1833"/>
                <a:gd name="T1" fmla="*/ 1245 h 2660"/>
                <a:gd name="T2" fmla="*/ 1340 w 1833"/>
                <a:gd name="T3" fmla="*/ 930 h 2660"/>
                <a:gd name="T4" fmla="*/ 1339 w 1833"/>
                <a:gd name="T5" fmla="*/ 209 h 2660"/>
                <a:gd name="T6" fmla="*/ 1325 w 1833"/>
                <a:gd name="T7" fmla="*/ 173 h 2660"/>
                <a:gd name="T8" fmla="*/ 923 w 1833"/>
                <a:gd name="T9" fmla="*/ 0 h 2660"/>
                <a:gd name="T10" fmla="*/ 495 w 1833"/>
                <a:gd name="T11" fmla="*/ 168 h 2660"/>
                <a:gd name="T12" fmla="*/ 477 w 1833"/>
                <a:gd name="T13" fmla="*/ 209 h 2660"/>
                <a:gd name="T14" fmla="*/ 475 w 1833"/>
                <a:gd name="T15" fmla="*/ 940 h 2660"/>
                <a:gd name="T16" fmla="*/ 143 w 1833"/>
                <a:gd name="T17" fmla="*/ 1251 h 2660"/>
                <a:gd name="T18" fmla="*/ 0 w 1833"/>
                <a:gd name="T19" fmla="*/ 1743 h 2660"/>
                <a:gd name="T20" fmla="*/ 916 w 1833"/>
                <a:gd name="T21" fmla="*/ 2660 h 2660"/>
                <a:gd name="T22" fmla="*/ 1833 w 1833"/>
                <a:gd name="T23" fmla="*/ 1743 h 2660"/>
                <a:gd name="T24" fmla="*/ 1686 w 1833"/>
                <a:gd name="T25" fmla="*/ 1245 h 2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33" h="2660">
                  <a:moveTo>
                    <a:pt x="1686" y="1245"/>
                  </a:moveTo>
                  <a:cubicBezTo>
                    <a:pt x="1599" y="1112"/>
                    <a:pt x="1480" y="1004"/>
                    <a:pt x="1340" y="930"/>
                  </a:cubicBezTo>
                  <a:cubicBezTo>
                    <a:pt x="1340" y="925"/>
                    <a:pt x="1339" y="209"/>
                    <a:pt x="1339" y="209"/>
                  </a:cubicBezTo>
                  <a:cubicBezTo>
                    <a:pt x="1339" y="196"/>
                    <a:pt x="1334" y="183"/>
                    <a:pt x="1325" y="173"/>
                  </a:cubicBezTo>
                  <a:cubicBezTo>
                    <a:pt x="1319" y="166"/>
                    <a:pt x="1175" y="0"/>
                    <a:pt x="923" y="0"/>
                  </a:cubicBezTo>
                  <a:cubicBezTo>
                    <a:pt x="675" y="0"/>
                    <a:pt x="502" y="161"/>
                    <a:pt x="495" y="168"/>
                  </a:cubicBezTo>
                  <a:cubicBezTo>
                    <a:pt x="483" y="179"/>
                    <a:pt x="477" y="194"/>
                    <a:pt x="477" y="209"/>
                  </a:cubicBezTo>
                  <a:cubicBezTo>
                    <a:pt x="477" y="209"/>
                    <a:pt x="476" y="931"/>
                    <a:pt x="475" y="940"/>
                  </a:cubicBezTo>
                  <a:cubicBezTo>
                    <a:pt x="340" y="1014"/>
                    <a:pt x="226" y="1121"/>
                    <a:pt x="143" y="1251"/>
                  </a:cubicBezTo>
                  <a:cubicBezTo>
                    <a:pt x="49" y="1398"/>
                    <a:pt x="0" y="1568"/>
                    <a:pt x="0" y="1743"/>
                  </a:cubicBezTo>
                  <a:cubicBezTo>
                    <a:pt x="0" y="2249"/>
                    <a:pt x="411" y="2660"/>
                    <a:pt x="916" y="2660"/>
                  </a:cubicBezTo>
                  <a:cubicBezTo>
                    <a:pt x="1422" y="2660"/>
                    <a:pt x="1833" y="2249"/>
                    <a:pt x="1833" y="1743"/>
                  </a:cubicBezTo>
                  <a:cubicBezTo>
                    <a:pt x="1833" y="1566"/>
                    <a:pt x="1782" y="1393"/>
                    <a:pt x="1686" y="124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735">
              <a:extLst>
                <a:ext uri="{FF2B5EF4-FFF2-40B4-BE49-F238E27FC236}">
                  <a16:creationId xmlns:a16="http://schemas.microsoft.com/office/drawing/2014/main" id="{42261477-B936-4417-8005-FB1B97B3E634}"/>
                </a:ext>
              </a:extLst>
            </p:cNvPr>
            <p:cNvSpPr>
              <a:spLocks noEditPoints="1"/>
            </p:cNvSpPr>
            <p:nvPr/>
          </p:nvSpPr>
          <p:spPr bwMode="auto">
            <a:xfrm>
              <a:off x="5633244" y="1958681"/>
              <a:ext cx="941388" cy="1363663"/>
            </a:xfrm>
            <a:custGeom>
              <a:avLst/>
              <a:gdLst>
                <a:gd name="T0" fmla="*/ 1136 w 1833"/>
                <a:gd name="T1" fmla="*/ 1789 h 2660"/>
                <a:gd name="T2" fmla="*/ 1165 w 1833"/>
                <a:gd name="T3" fmla="*/ 1885 h 2660"/>
                <a:gd name="T4" fmla="*/ 1072 w 1833"/>
                <a:gd name="T5" fmla="*/ 1757 h 2660"/>
                <a:gd name="T6" fmla="*/ 666 w 1833"/>
                <a:gd name="T7" fmla="*/ 1848 h 2660"/>
                <a:gd name="T8" fmla="*/ 594 w 1833"/>
                <a:gd name="T9" fmla="*/ 1863 h 2660"/>
                <a:gd name="T10" fmla="*/ 696 w 1833"/>
                <a:gd name="T11" fmla="*/ 1757 h 2660"/>
                <a:gd name="T12" fmla="*/ 598 w 1833"/>
                <a:gd name="T13" fmla="*/ 1007 h 2660"/>
                <a:gd name="T14" fmla="*/ 761 w 1833"/>
                <a:gd name="T15" fmla="*/ 825 h 2660"/>
                <a:gd name="T16" fmla="*/ 713 w 1833"/>
                <a:gd name="T17" fmla="*/ 1668 h 2660"/>
                <a:gd name="T18" fmla="*/ 544 w 1833"/>
                <a:gd name="T19" fmla="*/ 1840 h 2660"/>
                <a:gd name="T20" fmla="*/ 704 w 1833"/>
                <a:gd name="T21" fmla="*/ 1907 h 2660"/>
                <a:gd name="T22" fmla="*/ 817 w 1833"/>
                <a:gd name="T23" fmla="*/ 1770 h 2660"/>
                <a:gd name="T24" fmla="*/ 884 w 1833"/>
                <a:gd name="T25" fmla="*/ 2000 h 2660"/>
                <a:gd name="T26" fmla="*/ 950 w 1833"/>
                <a:gd name="T27" fmla="*/ 1770 h 2660"/>
                <a:gd name="T28" fmla="*/ 1064 w 1833"/>
                <a:gd name="T29" fmla="*/ 1907 h 2660"/>
                <a:gd name="T30" fmla="*/ 1224 w 1833"/>
                <a:gd name="T31" fmla="*/ 1840 h 2660"/>
                <a:gd name="T32" fmla="*/ 1055 w 1833"/>
                <a:gd name="T33" fmla="*/ 1668 h 2660"/>
                <a:gd name="T34" fmla="*/ 1007 w 1833"/>
                <a:gd name="T35" fmla="*/ 867 h 2660"/>
                <a:gd name="T36" fmla="*/ 1221 w 1833"/>
                <a:gd name="T37" fmla="*/ 1002 h 2660"/>
                <a:gd name="T38" fmla="*/ 1717 w 1833"/>
                <a:gd name="T39" fmla="*/ 1743 h 2660"/>
                <a:gd name="T40" fmla="*/ 115 w 1833"/>
                <a:gd name="T41" fmla="*/ 1743 h 2660"/>
                <a:gd name="T42" fmla="*/ 933 w 1833"/>
                <a:gd name="T43" fmla="*/ 1869 h 2660"/>
                <a:gd name="T44" fmla="*/ 835 w 1833"/>
                <a:gd name="T45" fmla="*/ 1869 h 2660"/>
                <a:gd name="T46" fmla="*/ 933 w 1833"/>
                <a:gd name="T47" fmla="*/ 1869 h 2660"/>
                <a:gd name="T48" fmla="*/ 884 w 1833"/>
                <a:gd name="T49" fmla="*/ 1714 h 2660"/>
                <a:gd name="T50" fmla="*/ 766 w 1833"/>
                <a:gd name="T51" fmla="*/ 1670 h 2660"/>
                <a:gd name="T52" fmla="*/ 813 w 1833"/>
                <a:gd name="T53" fmla="*/ 834 h 2660"/>
                <a:gd name="T54" fmla="*/ 957 w 1833"/>
                <a:gd name="T55" fmla="*/ 950 h 2660"/>
                <a:gd name="T56" fmla="*/ 906 w 1833"/>
                <a:gd name="T57" fmla="*/ 1700 h 2660"/>
                <a:gd name="T58" fmla="*/ 1221 w 1833"/>
                <a:gd name="T59" fmla="*/ 675 h 2660"/>
                <a:gd name="T60" fmla="*/ 1221 w 1833"/>
                <a:gd name="T61" fmla="*/ 787 h 2660"/>
                <a:gd name="T62" fmla="*/ 595 w 1833"/>
                <a:gd name="T63" fmla="*/ 560 h 2660"/>
                <a:gd name="T64" fmla="*/ 1221 w 1833"/>
                <a:gd name="T65" fmla="*/ 425 h 2660"/>
                <a:gd name="T66" fmla="*/ 595 w 1833"/>
                <a:gd name="T67" fmla="*/ 443 h 2660"/>
                <a:gd name="T68" fmla="*/ 916 w 1833"/>
                <a:gd name="T69" fmla="*/ 2660 h 2660"/>
                <a:gd name="T70" fmla="*/ 1685 w 1833"/>
                <a:gd name="T71" fmla="*/ 1245 h 2660"/>
                <a:gd name="T72" fmla="*/ 1339 w 1833"/>
                <a:gd name="T73" fmla="*/ 209 h 2660"/>
                <a:gd name="T74" fmla="*/ 923 w 1833"/>
                <a:gd name="T75" fmla="*/ 0 h 2660"/>
                <a:gd name="T76" fmla="*/ 477 w 1833"/>
                <a:gd name="T77" fmla="*/ 209 h 2660"/>
                <a:gd name="T78" fmla="*/ 143 w 1833"/>
                <a:gd name="T79" fmla="*/ 1251 h 2660"/>
                <a:gd name="T80" fmla="*/ 916 w 1833"/>
                <a:gd name="T81" fmla="*/ 2660 h 2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33" h="2660">
                  <a:moveTo>
                    <a:pt x="1072" y="1757"/>
                  </a:moveTo>
                  <a:cubicBezTo>
                    <a:pt x="1096" y="1762"/>
                    <a:pt x="1118" y="1772"/>
                    <a:pt x="1136" y="1789"/>
                  </a:cubicBezTo>
                  <a:cubicBezTo>
                    <a:pt x="1157" y="1807"/>
                    <a:pt x="1169" y="1832"/>
                    <a:pt x="1174" y="1863"/>
                  </a:cubicBezTo>
                  <a:cubicBezTo>
                    <a:pt x="1175" y="1870"/>
                    <a:pt x="1171" y="1879"/>
                    <a:pt x="1165" y="1885"/>
                  </a:cubicBezTo>
                  <a:cubicBezTo>
                    <a:pt x="1152" y="1897"/>
                    <a:pt x="1128" y="1894"/>
                    <a:pt x="1102" y="1848"/>
                  </a:cubicBezTo>
                  <a:cubicBezTo>
                    <a:pt x="1091" y="1828"/>
                    <a:pt x="1081" y="1796"/>
                    <a:pt x="1072" y="1757"/>
                  </a:cubicBezTo>
                  <a:close/>
                  <a:moveTo>
                    <a:pt x="696" y="1757"/>
                  </a:moveTo>
                  <a:cubicBezTo>
                    <a:pt x="687" y="1796"/>
                    <a:pt x="677" y="1828"/>
                    <a:pt x="666" y="1848"/>
                  </a:cubicBezTo>
                  <a:cubicBezTo>
                    <a:pt x="640" y="1894"/>
                    <a:pt x="616" y="1897"/>
                    <a:pt x="603" y="1885"/>
                  </a:cubicBezTo>
                  <a:cubicBezTo>
                    <a:pt x="596" y="1879"/>
                    <a:pt x="593" y="1870"/>
                    <a:pt x="594" y="1863"/>
                  </a:cubicBezTo>
                  <a:cubicBezTo>
                    <a:pt x="599" y="1832"/>
                    <a:pt x="611" y="1807"/>
                    <a:pt x="631" y="1789"/>
                  </a:cubicBezTo>
                  <a:cubicBezTo>
                    <a:pt x="650" y="1772"/>
                    <a:pt x="672" y="1762"/>
                    <a:pt x="696" y="1757"/>
                  </a:cubicBezTo>
                  <a:close/>
                  <a:moveTo>
                    <a:pt x="565" y="1023"/>
                  </a:moveTo>
                  <a:lnTo>
                    <a:pt x="598" y="1007"/>
                  </a:lnTo>
                  <a:lnTo>
                    <a:pt x="595" y="796"/>
                  </a:lnTo>
                  <a:lnTo>
                    <a:pt x="761" y="825"/>
                  </a:lnTo>
                  <a:cubicBezTo>
                    <a:pt x="761" y="855"/>
                    <a:pt x="760" y="898"/>
                    <a:pt x="758" y="950"/>
                  </a:cubicBezTo>
                  <a:cubicBezTo>
                    <a:pt x="753" y="1157"/>
                    <a:pt x="739" y="1499"/>
                    <a:pt x="713" y="1668"/>
                  </a:cubicBezTo>
                  <a:cubicBezTo>
                    <a:pt x="674" y="1672"/>
                    <a:pt x="636" y="1685"/>
                    <a:pt x="606" y="1713"/>
                  </a:cubicBezTo>
                  <a:cubicBezTo>
                    <a:pt x="574" y="1742"/>
                    <a:pt x="552" y="1787"/>
                    <a:pt x="544" y="1840"/>
                  </a:cubicBezTo>
                  <a:cubicBezTo>
                    <a:pt x="536" y="1887"/>
                    <a:pt x="550" y="1935"/>
                    <a:pt x="577" y="1961"/>
                  </a:cubicBezTo>
                  <a:cubicBezTo>
                    <a:pt x="607" y="1988"/>
                    <a:pt x="658" y="1990"/>
                    <a:pt x="704" y="1907"/>
                  </a:cubicBezTo>
                  <a:cubicBezTo>
                    <a:pt x="723" y="1873"/>
                    <a:pt x="738" y="1820"/>
                    <a:pt x="751" y="1755"/>
                  </a:cubicBezTo>
                  <a:cubicBezTo>
                    <a:pt x="774" y="1757"/>
                    <a:pt x="796" y="1762"/>
                    <a:pt x="817" y="1770"/>
                  </a:cubicBezTo>
                  <a:cubicBezTo>
                    <a:pt x="785" y="1809"/>
                    <a:pt x="782" y="1853"/>
                    <a:pt x="783" y="1874"/>
                  </a:cubicBezTo>
                  <a:cubicBezTo>
                    <a:pt x="785" y="1936"/>
                    <a:pt x="832" y="2000"/>
                    <a:pt x="884" y="2000"/>
                  </a:cubicBezTo>
                  <a:cubicBezTo>
                    <a:pt x="936" y="2000"/>
                    <a:pt x="983" y="1936"/>
                    <a:pt x="985" y="1874"/>
                  </a:cubicBezTo>
                  <a:cubicBezTo>
                    <a:pt x="986" y="1853"/>
                    <a:pt x="983" y="1809"/>
                    <a:pt x="950" y="1770"/>
                  </a:cubicBezTo>
                  <a:cubicBezTo>
                    <a:pt x="971" y="1762"/>
                    <a:pt x="994" y="1757"/>
                    <a:pt x="1017" y="1755"/>
                  </a:cubicBezTo>
                  <a:cubicBezTo>
                    <a:pt x="1029" y="1820"/>
                    <a:pt x="1045" y="1873"/>
                    <a:pt x="1064" y="1907"/>
                  </a:cubicBezTo>
                  <a:cubicBezTo>
                    <a:pt x="1110" y="1990"/>
                    <a:pt x="1161" y="1988"/>
                    <a:pt x="1190" y="1961"/>
                  </a:cubicBezTo>
                  <a:cubicBezTo>
                    <a:pt x="1218" y="1935"/>
                    <a:pt x="1232" y="1887"/>
                    <a:pt x="1224" y="1840"/>
                  </a:cubicBezTo>
                  <a:cubicBezTo>
                    <a:pt x="1215" y="1787"/>
                    <a:pt x="1194" y="1742"/>
                    <a:pt x="1161" y="1713"/>
                  </a:cubicBezTo>
                  <a:cubicBezTo>
                    <a:pt x="1131" y="1685"/>
                    <a:pt x="1094" y="1672"/>
                    <a:pt x="1055" y="1668"/>
                  </a:cubicBezTo>
                  <a:cubicBezTo>
                    <a:pt x="1029" y="1499"/>
                    <a:pt x="1015" y="1157"/>
                    <a:pt x="1009" y="950"/>
                  </a:cubicBezTo>
                  <a:cubicBezTo>
                    <a:pt x="1008" y="919"/>
                    <a:pt x="1008" y="891"/>
                    <a:pt x="1007" y="867"/>
                  </a:cubicBezTo>
                  <a:lnTo>
                    <a:pt x="1221" y="904"/>
                  </a:lnTo>
                  <a:lnTo>
                    <a:pt x="1221" y="1002"/>
                  </a:lnTo>
                  <a:lnTo>
                    <a:pt x="1255" y="1017"/>
                  </a:lnTo>
                  <a:cubicBezTo>
                    <a:pt x="1536" y="1148"/>
                    <a:pt x="1717" y="1433"/>
                    <a:pt x="1717" y="1743"/>
                  </a:cubicBezTo>
                  <a:cubicBezTo>
                    <a:pt x="1717" y="2185"/>
                    <a:pt x="1358" y="2544"/>
                    <a:pt x="916" y="2544"/>
                  </a:cubicBezTo>
                  <a:cubicBezTo>
                    <a:pt x="475" y="2544"/>
                    <a:pt x="115" y="2185"/>
                    <a:pt x="115" y="1743"/>
                  </a:cubicBezTo>
                  <a:cubicBezTo>
                    <a:pt x="115" y="1435"/>
                    <a:pt x="288" y="1159"/>
                    <a:pt x="565" y="1023"/>
                  </a:cubicBezTo>
                  <a:close/>
                  <a:moveTo>
                    <a:pt x="933" y="1869"/>
                  </a:moveTo>
                  <a:cubicBezTo>
                    <a:pt x="933" y="1882"/>
                    <a:pt x="905" y="1912"/>
                    <a:pt x="884" y="1912"/>
                  </a:cubicBezTo>
                  <a:cubicBezTo>
                    <a:pt x="862" y="1912"/>
                    <a:pt x="835" y="1882"/>
                    <a:pt x="835" y="1869"/>
                  </a:cubicBezTo>
                  <a:cubicBezTo>
                    <a:pt x="834" y="1857"/>
                    <a:pt x="847" y="1832"/>
                    <a:pt x="884" y="1812"/>
                  </a:cubicBezTo>
                  <a:cubicBezTo>
                    <a:pt x="920" y="1832"/>
                    <a:pt x="934" y="1857"/>
                    <a:pt x="933" y="1869"/>
                  </a:cubicBezTo>
                  <a:close/>
                  <a:moveTo>
                    <a:pt x="906" y="1700"/>
                  </a:moveTo>
                  <a:cubicBezTo>
                    <a:pt x="898" y="1704"/>
                    <a:pt x="891" y="1709"/>
                    <a:pt x="884" y="1714"/>
                  </a:cubicBezTo>
                  <a:cubicBezTo>
                    <a:pt x="877" y="1709"/>
                    <a:pt x="869" y="1704"/>
                    <a:pt x="862" y="1700"/>
                  </a:cubicBezTo>
                  <a:cubicBezTo>
                    <a:pt x="833" y="1685"/>
                    <a:pt x="800" y="1674"/>
                    <a:pt x="766" y="1670"/>
                  </a:cubicBezTo>
                  <a:cubicBezTo>
                    <a:pt x="795" y="1476"/>
                    <a:pt x="806" y="1137"/>
                    <a:pt x="811" y="950"/>
                  </a:cubicBezTo>
                  <a:cubicBezTo>
                    <a:pt x="812" y="896"/>
                    <a:pt x="813" y="855"/>
                    <a:pt x="813" y="834"/>
                  </a:cubicBezTo>
                  <a:lnTo>
                    <a:pt x="955" y="858"/>
                  </a:lnTo>
                  <a:cubicBezTo>
                    <a:pt x="955" y="881"/>
                    <a:pt x="956" y="912"/>
                    <a:pt x="957" y="950"/>
                  </a:cubicBezTo>
                  <a:cubicBezTo>
                    <a:pt x="961" y="1137"/>
                    <a:pt x="973" y="1476"/>
                    <a:pt x="1002" y="1670"/>
                  </a:cubicBezTo>
                  <a:cubicBezTo>
                    <a:pt x="968" y="1674"/>
                    <a:pt x="935" y="1685"/>
                    <a:pt x="906" y="1700"/>
                  </a:cubicBezTo>
                  <a:close/>
                  <a:moveTo>
                    <a:pt x="595" y="560"/>
                  </a:moveTo>
                  <a:lnTo>
                    <a:pt x="1221" y="675"/>
                  </a:lnTo>
                  <a:lnTo>
                    <a:pt x="1221" y="749"/>
                  </a:lnTo>
                  <a:lnTo>
                    <a:pt x="1221" y="787"/>
                  </a:lnTo>
                  <a:lnTo>
                    <a:pt x="595" y="679"/>
                  </a:lnTo>
                  <a:lnTo>
                    <a:pt x="595" y="560"/>
                  </a:lnTo>
                  <a:close/>
                  <a:moveTo>
                    <a:pt x="595" y="313"/>
                  </a:moveTo>
                  <a:lnTo>
                    <a:pt x="1221" y="425"/>
                  </a:lnTo>
                  <a:lnTo>
                    <a:pt x="1221" y="557"/>
                  </a:lnTo>
                  <a:lnTo>
                    <a:pt x="595" y="443"/>
                  </a:lnTo>
                  <a:lnTo>
                    <a:pt x="595" y="313"/>
                  </a:lnTo>
                  <a:close/>
                  <a:moveTo>
                    <a:pt x="916" y="2660"/>
                  </a:moveTo>
                  <a:cubicBezTo>
                    <a:pt x="1422" y="2660"/>
                    <a:pt x="1833" y="2249"/>
                    <a:pt x="1833" y="1743"/>
                  </a:cubicBezTo>
                  <a:cubicBezTo>
                    <a:pt x="1833" y="1565"/>
                    <a:pt x="1782" y="1393"/>
                    <a:pt x="1685" y="1245"/>
                  </a:cubicBezTo>
                  <a:cubicBezTo>
                    <a:pt x="1599" y="1111"/>
                    <a:pt x="1480" y="1004"/>
                    <a:pt x="1340" y="930"/>
                  </a:cubicBezTo>
                  <a:cubicBezTo>
                    <a:pt x="1339" y="925"/>
                    <a:pt x="1339" y="209"/>
                    <a:pt x="1339" y="209"/>
                  </a:cubicBezTo>
                  <a:cubicBezTo>
                    <a:pt x="1339" y="196"/>
                    <a:pt x="1334" y="183"/>
                    <a:pt x="1325" y="173"/>
                  </a:cubicBezTo>
                  <a:cubicBezTo>
                    <a:pt x="1319" y="166"/>
                    <a:pt x="1175" y="0"/>
                    <a:pt x="923" y="0"/>
                  </a:cubicBezTo>
                  <a:cubicBezTo>
                    <a:pt x="675" y="0"/>
                    <a:pt x="502" y="161"/>
                    <a:pt x="495" y="168"/>
                  </a:cubicBezTo>
                  <a:cubicBezTo>
                    <a:pt x="483" y="179"/>
                    <a:pt x="477" y="194"/>
                    <a:pt x="477" y="209"/>
                  </a:cubicBezTo>
                  <a:cubicBezTo>
                    <a:pt x="477" y="209"/>
                    <a:pt x="476" y="931"/>
                    <a:pt x="475" y="940"/>
                  </a:cubicBezTo>
                  <a:cubicBezTo>
                    <a:pt x="340" y="1014"/>
                    <a:pt x="226" y="1121"/>
                    <a:pt x="143" y="1251"/>
                  </a:cubicBezTo>
                  <a:cubicBezTo>
                    <a:pt x="49" y="1398"/>
                    <a:pt x="0" y="1568"/>
                    <a:pt x="0" y="1743"/>
                  </a:cubicBezTo>
                  <a:cubicBezTo>
                    <a:pt x="0" y="2249"/>
                    <a:pt x="411" y="2660"/>
                    <a:pt x="916" y="266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3736">
              <a:extLst>
                <a:ext uri="{FF2B5EF4-FFF2-40B4-BE49-F238E27FC236}">
                  <a16:creationId xmlns:a16="http://schemas.microsoft.com/office/drawing/2014/main" id="{8411BBE3-BB10-41BA-9104-7297FDA8C7BB}"/>
                </a:ext>
              </a:extLst>
            </p:cNvPr>
            <p:cNvSpPr>
              <a:spLocks/>
            </p:cNvSpPr>
            <p:nvPr/>
          </p:nvSpPr>
          <p:spPr bwMode="auto">
            <a:xfrm>
              <a:off x="6649244" y="2892131"/>
              <a:ext cx="269875" cy="71438"/>
            </a:xfrm>
            <a:custGeom>
              <a:avLst/>
              <a:gdLst>
                <a:gd name="T0" fmla="*/ 0 w 526"/>
                <a:gd name="T1" fmla="*/ 69 h 139"/>
                <a:gd name="T2" fmla="*/ 71 w 526"/>
                <a:gd name="T3" fmla="*/ 139 h 139"/>
                <a:gd name="T4" fmla="*/ 455 w 526"/>
                <a:gd name="T5" fmla="*/ 139 h 139"/>
                <a:gd name="T6" fmla="*/ 526 w 526"/>
                <a:gd name="T7" fmla="*/ 69 h 139"/>
                <a:gd name="T8" fmla="*/ 455 w 526"/>
                <a:gd name="T9" fmla="*/ 0 h 139"/>
                <a:gd name="T10" fmla="*/ 71 w 526"/>
                <a:gd name="T11" fmla="*/ 0 h 139"/>
                <a:gd name="T12" fmla="*/ 0 w 526"/>
                <a:gd name="T13" fmla="*/ 69 h 139"/>
              </a:gdLst>
              <a:ahLst/>
              <a:cxnLst>
                <a:cxn ang="0">
                  <a:pos x="T0" y="T1"/>
                </a:cxn>
                <a:cxn ang="0">
                  <a:pos x="T2" y="T3"/>
                </a:cxn>
                <a:cxn ang="0">
                  <a:pos x="T4" y="T5"/>
                </a:cxn>
                <a:cxn ang="0">
                  <a:pos x="T6" y="T7"/>
                </a:cxn>
                <a:cxn ang="0">
                  <a:pos x="T8" y="T9"/>
                </a:cxn>
                <a:cxn ang="0">
                  <a:pos x="T10" y="T11"/>
                </a:cxn>
                <a:cxn ang="0">
                  <a:pos x="T12" y="T13"/>
                </a:cxn>
              </a:cxnLst>
              <a:rect l="0" t="0" r="r" b="b"/>
              <a:pathLst>
                <a:path w="526" h="139">
                  <a:moveTo>
                    <a:pt x="0" y="69"/>
                  </a:moveTo>
                  <a:cubicBezTo>
                    <a:pt x="0" y="108"/>
                    <a:pt x="32" y="139"/>
                    <a:pt x="71" y="139"/>
                  </a:cubicBezTo>
                  <a:lnTo>
                    <a:pt x="455" y="139"/>
                  </a:lnTo>
                  <a:cubicBezTo>
                    <a:pt x="494" y="139"/>
                    <a:pt x="526" y="108"/>
                    <a:pt x="526" y="69"/>
                  </a:cubicBezTo>
                  <a:cubicBezTo>
                    <a:pt x="526" y="31"/>
                    <a:pt x="494" y="0"/>
                    <a:pt x="455" y="0"/>
                  </a:cubicBezTo>
                  <a:lnTo>
                    <a:pt x="71" y="0"/>
                  </a:lnTo>
                  <a:cubicBezTo>
                    <a:pt x="32" y="0"/>
                    <a:pt x="0" y="31"/>
                    <a:pt x="0" y="69"/>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3737">
              <a:extLst>
                <a:ext uri="{FF2B5EF4-FFF2-40B4-BE49-F238E27FC236}">
                  <a16:creationId xmlns:a16="http://schemas.microsoft.com/office/drawing/2014/main" id="{CB6F157B-BBE8-4C46-A79E-B26238ECFFA8}"/>
                </a:ext>
              </a:extLst>
            </p:cNvPr>
            <p:cNvSpPr>
              <a:spLocks/>
            </p:cNvSpPr>
            <p:nvPr/>
          </p:nvSpPr>
          <p:spPr bwMode="auto">
            <a:xfrm>
              <a:off x="6020594" y="3392193"/>
              <a:ext cx="73025" cy="261938"/>
            </a:xfrm>
            <a:custGeom>
              <a:avLst/>
              <a:gdLst>
                <a:gd name="T0" fmla="*/ 71 w 142"/>
                <a:gd name="T1" fmla="*/ 0 h 513"/>
                <a:gd name="T2" fmla="*/ 0 w 142"/>
                <a:gd name="T3" fmla="*/ 69 h 513"/>
                <a:gd name="T4" fmla="*/ 0 w 142"/>
                <a:gd name="T5" fmla="*/ 443 h 513"/>
                <a:gd name="T6" fmla="*/ 71 w 142"/>
                <a:gd name="T7" fmla="*/ 513 h 513"/>
                <a:gd name="T8" fmla="*/ 142 w 142"/>
                <a:gd name="T9" fmla="*/ 443 h 513"/>
                <a:gd name="T10" fmla="*/ 142 w 142"/>
                <a:gd name="T11" fmla="*/ 69 h 513"/>
                <a:gd name="T12" fmla="*/ 71 w 142"/>
                <a:gd name="T13" fmla="*/ 0 h 513"/>
              </a:gdLst>
              <a:ahLst/>
              <a:cxnLst>
                <a:cxn ang="0">
                  <a:pos x="T0" y="T1"/>
                </a:cxn>
                <a:cxn ang="0">
                  <a:pos x="T2" y="T3"/>
                </a:cxn>
                <a:cxn ang="0">
                  <a:pos x="T4" y="T5"/>
                </a:cxn>
                <a:cxn ang="0">
                  <a:pos x="T6" y="T7"/>
                </a:cxn>
                <a:cxn ang="0">
                  <a:pos x="T8" y="T9"/>
                </a:cxn>
                <a:cxn ang="0">
                  <a:pos x="T10" y="T11"/>
                </a:cxn>
                <a:cxn ang="0">
                  <a:pos x="T12" y="T13"/>
                </a:cxn>
              </a:cxnLst>
              <a:rect l="0" t="0" r="r" b="b"/>
              <a:pathLst>
                <a:path w="142" h="513">
                  <a:moveTo>
                    <a:pt x="71" y="0"/>
                  </a:moveTo>
                  <a:cubicBezTo>
                    <a:pt x="32" y="0"/>
                    <a:pt x="0" y="31"/>
                    <a:pt x="0" y="69"/>
                  </a:cubicBezTo>
                  <a:lnTo>
                    <a:pt x="0" y="443"/>
                  </a:lnTo>
                  <a:cubicBezTo>
                    <a:pt x="0" y="482"/>
                    <a:pt x="32" y="513"/>
                    <a:pt x="71" y="513"/>
                  </a:cubicBezTo>
                  <a:cubicBezTo>
                    <a:pt x="110" y="513"/>
                    <a:pt x="142" y="482"/>
                    <a:pt x="142" y="443"/>
                  </a:cubicBezTo>
                  <a:lnTo>
                    <a:pt x="142" y="69"/>
                  </a:lnTo>
                  <a:cubicBezTo>
                    <a:pt x="142" y="31"/>
                    <a:pt x="110" y="0"/>
                    <a:pt x="71"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3738">
              <a:extLst>
                <a:ext uri="{FF2B5EF4-FFF2-40B4-BE49-F238E27FC236}">
                  <a16:creationId xmlns:a16="http://schemas.microsoft.com/office/drawing/2014/main" id="{79584D86-C1ED-4E8C-8F57-FDAAD9BEB0B1}"/>
                </a:ext>
              </a:extLst>
            </p:cNvPr>
            <p:cNvSpPr>
              <a:spLocks/>
            </p:cNvSpPr>
            <p:nvPr/>
          </p:nvSpPr>
          <p:spPr bwMode="auto">
            <a:xfrm>
              <a:off x="5272882" y="2858793"/>
              <a:ext cx="269875" cy="71438"/>
            </a:xfrm>
            <a:custGeom>
              <a:avLst/>
              <a:gdLst>
                <a:gd name="T0" fmla="*/ 71 w 526"/>
                <a:gd name="T1" fmla="*/ 138 h 138"/>
                <a:gd name="T2" fmla="*/ 455 w 526"/>
                <a:gd name="T3" fmla="*/ 138 h 138"/>
                <a:gd name="T4" fmla="*/ 526 w 526"/>
                <a:gd name="T5" fmla="*/ 69 h 138"/>
                <a:gd name="T6" fmla="*/ 455 w 526"/>
                <a:gd name="T7" fmla="*/ 0 h 138"/>
                <a:gd name="T8" fmla="*/ 71 w 526"/>
                <a:gd name="T9" fmla="*/ 0 h 138"/>
                <a:gd name="T10" fmla="*/ 0 w 526"/>
                <a:gd name="T11" fmla="*/ 69 h 138"/>
                <a:gd name="T12" fmla="*/ 71 w 526"/>
                <a:gd name="T13" fmla="*/ 138 h 138"/>
              </a:gdLst>
              <a:ahLst/>
              <a:cxnLst>
                <a:cxn ang="0">
                  <a:pos x="T0" y="T1"/>
                </a:cxn>
                <a:cxn ang="0">
                  <a:pos x="T2" y="T3"/>
                </a:cxn>
                <a:cxn ang="0">
                  <a:pos x="T4" y="T5"/>
                </a:cxn>
                <a:cxn ang="0">
                  <a:pos x="T6" y="T7"/>
                </a:cxn>
                <a:cxn ang="0">
                  <a:pos x="T8" y="T9"/>
                </a:cxn>
                <a:cxn ang="0">
                  <a:pos x="T10" y="T11"/>
                </a:cxn>
                <a:cxn ang="0">
                  <a:pos x="T12" y="T13"/>
                </a:cxn>
              </a:cxnLst>
              <a:rect l="0" t="0" r="r" b="b"/>
              <a:pathLst>
                <a:path w="526" h="138">
                  <a:moveTo>
                    <a:pt x="71" y="138"/>
                  </a:moveTo>
                  <a:lnTo>
                    <a:pt x="455" y="138"/>
                  </a:lnTo>
                  <a:cubicBezTo>
                    <a:pt x="494" y="138"/>
                    <a:pt x="526" y="107"/>
                    <a:pt x="526" y="69"/>
                  </a:cubicBezTo>
                  <a:cubicBezTo>
                    <a:pt x="526" y="31"/>
                    <a:pt x="494" y="0"/>
                    <a:pt x="455" y="0"/>
                  </a:cubicBezTo>
                  <a:lnTo>
                    <a:pt x="71" y="0"/>
                  </a:lnTo>
                  <a:cubicBezTo>
                    <a:pt x="32" y="0"/>
                    <a:pt x="0" y="31"/>
                    <a:pt x="0" y="69"/>
                  </a:cubicBezTo>
                  <a:cubicBezTo>
                    <a:pt x="0" y="107"/>
                    <a:pt x="32" y="138"/>
                    <a:pt x="71" y="13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3739">
              <a:extLst>
                <a:ext uri="{FF2B5EF4-FFF2-40B4-BE49-F238E27FC236}">
                  <a16:creationId xmlns:a16="http://schemas.microsoft.com/office/drawing/2014/main" id="{38C94E5E-4997-48D1-89DF-7B75AE57FDE5}"/>
                </a:ext>
              </a:extLst>
            </p:cNvPr>
            <p:cNvSpPr>
              <a:spLocks/>
            </p:cNvSpPr>
            <p:nvPr/>
          </p:nvSpPr>
          <p:spPr bwMode="auto">
            <a:xfrm>
              <a:off x="5430044" y="2323806"/>
              <a:ext cx="239713" cy="192088"/>
            </a:xfrm>
            <a:custGeom>
              <a:avLst/>
              <a:gdLst>
                <a:gd name="T0" fmla="*/ 38 w 467"/>
                <a:gd name="T1" fmla="*/ 125 h 374"/>
                <a:gd name="T2" fmla="*/ 344 w 467"/>
                <a:gd name="T3" fmla="*/ 351 h 374"/>
                <a:gd name="T4" fmla="*/ 443 w 467"/>
                <a:gd name="T5" fmla="*/ 337 h 374"/>
                <a:gd name="T6" fmla="*/ 429 w 467"/>
                <a:gd name="T7" fmla="*/ 241 h 374"/>
                <a:gd name="T8" fmla="*/ 123 w 467"/>
                <a:gd name="T9" fmla="*/ 14 h 374"/>
                <a:gd name="T10" fmla="*/ 81 w 467"/>
                <a:gd name="T11" fmla="*/ 0 h 374"/>
                <a:gd name="T12" fmla="*/ 24 w 467"/>
                <a:gd name="T13" fmla="*/ 28 h 374"/>
                <a:gd name="T14" fmla="*/ 38 w 467"/>
                <a:gd name="T15" fmla="*/ 125 h 3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7" h="374">
                  <a:moveTo>
                    <a:pt x="38" y="125"/>
                  </a:moveTo>
                  <a:lnTo>
                    <a:pt x="344" y="351"/>
                  </a:lnTo>
                  <a:cubicBezTo>
                    <a:pt x="375" y="374"/>
                    <a:pt x="419" y="368"/>
                    <a:pt x="443" y="337"/>
                  </a:cubicBezTo>
                  <a:cubicBezTo>
                    <a:pt x="467" y="307"/>
                    <a:pt x="460" y="264"/>
                    <a:pt x="429" y="241"/>
                  </a:cubicBezTo>
                  <a:lnTo>
                    <a:pt x="123" y="14"/>
                  </a:lnTo>
                  <a:cubicBezTo>
                    <a:pt x="111" y="5"/>
                    <a:pt x="96" y="0"/>
                    <a:pt x="81" y="0"/>
                  </a:cubicBezTo>
                  <a:cubicBezTo>
                    <a:pt x="59" y="0"/>
                    <a:pt x="38" y="10"/>
                    <a:pt x="24" y="28"/>
                  </a:cubicBezTo>
                  <a:cubicBezTo>
                    <a:pt x="0" y="58"/>
                    <a:pt x="7" y="102"/>
                    <a:pt x="38" y="12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3740">
              <a:extLst>
                <a:ext uri="{FF2B5EF4-FFF2-40B4-BE49-F238E27FC236}">
                  <a16:creationId xmlns:a16="http://schemas.microsoft.com/office/drawing/2014/main" id="{9FE1A6AB-3890-49D5-ADEB-F2B24B8216F5}"/>
                </a:ext>
              </a:extLst>
            </p:cNvPr>
            <p:cNvSpPr>
              <a:spLocks/>
            </p:cNvSpPr>
            <p:nvPr/>
          </p:nvSpPr>
          <p:spPr bwMode="auto">
            <a:xfrm>
              <a:off x="6530182" y="2323806"/>
              <a:ext cx="238125" cy="192088"/>
            </a:xfrm>
            <a:custGeom>
              <a:avLst/>
              <a:gdLst>
                <a:gd name="T0" fmla="*/ 123 w 466"/>
                <a:gd name="T1" fmla="*/ 351 h 374"/>
                <a:gd name="T2" fmla="*/ 429 w 466"/>
                <a:gd name="T3" fmla="*/ 125 h 374"/>
                <a:gd name="T4" fmla="*/ 442 w 466"/>
                <a:gd name="T5" fmla="*/ 28 h 374"/>
                <a:gd name="T6" fmla="*/ 386 w 466"/>
                <a:gd name="T7" fmla="*/ 0 h 374"/>
                <a:gd name="T8" fmla="*/ 343 w 466"/>
                <a:gd name="T9" fmla="*/ 14 h 374"/>
                <a:gd name="T10" fmla="*/ 37 w 466"/>
                <a:gd name="T11" fmla="*/ 241 h 374"/>
                <a:gd name="T12" fmla="*/ 23 w 466"/>
                <a:gd name="T13" fmla="*/ 337 h 374"/>
                <a:gd name="T14" fmla="*/ 123 w 466"/>
                <a:gd name="T15" fmla="*/ 351 h 3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374">
                  <a:moveTo>
                    <a:pt x="123" y="351"/>
                  </a:moveTo>
                  <a:lnTo>
                    <a:pt x="429" y="125"/>
                  </a:lnTo>
                  <a:cubicBezTo>
                    <a:pt x="460" y="102"/>
                    <a:pt x="466" y="58"/>
                    <a:pt x="442" y="28"/>
                  </a:cubicBezTo>
                  <a:cubicBezTo>
                    <a:pt x="428" y="10"/>
                    <a:pt x="407" y="0"/>
                    <a:pt x="386" y="0"/>
                  </a:cubicBezTo>
                  <a:cubicBezTo>
                    <a:pt x="371" y="0"/>
                    <a:pt x="356" y="5"/>
                    <a:pt x="343" y="14"/>
                  </a:cubicBezTo>
                  <a:lnTo>
                    <a:pt x="37" y="241"/>
                  </a:lnTo>
                  <a:cubicBezTo>
                    <a:pt x="6" y="264"/>
                    <a:pt x="0" y="307"/>
                    <a:pt x="23" y="337"/>
                  </a:cubicBezTo>
                  <a:cubicBezTo>
                    <a:pt x="47" y="368"/>
                    <a:pt x="92" y="374"/>
                    <a:pt x="123" y="35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3741">
              <a:extLst>
                <a:ext uri="{FF2B5EF4-FFF2-40B4-BE49-F238E27FC236}">
                  <a16:creationId xmlns:a16="http://schemas.microsoft.com/office/drawing/2014/main" id="{C5A5B18D-077B-48C7-83A7-45F730BF72C9}"/>
                </a:ext>
              </a:extLst>
            </p:cNvPr>
            <p:cNvSpPr>
              <a:spLocks/>
            </p:cNvSpPr>
            <p:nvPr/>
          </p:nvSpPr>
          <p:spPr bwMode="auto">
            <a:xfrm>
              <a:off x="5476082" y="3277893"/>
              <a:ext cx="219075" cy="211138"/>
            </a:xfrm>
            <a:custGeom>
              <a:avLst/>
              <a:gdLst>
                <a:gd name="T0" fmla="*/ 349 w 427"/>
                <a:gd name="T1" fmla="*/ 0 h 410"/>
                <a:gd name="T2" fmla="*/ 299 w 427"/>
                <a:gd name="T3" fmla="*/ 20 h 410"/>
                <a:gd name="T4" fmla="*/ 27 w 427"/>
                <a:gd name="T5" fmla="*/ 285 h 410"/>
                <a:gd name="T6" fmla="*/ 27 w 427"/>
                <a:gd name="T7" fmla="*/ 383 h 410"/>
                <a:gd name="T8" fmla="*/ 128 w 427"/>
                <a:gd name="T9" fmla="*/ 383 h 410"/>
                <a:gd name="T10" fmla="*/ 399 w 427"/>
                <a:gd name="T11" fmla="*/ 118 h 410"/>
                <a:gd name="T12" fmla="*/ 399 w 427"/>
                <a:gd name="T13" fmla="*/ 20 h 410"/>
                <a:gd name="T14" fmla="*/ 349 w 427"/>
                <a:gd name="T15" fmla="*/ 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7" h="410">
                  <a:moveTo>
                    <a:pt x="349" y="0"/>
                  </a:moveTo>
                  <a:cubicBezTo>
                    <a:pt x="331" y="0"/>
                    <a:pt x="313" y="7"/>
                    <a:pt x="299" y="20"/>
                  </a:cubicBezTo>
                  <a:lnTo>
                    <a:pt x="27" y="285"/>
                  </a:lnTo>
                  <a:cubicBezTo>
                    <a:pt x="0" y="312"/>
                    <a:pt x="0" y="356"/>
                    <a:pt x="27" y="383"/>
                  </a:cubicBezTo>
                  <a:cubicBezTo>
                    <a:pt x="55" y="410"/>
                    <a:pt x="100" y="410"/>
                    <a:pt x="128" y="383"/>
                  </a:cubicBezTo>
                  <a:lnTo>
                    <a:pt x="399" y="118"/>
                  </a:lnTo>
                  <a:cubicBezTo>
                    <a:pt x="427" y="91"/>
                    <a:pt x="427" y="47"/>
                    <a:pt x="399" y="20"/>
                  </a:cubicBezTo>
                  <a:cubicBezTo>
                    <a:pt x="385" y="7"/>
                    <a:pt x="367" y="0"/>
                    <a:pt x="349"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3742">
              <a:extLst>
                <a:ext uri="{FF2B5EF4-FFF2-40B4-BE49-F238E27FC236}">
                  <a16:creationId xmlns:a16="http://schemas.microsoft.com/office/drawing/2014/main" id="{2FB962E7-39D9-41F7-931D-305DB9FB1A7E}"/>
                </a:ext>
              </a:extLst>
            </p:cNvPr>
            <p:cNvSpPr>
              <a:spLocks/>
            </p:cNvSpPr>
            <p:nvPr/>
          </p:nvSpPr>
          <p:spPr bwMode="auto">
            <a:xfrm>
              <a:off x="6480969" y="3277893"/>
              <a:ext cx="219075" cy="211138"/>
            </a:xfrm>
            <a:custGeom>
              <a:avLst/>
              <a:gdLst>
                <a:gd name="T0" fmla="*/ 128 w 427"/>
                <a:gd name="T1" fmla="*/ 20 h 410"/>
                <a:gd name="T2" fmla="*/ 78 w 427"/>
                <a:gd name="T3" fmla="*/ 0 h 410"/>
                <a:gd name="T4" fmla="*/ 28 w 427"/>
                <a:gd name="T5" fmla="*/ 20 h 410"/>
                <a:gd name="T6" fmla="*/ 28 w 427"/>
                <a:gd name="T7" fmla="*/ 118 h 410"/>
                <a:gd name="T8" fmla="*/ 299 w 427"/>
                <a:gd name="T9" fmla="*/ 383 h 410"/>
                <a:gd name="T10" fmla="*/ 399 w 427"/>
                <a:gd name="T11" fmla="*/ 383 h 410"/>
                <a:gd name="T12" fmla="*/ 399 w 427"/>
                <a:gd name="T13" fmla="*/ 285 h 410"/>
                <a:gd name="T14" fmla="*/ 128 w 427"/>
                <a:gd name="T15" fmla="*/ 2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7" h="410">
                  <a:moveTo>
                    <a:pt x="128" y="20"/>
                  </a:moveTo>
                  <a:cubicBezTo>
                    <a:pt x="114" y="7"/>
                    <a:pt x="96" y="0"/>
                    <a:pt x="78" y="0"/>
                  </a:cubicBezTo>
                  <a:cubicBezTo>
                    <a:pt x="60" y="0"/>
                    <a:pt x="42" y="7"/>
                    <a:pt x="28" y="20"/>
                  </a:cubicBezTo>
                  <a:cubicBezTo>
                    <a:pt x="0" y="47"/>
                    <a:pt x="0" y="91"/>
                    <a:pt x="28" y="118"/>
                  </a:cubicBezTo>
                  <a:lnTo>
                    <a:pt x="299" y="383"/>
                  </a:lnTo>
                  <a:cubicBezTo>
                    <a:pt x="327" y="410"/>
                    <a:pt x="372" y="410"/>
                    <a:pt x="399" y="383"/>
                  </a:cubicBezTo>
                  <a:cubicBezTo>
                    <a:pt x="427" y="356"/>
                    <a:pt x="427" y="312"/>
                    <a:pt x="399" y="285"/>
                  </a:cubicBezTo>
                  <a:lnTo>
                    <a:pt x="128" y="2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6" name="Group 15">
            <a:extLst>
              <a:ext uri="{FF2B5EF4-FFF2-40B4-BE49-F238E27FC236}">
                <a16:creationId xmlns:a16="http://schemas.microsoft.com/office/drawing/2014/main" id="{B3EFD474-CF0F-4768-BA73-ABFC8061E107}"/>
              </a:ext>
            </a:extLst>
          </p:cNvPr>
          <p:cNvGrpSpPr/>
          <p:nvPr/>
        </p:nvGrpSpPr>
        <p:grpSpPr>
          <a:xfrm>
            <a:off x="211466" y="1434805"/>
            <a:ext cx="1646237" cy="2727326"/>
            <a:chOff x="1640271" y="1399086"/>
            <a:chExt cx="1646237" cy="2727326"/>
          </a:xfrm>
        </p:grpSpPr>
        <p:sp>
          <p:nvSpPr>
            <p:cNvPr id="77" name="Rectangle 2101">
              <a:extLst>
                <a:ext uri="{FF2B5EF4-FFF2-40B4-BE49-F238E27FC236}">
                  <a16:creationId xmlns:a16="http://schemas.microsoft.com/office/drawing/2014/main" id="{AAB8AFB4-307A-431F-B8E4-537BF259A4EE}"/>
                </a:ext>
              </a:extLst>
            </p:cNvPr>
            <p:cNvSpPr>
              <a:spLocks noChangeArrowheads="1"/>
            </p:cNvSpPr>
            <p:nvPr/>
          </p:nvSpPr>
          <p:spPr bwMode="auto">
            <a:xfrm>
              <a:off x="2449102" y="1399086"/>
              <a:ext cx="28575" cy="1109663"/>
            </a:xfrm>
            <a:prstGeom prst="rect">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2305">
              <a:extLst>
                <a:ext uri="{FF2B5EF4-FFF2-40B4-BE49-F238E27FC236}">
                  <a16:creationId xmlns:a16="http://schemas.microsoft.com/office/drawing/2014/main" id="{C8AAA564-8BE4-4D61-B55B-0DDC0190FE30}"/>
                </a:ext>
              </a:extLst>
            </p:cNvPr>
            <p:cNvSpPr>
              <a:spLocks/>
            </p:cNvSpPr>
            <p:nvPr/>
          </p:nvSpPr>
          <p:spPr bwMode="auto">
            <a:xfrm>
              <a:off x="2003808" y="2430962"/>
              <a:ext cx="939800" cy="1363663"/>
            </a:xfrm>
            <a:custGeom>
              <a:avLst/>
              <a:gdLst>
                <a:gd name="T0" fmla="*/ 1686 w 1833"/>
                <a:gd name="T1" fmla="*/ 1245 h 2660"/>
                <a:gd name="T2" fmla="*/ 1340 w 1833"/>
                <a:gd name="T3" fmla="*/ 930 h 2660"/>
                <a:gd name="T4" fmla="*/ 1339 w 1833"/>
                <a:gd name="T5" fmla="*/ 209 h 2660"/>
                <a:gd name="T6" fmla="*/ 1325 w 1833"/>
                <a:gd name="T7" fmla="*/ 173 h 2660"/>
                <a:gd name="T8" fmla="*/ 923 w 1833"/>
                <a:gd name="T9" fmla="*/ 0 h 2660"/>
                <a:gd name="T10" fmla="*/ 495 w 1833"/>
                <a:gd name="T11" fmla="*/ 168 h 2660"/>
                <a:gd name="T12" fmla="*/ 477 w 1833"/>
                <a:gd name="T13" fmla="*/ 209 h 2660"/>
                <a:gd name="T14" fmla="*/ 475 w 1833"/>
                <a:gd name="T15" fmla="*/ 940 h 2660"/>
                <a:gd name="T16" fmla="*/ 143 w 1833"/>
                <a:gd name="T17" fmla="*/ 1251 h 2660"/>
                <a:gd name="T18" fmla="*/ 0 w 1833"/>
                <a:gd name="T19" fmla="*/ 1743 h 2660"/>
                <a:gd name="T20" fmla="*/ 916 w 1833"/>
                <a:gd name="T21" fmla="*/ 2660 h 2660"/>
                <a:gd name="T22" fmla="*/ 1833 w 1833"/>
                <a:gd name="T23" fmla="*/ 1743 h 2660"/>
                <a:gd name="T24" fmla="*/ 1686 w 1833"/>
                <a:gd name="T25" fmla="*/ 1245 h 2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33" h="2660">
                  <a:moveTo>
                    <a:pt x="1686" y="1245"/>
                  </a:moveTo>
                  <a:cubicBezTo>
                    <a:pt x="1599" y="1112"/>
                    <a:pt x="1480" y="1004"/>
                    <a:pt x="1340" y="930"/>
                  </a:cubicBezTo>
                  <a:cubicBezTo>
                    <a:pt x="1340" y="925"/>
                    <a:pt x="1339" y="209"/>
                    <a:pt x="1339" y="209"/>
                  </a:cubicBezTo>
                  <a:cubicBezTo>
                    <a:pt x="1339" y="196"/>
                    <a:pt x="1334" y="183"/>
                    <a:pt x="1325" y="173"/>
                  </a:cubicBezTo>
                  <a:cubicBezTo>
                    <a:pt x="1319" y="166"/>
                    <a:pt x="1175" y="0"/>
                    <a:pt x="923" y="0"/>
                  </a:cubicBezTo>
                  <a:cubicBezTo>
                    <a:pt x="675" y="0"/>
                    <a:pt x="502" y="161"/>
                    <a:pt x="495" y="168"/>
                  </a:cubicBezTo>
                  <a:cubicBezTo>
                    <a:pt x="483" y="179"/>
                    <a:pt x="477" y="194"/>
                    <a:pt x="477" y="209"/>
                  </a:cubicBezTo>
                  <a:cubicBezTo>
                    <a:pt x="477" y="209"/>
                    <a:pt x="476" y="931"/>
                    <a:pt x="475" y="940"/>
                  </a:cubicBezTo>
                  <a:cubicBezTo>
                    <a:pt x="340" y="1014"/>
                    <a:pt x="226" y="1121"/>
                    <a:pt x="143" y="1251"/>
                  </a:cubicBezTo>
                  <a:cubicBezTo>
                    <a:pt x="49" y="1398"/>
                    <a:pt x="0" y="1568"/>
                    <a:pt x="0" y="1743"/>
                  </a:cubicBezTo>
                  <a:cubicBezTo>
                    <a:pt x="0" y="2249"/>
                    <a:pt x="411" y="2660"/>
                    <a:pt x="916" y="2660"/>
                  </a:cubicBezTo>
                  <a:cubicBezTo>
                    <a:pt x="1422" y="2660"/>
                    <a:pt x="1833" y="2249"/>
                    <a:pt x="1833" y="1743"/>
                  </a:cubicBezTo>
                  <a:cubicBezTo>
                    <a:pt x="1833" y="1566"/>
                    <a:pt x="1782" y="1393"/>
                    <a:pt x="1686" y="124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3735">
              <a:extLst>
                <a:ext uri="{FF2B5EF4-FFF2-40B4-BE49-F238E27FC236}">
                  <a16:creationId xmlns:a16="http://schemas.microsoft.com/office/drawing/2014/main" id="{CFFAFD51-105F-4B6A-9B65-4CA2EB6356D4}"/>
                </a:ext>
              </a:extLst>
            </p:cNvPr>
            <p:cNvSpPr>
              <a:spLocks noEditPoints="1"/>
            </p:cNvSpPr>
            <p:nvPr/>
          </p:nvSpPr>
          <p:spPr bwMode="auto">
            <a:xfrm>
              <a:off x="2000633" y="2430962"/>
              <a:ext cx="941388" cy="1363663"/>
            </a:xfrm>
            <a:custGeom>
              <a:avLst/>
              <a:gdLst>
                <a:gd name="T0" fmla="*/ 1136 w 1833"/>
                <a:gd name="T1" fmla="*/ 1789 h 2660"/>
                <a:gd name="T2" fmla="*/ 1165 w 1833"/>
                <a:gd name="T3" fmla="*/ 1885 h 2660"/>
                <a:gd name="T4" fmla="*/ 1072 w 1833"/>
                <a:gd name="T5" fmla="*/ 1757 h 2660"/>
                <a:gd name="T6" fmla="*/ 666 w 1833"/>
                <a:gd name="T7" fmla="*/ 1848 h 2660"/>
                <a:gd name="T8" fmla="*/ 594 w 1833"/>
                <a:gd name="T9" fmla="*/ 1863 h 2660"/>
                <a:gd name="T10" fmla="*/ 696 w 1833"/>
                <a:gd name="T11" fmla="*/ 1757 h 2660"/>
                <a:gd name="T12" fmla="*/ 598 w 1833"/>
                <a:gd name="T13" fmla="*/ 1007 h 2660"/>
                <a:gd name="T14" fmla="*/ 761 w 1833"/>
                <a:gd name="T15" fmla="*/ 825 h 2660"/>
                <a:gd name="T16" fmla="*/ 713 w 1833"/>
                <a:gd name="T17" fmla="*/ 1668 h 2660"/>
                <a:gd name="T18" fmla="*/ 544 w 1833"/>
                <a:gd name="T19" fmla="*/ 1840 h 2660"/>
                <a:gd name="T20" fmla="*/ 704 w 1833"/>
                <a:gd name="T21" fmla="*/ 1907 h 2660"/>
                <a:gd name="T22" fmla="*/ 817 w 1833"/>
                <a:gd name="T23" fmla="*/ 1770 h 2660"/>
                <a:gd name="T24" fmla="*/ 884 w 1833"/>
                <a:gd name="T25" fmla="*/ 2000 h 2660"/>
                <a:gd name="T26" fmla="*/ 950 w 1833"/>
                <a:gd name="T27" fmla="*/ 1770 h 2660"/>
                <a:gd name="T28" fmla="*/ 1064 w 1833"/>
                <a:gd name="T29" fmla="*/ 1907 h 2660"/>
                <a:gd name="T30" fmla="*/ 1224 w 1833"/>
                <a:gd name="T31" fmla="*/ 1840 h 2660"/>
                <a:gd name="T32" fmla="*/ 1055 w 1833"/>
                <a:gd name="T33" fmla="*/ 1668 h 2660"/>
                <a:gd name="T34" fmla="*/ 1007 w 1833"/>
                <a:gd name="T35" fmla="*/ 867 h 2660"/>
                <a:gd name="T36" fmla="*/ 1221 w 1833"/>
                <a:gd name="T37" fmla="*/ 1002 h 2660"/>
                <a:gd name="T38" fmla="*/ 1717 w 1833"/>
                <a:gd name="T39" fmla="*/ 1743 h 2660"/>
                <a:gd name="T40" fmla="*/ 115 w 1833"/>
                <a:gd name="T41" fmla="*/ 1743 h 2660"/>
                <a:gd name="T42" fmla="*/ 933 w 1833"/>
                <a:gd name="T43" fmla="*/ 1869 h 2660"/>
                <a:gd name="T44" fmla="*/ 835 w 1833"/>
                <a:gd name="T45" fmla="*/ 1869 h 2660"/>
                <a:gd name="T46" fmla="*/ 933 w 1833"/>
                <a:gd name="T47" fmla="*/ 1869 h 2660"/>
                <a:gd name="T48" fmla="*/ 884 w 1833"/>
                <a:gd name="T49" fmla="*/ 1714 h 2660"/>
                <a:gd name="T50" fmla="*/ 766 w 1833"/>
                <a:gd name="T51" fmla="*/ 1670 h 2660"/>
                <a:gd name="T52" fmla="*/ 813 w 1833"/>
                <a:gd name="T53" fmla="*/ 834 h 2660"/>
                <a:gd name="T54" fmla="*/ 957 w 1833"/>
                <a:gd name="T55" fmla="*/ 950 h 2660"/>
                <a:gd name="T56" fmla="*/ 906 w 1833"/>
                <a:gd name="T57" fmla="*/ 1700 h 2660"/>
                <a:gd name="T58" fmla="*/ 1221 w 1833"/>
                <a:gd name="T59" fmla="*/ 675 h 2660"/>
                <a:gd name="T60" fmla="*/ 1221 w 1833"/>
                <a:gd name="T61" fmla="*/ 787 h 2660"/>
                <a:gd name="T62" fmla="*/ 595 w 1833"/>
                <a:gd name="T63" fmla="*/ 560 h 2660"/>
                <a:gd name="T64" fmla="*/ 1221 w 1833"/>
                <a:gd name="T65" fmla="*/ 425 h 2660"/>
                <a:gd name="T66" fmla="*/ 595 w 1833"/>
                <a:gd name="T67" fmla="*/ 443 h 2660"/>
                <a:gd name="T68" fmla="*/ 916 w 1833"/>
                <a:gd name="T69" fmla="*/ 2660 h 2660"/>
                <a:gd name="T70" fmla="*/ 1685 w 1833"/>
                <a:gd name="T71" fmla="*/ 1245 h 2660"/>
                <a:gd name="T72" fmla="*/ 1339 w 1833"/>
                <a:gd name="T73" fmla="*/ 209 h 2660"/>
                <a:gd name="T74" fmla="*/ 923 w 1833"/>
                <a:gd name="T75" fmla="*/ 0 h 2660"/>
                <a:gd name="T76" fmla="*/ 477 w 1833"/>
                <a:gd name="T77" fmla="*/ 209 h 2660"/>
                <a:gd name="T78" fmla="*/ 143 w 1833"/>
                <a:gd name="T79" fmla="*/ 1251 h 2660"/>
                <a:gd name="T80" fmla="*/ 916 w 1833"/>
                <a:gd name="T81" fmla="*/ 2660 h 2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33" h="2660">
                  <a:moveTo>
                    <a:pt x="1072" y="1757"/>
                  </a:moveTo>
                  <a:cubicBezTo>
                    <a:pt x="1096" y="1762"/>
                    <a:pt x="1118" y="1772"/>
                    <a:pt x="1136" y="1789"/>
                  </a:cubicBezTo>
                  <a:cubicBezTo>
                    <a:pt x="1157" y="1807"/>
                    <a:pt x="1169" y="1832"/>
                    <a:pt x="1174" y="1863"/>
                  </a:cubicBezTo>
                  <a:cubicBezTo>
                    <a:pt x="1175" y="1870"/>
                    <a:pt x="1171" y="1879"/>
                    <a:pt x="1165" y="1885"/>
                  </a:cubicBezTo>
                  <a:cubicBezTo>
                    <a:pt x="1152" y="1897"/>
                    <a:pt x="1128" y="1894"/>
                    <a:pt x="1102" y="1848"/>
                  </a:cubicBezTo>
                  <a:cubicBezTo>
                    <a:pt x="1091" y="1828"/>
                    <a:pt x="1081" y="1796"/>
                    <a:pt x="1072" y="1757"/>
                  </a:cubicBezTo>
                  <a:close/>
                  <a:moveTo>
                    <a:pt x="696" y="1757"/>
                  </a:moveTo>
                  <a:cubicBezTo>
                    <a:pt x="687" y="1796"/>
                    <a:pt x="677" y="1828"/>
                    <a:pt x="666" y="1848"/>
                  </a:cubicBezTo>
                  <a:cubicBezTo>
                    <a:pt x="640" y="1894"/>
                    <a:pt x="616" y="1897"/>
                    <a:pt x="603" y="1885"/>
                  </a:cubicBezTo>
                  <a:cubicBezTo>
                    <a:pt x="596" y="1879"/>
                    <a:pt x="593" y="1870"/>
                    <a:pt x="594" y="1863"/>
                  </a:cubicBezTo>
                  <a:cubicBezTo>
                    <a:pt x="599" y="1832"/>
                    <a:pt x="611" y="1807"/>
                    <a:pt x="631" y="1789"/>
                  </a:cubicBezTo>
                  <a:cubicBezTo>
                    <a:pt x="650" y="1772"/>
                    <a:pt x="672" y="1762"/>
                    <a:pt x="696" y="1757"/>
                  </a:cubicBezTo>
                  <a:close/>
                  <a:moveTo>
                    <a:pt x="565" y="1023"/>
                  </a:moveTo>
                  <a:lnTo>
                    <a:pt x="598" y="1007"/>
                  </a:lnTo>
                  <a:lnTo>
                    <a:pt x="595" y="796"/>
                  </a:lnTo>
                  <a:lnTo>
                    <a:pt x="761" y="825"/>
                  </a:lnTo>
                  <a:cubicBezTo>
                    <a:pt x="761" y="855"/>
                    <a:pt x="760" y="898"/>
                    <a:pt x="758" y="950"/>
                  </a:cubicBezTo>
                  <a:cubicBezTo>
                    <a:pt x="753" y="1157"/>
                    <a:pt x="739" y="1499"/>
                    <a:pt x="713" y="1668"/>
                  </a:cubicBezTo>
                  <a:cubicBezTo>
                    <a:pt x="674" y="1672"/>
                    <a:pt x="636" y="1685"/>
                    <a:pt x="606" y="1713"/>
                  </a:cubicBezTo>
                  <a:cubicBezTo>
                    <a:pt x="574" y="1742"/>
                    <a:pt x="552" y="1787"/>
                    <a:pt x="544" y="1840"/>
                  </a:cubicBezTo>
                  <a:cubicBezTo>
                    <a:pt x="536" y="1887"/>
                    <a:pt x="550" y="1935"/>
                    <a:pt x="577" y="1961"/>
                  </a:cubicBezTo>
                  <a:cubicBezTo>
                    <a:pt x="607" y="1988"/>
                    <a:pt x="658" y="1990"/>
                    <a:pt x="704" y="1907"/>
                  </a:cubicBezTo>
                  <a:cubicBezTo>
                    <a:pt x="723" y="1873"/>
                    <a:pt x="738" y="1820"/>
                    <a:pt x="751" y="1755"/>
                  </a:cubicBezTo>
                  <a:cubicBezTo>
                    <a:pt x="774" y="1757"/>
                    <a:pt x="796" y="1762"/>
                    <a:pt x="817" y="1770"/>
                  </a:cubicBezTo>
                  <a:cubicBezTo>
                    <a:pt x="785" y="1809"/>
                    <a:pt x="782" y="1853"/>
                    <a:pt x="783" y="1874"/>
                  </a:cubicBezTo>
                  <a:cubicBezTo>
                    <a:pt x="785" y="1936"/>
                    <a:pt x="832" y="2000"/>
                    <a:pt x="884" y="2000"/>
                  </a:cubicBezTo>
                  <a:cubicBezTo>
                    <a:pt x="936" y="2000"/>
                    <a:pt x="983" y="1936"/>
                    <a:pt x="985" y="1874"/>
                  </a:cubicBezTo>
                  <a:cubicBezTo>
                    <a:pt x="986" y="1853"/>
                    <a:pt x="983" y="1809"/>
                    <a:pt x="950" y="1770"/>
                  </a:cubicBezTo>
                  <a:cubicBezTo>
                    <a:pt x="971" y="1762"/>
                    <a:pt x="994" y="1757"/>
                    <a:pt x="1017" y="1755"/>
                  </a:cubicBezTo>
                  <a:cubicBezTo>
                    <a:pt x="1029" y="1820"/>
                    <a:pt x="1045" y="1873"/>
                    <a:pt x="1064" y="1907"/>
                  </a:cubicBezTo>
                  <a:cubicBezTo>
                    <a:pt x="1110" y="1990"/>
                    <a:pt x="1161" y="1988"/>
                    <a:pt x="1190" y="1961"/>
                  </a:cubicBezTo>
                  <a:cubicBezTo>
                    <a:pt x="1218" y="1935"/>
                    <a:pt x="1232" y="1887"/>
                    <a:pt x="1224" y="1840"/>
                  </a:cubicBezTo>
                  <a:cubicBezTo>
                    <a:pt x="1215" y="1787"/>
                    <a:pt x="1194" y="1742"/>
                    <a:pt x="1161" y="1713"/>
                  </a:cubicBezTo>
                  <a:cubicBezTo>
                    <a:pt x="1131" y="1685"/>
                    <a:pt x="1094" y="1672"/>
                    <a:pt x="1055" y="1668"/>
                  </a:cubicBezTo>
                  <a:cubicBezTo>
                    <a:pt x="1029" y="1499"/>
                    <a:pt x="1015" y="1157"/>
                    <a:pt x="1009" y="950"/>
                  </a:cubicBezTo>
                  <a:cubicBezTo>
                    <a:pt x="1008" y="919"/>
                    <a:pt x="1008" y="891"/>
                    <a:pt x="1007" y="867"/>
                  </a:cubicBezTo>
                  <a:lnTo>
                    <a:pt x="1221" y="904"/>
                  </a:lnTo>
                  <a:lnTo>
                    <a:pt x="1221" y="1002"/>
                  </a:lnTo>
                  <a:lnTo>
                    <a:pt x="1255" y="1017"/>
                  </a:lnTo>
                  <a:cubicBezTo>
                    <a:pt x="1536" y="1148"/>
                    <a:pt x="1717" y="1433"/>
                    <a:pt x="1717" y="1743"/>
                  </a:cubicBezTo>
                  <a:cubicBezTo>
                    <a:pt x="1717" y="2185"/>
                    <a:pt x="1358" y="2544"/>
                    <a:pt x="916" y="2544"/>
                  </a:cubicBezTo>
                  <a:cubicBezTo>
                    <a:pt x="475" y="2544"/>
                    <a:pt x="115" y="2185"/>
                    <a:pt x="115" y="1743"/>
                  </a:cubicBezTo>
                  <a:cubicBezTo>
                    <a:pt x="115" y="1435"/>
                    <a:pt x="288" y="1159"/>
                    <a:pt x="565" y="1023"/>
                  </a:cubicBezTo>
                  <a:close/>
                  <a:moveTo>
                    <a:pt x="933" y="1869"/>
                  </a:moveTo>
                  <a:cubicBezTo>
                    <a:pt x="933" y="1882"/>
                    <a:pt x="905" y="1912"/>
                    <a:pt x="884" y="1912"/>
                  </a:cubicBezTo>
                  <a:cubicBezTo>
                    <a:pt x="862" y="1912"/>
                    <a:pt x="835" y="1882"/>
                    <a:pt x="835" y="1869"/>
                  </a:cubicBezTo>
                  <a:cubicBezTo>
                    <a:pt x="834" y="1857"/>
                    <a:pt x="847" y="1832"/>
                    <a:pt x="884" y="1812"/>
                  </a:cubicBezTo>
                  <a:cubicBezTo>
                    <a:pt x="920" y="1832"/>
                    <a:pt x="934" y="1857"/>
                    <a:pt x="933" y="1869"/>
                  </a:cubicBezTo>
                  <a:close/>
                  <a:moveTo>
                    <a:pt x="906" y="1700"/>
                  </a:moveTo>
                  <a:cubicBezTo>
                    <a:pt x="898" y="1704"/>
                    <a:pt x="891" y="1709"/>
                    <a:pt x="884" y="1714"/>
                  </a:cubicBezTo>
                  <a:cubicBezTo>
                    <a:pt x="877" y="1709"/>
                    <a:pt x="869" y="1704"/>
                    <a:pt x="862" y="1700"/>
                  </a:cubicBezTo>
                  <a:cubicBezTo>
                    <a:pt x="833" y="1685"/>
                    <a:pt x="800" y="1674"/>
                    <a:pt x="766" y="1670"/>
                  </a:cubicBezTo>
                  <a:cubicBezTo>
                    <a:pt x="795" y="1476"/>
                    <a:pt x="806" y="1137"/>
                    <a:pt x="811" y="950"/>
                  </a:cubicBezTo>
                  <a:cubicBezTo>
                    <a:pt x="812" y="896"/>
                    <a:pt x="813" y="855"/>
                    <a:pt x="813" y="834"/>
                  </a:cubicBezTo>
                  <a:lnTo>
                    <a:pt x="955" y="858"/>
                  </a:lnTo>
                  <a:cubicBezTo>
                    <a:pt x="955" y="881"/>
                    <a:pt x="956" y="912"/>
                    <a:pt x="957" y="950"/>
                  </a:cubicBezTo>
                  <a:cubicBezTo>
                    <a:pt x="961" y="1137"/>
                    <a:pt x="973" y="1476"/>
                    <a:pt x="1002" y="1670"/>
                  </a:cubicBezTo>
                  <a:cubicBezTo>
                    <a:pt x="968" y="1674"/>
                    <a:pt x="935" y="1685"/>
                    <a:pt x="906" y="1700"/>
                  </a:cubicBezTo>
                  <a:close/>
                  <a:moveTo>
                    <a:pt x="595" y="560"/>
                  </a:moveTo>
                  <a:lnTo>
                    <a:pt x="1221" y="675"/>
                  </a:lnTo>
                  <a:lnTo>
                    <a:pt x="1221" y="749"/>
                  </a:lnTo>
                  <a:lnTo>
                    <a:pt x="1221" y="787"/>
                  </a:lnTo>
                  <a:lnTo>
                    <a:pt x="595" y="679"/>
                  </a:lnTo>
                  <a:lnTo>
                    <a:pt x="595" y="560"/>
                  </a:lnTo>
                  <a:close/>
                  <a:moveTo>
                    <a:pt x="595" y="313"/>
                  </a:moveTo>
                  <a:lnTo>
                    <a:pt x="1221" y="425"/>
                  </a:lnTo>
                  <a:lnTo>
                    <a:pt x="1221" y="557"/>
                  </a:lnTo>
                  <a:lnTo>
                    <a:pt x="595" y="443"/>
                  </a:lnTo>
                  <a:lnTo>
                    <a:pt x="595" y="313"/>
                  </a:lnTo>
                  <a:close/>
                  <a:moveTo>
                    <a:pt x="916" y="2660"/>
                  </a:moveTo>
                  <a:cubicBezTo>
                    <a:pt x="1422" y="2660"/>
                    <a:pt x="1833" y="2249"/>
                    <a:pt x="1833" y="1743"/>
                  </a:cubicBezTo>
                  <a:cubicBezTo>
                    <a:pt x="1833" y="1565"/>
                    <a:pt x="1782" y="1393"/>
                    <a:pt x="1685" y="1245"/>
                  </a:cubicBezTo>
                  <a:cubicBezTo>
                    <a:pt x="1599" y="1111"/>
                    <a:pt x="1480" y="1004"/>
                    <a:pt x="1340" y="930"/>
                  </a:cubicBezTo>
                  <a:cubicBezTo>
                    <a:pt x="1339" y="925"/>
                    <a:pt x="1339" y="209"/>
                    <a:pt x="1339" y="209"/>
                  </a:cubicBezTo>
                  <a:cubicBezTo>
                    <a:pt x="1339" y="196"/>
                    <a:pt x="1334" y="183"/>
                    <a:pt x="1325" y="173"/>
                  </a:cubicBezTo>
                  <a:cubicBezTo>
                    <a:pt x="1319" y="166"/>
                    <a:pt x="1175" y="0"/>
                    <a:pt x="923" y="0"/>
                  </a:cubicBezTo>
                  <a:cubicBezTo>
                    <a:pt x="675" y="0"/>
                    <a:pt x="502" y="161"/>
                    <a:pt x="495" y="168"/>
                  </a:cubicBezTo>
                  <a:cubicBezTo>
                    <a:pt x="483" y="179"/>
                    <a:pt x="477" y="194"/>
                    <a:pt x="477" y="209"/>
                  </a:cubicBezTo>
                  <a:cubicBezTo>
                    <a:pt x="477" y="209"/>
                    <a:pt x="476" y="931"/>
                    <a:pt x="475" y="940"/>
                  </a:cubicBezTo>
                  <a:cubicBezTo>
                    <a:pt x="340" y="1014"/>
                    <a:pt x="226" y="1121"/>
                    <a:pt x="143" y="1251"/>
                  </a:cubicBezTo>
                  <a:cubicBezTo>
                    <a:pt x="49" y="1398"/>
                    <a:pt x="0" y="1568"/>
                    <a:pt x="0" y="1743"/>
                  </a:cubicBezTo>
                  <a:cubicBezTo>
                    <a:pt x="0" y="2249"/>
                    <a:pt x="411" y="2660"/>
                    <a:pt x="916" y="266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3736">
              <a:extLst>
                <a:ext uri="{FF2B5EF4-FFF2-40B4-BE49-F238E27FC236}">
                  <a16:creationId xmlns:a16="http://schemas.microsoft.com/office/drawing/2014/main" id="{72E143A4-E553-495F-94BE-D72B3D22658A}"/>
                </a:ext>
              </a:extLst>
            </p:cNvPr>
            <p:cNvSpPr>
              <a:spLocks/>
            </p:cNvSpPr>
            <p:nvPr/>
          </p:nvSpPr>
          <p:spPr bwMode="auto">
            <a:xfrm>
              <a:off x="3016633" y="3364412"/>
              <a:ext cx="269875" cy="71438"/>
            </a:xfrm>
            <a:custGeom>
              <a:avLst/>
              <a:gdLst>
                <a:gd name="T0" fmla="*/ 0 w 526"/>
                <a:gd name="T1" fmla="*/ 69 h 139"/>
                <a:gd name="T2" fmla="*/ 71 w 526"/>
                <a:gd name="T3" fmla="*/ 139 h 139"/>
                <a:gd name="T4" fmla="*/ 455 w 526"/>
                <a:gd name="T5" fmla="*/ 139 h 139"/>
                <a:gd name="T6" fmla="*/ 526 w 526"/>
                <a:gd name="T7" fmla="*/ 69 h 139"/>
                <a:gd name="T8" fmla="*/ 455 w 526"/>
                <a:gd name="T9" fmla="*/ 0 h 139"/>
                <a:gd name="T10" fmla="*/ 71 w 526"/>
                <a:gd name="T11" fmla="*/ 0 h 139"/>
                <a:gd name="T12" fmla="*/ 0 w 526"/>
                <a:gd name="T13" fmla="*/ 69 h 139"/>
              </a:gdLst>
              <a:ahLst/>
              <a:cxnLst>
                <a:cxn ang="0">
                  <a:pos x="T0" y="T1"/>
                </a:cxn>
                <a:cxn ang="0">
                  <a:pos x="T2" y="T3"/>
                </a:cxn>
                <a:cxn ang="0">
                  <a:pos x="T4" y="T5"/>
                </a:cxn>
                <a:cxn ang="0">
                  <a:pos x="T6" y="T7"/>
                </a:cxn>
                <a:cxn ang="0">
                  <a:pos x="T8" y="T9"/>
                </a:cxn>
                <a:cxn ang="0">
                  <a:pos x="T10" y="T11"/>
                </a:cxn>
                <a:cxn ang="0">
                  <a:pos x="T12" y="T13"/>
                </a:cxn>
              </a:cxnLst>
              <a:rect l="0" t="0" r="r" b="b"/>
              <a:pathLst>
                <a:path w="526" h="139">
                  <a:moveTo>
                    <a:pt x="0" y="69"/>
                  </a:moveTo>
                  <a:cubicBezTo>
                    <a:pt x="0" y="108"/>
                    <a:pt x="32" y="139"/>
                    <a:pt x="71" y="139"/>
                  </a:cubicBezTo>
                  <a:lnTo>
                    <a:pt x="455" y="139"/>
                  </a:lnTo>
                  <a:cubicBezTo>
                    <a:pt x="494" y="139"/>
                    <a:pt x="526" y="108"/>
                    <a:pt x="526" y="69"/>
                  </a:cubicBezTo>
                  <a:cubicBezTo>
                    <a:pt x="526" y="31"/>
                    <a:pt x="494" y="0"/>
                    <a:pt x="455" y="0"/>
                  </a:cubicBezTo>
                  <a:lnTo>
                    <a:pt x="71" y="0"/>
                  </a:lnTo>
                  <a:cubicBezTo>
                    <a:pt x="32" y="0"/>
                    <a:pt x="0" y="31"/>
                    <a:pt x="0" y="69"/>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3737">
              <a:extLst>
                <a:ext uri="{FF2B5EF4-FFF2-40B4-BE49-F238E27FC236}">
                  <a16:creationId xmlns:a16="http://schemas.microsoft.com/office/drawing/2014/main" id="{CE0DD39F-774E-4FDE-9409-064F0E778C84}"/>
                </a:ext>
              </a:extLst>
            </p:cNvPr>
            <p:cNvSpPr>
              <a:spLocks/>
            </p:cNvSpPr>
            <p:nvPr/>
          </p:nvSpPr>
          <p:spPr bwMode="auto">
            <a:xfrm>
              <a:off x="2387983" y="3864474"/>
              <a:ext cx="73025" cy="261938"/>
            </a:xfrm>
            <a:custGeom>
              <a:avLst/>
              <a:gdLst>
                <a:gd name="T0" fmla="*/ 71 w 142"/>
                <a:gd name="T1" fmla="*/ 0 h 513"/>
                <a:gd name="T2" fmla="*/ 0 w 142"/>
                <a:gd name="T3" fmla="*/ 69 h 513"/>
                <a:gd name="T4" fmla="*/ 0 w 142"/>
                <a:gd name="T5" fmla="*/ 443 h 513"/>
                <a:gd name="T6" fmla="*/ 71 w 142"/>
                <a:gd name="T7" fmla="*/ 513 h 513"/>
                <a:gd name="T8" fmla="*/ 142 w 142"/>
                <a:gd name="T9" fmla="*/ 443 h 513"/>
                <a:gd name="T10" fmla="*/ 142 w 142"/>
                <a:gd name="T11" fmla="*/ 69 h 513"/>
                <a:gd name="T12" fmla="*/ 71 w 142"/>
                <a:gd name="T13" fmla="*/ 0 h 513"/>
              </a:gdLst>
              <a:ahLst/>
              <a:cxnLst>
                <a:cxn ang="0">
                  <a:pos x="T0" y="T1"/>
                </a:cxn>
                <a:cxn ang="0">
                  <a:pos x="T2" y="T3"/>
                </a:cxn>
                <a:cxn ang="0">
                  <a:pos x="T4" y="T5"/>
                </a:cxn>
                <a:cxn ang="0">
                  <a:pos x="T6" y="T7"/>
                </a:cxn>
                <a:cxn ang="0">
                  <a:pos x="T8" y="T9"/>
                </a:cxn>
                <a:cxn ang="0">
                  <a:pos x="T10" y="T11"/>
                </a:cxn>
                <a:cxn ang="0">
                  <a:pos x="T12" y="T13"/>
                </a:cxn>
              </a:cxnLst>
              <a:rect l="0" t="0" r="r" b="b"/>
              <a:pathLst>
                <a:path w="142" h="513">
                  <a:moveTo>
                    <a:pt x="71" y="0"/>
                  </a:moveTo>
                  <a:cubicBezTo>
                    <a:pt x="32" y="0"/>
                    <a:pt x="0" y="31"/>
                    <a:pt x="0" y="69"/>
                  </a:cubicBezTo>
                  <a:lnTo>
                    <a:pt x="0" y="443"/>
                  </a:lnTo>
                  <a:cubicBezTo>
                    <a:pt x="0" y="482"/>
                    <a:pt x="32" y="513"/>
                    <a:pt x="71" y="513"/>
                  </a:cubicBezTo>
                  <a:cubicBezTo>
                    <a:pt x="110" y="513"/>
                    <a:pt x="142" y="482"/>
                    <a:pt x="142" y="443"/>
                  </a:cubicBezTo>
                  <a:lnTo>
                    <a:pt x="142" y="69"/>
                  </a:lnTo>
                  <a:cubicBezTo>
                    <a:pt x="142" y="31"/>
                    <a:pt x="110" y="0"/>
                    <a:pt x="71"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3738">
              <a:extLst>
                <a:ext uri="{FF2B5EF4-FFF2-40B4-BE49-F238E27FC236}">
                  <a16:creationId xmlns:a16="http://schemas.microsoft.com/office/drawing/2014/main" id="{CC048288-58F3-420E-BB1B-768A0C5609A9}"/>
                </a:ext>
              </a:extLst>
            </p:cNvPr>
            <p:cNvSpPr>
              <a:spLocks/>
            </p:cNvSpPr>
            <p:nvPr/>
          </p:nvSpPr>
          <p:spPr bwMode="auto">
            <a:xfrm>
              <a:off x="1640271" y="3331074"/>
              <a:ext cx="269875" cy="71438"/>
            </a:xfrm>
            <a:custGeom>
              <a:avLst/>
              <a:gdLst>
                <a:gd name="T0" fmla="*/ 71 w 526"/>
                <a:gd name="T1" fmla="*/ 138 h 138"/>
                <a:gd name="T2" fmla="*/ 455 w 526"/>
                <a:gd name="T3" fmla="*/ 138 h 138"/>
                <a:gd name="T4" fmla="*/ 526 w 526"/>
                <a:gd name="T5" fmla="*/ 69 h 138"/>
                <a:gd name="T6" fmla="*/ 455 w 526"/>
                <a:gd name="T7" fmla="*/ 0 h 138"/>
                <a:gd name="T8" fmla="*/ 71 w 526"/>
                <a:gd name="T9" fmla="*/ 0 h 138"/>
                <a:gd name="T10" fmla="*/ 0 w 526"/>
                <a:gd name="T11" fmla="*/ 69 h 138"/>
                <a:gd name="T12" fmla="*/ 71 w 526"/>
                <a:gd name="T13" fmla="*/ 138 h 138"/>
              </a:gdLst>
              <a:ahLst/>
              <a:cxnLst>
                <a:cxn ang="0">
                  <a:pos x="T0" y="T1"/>
                </a:cxn>
                <a:cxn ang="0">
                  <a:pos x="T2" y="T3"/>
                </a:cxn>
                <a:cxn ang="0">
                  <a:pos x="T4" y="T5"/>
                </a:cxn>
                <a:cxn ang="0">
                  <a:pos x="T6" y="T7"/>
                </a:cxn>
                <a:cxn ang="0">
                  <a:pos x="T8" y="T9"/>
                </a:cxn>
                <a:cxn ang="0">
                  <a:pos x="T10" y="T11"/>
                </a:cxn>
                <a:cxn ang="0">
                  <a:pos x="T12" y="T13"/>
                </a:cxn>
              </a:cxnLst>
              <a:rect l="0" t="0" r="r" b="b"/>
              <a:pathLst>
                <a:path w="526" h="138">
                  <a:moveTo>
                    <a:pt x="71" y="138"/>
                  </a:moveTo>
                  <a:lnTo>
                    <a:pt x="455" y="138"/>
                  </a:lnTo>
                  <a:cubicBezTo>
                    <a:pt x="494" y="138"/>
                    <a:pt x="526" y="107"/>
                    <a:pt x="526" y="69"/>
                  </a:cubicBezTo>
                  <a:cubicBezTo>
                    <a:pt x="526" y="31"/>
                    <a:pt x="494" y="0"/>
                    <a:pt x="455" y="0"/>
                  </a:cubicBezTo>
                  <a:lnTo>
                    <a:pt x="71" y="0"/>
                  </a:lnTo>
                  <a:cubicBezTo>
                    <a:pt x="32" y="0"/>
                    <a:pt x="0" y="31"/>
                    <a:pt x="0" y="69"/>
                  </a:cubicBezTo>
                  <a:cubicBezTo>
                    <a:pt x="0" y="107"/>
                    <a:pt x="32" y="138"/>
                    <a:pt x="71" y="13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3739">
              <a:extLst>
                <a:ext uri="{FF2B5EF4-FFF2-40B4-BE49-F238E27FC236}">
                  <a16:creationId xmlns:a16="http://schemas.microsoft.com/office/drawing/2014/main" id="{8657CEE2-6A85-4A1A-AB4C-C38D44BC6CDB}"/>
                </a:ext>
              </a:extLst>
            </p:cNvPr>
            <p:cNvSpPr>
              <a:spLocks/>
            </p:cNvSpPr>
            <p:nvPr/>
          </p:nvSpPr>
          <p:spPr bwMode="auto">
            <a:xfrm>
              <a:off x="1797433" y="2796087"/>
              <a:ext cx="239713" cy="192088"/>
            </a:xfrm>
            <a:custGeom>
              <a:avLst/>
              <a:gdLst>
                <a:gd name="T0" fmla="*/ 38 w 467"/>
                <a:gd name="T1" fmla="*/ 125 h 374"/>
                <a:gd name="T2" fmla="*/ 344 w 467"/>
                <a:gd name="T3" fmla="*/ 351 h 374"/>
                <a:gd name="T4" fmla="*/ 443 w 467"/>
                <a:gd name="T5" fmla="*/ 337 h 374"/>
                <a:gd name="T6" fmla="*/ 429 w 467"/>
                <a:gd name="T7" fmla="*/ 241 h 374"/>
                <a:gd name="T8" fmla="*/ 123 w 467"/>
                <a:gd name="T9" fmla="*/ 14 h 374"/>
                <a:gd name="T10" fmla="*/ 81 w 467"/>
                <a:gd name="T11" fmla="*/ 0 h 374"/>
                <a:gd name="T12" fmla="*/ 24 w 467"/>
                <a:gd name="T13" fmla="*/ 28 h 374"/>
                <a:gd name="T14" fmla="*/ 38 w 467"/>
                <a:gd name="T15" fmla="*/ 125 h 3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7" h="374">
                  <a:moveTo>
                    <a:pt x="38" y="125"/>
                  </a:moveTo>
                  <a:lnTo>
                    <a:pt x="344" y="351"/>
                  </a:lnTo>
                  <a:cubicBezTo>
                    <a:pt x="375" y="374"/>
                    <a:pt x="419" y="368"/>
                    <a:pt x="443" y="337"/>
                  </a:cubicBezTo>
                  <a:cubicBezTo>
                    <a:pt x="467" y="307"/>
                    <a:pt x="460" y="264"/>
                    <a:pt x="429" y="241"/>
                  </a:cubicBezTo>
                  <a:lnTo>
                    <a:pt x="123" y="14"/>
                  </a:lnTo>
                  <a:cubicBezTo>
                    <a:pt x="111" y="5"/>
                    <a:pt x="96" y="0"/>
                    <a:pt x="81" y="0"/>
                  </a:cubicBezTo>
                  <a:cubicBezTo>
                    <a:pt x="59" y="0"/>
                    <a:pt x="38" y="10"/>
                    <a:pt x="24" y="28"/>
                  </a:cubicBezTo>
                  <a:cubicBezTo>
                    <a:pt x="0" y="58"/>
                    <a:pt x="7" y="102"/>
                    <a:pt x="38" y="12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3740">
              <a:extLst>
                <a:ext uri="{FF2B5EF4-FFF2-40B4-BE49-F238E27FC236}">
                  <a16:creationId xmlns:a16="http://schemas.microsoft.com/office/drawing/2014/main" id="{4DAA1F0C-65DA-4755-B348-67F8430DF6DA}"/>
                </a:ext>
              </a:extLst>
            </p:cNvPr>
            <p:cNvSpPr>
              <a:spLocks/>
            </p:cNvSpPr>
            <p:nvPr/>
          </p:nvSpPr>
          <p:spPr bwMode="auto">
            <a:xfrm>
              <a:off x="2897571" y="2796087"/>
              <a:ext cx="238125" cy="192088"/>
            </a:xfrm>
            <a:custGeom>
              <a:avLst/>
              <a:gdLst>
                <a:gd name="T0" fmla="*/ 123 w 466"/>
                <a:gd name="T1" fmla="*/ 351 h 374"/>
                <a:gd name="T2" fmla="*/ 429 w 466"/>
                <a:gd name="T3" fmla="*/ 125 h 374"/>
                <a:gd name="T4" fmla="*/ 442 w 466"/>
                <a:gd name="T5" fmla="*/ 28 h 374"/>
                <a:gd name="T6" fmla="*/ 386 w 466"/>
                <a:gd name="T7" fmla="*/ 0 h 374"/>
                <a:gd name="T8" fmla="*/ 343 w 466"/>
                <a:gd name="T9" fmla="*/ 14 h 374"/>
                <a:gd name="T10" fmla="*/ 37 w 466"/>
                <a:gd name="T11" fmla="*/ 241 h 374"/>
                <a:gd name="T12" fmla="*/ 23 w 466"/>
                <a:gd name="T13" fmla="*/ 337 h 374"/>
                <a:gd name="T14" fmla="*/ 123 w 466"/>
                <a:gd name="T15" fmla="*/ 351 h 3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374">
                  <a:moveTo>
                    <a:pt x="123" y="351"/>
                  </a:moveTo>
                  <a:lnTo>
                    <a:pt x="429" y="125"/>
                  </a:lnTo>
                  <a:cubicBezTo>
                    <a:pt x="460" y="102"/>
                    <a:pt x="466" y="58"/>
                    <a:pt x="442" y="28"/>
                  </a:cubicBezTo>
                  <a:cubicBezTo>
                    <a:pt x="428" y="10"/>
                    <a:pt x="407" y="0"/>
                    <a:pt x="386" y="0"/>
                  </a:cubicBezTo>
                  <a:cubicBezTo>
                    <a:pt x="371" y="0"/>
                    <a:pt x="356" y="5"/>
                    <a:pt x="343" y="14"/>
                  </a:cubicBezTo>
                  <a:lnTo>
                    <a:pt x="37" y="241"/>
                  </a:lnTo>
                  <a:cubicBezTo>
                    <a:pt x="6" y="264"/>
                    <a:pt x="0" y="307"/>
                    <a:pt x="23" y="337"/>
                  </a:cubicBezTo>
                  <a:cubicBezTo>
                    <a:pt x="47" y="368"/>
                    <a:pt x="92" y="374"/>
                    <a:pt x="123" y="35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3741">
              <a:extLst>
                <a:ext uri="{FF2B5EF4-FFF2-40B4-BE49-F238E27FC236}">
                  <a16:creationId xmlns:a16="http://schemas.microsoft.com/office/drawing/2014/main" id="{A32914FD-38CE-41CB-811B-C904D46BE93B}"/>
                </a:ext>
              </a:extLst>
            </p:cNvPr>
            <p:cNvSpPr>
              <a:spLocks/>
            </p:cNvSpPr>
            <p:nvPr/>
          </p:nvSpPr>
          <p:spPr bwMode="auto">
            <a:xfrm>
              <a:off x="1843471" y="3750174"/>
              <a:ext cx="219075" cy="211138"/>
            </a:xfrm>
            <a:custGeom>
              <a:avLst/>
              <a:gdLst>
                <a:gd name="T0" fmla="*/ 349 w 427"/>
                <a:gd name="T1" fmla="*/ 0 h 410"/>
                <a:gd name="T2" fmla="*/ 299 w 427"/>
                <a:gd name="T3" fmla="*/ 20 h 410"/>
                <a:gd name="T4" fmla="*/ 27 w 427"/>
                <a:gd name="T5" fmla="*/ 285 h 410"/>
                <a:gd name="T6" fmla="*/ 27 w 427"/>
                <a:gd name="T7" fmla="*/ 383 h 410"/>
                <a:gd name="T8" fmla="*/ 128 w 427"/>
                <a:gd name="T9" fmla="*/ 383 h 410"/>
                <a:gd name="T10" fmla="*/ 399 w 427"/>
                <a:gd name="T11" fmla="*/ 118 h 410"/>
                <a:gd name="T12" fmla="*/ 399 w 427"/>
                <a:gd name="T13" fmla="*/ 20 h 410"/>
                <a:gd name="T14" fmla="*/ 349 w 427"/>
                <a:gd name="T15" fmla="*/ 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7" h="410">
                  <a:moveTo>
                    <a:pt x="349" y="0"/>
                  </a:moveTo>
                  <a:cubicBezTo>
                    <a:pt x="331" y="0"/>
                    <a:pt x="313" y="7"/>
                    <a:pt x="299" y="20"/>
                  </a:cubicBezTo>
                  <a:lnTo>
                    <a:pt x="27" y="285"/>
                  </a:lnTo>
                  <a:cubicBezTo>
                    <a:pt x="0" y="312"/>
                    <a:pt x="0" y="356"/>
                    <a:pt x="27" y="383"/>
                  </a:cubicBezTo>
                  <a:cubicBezTo>
                    <a:pt x="55" y="410"/>
                    <a:pt x="100" y="410"/>
                    <a:pt x="128" y="383"/>
                  </a:cubicBezTo>
                  <a:lnTo>
                    <a:pt x="399" y="118"/>
                  </a:lnTo>
                  <a:cubicBezTo>
                    <a:pt x="427" y="91"/>
                    <a:pt x="427" y="47"/>
                    <a:pt x="399" y="20"/>
                  </a:cubicBezTo>
                  <a:cubicBezTo>
                    <a:pt x="385" y="7"/>
                    <a:pt x="367" y="0"/>
                    <a:pt x="349"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3742">
              <a:extLst>
                <a:ext uri="{FF2B5EF4-FFF2-40B4-BE49-F238E27FC236}">
                  <a16:creationId xmlns:a16="http://schemas.microsoft.com/office/drawing/2014/main" id="{3C5BFD07-4EE9-42CE-B417-B6DD04841320}"/>
                </a:ext>
              </a:extLst>
            </p:cNvPr>
            <p:cNvSpPr>
              <a:spLocks/>
            </p:cNvSpPr>
            <p:nvPr/>
          </p:nvSpPr>
          <p:spPr bwMode="auto">
            <a:xfrm>
              <a:off x="2848358" y="3750174"/>
              <a:ext cx="219075" cy="211138"/>
            </a:xfrm>
            <a:custGeom>
              <a:avLst/>
              <a:gdLst>
                <a:gd name="T0" fmla="*/ 128 w 427"/>
                <a:gd name="T1" fmla="*/ 20 h 410"/>
                <a:gd name="T2" fmla="*/ 78 w 427"/>
                <a:gd name="T3" fmla="*/ 0 h 410"/>
                <a:gd name="T4" fmla="*/ 28 w 427"/>
                <a:gd name="T5" fmla="*/ 20 h 410"/>
                <a:gd name="T6" fmla="*/ 28 w 427"/>
                <a:gd name="T7" fmla="*/ 118 h 410"/>
                <a:gd name="T8" fmla="*/ 299 w 427"/>
                <a:gd name="T9" fmla="*/ 383 h 410"/>
                <a:gd name="T10" fmla="*/ 399 w 427"/>
                <a:gd name="T11" fmla="*/ 383 h 410"/>
                <a:gd name="T12" fmla="*/ 399 w 427"/>
                <a:gd name="T13" fmla="*/ 285 h 410"/>
                <a:gd name="T14" fmla="*/ 128 w 427"/>
                <a:gd name="T15" fmla="*/ 2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7" h="410">
                  <a:moveTo>
                    <a:pt x="128" y="20"/>
                  </a:moveTo>
                  <a:cubicBezTo>
                    <a:pt x="114" y="7"/>
                    <a:pt x="96" y="0"/>
                    <a:pt x="78" y="0"/>
                  </a:cubicBezTo>
                  <a:cubicBezTo>
                    <a:pt x="60" y="0"/>
                    <a:pt x="42" y="7"/>
                    <a:pt x="28" y="20"/>
                  </a:cubicBezTo>
                  <a:cubicBezTo>
                    <a:pt x="0" y="47"/>
                    <a:pt x="0" y="91"/>
                    <a:pt x="28" y="118"/>
                  </a:cubicBezTo>
                  <a:lnTo>
                    <a:pt x="299" y="383"/>
                  </a:lnTo>
                  <a:cubicBezTo>
                    <a:pt x="327" y="410"/>
                    <a:pt x="372" y="410"/>
                    <a:pt x="399" y="383"/>
                  </a:cubicBezTo>
                  <a:cubicBezTo>
                    <a:pt x="427" y="356"/>
                    <a:pt x="427" y="312"/>
                    <a:pt x="399" y="285"/>
                  </a:cubicBezTo>
                  <a:lnTo>
                    <a:pt x="128" y="2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4" name="Group 13">
            <a:extLst>
              <a:ext uri="{FF2B5EF4-FFF2-40B4-BE49-F238E27FC236}">
                <a16:creationId xmlns:a16="http://schemas.microsoft.com/office/drawing/2014/main" id="{AA902AD4-688A-4344-A010-6CF7AF709DE9}"/>
              </a:ext>
            </a:extLst>
          </p:cNvPr>
          <p:cNvGrpSpPr/>
          <p:nvPr/>
        </p:nvGrpSpPr>
        <p:grpSpPr>
          <a:xfrm>
            <a:off x="5009748" y="0"/>
            <a:ext cx="1646237" cy="4069119"/>
            <a:chOff x="8905493" y="0"/>
            <a:chExt cx="1646237" cy="3524749"/>
          </a:xfrm>
        </p:grpSpPr>
        <p:sp>
          <p:nvSpPr>
            <p:cNvPr id="93" name="Rectangle 2101">
              <a:extLst>
                <a:ext uri="{FF2B5EF4-FFF2-40B4-BE49-F238E27FC236}">
                  <a16:creationId xmlns:a16="http://schemas.microsoft.com/office/drawing/2014/main" id="{08FCCE5A-AD8E-4BD0-819F-FBB695648BF6}"/>
                </a:ext>
              </a:extLst>
            </p:cNvPr>
            <p:cNvSpPr>
              <a:spLocks noChangeArrowheads="1"/>
            </p:cNvSpPr>
            <p:nvPr/>
          </p:nvSpPr>
          <p:spPr bwMode="auto">
            <a:xfrm>
              <a:off x="9714324" y="0"/>
              <a:ext cx="28575" cy="2011680"/>
            </a:xfrm>
            <a:prstGeom prst="rect">
              <a:avLst/>
            </a:prstGeom>
            <a:solidFill>
              <a:srgbClr val="3B3B3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2305">
              <a:extLst>
                <a:ext uri="{FF2B5EF4-FFF2-40B4-BE49-F238E27FC236}">
                  <a16:creationId xmlns:a16="http://schemas.microsoft.com/office/drawing/2014/main" id="{91673BF3-6164-4BA1-972C-756CFFF9194F}"/>
                </a:ext>
              </a:extLst>
            </p:cNvPr>
            <p:cNvSpPr>
              <a:spLocks/>
            </p:cNvSpPr>
            <p:nvPr/>
          </p:nvSpPr>
          <p:spPr bwMode="auto">
            <a:xfrm>
              <a:off x="9269030" y="1829299"/>
              <a:ext cx="939800" cy="1363663"/>
            </a:xfrm>
            <a:custGeom>
              <a:avLst/>
              <a:gdLst>
                <a:gd name="T0" fmla="*/ 1686 w 1833"/>
                <a:gd name="T1" fmla="*/ 1245 h 2660"/>
                <a:gd name="T2" fmla="*/ 1340 w 1833"/>
                <a:gd name="T3" fmla="*/ 930 h 2660"/>
                <a:gd name="T4" fmla="*/ 1339 w 1833"/>
                <a:gd name="T5" fmla="*/ 209 h 2660"/>
                <a:gd name="T6" fmla="*/ 1325 w 1833"/>
                <a:gd name="T7" fmla="*/ 173 h 2660"/>
                <a:gd name="T8" fmla="*/ 923 w 1833"/>
                <a:gd name="T9" fmla="*/ 0 h 2660"/>
                <a:gd name="T10" fmla="*/ 495 w 1833"/>
                <a:gd name="T11" fmla="*/ 168 h 2660"/>
                <a:gd name="T12" fmla="*/ 477 w 1833"/>
                <a:gd name="T13" fmla="*/ 209 h 2660"/>
                <a:gd name="T14" fmla="*/ 475 w 1833"/>
                <a:gd name="T15" fmla="*/ 940 h 2660"/>
                <a:gd name="T16" fmla="*/ 143 w 1833"/>
                <a:gd name="T17" fmla="*/ 1251 h 2660"/>
                <a:gd name="T18" fmla="*/ 0 w 1833"/>
                <a:gd name="T19" fmla="*/ 1743 h 2660"/>
                <a:gd name="T20" fmla="*/ 916 w 1833"/>
                <a:gd name="T21" fmla="*/ 2660 h 2660"/>
                <a:gd name="T22" fmla="*/ 1833 w 1833"/>
                <a:gd name="T23" fmla="*/ 1743 h 2660"/>
                <a:gd name="T24" fmla="*/ 1686 w 1833"/>
                <a:gd name="T25" fmla="*/ 1245 h 2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33" h="2660">
                  <a:moveTo>
                    <a:pt x="1686" y="1245"/>
                  </a:moveTo>
                  <a:cubicBezTo>
                    <a:pt x="1599" y="1112"/>
                    <a:pt x="1480" y="1004"/>
                    <a:pt x="1340" y="930"/>
                  </a:cubicBezTo>
                  <a:cubicBezTo>
                    <a:pt x="1340" y="925"/>
                    <a:pt x="1339" y="209"/>
                    <a:pt x="1339" y="209"/>
                  </a:cubicBezTo>
                  <a:cubicBezTo>
                    <a:pt x="1339" y="196"/>
                    <a:pt x="1334" y="183"/>
                    <a:pt x="1325" y="173"/>
                  </a:cubicBezTo>
                  <a:cubicBezTo>
                    <a:pt x="1319" y="166"/>
                    <a:pt x="1175" y="0"/>
                    <a:pt x="923" y="0"/>
                  </a:cubicBezTo>
                  <a:cubicBezTo>
                    <a:pt x="675" y="0"/>
                    <a:pt x="502" y="161"/>
                    <a:pt x="495" y="168"/>
                  </a:cubicBezTo>
                  <a:cubicBezTo>
                    <a:pt x="483" y="179"/>
                    <a:pt x="477" y="194"/>
                    <a:pt x="477" y="209"/>
                  </a:cubicBezTo>
                  <a:cubicBezTo>
                    <a:pt x="477" y="209"/>
                    <a:pt x="476" y="931"/>
                    <a:pt x="475" y="940"/>
                  </a:cubicBezTo>
                  <a:cubicBezTo>
                    <a:pt x="340" y="1014"/>
                    <a:pt x="226" y="1121"/>
                    <a:pt x="143" y="1251"/>
                  </a:cubicBezTo>
                  <a:cubicBezTo>
                    <a:pt x="49" y="1398"/>
                    <a:pt x="0" y="1568"/>
                    <a:pt x="0" y="1743"/>
                  </a:cubicBezTo>
                  <a:cubicBezTo>
                    <a:pt x="0" y="2249"/>
                    <a:pt x="411" y="2660"/>
                    <a:pt x="916" y="2660"/>
                  </a:cubicBezTo>
                  <a:cubicBezTo>
                    <a:pt x="1422" y="2660"/>
                    <a:pt x="1833" y="2249"/>
                    <a:pt x="1833" y="1743"/>
                  </a:cubicBezTo>
                  <a:cubicBezTo>
                    <a:pt x="1833" y="1566"/>
                    <a:pt x="1782" y="1393"/>
                    <a:pt x="1686" y="1245"/>
                  </a:cubicBezTo>
                  <a:close/>
                </a:path>
              </a:pathLst>
            </a:custGeom>
            <a:solidFill>
              <a:schemeClr val="tx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3735">
              <a:extLst>
                <a:ext uri="{FF2B5EF4-FFF2-40B4-BE49-F238E27FC236}">
                  <a16:creationId xmlns:a16="http://schemas.microsoft.com/office/drawing/2014/main" id="{44A0CC26-0F0B-4FB4-AE8D-FB04EA291611}"/>
                </a:ext>
              </a:extLst>
            </p:cNvPr>
            <p:cNvSpPr>
              <a:spLocks noEditPoints="1"/>
            </p:cNvSpPr>
            <p:nvPr/>
          </p:nvSpPr>
          <p:spPr bwMode="auto">
            <a:xfrm>
              <a:off x="9265855" y="1829299"/>
              <a:ext cx="941388" cy="1363663"/>
            </a:xfrm>
            <a:custGeom>
              <a:avLst/>
              <a:gdLst>
                <a:gd name="T0" fmla="*/ 1136 w 1833"/>
                <a:gd name="T1" fmla="*/ 1789 h 2660"/>
                <a:gd name="T2" fmla="*/ 1165 w 1833"/>
                <a:gd name="T3" fmla="*/ 1885 h 2660"/>
                <a:gd name="T4" fmla="*/ 1072 w 1833"/>
                <a:gd name="T5" fmla="*/ 1757 h 2660"/>
                <a:gd name="T6" fmla="*/ 666 w 1833"/>
                <a:gd name="T7" fmla="*/ 1848 h 2660"/>
                <a:gd name="T8" fmla="*/ 594 w 1833"/>
                <a:gd name="T9" fmla="*/ 1863 h 2660"/>
                <a:gd name="T10" fmla="*/ 696 w 1833"/>
                <a:gd name="T11" fmla="*/ 1757 h 2660"/>
                <a:gd name="T12" fmla="*/ 598 w 1833"/>
                <a:gd name="T13" fmla="*/ 1007 h 2660"/>
                <a:gd name="T14" fmla="*/ 761 w 1833"/>
                <a:gd name="T15" fmla="*/ 825 h 2660"/>
                <a:gd name="T16" fmla="*/ 713 w 1833"/>
                <a:gd name="T17" fmla="*/ 1668 h 2660"/>
                <a:gd name="T18" fmla="*/ 544 w 1833"/>
                <a:gd name="T19" fmla="*/ 1840 h 2660"/>
                <a:gd name="T20" fmla="*/ 704 w 1833"/>
                <a:gd name="T21" fmla="*/ 1907 h 2660"/>
                <a:gd name="T22" fmla="*/ 817 w 1833"/>
                <a:gd name="T23" fmla="*/ 1770 h 2660"/>
                <a:gd name="T24" fmla="*/ 884 w 1833"/>
                <a:gd name="T25" fmla="*/ 2000 h 2660"/>
                <a:gd name="T26" fmla="*/ 950 w 1833"/>
                <a:gd name="T27" fmla="*/ 1770 h 2660"/>
                <a:gd name="T28" fmla="*/ 1064 w 1833"/>
                <a:gd name="T29" fmla="*/ 1907 h 2660"/>
                <a:gd name="T30" fmla="*/ 1224 w 1833"/>
                <a:gd name="T31" fmla="*/ 1840 h 2660"/>
                <a:gd name="T32" fmla="*/ 1055 w 1833"/>
                <a:gd name="T33" fmla="*/ 1668 h 2660"/>
                <a:gd name="T34" fmla="*/ 1007 w 1833"/>
                <a:gd name="T35" fmla="*/ 867 h 2660"/>
                <a:gd name="T36" fmla="*/ 1221 w 1833"/>
                <a:gd name="T37" fmla="*/ 1002 h 2660"/>
                <a:gd name="T38" fmla="*/ 1717 w 1833"/>
                <a:gd name="T39" fmla="*/ 1743 h 2660"/>
                <a:gd name="T40" fmla="*/ 115 w 1833"/>
                <a:gd name="T41" fmla="*/ 1743 h 2660"/>
                <a:gd name="T42" fmla="*/ 933 w 1833"/>
                <a:gd name="T43" fmla="*/ 1869 h 2660"/>
                <a:gd name="T44" fmla="*/ 835 w 1833"/>
                <a:gd name="T45" fmla="*/ 1869 h 2660"/>
                <a:gd name="T46" fmla="*/ 933 w 1833"/>
                <a:gd name="T47" fmla="*/ 1869 h 2660"/>
                <a:gd name="T48" fmla="*/ 884 w 1833"/>
                <a:gd name="T49" fmla="*/ 1714 h 2660"/>
                <a:gd name="T50" fmla="*/ 766 w 1833"/>
                <a:gd name="T51" fmla="*/ 1670 h 2660"/>
                <a:gd name="T52" fmla="*/ 813 w 1833"/>
                <a:gd name="T53" fmla="*/ 834 h 2660"/>
                <a:gd name="T54" fmla="*/ 957 w 1833"/>
                <a:gd name="T55" fmla="*/ 950 h 2660"/>
                <a:gd name="T56" fmla="*/ 906 w 1833"/>
                <a:gd name="T57" fmla="*/ 1700 h 2660"/>
                <a:gd name="T58" fmla="*/ 1221 w 1833"/>
                <a:gd name="T59" fmla="*/ 675 h 2660"/>
                <a:gd name="T60" fmla="*/ 1221 w 1833"/>
                <a:gd name="T61" fmla="*/ 787 h 2660"/>
                <a:gd name="T62" fmla="*/ 595 w 1833"/>
                <a:gd name="T63" fmla="*/ 560 h 2660"/>
                <a:gd name="T64" fmla="*/ 1221 w 1833"/>
                <a:gd name="T65" fmla="*/ 425 h 2660"/>
                <a:gd name="T66" fmla="*/ 595 w 1833"/>
                <a:gd name="T67" fmla="*/ 443 h 2660"/>
                <a:gd name="T68" fmla="*/ 916 w 1833"/>
                <a:gd name="T69" fmla="*/ 2660 h 2660"/>
                <a:gd name="T70" fmla="*/ 1685 w 1833"/>
                <a:gd name="T71" fmla="*/ 1245 h 2660"/>
                <a:gd name="T72" fmla="*/ 1339 w 1833"/>
                <a:gd name="T73" fmla="*/ 209 h 2660"/>
                <a:gd name="T74" fmla="*/ 923 w 1833"/>
                <a:gd name="T75" fmla="*/ 0 h 2660"/>
                <a:gd name="T76" fmla="*/ 477 w 1833"/>
                <a:gd name="T77" fmla="*/ 209 h 2660"/>
                <a:gd name="T78" fmla="*/ 143 w 1833"/>
                <a:gd name="T79" fmla="*/ 1251 h 2660"/>
                <a:gd name="T80" fmla="*/ 916 w 1833"/>
                <a:gd name="T81" fmla="*/ 2660 h 2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33" h="2660">
                  <a:moveTo>
                    <a:pt x="1072" y="1757"/>
                  </a:moveTo>
                  <a:cubicBezTo>
                    <a:pt x="1096" y="1762"/>
                    <a:pt x="1118" y="1772"/>
                    <a:pt x="1136" y="1789"/>
                  </a:cubicBezTo>
                  <a:cubicBezTo>
                    <a:pt x="1157" y="1807"/>
                    <a:pt x="1169" y="1832"/>
                    <a:pt x="1174" y="1863"/>
                  </a:cubicBezTo>
                  <a:cubicBezTo>
                    <a:pt x="1175" y="1870"/>
                    <a:pt x="1171" y="1879"/>
                    <a:pt x="1165" y="1885"/>
                  </a:cubicBezTo>
                  <a:cubicBezTo>
                    <a:pt x="1152" y="1897"/>
                    <a:pt x="1128" y="1894"/>
                    <a:pt x="1102" y="1848"/>
                  </a:cubicBezTo>
                  <a:cubicBezTo>
                    <a:pt x="1091" y="1828"/>
                    <a:pt x="1081" y="1796"/>
                    <a:pt x="1072" y="1757"/>
                  </a:cubicBezTo>
                  <a:close/>
                  <a:moveTo>
                    <a:pt x="696" y="1757"/>
                  </a:moveTo>
                  <a:cubicBezTo>
                    <a:pt x="687" y="1796"/>
                    <a:pt x="677" y="1828"/>
                    <a:pt x="666" y="1848"/>
                  </a:cubicBezTo>
                  <a:cubicBezTo>
                    <a:pt x="640" y="1894"/>
                    <a:pt x="616" y="1897"/>
                    <a:pt x="603" y="1885"/>
                  </a:cubicBezTo>
                  <a:cubicBezTo>
                    <a:pt x="596" y="1879"/>
                    <a:pt x="593" y="1870"/>
                    <a:pt x="594" y="1863"/>
                  </a:cubicBezTo>
                  <a:cubicBezTo>
                    <a:pt x="599" y="1832"/>
                    <a:pt x="611" y="1807"/>
                    <a:pt x="631" y="1789"/>
                  </a:cubicBezTo>
                  <a:cubicBezTo>
                    <a:pt x="650" y="1772"/>
                    <a:pt x="672" y="1762"/>
                    <a:pt x="696" y="1757"/>
                  </a:cubicBezTo>
                  <a:close/>
                  <a:moveTo>
                    <a:pt x="565" y="1023"/>
                  </a:moveTo>
                  <a:lnTo>
                    <a:pt x="598" y="1007"/>
                  </a:lnTo>
                  <a:lnTo>
                    <a:pt x="595" y="796"/>
                  </a:lnTo>
                  <a:lnTo>
                    <a:pt x="761" y="825"/>
                  </a:lnTo>
                  <a:cubicBezTo>
                    <a:pt x="761" y="855"/>
                    <a:pt x="760" y="898"/>
                    <a:pt x="758" y="950"/>
                  </a:cubicBezTo>
                  <a:cubicBezTo>
                    <a:pt x="753" y="1157"/>
                    <a:pt x="739" y="1499"/>
                    <a:pt x="713" y="1668"/>
                  </a:cubicBezTo>
                  <a:cubicBezTo>
                    <a:pt x="674" y="1672"/>
                    <a:pt x="636" y="1685"/>
                    <a:pt x="606" y="1713"/>
                  </a:cubicBezTo>
                  <a:cubicBezTo>
                    <a:pt x="574" y="1742"/>
                    <a:pt x="552" y="1787"/>
                    <a:pt x="544" y="1840"/>
                  </a:cubicBezTo>
                  <a:cubicBezTo>
                    <a:pt x="536" y="1887"/>
                    <a:pt x="550" y="1935"/>
                    <a:pt x="577" y="1961"/>
                  </a:cubicBezTo>
                  <a:cubicBezTo>
                    <a:pt x="607" y="1988"/>
                    <a:pt x="658" y="1990"/>
                    <a:pt x="704" y="1907"/>
                  </a:cubicBezTo>
                  <a:cubicBezTo>
                    <a:pt x="723" y="1873"/>
                    <a:pt x="738" y="1820"/>
                    <a:pt x="751" y="1755"/>
                  </a:cubicBezTo>
                  <a:cubicBezTo>
                    <a:pt x="774" y="1757"/>
                    <a:pt x="796" y="1762"/>
                    <a:pt x="817" y="1770"/>
                  </a:cubicBezTo>
                  <a:cubicBezTo>
                    <a:pt x="785" y="1809"/>
                    <a:pt x="782" y="1853"/>
                    <a:pt x="783" y="1874"/>
                  </a:cubicBezTo>
                  <a:cubicBezTo>
                    <a:pt x="785" y="1936"/>
                    <a:pt x="832" y="2000"/>
                    <a:pt x="884" y="2000"/>
                  </a:cubicBezTo>
                  <a:cubicBezTo>
                    <a:pt x="936" y="2000"/>
                    <a:pt x="983" y="1936"/>
                    <a:pt x="985" y="1874"/>
                  </a:cubicBezTo>
                  <a:cubicBezTo>
                    <a:pt x="986" y="1853"/>
                    <a:pt x="983" y="1809"/>
                    <a:pt x="950" y="1770"/>
                  </a:cubicBezTo>
                  <a:cubicBezTo>
                    <a:pt x="971" y="1762"/>
                    <a:pt x="994" y="1757"/>
                    <a:pt x="1017" y="1755"/>
                  </a:cubicBezTo>
                  <a:cubicBezTo>
                    <a:pt x="1029" y="1820"/>
                    <a:pt x="1045" y="1873"/>
                    <a:pt x="1064" y="1907"/>
                  </a:cubicBezTo>
                  <a:cubicBezTo>
                    <a:pt x="1110" y="1990"/>
                    <a:pt x="1161" y="1988"/>
                    <a:pt x="1190" y="1961"/>
                  </a:cubicBezTo>
                  <a:cubicBezTo>
                    <a:pt x="1218" y="1935"/>
                    <a:pt x="1232" y="1887"/>
                    <a:pt x="1224" y="1840"/>
                  </a:cubicBezTo>
                  <a:cubicBezTo>
                    <a:pt x="1215" y="1787"/>
                    <a:pt x="1194" y="1742"/>
                    <a:pt x="1161" y="1713"/>
                  </a:cubicBezTo>
                  <a:cubicBezTo>
                    <a:pt x="1131" y="1685"/>
                    <a:pt x="1094" y="1672"/>
                    <a:pt x="1055" y="1668"/>
                  </a:cubicBezTo>
                  <a:cubicBezTo>
                    <a:pt x="1029" y="1499"/>
                    <a:pt x="1015" y="1157"/>
                    <a:pt x="1009" y="950"/>
                  </a:cubicBezTo>
                  <a:cubicBezTo>
                    <a:pt x="1008" y="919"/>
                    <a:pt x="1008" y="891"/>
                    <a:pt x="1007" y="867"/>
                  </a:cubicBezTo>
                  <a:lnTo>
                    <a:pt x="1221" y="904"/>
                  </a:lnTo>
                  <a:lnTo>
                    <a:pt x="1221" y="1002"/>
                  </a:lnTo>
                  <a:lnTo>
                    <a:pt x="1255" y="1017"/>
                  </a:lnTo>
                  <a:cubicBezTo>
                    <a:pt x="1536" y="1148"/>
                    <a:pt x="1717" y="1433"/>
                    <a:pt x="1717" y="1743"/>
                  </a:cubicBezTo>
                  <a:cubicBezTo>
                    <a:pt x="1717" y="2185"/>
                    <a:pt x="1358" y="2544"/>
                    <a:pt x="916" y="2544"/>
                  </a:cubicBezTo>
                  <a:cubicBezTo>
                    <a:pt x="475" y="2544"/>
                    <a:pt x="115" y="2185"/>
                    <a:pt x="115" y="1743"/>
                  </a:cubicBezTo>
                  <a:cubicBezTo>
                    <a:pt x="115" y="1435"/>
                    <a:pt x="288" y="1159"/>
                    <a:pt x="565" y="1023"/>
                  </a:cubicBezTo>
                  <a:close/>
                  <a:moveTo>
                    <a:pt x="933" y="1869"/>
                  </a:moveTo>
                  <a:cubicBezTo>
                    <a:pt x="933" y="1882"/>
                    <a:pt x="905" y="1912"/>
                    <a:pt x="884" y="1912"/>
                  </a:cubicBezTo>
                  <a:cubicBezTo>
                    <a:pt x="862" y="1912"/>
                    <a:pt x="835" y="1882"/>
                    <a:pt x="835" y="1869"/>
                  </a:cubicBezTo>
                  <a:cubicBezTo>
                    <a:pt x="834" y="1857"/>
                    <a:pt x="847" y="1832"/>
                    <a:pt x="884" y="1812"/>
                  </a:cubicBezTo>
                  <a:cubicBezTo>
                    <a:pt x="920" y="1832"/>
                    <a:pt x="934" y="1857"/>
                    <a:pt x="933" y="1869"/>
                  </a:cubicBezTo>
                  <a:close/>
                  <a:moveTo>
                    <a:pt x="906" y="1700"/>
                  </a:moveTo>
                  <a:cubicBezTo>
                    <a:pt x="898" y="1704"/>
                    <a:pt x="891" y="1709"/>
                    <a:pt x="884" y="1714"/>
                  </a:cubicBezTo>
                  <a:cubicBezTo>
                    <a:pt x="877" y="1709"/>
                    <a:pt x="869" y="1704"/>
                    <a:pt x="862" y="1700"/>
                  </a:cubicBezTo>
                  <a:cubicBezTo>
                    <a:pt x="833" y="1685"/>
                    <a:pt x="800" y="1674"/>
                    <a:pt x="766" y="1670"/>
                  </a:cubicBezTo>
                  <a:cubicBezTo>
                    <a:pt x="795" y="1476"/>
                    <a:pt x="806" y="1137"/>
                    <a:pt x="811" y="950"/>
                  </a:cubicBezTo>
                  <a:cubicBezTo>
                    <a:pt x="812" y="896"/>
                    <a:pt x="813" y="855"/>
                    <a:pt x="813" y="834"/>
                  </a:cubicBezTo>
                  <a:lnTo>
                    <a:pt x="955" y="858"/>
                  </a:lnTo>
                  <a:cubicBezTo>
                    <a:pt x="955" y="881"/>
                    <a:pt x="956" y="912"/>
                    <a:pt x="957" y="950"/>
                  </a:cubicBezTo>
                  <a:cubicBezTo>
                    <a:pt x="961" y="1137"/>
                    <a:pt x="973" y="1476"/>
                    <a:pt x="1002" y="1670"/>
                  </a:cubicBezTo>
                  <a:cubicBezTo>
                    <a:pt x="968" y="1674"/>
                    <a:pt x="935" y="1685"/>
                    <a:pt x="906" y="1700"/>
                  </a:cubicBezTo>
                  <a:close/>
                  <a:moveTo>
                    <a:pt x="595" y="560"/>
                  </a:moveTo>
                  <a:lnTo>
                    <a:pt x="1221" y="675"/>
                  </a:lnTo>
                  <a:lnTo>
                    <a:pt x="1221" y="749"/>
                  </a:lnTo>
                  <a:lnTo>
                    <a:pt x="1221" y="787"/>
                  </a:lnTo>
                  <a:lnTo>
                    <a:pt x="595" y="679"/>
                  </a:lnTo>
                  <a:lnTo>
                    <a:pt x="595" y="560"/>
                  </a:lnTo>
                  <a:close/>
                  <a:moveTo>
                    <a:pt x="595" y="313"/>
                  </a:moveTo>
                  <a:lnTo>
                    <a:pt x="1221" y="425"/>
                  </a:lnTo>
                  <a:lnTo>
                    <a:pt x="1221" y="557"/>
                  </a:lnTo>
                  <a:lnTo>
                    <a:pt x="595" y="443"/>
                  </a:lnTo>
                  <a:lnTo>
                    <a:pt x="595" y="313"/>
                  </a:lnTo>
                  <a:close/>
                  <a:moveTo>
                    <a:pt x="916" y="2660"/>
                  </a:moveTo>
                  <a:cubicBezTo>
                    <a:pt x="1422" y="2660"/>
                    <a:pt x="1833" y="2249"/>
                    <a:pt x="1833" y="1743"/>
                  </a:cubicBezTo>
                  <a:cubicBezTo>
                    <a:pt x="1833" y="1565"/>
                    <a:pt x="1782" y="1393"/>
                    <a:pt x="1685" y="1245"/>
                  </a:cubicBezTo>
                  <a:cubicBezTo>
                    <a:pt x="1599" y="1111"/>
                    <a:pt x="1480" y="1004"/>
                    <a:pt x="1340" y="930"/>
                  </a:cubicBezTo>
                  <a:cubicBezTo>
                    <a:pt x="1339" y="925"/>
                    <a:pt x="1339" y="209"/>
                    <a:pt x="1339" y="209"/>
                  </a:cubicBezTo>
                  <a:cubicBezTo>
                    <a:pt x="1339" y="196"/>
                    <a:pt x="1334" y="183"/>
                    <a:pt x="1325" y="173"/>
                  </a:cubicBezTo>
                  <a:cubicBezTo>
                    <a:pt x="1319" y="166"/>
                    <a:pt x="1175" y="0"/>
                    <a:pt x="923" y="0"/>
                  </a:cubicBezTo>
                  <a:cubicBezTo>
                    <a:pt x="675" y="0"/>
                    <a:pt x="502" y="161"/>
                    <a:pt x="495" y="168"/>
                  </a:cubicBezTo>
                  <a:cubicBezTo>
                    <a:pt x="483" y="179"/>
                    <a:pt x="477" y="194"/>
                    <a:pt x="477" y="209"/>
                  </a:cubicBezTo>
                  <a:cubicBezTo>
                    <a:pt x="477" y="209"/>
                    <a:pt x="476" y="931"/>
                    <a:pt x="475" y="940"/>
                  </a:cubicBezTo>
                  <a:cubicBezTo>
                    <a:pt x="340" y="1014"/>
                    <a:pt x="226" y="1121"/>
                    <a:pt x="143" y="1251"/>
                  </a:cubicBezTo>
                  <a:cubicBezTo>
                    <a:pt x="49" y="1398"/>
                    <a:pt x="0" y="1568"/>
                    <a:pt x="0" y="1743"/>
                  </a:cubicBezTo>
                  <a:cubicBezTo>
                    <a:pt x="0" y="2249"/>
                    <a:pt x="411" y="2660"/>
                    <a:pt x="916" y="2660"/>
                  </a:cubicBezTo>
                </a:path>
              </a:pathLst>
            </a:custGeom>
            <a:solidFill>
              <a:srgbClr val="3B3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3736">
              <a:extLst>
                <a:ext uri="{FF2B5EF4-FFF2-40B4-BE49-F238E27FC236}">
                  <a16:creationId xmlns:a16="http://schemas.microsoft.com/office/drawing/2014/main" id="{E21B5CB4-AE41-4E82-995A-FBFCA283BE5B}"/>
                </a:ext>
              </a:extLst>
            </p:cNvPr>
            <p:cNvSpPr>
              <a:spLocks/>
            </p:cNvSpPr>
            <p:nvPr/>
          </p:nvSpPr>
          <p:spPr bwMode="auto">
            <a:xfrm>
              <a:off x="10281855" y="2762749"/>
              <a:ext cx="269875" cy="71438"/>
            </a:xfrm>
            <a:custGeom>
              <a:avLst/>
              <a:gdLst>
                <a:gd name="T0" fmla="*/ 0 w 526"/>
                <a:gd name="T1" fmla="*/ 69 h 139"/>
                <a:gd name="T2" fmla="*/ 71 w 526"/>
                <a:gd name="T3" fmla="*/ 139 h 139"/>
                <a:gd name="T4" fmla="*/ 455 w 526"/>
                <a:gd name="T5" fmla="*/ 139 h 139"/>
                <a:gd name="T6" fmla="*/ 526 w 526"/>
                <a:gd name="T7" fmla="*/ 69 h 139"/>
                <a:gd name="T8" fmla="*/ 455 w 526"/>
                <a:gd name="T9" fmla="*/ 0 h 139"/>
                <a:gd name="T10" fmla="*/ 71 w 526"/>
                <a:gd name="T11" fmla="*/ 0 h 139"/>
                <a:gd name="T12" fmla="*/ 0 w 526"/>
                <a:gd name="T13" fmla="*/ 69 h 139"/>
              </a:gdLst>
              <a:ahLst/>
              <a:cxnLst>
                <a:cxn ang="0">
                  <a:pos x="T0" y="T1"/>
                </a:cxn>
                <a:cxn ang="0">
                  <a:pos x="T2" y="T3"/>
                </a:cxn>
                <a:cxn ang="0">
                  <a:pos x="T4" y="T5"/>
                </a:cxn>
                <a:cxn ang="0">
                  <a:pos x="T6" y="T7"/>
                </a:cxn>
                <a:cxn ang="0">
                  <a:pos x="T8" y="T9"/>
                </a:cxn>
                <a:cxn ang="0">
                  <a:pos x="T10" y="T11"/>
                </a:cxn>
                <a:cxn ang="0">
                  <a:pos x="T12" y="T13"/>
                </a:cxn>
              </a:cxnLst>
              <a:rect l="0" t="0" r="r" b="b"/>
              <a:pathLst>
                <a:path w="526" h="139">
                  <a:moveTo>
                    <a:pt x="0" y="69"/>
                  </a:moveTo>
                  <a:cubicBezTo>
                    <a:pt x="0" y="108"/>
                    <a:pt x="32" y="139"/>
                    <a:pt x="71" y="139"/>
                  </a:cubicBezTo>
                  <a:lnTo>
                    <a:pt x="455" y="139"/>
                  </a:lnTo>
                  <a:cubicBezTo>
                    <a:pt x="494" y="139"/>
                    <a:pt x="526" y="108"/>
                    <a:pt x="526" y="69"/>
                  </a:cubicBezTo>
                  <a:cubicBezTo>
                    <a:pt x="526" y="31"/>
                    <a:pt x="494" y="0"/>
                    <a:pt x="455" y="0"/>
                  </a:cubicBezTo>
                  <a:lnTo>
                    <a:pt x="71" y="0"/>
                  </a:lnTo>
                  <a:cubicBezTo>
                    <a:pt x="32" y="0"/>
                    <a:pt x="0" y="31"/>
                    <a:pt x="0" y="6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3737">
              <a:extLst>
                <a:ext uri="{FF2B5EF4-FFF2-40B4-BE49-F238E27FC236}">
                  <a16:creationId xmlns:a16="http://schemas.microsoft.com/office/drawing/2014/main" id="{6B021771-A612-4C16-BE24-E7457386DCF1}"/>
                </a:ext>
              </a:extLst>
            </p:cNvPr>
            <p:cNvSpPr>
              <a:spLocks/>
            </p:cNvSpPr>
            <p:nvPr/>
          </p:nvSpPr>
          <p:spPr bwMode="auto">
            <a:xfrm>
              <a:off x="9653205" y="3262811"/>
              <a:ext cx="73025" cy="261938"/>
            </a:xfrm>
            <a:custGeom>
              <a:avLst/>
              <a:gdLst>
                <a:gd name="T0" fmla="*/ 71 w 142"/>
                <a:gd name="T1" fmla="*/ 0 h 513"/>
                <a:gd name="T2" fmla="*/ 0 w 142"/>
                <a:gd name="T3" fmla="*/ 69 h 513"/>
                <a:gd name="T4" fmla="*/ 0 w 142"/>
                <a:gd name="T5" fmla="*/ 443 h 513"/>
                <a:gd name="T6" fmla="*/ 71 w 142"/>
                <a:gd name="T7" fmla="*/ 513 h 513"/>
                <a:gd name="T8" fmla="*/ 142 w 142"/>
                <a:gd name="T9" fmla="*/ 443 h 513"/>
                <a:gd name="T10" fmla="*/ 142 w 142"/>
                <a:gd name="T11" fmla="*/ 69 h 513"/>
                <a:gd name="T12" fmla="*/ 71 w 142"/>
                <a:gd name="T13" fmla="*/ 0 h 513"/>
              </a:gdLst>
              <a:ahLst/>
              <a:cxnLst>
                <a:cxn ang="0">
                  <a:pos x="T0" y="T1"/>
                </a:cxn>
                <a:cxn ang="0">
                  <a:pos x="T2" y="T3"/>
                </a:cxn>
                <a:cxn ang="0">
                  <a:pos x="T4" y="T5"/>
                </a:cxn>
                <a:cxn ang="0">
                  <a:pos x="T6" y="T7"/>
                </a:cxn>
                <a:cxn ang="0">
                  <a:pos x="T8" y="T9"/>
                </a:cxn>
                <a:cxn ang="0">
                  <a:pos x="T10" y="T11"/>
                </a:cxn>
                <a:cxn ang="0">
                  <a:pos x="T12" y="T13"/>
                </a:cxn>
              </a:cxnLst>
              <a:rect l="0" t="0" r="r" b="b"/>
              <a:pathLst>
                <a:path w="142" h="513">
                  <a:moveTo>
                    <a:pt x="71" y="0"/>
                  </a:moveTo>
                  <a:cubicBezTo>
                    <a:pt x="32" y="0"/>
                    <a:pt x="0" y="31"/>
                    <a:pt x="0" y="69"/>
                  </a:cubicBezTo>
                  <a:lnTo>
                    <a:pt x="0" y="443"/>
                  </a:lnTo>
                  <a:cubicBezTo>
                    <a:pt x="0" y="482"/>
                    <a:pt x="32" y="513"/>
                    <a:pt x="71" y="513"/>
                  </a:cubicBezTo>
                  <a:cubicBezTo>
                    <a:pt x="110" y="513"/>
                    <a:pt x="142" y="482"/>
                    <a:pt x="142" y="443"/>
                  </a:cubicBezTo>
                  <a:lnTo>
                    <a:pt x="142" y="69"/>
                  </a:lnTo>
                  <a:cubicBezTo>
                    <a:pt x="142" y="31"/>
                    <a:pt x="110" y="0"/>
                    <a:pt x="71"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3738">
              <a:extLst>
                <a:ext uri="{FF2B5EF4-FFF2-40B4-BE49-F238E27FC236}">
                  <a16:creationId xmlns:a16="http://schemas.microsoft.com/office/drawing/2014/main" id="{8AEB944A-E0AB-4853-AAED-FDC9172341E2}"/>
                </a:ext>
              </a:extLst>
            </p:cNvPr>
            <p:cNvSpPr>
              <a:spLocks/>
            </p:cNvSpPr>
            <p:nvPr/>
          </p:nvSpPr>
          <p:spPr bwMode="auto">
            <a:xfrm>
              <a:off x="8905493" y="2729411"/>
              <a:ext cx="269875" cy="71438"/>
            </a:xfrm>
            <a:custGeom>
              <a:avLst/>
              <a:gdLst>
                <a:gd name="T0" fmla="*/ 71 w 526"/>
                <a:gd name="T1" fmla="*/ 138 h 138"/>
                <a:gd name="T2" fmla="*/ 455 w 526"/>
                <a:gd name="T3" fmla="*/ 138 h 138"/>
                <a:gd name="T4" fmla="*/ 526 w 526"/>
                <a:gd name="T5" fmla="*/ 69 h 138"/>
                <a:gd name="T6" fmla="*/ 455 w 526"/>
                <a:gd name="T7" fmla="*/ 0 h 138"/>
                <a:gd name="T8" fmla="*/ 71 w 526"/>
                <a:gd name="T9" fmla="*/ 0 h 138"/>
                <a:gd name="T10" fmla="*/ 0 w 526"/>
                <a:gd name="T11" fmla="*/ 69 h 138"/>
                <a:gd name="T12" fmla="*/ 71 w 526"/>
                <a:gd name="T13" fmla="*/ 138 h 138"/>
              </a:gdLst>
              <a:ahLst/>
              <a:cxnLst>
                <a:cxn ang="0">
                  <a:pos x="T0" y="T1"/>
                </a:cxn>
                <a:cxn ang="0">
                  <a:pos x="T2" y="T3"/>
                </a:cxn>
                <a:cxn ang="0">
                  <a:pos x="T4" y="T5"/>
                </a:cxn>
                <a:cxn ang="0">
                  <a:pos x="T6" y="T7"/>
                </a:cxn>
                <a:cxn ang="0">
                  <a:pos x="T8" y="T9"/>
                </a:cxn>
                <a:cxn ang="0">
                  <a:pos x="T10" y="T11"/>
                </a:cxn>
                <a:cxn ang="0">
                  <a:pos x="T12" y="T13"/>
                </a:cxn>
              </a:cxnLst>
              <a:rect l="0" t="0" r="r" b="b"/>
              <a:pathLst>
                <a:path w="526" h="138">
                  <a:moveTo>
                    <a:pt x="71" y="138"/>
                  </a:moveTo>
                  <a:lnTo>
                    <a:pt x="455" y="138"/>
                  </a:lnTo>
                  <a:cubicBezTo>
                    <a:pt x="494" y="138"/>
                    <a:pt x="526" y="107"/>
                    <a:pt x="526" y="69"/>
                  </a:cubicBezTo>
                  <a:cubicBezTo>
                    <a:pt x="526" y="31"/>
                    <a:pt x="494" y="0"/>
                    <a:pt x="455" y="0"/>
                  </a:cubicBezTo>
                  <a:lnTo>
                    <a:pt x="71" y="0"/>
                  </a:lnTo>
                  <a:cubicBezTo>
                    <a:pt x="32" y="0"/>
                    <a:pt x="0" y="31"/>
                    <a:pt x="0" y="69"/>
                  </a:cubicBezTo>
                  <a:cubicBezTo>
                    <a:pt x="0" y="107"/>
                    <a:pt x="32" y="138"/>
                    <a:pt x="71" y="138"/>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3739">
              <a:extLst>
                <a:ext uri="{FF2B5EF4-FFF2-40B4-BE49-F238E27FC236}">
                  <a16:creationId xmlns:a16="http://schemas.microsoft.com/office/drawing/2014/main" id="{D17C9571-3109-4316-AD93-0AF2BBB79CDB}"/>
                </a:ext>
              </a:extLst>
            </p:cNvPr>
            <p:cNvSpPr>
              <a:spLocks/>
            </p:cNvSpPr>
            <p:nvPr/>
          </p:nvSpPr>
          <p:spPr bwMode="auto">
            <a:xfrm>
              <a:off x="9062655" y="2194424"/>
              <a:ext cx="239713" cy="192088"/>
            </a:xfrm>
            <a:custGeom>
              <a:avLst/>
              <a:gdLst>
                <a:gd name="T0" fmla="*/ 38 w 467"/>
                <a:gd name="T1" fmla="*/ 125 h 374"/>
                <a:gd name="T2" fmla="*/ 344 w 467"/>
                <a:gd name="T3" fmla="*/ 351 h 374"/>
                <a:gd name="T4" fmla="*/ 443 w 467"/>
                <a:gd name="T5" fmla="*/ 337 h 374"/>
                <a:gd name="T6" fmla="*/ 429 w 467"/>
                <a:gd name="T7" fmla="*/ 241 h 374"/>
                <a:gd name="T8" fmla="*/ 123 w 467"/>
                <a:gd name="T9" fmla="*/ 14 h 374"/>
                <a:gd name="T10" fmla="*/ 81 w 467"/>
                <a:gd name="T11" fmla="*/ 0 h 374"/>
                <a:gd name="T12" fmla="*/ 24 w 467"/>
                <a:gd name="T13" fmla="*/ 28 h 374"/>
                <a:gd name="T14" fmla="*/ 38 w 467"/>
                <a:gd name="T15" fmla="*/ 125 h 3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7" h="374">
                  <a:moveTo>
                    <a:pt x="38" y="125"/>
                  </a:moveTo>
                  <a:lnTo>
                    <a:pt x="344" y="351"/>
                  </a:lnTo>
                  <a:cubicBezTo>
                    <a:pt x="375" y="374"/>
                    <a:pt x="419" y="368"/>
                    <a:pt x="443" y="337"/>
                  </a:cubicBezTo>
                  <a:cubicBezTo>
                    <a:pt x="467" y="307"/>
                    <a:pt x="460" y="264"/>
                    <a:pt x="429" y="241"/>
                  </a:cubicBezTo>
                  <a:lnTo>
                    <a:pt x="123" y="14"/>
                  </a:lnTo>
                  <a:cubicBezTo>
                    <a:pt x="111" y="5"/>
                    <a:pt x="96" y="0"/>
                    <a:pt x="81" y="0"/>
                  </a:cubicBezTo>
                  <a:cubicBezTo>
                    <a:pt x="59" y="0"/>
                    <a:pt x="38" y="10"/>
                    <a:pt x="24" y="28"/>
                  </a:cubicBezTo>
                  <a:cubicBezTo>
                    <a:pt x="0" y="58"/>
                    <a:pt x="7" y="102"/>
                    <a:pt x="38" y="12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3740">
              <a:extLst>
                <a:ext uri="{FF2B5EF4-FFF2-40B4-BE49-F238E27FC236}">
                  <a16:creationId xmlns:a16="http://schemas.microsoft.com/office/drawing/2014/main" id="{6D01EF8F-F6E8-4605-AC41-20570E3F2089}"/>
                </a:ext>
              </a:extLst>
            </p:cNvPr>
            <p:cNvSpPr>
              <a:spLocks/>
            </p:cNvSpPr>
            <p:nvPr/>
          </p:nvSpPr>
          <p:spPr bwMode="auto">
            <a:xfrm>
              <a:off x="10162793" y="2194424"/>
              <a:ext cx="238125" cy="192088"/>
            </a:xfrm>
            <a:custGeom>
              <a:avLst/>
              <a:gdLst>
                <a:gd name="T0" fmla="*/ 123 w 466"/>
                <a:gd name="T1" fmla="*/ 351 h 374"/>
                <a:gd name="T2" fmla="*/ 429 w 466"/>
                <a:gd name="T3" fmla="*/ 125 h 374"/>
                <a:gd name="T4" fmla="*/ 442 w 466"/>
                <a:gd name="T5" fmla="*/ 28 h 374"/>
                <a:gd name="T6" fmla="*/ 386 w 466"/>
                <a:gd name="T7" fmla="*/ 0 h 374"/>
                <a:gd name="T8" fmla="*/ 343 w 466"/>
                <a:gd name="T9" fmla="*/ 14 h 374"/>
                <a:gd name="T10" fmla="*/ 37 w 466"/>
                <a:gd name="T11" fmla="*/ 241 h 374"/>
                <a:gd name="T12" fmla="*/ 23 w 466"/>
                <a:gd name="T13" fmla="*/ 337 h 374"/>
                <a:gd name="T14" fmla="*/ 123 w 466"/>
                <a:gd name="T15" fmla="*/ 351 h 3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374">
                  <a:moveTo>
                    <a:pt x="123" y="351"/>
                  </a:moveTo>
                  <a:lnTo>
                    <a:pt x="429" y="125"/>
                  </a:lnTo>
                  <a:cubicBezTo>
                    <a:pt x="460" y="102"/>
                    <a:pt x="466" y="58"/>
                    <a:pt x="442" y="28"/>
                  </a:cubicBezTo>
                  <a:cubicBezTo>
                    <a:pt x="428" y="10"/>
                    <a:pt x="407" y="0"/>
                    <a:pt x="386" y="0"/>
                  </a:cubicBezTo>
                  <a:cubicBezTo>
                    <a:pt x="371" y="0"/>
                    <a:pt x="356" y="5"/>
                    <a:pt x="343" y="14"/>
                  </a:cubicBezTo>
                  <a:lnTo>
                    <a:pt x="37" y="241"/>
                  </a:lnTo>
                  <a:cubicBezTo>
                    <a:pt x="6" y="264"/>
                    <a:pt x="0" y="307"/>
                    <a:pt x="23" y="337"/>
                  </a:cubicBezTo>
                  <a:cubicBezTo>
                    <a:pt x="47" y="368"/>
                    <a:pt x="92" y="374"/>
                    <a:pt x="123" y="35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3741">
              <a:extLst>
                <a:ext uri="{FF2B5EF4-FFF2-40B4-BE49-F238E27FC236}">
                  <a16:creationId xmlns:a16="http://schemas.microsoft.com/office/drawing/2014/main" id="{9BE55C49-7DFF-47AA-B7F9-17AF6C2791E6}"/>
                </a:ext>
              </a:extLst>
            </p:cNvPr>
            <p:cNvSpPr>
              <a:spLocks/>
            </p:cNvSpPr>
            <p:nvPr/>
          </p:nvSpPr>
          <p:spPr bwMode="auto">
            <a:xfrm>
              <a:off x="9108693" y="3148511"/>
              <a:ext cx="219075" cy="211138"/>
            </a:xfrm>
            <a:custGeom>
              <a:avLst/>
              <a:gdLst>
                <a:gd name="T0" fmla="*/ 349 w 427"/>
                <a:gd name="T1" fmla="*/ 0 h 410"/>
                <a:gd name="T2" fmla="*/ 299 w 427"/>
                <a:gd name="T3" fmla="*/ 20 h 410"/>
                <a:gd name="T4" fmla="*/ 27 w 427"/>
                <a:gd name="T5" fmla="*/ 285 h 410"/>
                <a:gd name="T6" fmla="*/ 27 w 427"/>
                <a:gd name="T7" fmla="*/ 383 h 410"/>
                <a:gd name="T8" fmla="*/ 128 w 427"/>
                <a:gd name="T9" fmla="*/ 383 h 410"/>
                <a:gd name="T10" fmla="*/ 399 w 427"/>
                <a:gd name="T11" fmla="*/ 118 h 410"/>
                <a:gd name="T12" fmla="*/ 399 w 427"/>
                <a:gd name="T13" fmla="*/ 20 h 410"/>
                <a:gd name="T14" fmla="*/ 349 w 427"/>
                <a:gd name="T15" fmla="*/ 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7" h="410">
                  <a:moveTo>
                    <a:pt x="349" y="0"/>
                  </a:moveTo>
                  <a:cubicBezTo>
                    <a:pt x="331" y="0"/>
                    <a:pt x="313" y="7"/>
                    <a:pt x="299" y="20"/>
                  </a:cubicBezTo>
                  <a:lnTo>
                    <a:pt x="27" y="285"/>
                  </a:lnTo>
                  <a:cubicBezTo>
                    <a:pt x="0" y="312"/>
                    <a:pt x="0" y="356"/>
                    <a:pt x="27" y="383"/>
                  </a:cubicBezTo>
                  <a:cubicBezTo>
                    <a:pt x="55" y="410"/>
                    <a:pt x="100" y="410"/>
                    <a:pt x="128" y="383"/>
                  </a:cubicBezTo>
                  <a:lnTo>
                    <a:pt x="399" y="118"/>
                  </a:lnTo>
                  <a:cubicBezTo>
                    <a:pt x="427" y="91"/>
                    <a:pt x="427" y="47"/>
                    <a:pt x="399" y="20"/>
                  </a:cubicBezTo>
                  <a:cubicBezTo>
                    <a:pt x="385" y="7"/>
                    <a:pt x="367" y="0"/>
                    <a:pt x="349"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3742">
              <a:extLst>
                <a:ext uri="{FF2B5EF4-FFF2-40B4-BE49-F238E27FC236}">
                  <a16:creationId xmlns:a16="http://schemas.microsoft.com/office/drawing/2014/main" id="{7952B5CB-6082-421C-82EE-B95108FB98D0}"/>
                </a:ext>
              </a:extLst>
            </p:cNvPr>
            <p:cNvSpPr>
              <a:spLocks/>
            </p:cNvSpPr>
            <p:nvPr/>
          </p:nvSpPr>
          <p:spPr bwMode="auto">
            <a:xfrm>
              <a:off x="10113580" y="3148511"/>
              <a:ext cx="219075" cy="211138"/>
            </a:xfrm>
            <a:custGeom>
              <a:avLst/>
              <a:gdLst>
                <a:gd name="T0" fmla="*/ 128 w 427"/>
                <a:gd name="T1" fmla="*/ 20 h 410"/>
                <a:gd name="T2" fmla="*/ 78 w 427"/>
                <a:gd name="T3" fmla="*/ 0 h 410"/>
                <a:gd name="T4" fmla="*/ 28 w 427"/>
                <a:gd name="T5" fmla="*/ 20 h 410"/>
                <a:gd name="T6" fmla="*/ 28 w 427"/>
                <a:gd name="T7" fmla="*/ 118 h 410"/>
                <a:gd name="T8" fmla="*/ 299 w 427"/>
                <a:gd name="T9" fmla="*/ 383 h 410"/>
                <a:gd name="T10" fmla="*/ 399 w 427"/>
                <a:gd name="T11" fmla="*/ 383 h 410"/>
                <a:gd name="T12" fmla="*/ 399 w 427"/>
                <a:gd name="T13" fmla="*/ 285 h 410"/>
                <a:gd name="T14" fmla="*/ 128 w 427"/>
                <a:gd name="T15" fmla="*/ 2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7" h="410">
                  <a:moveTo>
                    <a:pt x="128" y="20"/>
                  </a:moveTo>
                  <a:cubicBezTo>
                    <a:pt x="114" y="7"/>
                    <a:pt x="96" y="0"/>
                    <a:pt x="78" y="0"/>
                  </a:cubicBezTo>
                  <a:cubicBezTo>
                    <a:pt x="60" y="0"/>
                    <a:pt x="42" y="7"/>
                    <a:pt x="28" y="20"/>
                  </a:cubicBezTo>
                  <a:cubicBezTo>
                    <a:pt x="0" y="47"/>
                    <a:pt x="0" y="91"/>
                    <a:pt x="28" y="118"/>
                  </a:cubicBezTo>
                  <a:lnTo>
                    <a:pt x="299" y="383"/>
                  </a:lnTo>
                  <a:cubicBezTo>
                    <a:pt x="327" y="410"/>
                    <a:pt x="372" y="410"/>
                    <a:pt x="399" y="383"/>
                  </a:cubicBezTo>
                  <a:cubicBezTo>
                    <a:pt x="427" y="356"/>
                    <a:pt x="427" y="312"/>
                    <a:pt x="399" y="285"/>
                  </a:cubicBezTo>
                  <a:lnTo>
                    <a:pt x="128" y="2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1FD9A770-0953-4890-A7F9-FCD72233A4D8}"/>
              </a:ext>
            </a:extLst>
          </p:cNvPr>
          <p:cNvGrpSpPr/>
          <p:nvPr/>
        </p:nvGrpSpPr>
        <p:grpSpPr>
          <a:xfrm>
            <a:off x="-410647" y="4195469"/>
            <a:ext cx="3089911" cy="1235393"/>
            <a:chOff x="8612135" y="1548437"/>
            <a:chExt cx="3089911" cy="1235393"/>
          </a:xfrm>
        </p:grpSpPr>
        <p:sp>
          <p:nvSpPr>
            <p:cNvPr id="104" name="TextBox 103">
              <a:extLst>
                <a:ext uri="{FF2B5EF4-FFF2-40B4-BE49-F238E27FC236}">
                  <a16:creationId xmlns:a16="http://schemas.microsoft.com/office/drawing/2014/main" id="{5B6AAA10-9928-4E65-8084-DD060288AF52}"/>
                </a:ext>
              </a:extLst>
            </p:cNvPr>
            <p:cNvSpPr txBox="1"/>
            <p:nvPr/>
          </p:nvSpPr>
          <p:spPr>
            <a:xfrm>
              <a:off x="8612135" y="1548437"/>
              <a:ext cx="2812674" cy="646331"/>
            </a:xfrm>
            <a:prstGeom prst="rect">
              <a:avLst/>
            </a:prstGeom>
            <a:noFill/>
          </p:spPr>
          <p:txBody>
            <a:bodyPr wrap="square" lIns="0" rIns="0" rtlCol="0" anchor="b">
              <a:spAutoFit/>
            </a:bodyPr>
            <a:lstStyle/>
            <a:p>
              <a:pPr algn="ctr"/>
              <a:r>
                <a:rPr lang="en-US" b="1" dirty="0">
                  <a:solidFill>
                    <a:schemeClr val="tx1">
                      <a:lumMod val="50000"/>
                    </a:schemeClr>
                  </a:solidFill>
                </a:rPr>
                <a:t>Human resource management  </a:t>
              </a:r>
            </a:p>
          </p:txBody>
        </p:sp>
        <p:sp>
          <p:nvSpPr>
            <p:cNvPr id="105" name="Rectangle 104">
              <a:extLst>
                <a:ext uri="{FF2B5EF4-FFF2-40B4-BE49-F238E27FC236}">
                  <a16:creationId xmlns:a16="http://schemas.microsoft.com/office/drawing/2014/main" id="{8DC85D6F-2B42-4659-ACD7-E82E2F7AAFC9}"/>
                </a:ext>
              </a:extLst>
            </p:cNvPr>
            <p:cNvSpPr/>
            <p:nvPr/>
          </p:nvSpPr>
          <p:spPr>
            <a:xfrm>
              <a:off x="8889372" y="2476053"/>
              <a:ext cx="2812674" cy="307777"/>
            </a:xfrm>
            <a:prstGeom prst="rect">
              <a:avLst/>
            </a:prstGeom>
          </p:spPr>
          <p:txBody>
            <a:bodyPr wrap="square" lIns="0" rIns="0">
              <a:spAutoFit/>
            </a:bodyPr>
            <a:lstStyle/>
            <a:p>
              <a:pPr algn="just">
                <a:spcBef>
                  <a:spcPts val="1200"/>
                </a:spcBef>
              </a:pPr>
              <a:endParaRPr lang="en-US" sz="1400" dirty="0"/>
            </a:p>
          </p:txBody>
        </p:sp>
      </p:grpSp>
      <p:grpSp>
        <p:nvGrpSpPr>
          <p:cNvPr id="106" name="Group 105">
            <a:extLst>
              <a:ext uri="{FF2B5EF4-FFF2-40B4-BE49-F238E27FC236}">
                <a16:creationId xmlns:a16="http://schemas.microsoft.com/office/drawing/2014/main" id="{9CCBC536-9471-4DA6-A672-94348D57C1E2}"/>
              </a:ext>
            </a:extLst>
          </p:cNvPr>
          <p:cNvGrpSpPr/>
          <p:nvPr/>
        </p:nvGrpSpPr>
        <p:grpSpPr>
          <a:xfrm>
            <a:off x="1793778" y="4195469"/>
            <a:ext cx="2812674" cy="966234"/>
            <a:chOff x="8889372" y="1817596"/>
            <a:chExt cx="2812674" cy="966234"/>
          </a:xfrm>
        </p:grpSpPr>
        <p:sp>
          <p:nvSpPr>
            <p:cNvPr id="107" name="TextBox 106">
              <a:extLst>
                <a:ext uri="{FF2B5EF4-FFF2-40B4-BE49-F238E27FC236}">
                  <a16:creationId xmlns:a16="http://schemas.microsoft.com/office/drawing/2014/main" id="{76B14F5B-EE41-4D14-A323-64F6702CF573}"/>
                </a:ext>
              </a:extLst>
            </p:cNvPr>
            <p:cNvSpPr txBox="1"/>
            <p:nvPr/>
          </p:nvSpPr>
          <p:spPr>
            <a:xfrm>
              <a:off x="8889372" y="1817596"/>
              <a:ext cx="2812674" cy="646331"/>
            </a:xfrm>
            <a:prstGeom prst="rect">
              <a:avLst/>
            </a:prstGeom>
            <a:noFill/>
          </p:spPr>
          <p:txBody>
            <a:bodyPr wrap="square" lIns="0" rIns="0" rtlCol="0" anchor="b">
              <a:spAutoFit/>
            </a:bodyPr>
            <a:lstStyle/>
            <a:p>
              <a:pPr algn="ctr"/>
              <a:r>
                <a:rPr lang="en-US" b="1" dirty="0">
                  <a:solidFill>
                    <a:schemeClr val="tx1">
                      <a:lumMod val="50000"/>
                    </a:schemeClr>
                  </a:solidFill>
                </a:rPr>
                <a:t>Financial Resources Management</a:t>
              </a:r>
            </a:p>
          </p:txBody>
        </p:sp>
        <p:sp>
          <p:nvSpPr>
            <p:cNvPr id="108" name="Rectangle 107">
              <a:extLst>
                <a:ext uri="{FF2B5EF4-FFF2-40B4-BE49-F238E27FC236}">
                  <a16:creationId xmlns:a16="http://schemas.microsoft.com/office/drawing/2014/main" id="{5B9FA4BA-0C65-460D-9A95-048998E3DAE3}"/>
                </a:ext>
              </a:extLst>
            </p:cNvPr>
            <p:cNvSpPr/>
            <p:nvPr/>
          </p:nvSpPr>
          <p:spPr>
            <a:xfrm>
              <a:off x="8889372" y="2476053"/>
              <a:ext cx="2812674" cy="307777"/>
            </a:xfrm>
            <a:prstGeom prst="rect">
              <a:avLst/>
            </a:prstGeom>
          </p:spPr>
          <p:txBody>
            <a:bodyPr wrap="square" lIns="0" rIns="0">
              <a:spAutoFit/>
            </a:bodyPr>
            <a:lstStyle/>
            <a:p>
              <a:pPr algn="just">
                <a:spcBef>
                  <a:spcPts val="1200"/>
                </a:spcBef>
              </a:pPr>
              <a:endParaRPr lang="en-US" sz="1400" dirty="0"/>
            </a:p>
          </p:txBody>
        </p:sp>
      </p:grpSp>
      <p:grpSp>
        <p:nvGrpSpPr>
          <p:cNvPr id="109" name="Group 108">
            <a:extLst>
              <a:ext uri="{FF2B5EF4-FFF2-40B4-BE49-F238E27FC236}">
                <a16:creationId xmlns:a16="http://schemas.microsoft.com/office/drawing/2014/main" id="{A9FB2F62-40B4-49CD-842E-517A8F01DC53}"/>
              </a:ext>
            </a:extLst>
          </p:cNvPr>
          <p:cNvGrpSpPr/>
          <p:nvPr/>
        </p:nvGrpSpPr>
        <p:grpSpPr>
          <a:xfrm>
            <a:off x="4376148" y="4190111"/>
            <a:ext cx="2812674" cy="966234"/>
            <a:chOff x="8889372" y="1817596"/>
            <a:chExt cx="2812674" cy="966234"/>
          </a:xfrm>
        </p:grpSpPr>
        <p:sp>
          <p:nvSpPr>
            <p:cNvPr id="110" name="TextBox 109">
              <a:extLst>
                <a:ext uri="{FF2B5EF4-FFF2-40B4-BE49-F238E27FC236}">
                  <a16:creationId xmlns:a16="http://schemas.microsoft.com/office/drawing/2014/main" id="{07E01D84-8A91-478E-90B4-DD9719357EBF}"/>
                </a:ext>
              </a:extLst>
            </p:cNvPr>
            <p:cNvSpPr txBox="1"/>
            <p:nvPr/>
          </p:nvSpPr>
          <p:spPr>
            <a:xfrm>
              <a:off x="8889372" y="1817596"/>
              <a:ext cx="2812674" cy="646331"/>
            </a:xfrm>
            <a:prstGeom prst="rect">
              <a:avLst/>
            </a:prstGeom>
            <a:noFill/>
          </p:spPr>
          <p:txBody>
            <a:bodyPr wrap="square" lIns="0" rIns="0" rtlCol="0" anchor="b">
              <a:spAutoFit/>
            </a:bodyPr>
            <a:lstStyle/>
            <a:p>
              <a:pPr algn="ctr"/>
              <a:r>
                <a:rPr lang="en-US" b="1" dirty="0">
                  <a:solidFill>
                    <a:schemeClr val="tx1">
                      <a:lumMod val="50000"/>
                    </a:schemeClr>
                  </a:solidFill>
                </a:rPr>
                <a:t>Anti-Corruption and Building Integrity</a:t>
              </a:r>
            </a:p>
          </p:txBody>
        </p:sp>
        <p:sp>
          <p:nvSpPr>
            <p:cNvPr id="111" name="Rectangle 110">
              <a:extLst>
                <a:ext uri="{FF2B5EF4-FFF2-40B4-BE49-F238E27FC236}">
                  <a16:creationId xmlns:a16="http://schemas.microsoft.com/office/drawing/2014/main" id="{421F9171-DA2C-4F07-89B3-1182B57B5916}"/>
                </a:ext>
              </a:extLst>
            </p:cNvPr>
            <p:cNvSpPr/>
            <p:nvPr/>
          </p:nvSpPr>
          <p:spPr>
            <a:xfrm>
              <a:off x="8889372" y="2476053"/>
              <a:ext cx="2812674" cy="307777"/>
            </a:xfrm>
            <a:prstGeom prst="rect">
              <a:avLst/>
            </a:prstGeom>
          </p:spPr>
          <p:txBody>
            <a:bodyPr wrap="square" lIns="0" rIns="0">
              <a:spAutoFit/>
            </a:bodyPr>
            <a:lstStyle/>
            <a:p>
              <a:pPr algn="just">
                <a:spcBef>
                  <a:spcPts val="1200"/>
                </a:spcBef>
              </a:pPr>
              <a:r>
                <a:rPr lang="en-US" sz="1400" dirty="0"/>
                <a:t>.</a:t>
              </a:r>
            </a:p>
          </p:txBody>
        </p:sp>
      </p:grpSp>
      <p:sp>
        <p:nvSpPr>
          <p:cNvPr id="4" name="Rectangle 3">
            <a:extLst>
              <a:ext uri="{FF2B5EF4-FFF2-40B4-BE49-F238E27FC236}">
                <a16:creationId xmlns:a16="http://schemas.microsoft.com/office/drawing/2014/main" id="{5C1A49FB-036E-0942-8BD5-5EEAB5B4CE2E}"/>
              </a:ext>
            </a:extLst>
          </p:cNvPr>
          <p:cNvSpPr/>
          <p:nvPr/>
        </p:nvSpPr>
        <p:spPr>
          <a:xfrm>
            <a:off x="10551730" y="246280"/>
            <a:ext cx="1448926" cy="3744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grpSp>
        <p:nvGrpSpPr>
          <p:cNvPr id="52" name="Group 51">
            <a:extLst>
              <a:ext uri="{FF2B5EF4-FFF2-40B4-BE49-F238E27FC236}">
                <a16:creationId xmlns:a16="http://schemas.microsoft.com/office/drawing/2014/main" id="{6CEDAD8E-712B-D84E-8BA9-D78859E6057F}"/>
              </a:ext>
            </a:extLst>
          </p:cNvPr>
          <p:cNvGrpSpPr/>
          <p:nvPr/>
        </p:nvGrpSpPr>
        <p:grpSpPr>
          <a:xfrm>
            <a:off x="7591832" y="1"/>
            <a:ext cx="1646237" cy="4031162"/>
            <a:chOff x="8905493" y="0"/>
            <a:chExt cx="1646237" cy="3524749"/>
          </a:xfrm>
        </p:grpSpPr>
        <p:sp>
          <p:nvSpPr>
            <p:cNvPr id="53" name="Rectangle 2101">
              <a:extLst>
                <a:ext uri="{FF2B5EF4-FFF2-40B4-BE49-F238E27FC236}">
                  <a16:creationId xmlns:a16="http://schemas.microsoft.com/office/drawing/2014/main" id="{1C5DF97E-052C-5A49-9EE8-057B938B49AA}"/>
                </a:ext>
              </a:extLst>
            </p:cNvPr>
            <p:cNvSpPr>
              <a:spLocks noChangeArrowheads="1"/>
            </p:cNvSpPr>
            <p:nvPr/>
          </p:nvSpPr>
          <p:spPr bwMode="auto">
            <a:xfrm>
              <a:off x="9714324" y="0"/>
              <a:ext cx="28575" cy="2011680"/>
            </a:xfrm>
            <a:prstGeom prst="rect">
              <a:avLst/>
            </a:prstGeom>
            <a:solidFill>
              <a:srgbClr val="3B3B3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2305">
              <a:extLst>
                <a:ext uri="{FF2B5EF4-FFF2-40B4-BE49-F238E27FC236}">
                  <a16:creationId xmlns:a16="http://schemas.microsoft.com/office/drawing/2014/main" id="{50E01603-DA07-8A4B-9C2B-4EE9D0344E72}"/>
                </a:ext>
              </a:extLst>
            </p:cNvPr>
            <p:cNvSpPr>
              <a:spLocks/>
            </p:cNvSpPr>
            <p:nvPr/>
          </p:nvSpPr>
          <p:spPr bwMode="auto">
            <a:xfrm>
              <a:off x="9269030" y="1829299"/>
              <a:ext cx="939800" cy="1363663"/>
            </a:xfrm>
            <a:custGeom>
              <a:avLst/>
              <a:gdLst>
                <a:gd name="T0" fmla="*/ 1686 w 1833"/>
                <a:gd name="T1" fmla="*/ 1245 h 2660"/>
                <a:gd name="T2" fmla="*/ 1340 w 1833"/>
                <a:gd name="T3" fmla="*/ 930 h 2660"/>
                <a:gd name="T4" fmla="*/ 1339 w 1833"/>
                <a:gd name="T5" fmla="*/ 209 h 2660"/>
                <a:gd name="T6" fmla="*/ 1325 w 1833"/>
                <a:gd name="T7" fmla="*/ 173 h 2660"/>
                <a:gd name="T8" fmla="*/ 923 w 1833"/>
                <a:gd name="T9" fmla="*/ 0 h 2660"/>
                <a:gd name="T10" fmla="*/ 495 w 1833"/>
                <a:gd name="T11" fmla="*/ 168 h 2660"/>
                <a:gd name="T12" fmla="*/ 477 w 1833"/>
                <a:gd name="T13" fmla="*/ 209 h 2660"/>
                <a:gd name="T14" fmla="*/ 475 w 1833"/>
                <a:gd name="T15" fmla="*/ 940 h 2660"/>
                <a:gd name="T16" fmla="*/ 143 w 1833"/>
                <a:gd name="T17" fmla="*/ 1251 h 2660"/>
                <a:gd name="T18" fmla="*/ 0 w 1833"/>
                <a:gd name="T19" fmla="*/ 1743 h 2660"/>
                <a:gd name="T20" fmla="*/ 916 w 1833"/>
                <a:gd name="T21" fmla="*/ 2660 h 2660"/>
                <a:gd name="T22" fmla="*/ 1833 w 1833"/>
                <a:gd name="T23" fmla="*/ 1743 h 2660"/>
                <a:gd name="T24" fmla="*/ 1686 w 1833"/>
                <a:gd name="T25" fmla="*/ 1245 h 2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33" h="2660">
                  <a:moveTo>
                    <a:pt x="1686" y="1245"/>
                  </a:moveTo>
                  <a:cubicBezTo>
                    <a:pt x="1599" y="1112"/>
                    <a:pt x="1480" y="1004"/>
                    <a:pt x="1340" y="930"/>
                  </a:cubicBezTo>
                  <a:cubicBezTo>
                    <a:pt x="1340" y="925"/>
                    <a:pt x="1339" y="209"/>
                    <a:pt x="1339" y="209"/>
                  </a:cubicBezTo>
                  <a:cubicBezTo>
                    <a:pt x="1339" y="196"/>
                    <a:pt x="1334" y="183"/>
                    <a:pt x="1325" y="173"/>
                  </a:cubicBezTo>
                  <a:cubicBezTo>
                    <a:pt x="1319" y="166"/>
                    <a:pt x="1175" y="0"/>
                    <a:pt x="923" y="0"/>
                  </a:cubicBezTo>
                  <a:cubicBezTo>
                    <a:pt x="675" y="0"/>
                    <a:pt x="502" y="161"/>
                    <a:pt x="495" y="168"/>
                  </a:cubicBezTo>
                  <a:cubicBezTo>
                    <a:pt x="483" y="179"/>
                    <a:pt x="477" y="194"/>
                    <a:pt x="477" y="209"/>
                  </a:cubicBezTo>
                  <a:cubicBezTo>
                    <a:pt x="477" y="209"/>
                    <a:pt x="476" y="931"/>
                    <a:pt x="475" y="940"/>
                  </a:cubicBezTo>
                  <a:cubicBezTo>
                    <a:pt x="340" y="1014"/>
                    <a:pt x="226" y="1121"/>
                    <a:pt x="143" y="1251"/>
                  </a:cubicBezTo>
                  <a:cubicBezTo>
                    <a:pt x="49" y="1398"/>
                    <a:pt x="0" y="1568"/>
                    <a:pt x="0" y="1743"/>
                  </a:cubicBezTo>
                  <a:cubicBezTo>
                    <a:pt x="0" y="2249"/>
                    <a:pt x="411" y="2660"/>
                    <a:pt x="916" y="2660"/>
                  </a:cubicBezTo>
                  <a:cubicBezTo>
                    <a:pt x="1422" y="2660"/>
                    <a:pt x="1833" y="2249"/>
                    <a:pt x="1833" y="1743"/>
                  </a:cubicBezTo>
                  <a:cubicBezTo>
                    <a:pt x="1833" y="1566"/>
                    <a:pt x="1782" y="1393"/>
                    <a:pt x="1686" y="124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3735">
              <a:extLst>
                <a:ext uri="{FF2B5EF4-FFF2-40B4-BE49-F238E27FC236}">
                  <a16:creationId xmlns:a16="http://schemas.microsoft.com/office/drawing/2014/main" id="{CA7CDFC9-1D93-0E43-BDD3-3BE17D18EBF7}"/>
                </a:ext>
              </a:extLst>
            </p:cNvPr>
            <p:cNvSpPr>
              <a:spLocks noEditPoints="1"/>
            </p:cNvSpPr>
            <p:nvPr/>
          </p:nvSpPr>
          <p:spPr bwMode="auto">
            <a:xfrm>
              <a:off x="9265855" y="1829299"/>
              <a:ext cx="941388" cy="1363663"/>
            </a:xfrm>
            <a:custGeom>
              <a:avLst/>
              <a:gdLst>
                <a:gd name="T0" fmla="*/ 1136 w 1833"/>
                <a:gd name="T1" fmla="*/ 1789 h 2660"/>
                <a:gd name="T2" fmla="*/ 1165 w 1833"/>
                <a:gd name="T3" fmla="*/ 1885 h 2660"/>
                <a:gd name="T4" fmla="*/ 1072 w 1833"/>
                <a:gd name="T5" fmla="*/ 1757 h 2660"/>
                <a:gd name="T6" fmla="*/ 666 w 1833"/>
                <a:gd name="T7" fmla="*/ 1848 h 2660"/>
                <a:gd name="T8" fmla="*/ 594 w 1833"/>
                <a:gd name="T9" fmla="*/ 1863 h 2660"/>
                <a:gd name="T10" fmla="*/ 696 w 1833"/>
                <a:gd name="T11" fmla="*/ 1757 h 2660"/>
                <a:gd name="T12" fmla="*/ 598 w 1833"/>
                <a:gd name="T13" fmla="*/ 1007 h 2660"/>
                <a:gd name="T14" fmla="*/ 761 w 1833"/>
                <a:gd name="T15" fmla="*/ 825 h 2660"/>
                <a:gd name="T16" fmla="*/ 713 w 1833"/>
                <a:gd name="T17" fmla="*/ 1668 h 2660"/>
                <a:gd name="T18" fmla="*/ 544 w 1833"/>
                <a:gd name="T19" fmla="*/ 1840 h 2660"/>
                <a:gd name="T20" fmla="*/ 704 w 1833"/>
                <a:gd name="T21" fmla="*/ 1907 h 2660"/>
                <a:gd name="T22" fmla="*/ 817 w 1833"/>
                <a:gd name="T23" fmla="*/ 1770 h 2660"/>
                <a:gd name="T24" fmla="*/ 884 w 1833"/>
                <a:gd name="T25" fmla="*/ 2000 h 2660"/>
                <a:gd name="T26" fmla="*/ 950 w 1833"/>
                <a:gd name="T27" fmla="*/ 1770 h 2660"/>
                <a:gd name="T28" fmla="*/ 1064 w 1833"/>
                <a:gd name="T29" fmla="*/ 1907 h 2660"/>
                <a:gd name="T30" fmla="*/ 1224 w 1833"/>
                <a:gd name="T31" fmla="*/ 1840 h 2660"/>
                <a:gd name="T32" fmla="*/ 1055 w 1833"/>
                <a:gd name="T33" fmla="*/ 1668 h 2660"/>
                <a:gd name="T34" fmla="*/ 1007 w 1833"/>
                <a:gd name="T35" fmla="*/ 867 h 2660"/>
                <a:gd name="T36" fmla="*/ 1221 w 1833"/>
                <a:gd name="T37" fmla="*/ 1002 h 2660"/>
                <a:gd name="T38" fmla="*/ 1717 w 1833"/>
                <a:gd name="T39" fmla="*/ 1743 h 2660"/>
                <a:gd name="T40" fmla="*/ 115 w 1833"/>
                <a:gd name="T41" fmla="*/ 1743 h 2660"/>
                <a:gd name="T42" fmla="*/ 933 w 1833"/>
                <a:gd name="T43" fmla="*/ 1869 h 2660"/>
                <a:gd name="T44" fmla="*/ 835 w 1833"/>
                <a:gd name="T45" fmla="*/ 1869 h 2660"/>
                <a:gd name="T46" fmla="*/ 933 w 1833"/>
                <a:gd name="T47" fmla="*/ 1869 h 2660"/>
                <a:gd name="T48" fmla="*/ 884 w 1833"/>
                <a:gd name="T49" fmla="*/ 1714 h 2660"/>
                <a:gd name="T50" fmla="*/ 766 w 1833"/>
                <a:gd name="T51" fmla="*/ 1670 h 2660"/>
                <a:gd name="T52" fmla="*/ 813 w 1833"/>
                <a:gd name="T53" fmla="*/ 834 h 2660"/>
                <a:gd name="T54" fmla="*/ 957 w 1833"/>
                <a:gd name="T55" fmla="*/ 950 h 2660"/>
                <a:gd name="T56" fmla="*/ 906 w 1833"/>
                <a:gd name="T57" fmla="*/ 1700 h 2660"/>
                <a:gd name="T58" fmla="*/ 1221 w 1833"/>
                <a:gd name="T59" fmla="*/ 675 h 2660"/>
                <a:gd name="T60" fmla="*/ 1221 w 1833"/>
                <a:gd name="T61" fmla="*/ 787 h 2660"/>
                <a:gd name="T62" fmla="*/ 595 w 1833"/>
                <a:gd name="T63" fmla="*/ 560 h 2660"/>
                <a:gd name="T64" fmla="*/ 1221 w 1833"/>
                <a:gd name="T65" fmla="*/ 425 h 2660"/>
                <a:gd name="T66" fmla="*/ 595 w 1833"/>
                <a:gd name="T67" fmla="*/ 443 h 2660"/>
                <a:gd name="T68" fmla="*/ 916 w 1833"/>
                <a:gd name="T69" fmla="*/ 2660 h 2660"/>
                <a:gd name="T70" fmla="*/ 1685 w 1833"/>
                <a:gd name="T71" fmla="*/ 1245 h 2660"/>
                <a:gd name="T72" fmla="*/ 1339 w 1833"/>
                <a:gd name="T73" fmla="*/ 209 h 2660"/>
                <a:gd name="T74" fmla="*/ 923 w 1833"/>
                <a:gd name="T75" fmla="*/ 0 h 2660"/>
                <a:gd name="T76" fmla="*/ 477 w 1833"/>
                <a:gd name="T77" fmla="*/ 209 h 2660"/>
                <a:gd name="T78" fmla="*/ 143 w 1833"/>
                <a:gd name="T79" fmla="*/ 1251 h 2660"/>
                <a:gd name="T80" fmla="*/ 916 w 1833"/>
                <a:gd name="T81" fmla="*/ 2660 h 2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33" h="2660">
                  <a:moveTo>
                    <a:pt x="1072" y="1757"/>
                  </a:moveTo>
                  <a:cubicBezTo>
                    <a:pt x="1096" y="1762"/>
                    <a:pt x="1118" y="1772"/>
                    <a:pt x="1136" y="1789"/>
                  </a:cubicBezTo>
                  <a:cubicBezTo>
                    <a:pt x="1157" y="1807"/>
                    <a:pt x="1169" y="1832"/>
                    <a:pt x="1174" y="1863"/>
                  </a:cubicBezTo>
                  <a:cubicBezTo>
                    <a:pt x="1175" y="1870"/>
                    <a:pt x="1171" y="1879"/>
                    <a:pt x="1165" y="1885"/>
                  </a:cubicBezTo>
                  <a:cubicBezTo>
                    <a:pt x="1152" y="1897"/>
                    <a:pt x="1128" y="1894"/>
                    <a:pt x="1102" y="1848"/>
                  </a:cubicBezTo>
                  <a:cubicBezTo>
                    <a:pt x="1091" y="1828"/>
                    <a:pt x="1081" y="1796"/>
                    <a:pt x="1072" y="1757"/>
                  </a:cubicBezTo>
                  <a:close/>
                  <a:moveTo>
                    <a:pt x="696" y="1757"/>
                  </a:moveTo>
                  <a:cubicBezTo>
                    <a:pt x="687" y="1796"/>
                    <a:pt x="677" y="1828"/>
                    <a:pt x="666" y="1848"/>
                  </a:cubicBezTo>
                  <a:cubicBezTo>
                    <a:pt x="640" y="1894"/>
                    <a:pt x="616" y="1897"/>
                    <a:pt x="603" y="1885"/>
                  </a:cubicBezTo>
                  <a:cubicBezTo>
                    <a:pt x="596" y="1879"/>
                    <a:pt x="593" y="1870"/>
                    <a:pt x="594" y="1863"/>
                  </a:cubicBezTo>
                  <a:cubicBezTo>
                    <a:pt x="599" y="1832"/>
                    <a:pt x="611" y="1807"/>
                    <a:pt x="631" y="1789"/>
                  </a:cubicBezTo>
                  <a:cubicBezTo>
                    <a:pt x="650" y="1772"/>
                    <a:pt x="672" y="1762"/>
                    <a:pt x="696" y="1757"/>
                  </a:cubicBezTo>
                  <a:close/>
                  <a:moveTo>
                    <a:pt x="565" y="1023"/>
                  </a:moveTo>
                  <a:lnTo>
                    <a:pt x="598" y="1007"/>
                  </a:lnTo>
                  <a:lnTo>
                    <a:pt x="595" y="796"/>
                  </a:lnTo>
                  <a:lnTo>
                    <a:pt x="761" y="825"/>
                  </a:lnTo>
                  <a:cubicBezTo>
                    <a:pt x="761" y="855"/>
                    <a:pt x="760" y="898"/>
                    <a:pt x="758" y="950"/>
                  </a:cubicBezTo>
                  <a:cubicBezTo>
                    <a:pt x="753" y="1157"/>
                    <a:pt x="739" y="1499"/>
                    <a:pt x="713" y="1668"/>
                  </a:cubicBezTo>
                  <a:cubicBezTo>
                    <a:pt x="674" y="1672"/>
                    <a:pt x="636" y="1685"/>
                    <a:pt x="606" y="1713"/>
                  </a:cubicBezTo>
                  <a:cubicBezTo>
                    <a:pt x="574" y="1742"/>
                    <a:pt x="552" y="1787"/>
                    <a:pt x="544" y="1840"/>
                  </a:cubicBezTo>
                  <a:cubicBezTo>
                    <a:pt x="536" y="1887"/>
                    <a:pt x="550" y="1935"/>
                    <a:pt x="577" y="1961"/>
                  </a:cubicBezTo>
                  <a:cubicBezTo>
                    <a:pt x="607" y="1988"/>
                    <a:pt x="658" y="1990"/>
                    <a:pt x="704" y="1907"/>
                  </a:cubicBezTo>
                  <a:cubicBezTo>
                    <a:pt x="723" y="1873"/>
                    <a:pt x="738" y="1820"/>
                    <a:pt x="751" y="1755"/>
                  </a:cubicBezTo>
                  <a:cubicBezTo>
                    <a:pt x="774" y="1757"/>
                    <a:pt x="796" y="1762"/>
                    <a:pt x="817" y="1770"/>
                  </a:cubicBezTo>
                  <a:cubicBezTo>
                    <a:pt x="785" y="1809"/>
                    <a:pt x="782" y="1853"/>
                    <a:pt x="783" y="1874"/>
                  </a:cubicBezTo>
                  <a:cubicBezTo>
                    <a:pt x="785" y="1936"/>
                    <a:pt x="832" y="2000"/>
                    <a:pt x="884" y="2000"/>
                  </a:cubicBezTo>
                  <a:cubicBezTo>
                    <a:pt x="936" y="2000"/>
                    <a:pt x="983" y="1936"/>
                    <a:pt x="985" y="1874"/>
                  </a:cubicBezTo>
                  <a:cubicBezTo>
                    <a:pt x="986" y="1853"/>
                    <a:pt x="983" y="1809"/>
                    <a:pt x="950" y="1770"/>
                  </a:cubicBezTo>
                  <a:cubicBezTo>
                    <a:pt x="971" y="1762"/>
                    <a:pt x="994" y="1757"/>
                    <a:pt x="1017" y="1755"/>
                  </a:cubicBezTo>
                  <a:cubicBezTo>
                    <a:pt x="1029" y="1820"/>
                    <a:pt x="1045" y="1873"/>
                    <a:pt x="1064" y="1907"/>
                  </a:cubicBezTo>
                  <a:cubicBezTo>
                    <a:pt x="1110" y="1990"/>
                    <a:pt x="1161" y="1988"/>
                    <a:pt x="1190" y="1961"/>
                  </a:cubicBezTo>
                  <a:cubicBezTo>
                    <a:pt x="1218" y="1935"/>
                    <a:pt x="1232" y="1887"/>
                    <a:pt x="1224" y="1840"/>
                  </a:cubicBezTo>
                  <a:cubicBezTo>
                    <a:pt x="1215" y="1787"/>
                    <a:pt x="1194" y="1742"/>
                    <a:pt x="1161" y="1713"/>
                  </a:cubicBezTo>
                  <a:cubicBezTo>
                    <a:pt x="1131" y="1685"/>
                    <a:pt x="1094" y="1672"/>
                    <a:pt x="1055" y="1668"/>
                  </a:cubicBezTo>
                  <a:cubicBezTo>
                    <a:pt x="1029" y="1499"/>
                    <a:pt x="1015" y="1157"/>
                    <a:pt x="1009" y="950"/>
                  </a:cubicBezTo>
                  <a:cubicBezTo>
                    <a:pt x="1008" y="919"/>
                    <a:pt x="1008" y="891"/>
                    <a:pt x="1007" y="867"/>
                  </a:cubicBezTo>
                  <a:lnTo>
                    <a:pt x="1221" y="904"/>
                  </a:lnTo>
                  <a:lnTo>
                    <a:pt x="1221" y="1002"/>
                  </a:lnTo>
                  <a:lnTo>
                    <a:pt x="1255" y="1017"/>
                  </a:lnTo>
                  <a:cubicBezTo>
                    <a:pt x="1536" y="1148"/>
                    <a:pt x="1717" y="1433"/>
                    <a:pt x="1717" y="1743"/>
                  </a:cubicBezTo>
                  <a:cubicBezTo>
                    <a:pt x="1717" y="2185"/>
                    <a:pt x="1358" y="2544"/>
                    <a:pt x="916" y="2544"/>
                  </a:cubicBezTo>
                  <a:cubicBezTo>
                    <a:pt x="475" y="2544"/>
                    <a:pt x="115" y="2185"/>
                    <a:pt x="115" y="1743"/>
                  </a:cubicBezTo>
                  <a:cubicBezTo>
                    <a:pt x="115" y="1435"/>
                    <a:pt x="288" y="1159"/>
                    <a:pt x="565" y="1023"/>
                  </a:cubicBezTo>
                  <a:close/>
                  <a:moveTo>
                    <a:pt x="933" y="1869"/>
                  </a:moveTo>
                  <a:cubicBezTo>
                    <a:pt x="933" y="1882"/>
                    <a:pt x="905" y="1912"/>
                    <a:pt x="884" y="1912"/>
                  </a:cubicBezTo>
                  <a:cubicBezTo>
                    <a:pt x="862" y="1912"/>
                    <a:pt x="835" y="1882"/>
                    <a:pt x="835" y="1869"/>
                  </a:cubicBezTo>
                  <a:cubicBezTo>
                    <a:pt x="834" y="1857"/>
                    <a:pt x="847" y="1832"/>
                    <a:pt x="884" y="1812"/>
                  </a:cubicBezTo>
                  <a:cubicBezTo>
                    <a:pt x="920" y="1832"/>
                    <a:pt x="934" y="1857"/>
                    <a:pt x="933" y="1869"/>
                  </a:cubicBezTo>
                  <a:close/>
                  <a:moveTo>
                    <a:pt x="906" y="1700"/>
                  </a:moveTo>
                  <a:cubicBezTo>
                    <a:pt x="898" y="1704"/>
                    <a:pt x="891" y="1709"/>
                    <a:pt x="884" y="1714"/>
                  </a:cubicBezTo>
                  <a:cubicBezTo>
                    <a:pt x="877" y="1709"/>
                    <a:pt x="869" y="1704"/>
                    <a:pt x="862" y="1700"/>
                  </a:cubicBezTo>
                  <a:cubicBezTo>
                    <a:pt x="833" y="1685"/>
                    <a:pt x="800" y="1674"/>
                    <a:pt x="766" y="1670"/>
                  </a:cubicBezTo>
                  <a:cubicBezTo>
                    <a:pt x="795" y="1476"/>
                    <a:pt x="806" y="1137"/>
                    <a:pt x="811" y="950"/>
                  </a:cubicBezTo>
                  <a:cubicBezTo>
                    <a:pt x="812" y="896"/>
                    <a:pt x="813" y="855"/>
                    <a:pt x="813" y="834"/>
                  </a:cubicBezTo>
                  <a:lnTo>
                    <a:pt x="955" y="858"/>
                  </a:lnTo>
                  <a:cubicBezTo>
                    <a:pt x="955" y="881"/>
                    <a:pt x="956" y="912"/>
                    <a:pt x="957" y="950"/>
                  </a:cubicBezTo>
                  <a:cubicBezTo>
                    <a:pt x="961" y="1137"/>
                    <a:pt x="973" y="1476"/>
                    <a:pt x="1002" y="1670"/>
                  </a:cubicBezTo>
                  <a:cubicBezTo>
                    <a:pt x="968" y="1674"/>
                    <a:pt x="935" y="1685"/>
                    <a:pt x="906" y="1700"/>
                  </a:cubicBezTo>
                  <a:close/>
                  <a:moveTo>
                    <a:pt x="595" y="560"/>
                  </a:moveTo>
                  <a:lnTo>
                    <a:pt x="1221" y="675"/>
                  </a:lnTo>
                  <a:lnTo>
                    <a:pt x="1221" y="749"/>
                  </a:lnTo>
                  <a:lnTo>
                    <a:pt x="1221" y="787"/>
                  </a:lnTo>
                  <a:lnTo>
                    <a:pt x="595" y="679"/>
                  </a:lnTo>
                  <a:lnTo>
                    <a:pt x="595" y="560"/>
                  </a:lnTo>
                  <a:close/>
                  <a:moveTo>
                    <a:pt x="595" y="313"/>
                  </a:moveTo>
                  <a:lnTo>
                    <a:pt x="1221" y="425"/>
                  </a:lnTo>
                  <a:lnTo>
                    <a:pt x="1221" y="557"/>
                  </a:lnTo>
                  <a:lnTo>
                    <a:pt x="595" y="443"/>
                  </a:lnTo>
                  <a:lnTo>
                    <a:pt x="595" y="313"/>
                  </a:lnTo>
                  <a:close/>
                  <a:moveTo>
                    <a:pt x="916" y="2660"/>
                  </a:moveTo>
                  <a:cubicBezTo>
                    <a:pt x="1422" y="2660"/>
                    <a:pt x="1833" y="2249"/>
                    <a:pt x="1833" y="1743"/>
                  </a:cubicBezTo>
                  <a:cubicBezTo>
                    <a:pt x="1833" y="1565"/>
                    <a:pt x="1782" y="1393"/>
                    <a:pt x="1685" y="1245"/>
                  </a:cubicBezTo>
                  <a:cubicBezTo>
                    <a:pt x="1599" y="1111"/>
                    <a:pt x="1480" y="1004"/>
                    <a:pt x="1340" y="930"/>
                  </a:cubicBezTo>
                  <a:cubicBezTo>
                    <a:pt x="1339" y="925"/>
                    <a:pt x="1339" y="209"/>
                    <a:pt x="1339" y="209"/>
                  </a:cubicBezTo>
                  <a:cubicBezTo>
                    <a:pt x="1339" y="196"/>
                    <a:pt x="1334" y="183"/>
                    <a:pt x="1325" y="173"/>
                  </a:cubicBezTo>
                  <a:cubicBezTo>
                    <a:pt x="1319" y="166"/>
                    <a:pt x="1175" y="0"/>
                    <a:pt x="923" y="0"/>
                  </a:cubicBezTo>
                  <a:cubicBezTo>
                    <a:pt x="675" y="0"/>
                    <a:pt x="502" y="161"/>
                    <a:pt x="495" y="168"/>
                  </a:cubicBezTo>
                  <a:cubicBezTo>
                    <a:pt x="483" y="179"/>
                    <a:pt x="477" y="194"/>
                    <a:pt x="477" y="209"/>
                  </a:cubicBezTo>
                  <a:cubicBezTo>
                    <a:pt x="477" y="209"/>
                    <a:pt x="476" y="931"/>
                    <a:pt x="475" y="940"/>
                  </a:cubicBezTo>
                  <a:cubicBezTo>
                    <a:pt x="340" y="1014"/>
                    <a:pt x="226" y="1121"/>
                    <a:pt x="143" y="1251"/>
                  </a:cubicBezTo>
                  <a:cubicBezTo>
                    <a:pt x="49" y="1398"/>
                    <a:pt x="0" y="1568"/>
                    <a:pt x="0" y="1743"/>
                  </a:cubicBezTo>
                  <a:cubicBezTo>
                    <a:pt x="0" y="2249"/>
                    <a:pt x="411" y="2660"/>
                    <a:pt x="916" y="2660"/>
                  </a:cubicBezTo>
                </a:path>
              </a:pathLst>
            </a:custGeom>
            <a:solidFill>
              <a:srgbClr val="3B3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3736">
              <a:extLst>
                <a:ext uri="{FF2B5EF4-FFF2-40B4-BE49-F238E27FC236}">
                  <a16:creationId xmlns:a16="http://schemas.microsoft.com/office/drawing/2014/main" id="{31C82C94-EE8E-B745-ACC3-F678AEF2D55C}"/>
                </a:ext>
              </a:extLst>
            </p:cNvPr>
            <p:cNvSpPr>
              <a:spLocks/>
            </p:cNvSpPr>
            <p:nvPr/>
          </p:nvSpPr>
          <p:spPr bwMode="auto">
            <a:xfrm>
              <a:off x="10281855" y="2762749"/>
              <a:ext cx="269875" cy="71438"/>
            </a:xfrm>
            <a:custGeom>
              <a:avLst/>
              <a:gdLst>
                <a:gd name="T0" fmla="*/ 0 w 526"/>
                <a:gd name="T1" fmla="*/ 69 h 139"/>
                <a:gd name="T2" fmla="*/ 71 w 526"/>
                <a:gd name="T3" fmla="*/ 139 h 139"/>
                <a:gd name="T4" fmla="*/ 455 w 526"/>
                <a:gd name="T5" fmla="*/ 139 h 139"/>
                <a:gd name="T6" fmla="*/ 526 w 526"/>
                <a:gd name="T7" fmla="*/ 69 h 139"/>
                <a:gd name="T8" fmla="*/ 455 w 526"/>
                <a:gd name="T9" fmla="*/ 0 h 139"/>
                <a:gd name="T10" fmla="*/ 71 w 526"/>
                <a:gd name="T11" fmla="*/ 0 h 139"/>
                <a:gd name="T12" fmla="*/ 0 w 526"/>
                <a:gd name="T13" fmla="*/ 69 h 139"/>
              </a:gdLst>
              <a:ahLst/>
              <a:cxnLst>
                <a:cxn ang="0">
                  <a:pos x="T0" y="T1"/>
                </a:cxn>
                <a:cxn ang="0">
                  <a:pos x="T2" y="T3"/>
                </a:cxn>
                <a:cxn ang="0">
                  <a:pos x="T4" y="T5"/>
                </a:cxn>
                <a:cxn ang="0">
                  <a:pos x="T6" y="T7"/>
                </a:cxn>
                <a:cxn ang="0">
                  <a:pos x="T8" y="T9"/>
                </a:cxn>
                <a:cxn ang="0">
                  <a:pos x="T10" y="T11"/>
                </a:cxn>
                <a:cxn ang="0">
                  <a:pos x="T12" y="T13"/>
                </a:cxn>
              </a:cxnLst>
              <a:rect l="0" t="0" r="r" b="b"/>
              <a:pathLst>
                <a:path w="526" h="139">
                  <a:moveTo>
                    <a:pt x="0" y="69"/>
                  </a:moveTo>
                  <a:cubicBezTo>
                    <a:pt x="0" y="108"/>
                    <a:pt x="32" y="139"/>
                    <a:pt x="71" y="139"/>
                  </a:cubicBezTo>
                  <a:lnTo>
                    <a:pt x="455" y="139"/>
                  </a:lnTo>
                  <a:cubicBezTo>
                    <a:pt x="494" y="139"/>
                    <a:pt x="526" y="108"/>
                    <a:pt x="526" y="69"/>
                  </a:cubicBezTo>
                  <a:cubicBezTo>
                    <a:pt x="526" y="31"/>
                    <a:pt x="494" y="0"/>
                    <a:pt x="455" y="0"/>
                  </a:cubicBezTo>
                  <a:lnTo>
                    <a:pt x="71" y="0"/>
                  </a:lnTo>
                  <a:cubicBezTo>
                    <a:pt x="32" y="0"/>
                    <a:pt x="0" y="31"/>
                    <a:pt x="0" y="6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3737">
              <a:extLst>
                <a:ext uri="{FF2B5EF4-FFF2-40B4-BE49-F238E27FC236}">
                  <a16:creationId xmlns:a16="http://schemas.microsoft.com/office/drawing/2014/main" id="{2188162A-79D1-C24B-A7FB-F8F67CDA5879}"/>
                </a:ext>
              </a:extLst>
            </p:cNvPr>
            <p:cNvSpPr>
              <a:spLocks/>
            </p:cNvSpPr>
            <p:nvPr/>
          </p:nvSpPr>
          <p:spPr bwMode="auto">
            <a:xfrm>
              <a:off x="9653205" y="3262811"/>
              <a:ext cx="73025" cy="261938"/>
            </a:xfrm>
            <a:custGeom>
              <a:avLst/>
              <a:gdLst>
                <a:gd name="T0" fmla="*/ 71 w 142"/>
                <a:gd name="T1" fmla="*/ 0 h 513"/>
                <a:gd name="T2" fmla="*/ 0 w 142"/>
                <a:gd name="T3" fmla="*/ 69 h 513"/>
                <a:gd name="T4" fmla="*/ 0 w 142"/>
                <a:gd name="T5" fmla="*/ 443 h 513"/>
                <a:gd name="T6" fmla="*/ 71 w 142"/>
                <a:gd name="T7" fmla="*/ 513 h 513"/>
                <a:gd name="T8" fmla="*/ 142 w 142"/>
                <a:gd name="T9" fmla="*/ 443 h 513"/>
                <a:gd name="T10" fmla="*/ 142 w 142"/>
                <a:gd name="T11" fmla="*/ 69 h 513"/>
                <a:gd name="T12" fmla="*/ 71 w 142"/>
                <a:gd name="T13" fmla="*/ 0 h 513"/>
              </a:gdLst>
              <a:ahLst/>
              <a:cxnLst>
                <a:cxn ang="0">
                  <a:pos x="T0" y="T1"/>
                </a:cxn>
                <a:cxn ang="0">
                  <a:pos x="T2" y="T3"/>
                </a:cxn>
                <a:cxn ang="0">
                  <a:pos x="T4" y="T5"/>
                </a:cxn>
                <a:cxn ang="0">
                  <a:pos x="T6" y="T7"/>
                </a:cxn>
                <a:cxn ang="0">
                  <a:pos x="T8" y="T9"/>
                </a:cxn>
                <a:cxn ang="0">
                  <a:pos x="T10" y="T11"/>
                </a:cxn>
                <a:cxn ang="0">
                  <a:pos x="T12" y="T13"/>
                </a:cxn>
              </a:cxnLst>
              <a:rect l="0" t="0" r="r" b="b"/>
              <a:pathLst>
                <a:path w="142" h="513">
                  <a:moveTo>
                    <a:pt x="71" y="0"/>
                  </a:moveTo>
                  <a:cubicBezTo>
                    <a:pt x="32" y="0"/>
                    <a:pt x="0" y="31"/>
                    <a:pt x="0" y="69"/>
                  </a:cubicBezTo>
                  <a:lnTo>
                    <a:pt x="0" y="443"/>
                  </a:lnTo>
                  <a:cubicBezTo>
                    <a:pt x="0" y="482"/>
                    <a:pt x="32" y="513"/>
                    <a:pt x="71" y="513"/>
                  </a:cubicBezTo>
                  <a:cubicBezTo>
                    <a:pt x="110" y="513"/>
                    <a:pt x="142" y="482"/>
                    <a:pt x="142" y="443"/>
                  </a:cubicBezTo>
                  <a:lnTo>
                    <a:pt x="142" y="69"/>
                  </a:lnTo>
                  <a:cubicBezTo>
                    <a:pt x="142" y="31"/>
                    <a:pt x="110" y="0"/>
                    <a:pt x="71"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3738">
              <a:extLst>
                <a:ext uri="{FF2B5EF4-FFF2-40B4-BE49-F238E27FC236}">
                  <a16:creationId xmlns:a16="http://schemas.microsoft.com/office/drawing/2014/main" id="{BC2161F4-AF79-3F45-A63B-9A1CE2E3873E}"/>
                </a:ext>
              </a:extLst>
            </p:cNvPr>
            <p:cNvSpPr>
              <a:spLocks/>
            </p:cNvSpPr>
            <p:nvPr/>
          </p:nvSpPr>
          <p:spPr bwMode="auto">
            <a:xfrm>
              <a:off x="8905493" y="2729411"/>
              <a:ext cx="269875" cy="71438"/>
            </a:xfrm>
            <a:custGeom>
              <a:avLst/>
              <a:gdLst>
                <a:gd name="T0" fmla="*/ 71 w 526"/>
                <a:gd name="T1" fmla="*/ 138 h 138"/>
                <a:gd name="T2" fmla="*/ 455 w 526"/>
                <a:gd name="T3" fmla="*/ 138 h 138"/>
                <a:gd name="T4" fmla="*/ 526 w 526"/>
                <a:gd name="T5" fmla="*/ 69 h 138"/>
                <a:gd name="T6" fmla="*/ 455 w 526"/>
                <a:gd name="T7" fmla="*/ 0 h 138"/>
                <a:gd name="T8" fmla="*/ 71 w 526"/>
                <a:gd name="T9" fmla="*/ 0 h 138"/>
                <a:gd name="T10" fmla="*/ 0 w 526"/>
                <a:gd name="T11" fmla="*/ 69 h 138"/>
                <a:gd name="T12" fmla="*/ 71 w 526"/>
                <a:gd name="T13" fmla="*/ 138 h 138"/>
              </a:gdLst>
              <a:ahLst/>
              <a:cxnLst>
                <a:cxn ang="0">
                  <a:pos x="T0" y="T1"/>
                </a:cxn>
                <a:cxn ang="0">
                  <a:pos x="T2" y="T3"/>
                </a:cxn>
                <a:cxn ang="0">
                  <a:pos x="T4" y="T5"/>
                </a:cxn>
                <a:cxn ang="0">
                  <a:pos x="T6" y="T7"/>
                </a:cxn>
                <a:cxn ang="0">
                  <a:pos x="T8" y="T9"/>
                </a:cxn>
                <a:cxn ang="0">
                  <a:pos x="T10" y="T11"/>
                </a:cxn>
                <a:cxn ang="0">
                  <a:pos x="T12" y="T13"/>
                </a:cxn>
              </a:cxnLst>
              <a:rect l="0" t="0" r="r" b="b"/>
              <a:pathLst>
                <a:path w="526" h="138">
                  <a:moveTo>
                    <a:pt x="71" y="138"/>
                  </a:moveTo>
                  <a:lnTo>
                    <a:pt x="455" y="138"/>
                  </a:lnTo>
                  <a:cubicBezTo>
                    <a:pt x="494" y="138"/>
                    <a:pt x="526" y="107"/>
                    <a:pt x="526" y="69"/>
                  </a:cubicBezTo>
                  <a:cubicBezTo>
                    <a:pt x="526" y="31"/>
                    <a:pt x="494" y="0"/>
                    <a:pt x="455" y="0"/>
                  </a:cubicBezTo>
                  <a:lnTo>
                    <a:pt x="71" y="0"/>
                  </a:lnTo>
                  <a:cubicBezTo>
                    <a:pt x="32" y="0"/>
                    <a:pt x="0" y="31"/>
                    <a:pt x="0" y="69"/>
                  </a:cubicBezTo>
                  <a:cubicBezTo>
                    <a:pt x="0" y="107"/>
                    <a:pt x="32" y="138"/>
                    <a:pt x="71" y="138"/>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3739">
              <a:extLst>
                <a:ext uri="{FF2B5EF4-FFF2-40B4-BE49-F238E27FC236}">
                  <a16:creationId xmlns:a16="http://schemas.microsoft.com/office/drawing/2014/main" id="{ACF01C3D-BAC4-2848-8A7D-2277478AC770}"/>
                </a:ext>
              </a:extLst>
            </p:cNvPr>
            <p:cNvSpPr>
              <a:spLocks/>
            </p:cNvSpPr>
            <p:nvPr/>
          </p:nvSpPr>
          <p:spPr bwMode="auto">
            <a:xfrm>
              <a:off x="9062655" y="2194424"/>
              <a:ext cx="239713" cy="192088"/>
            </a:xfrm>
            <a:custGeom>
              <a:avLst/>
              <a:gdLst>
                <a:gd name="T0" fmla="*/ 38 w 467"/>
                <a:gd name="T1" fmla="*/ 125 h 374"/>
                <a:gd name="T2" fmla="*/ 344 w 467"/>
                <a:gd name="T3" fmla="*/ 351 h 374"/>
                <a:gd name="T4" fmla="*/ 443 w 467"/>
                <a:gd name="T5" fmla="*/ 337 h 374"/>
                <a:gd name="T6" fmla="*/ 429 w 467"/>
                <a:gd name="T7" fmla="*/ 241 h 374"/>
                <a:gd name="T8" fmla="*/ 123 w 467"/>
                <a:gd name="T9" fmla="*/ 14 h 374"/>
                <a:gd name="T10" fmla="*/ 81 w 467"/>
                <a:gd name="T11" fmla="*/ 0 h 374"/>
                <a:gd name="T12" fmla="*/ 24 w 467"/>
                <a:gd name="T13" fmla="*/ 28 h 374"/>
                <a:gd name="T14" fmla="*/ 38 w 467"/>
                <a:gd name="T15" fmla="*/ 125 h 3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7" h="374">
                  <a:moveTo>
                    <a:pt x="38" y="125"/>
                  </a:moveTo>
                  <a:lnTo>
                    <a:pt x="344" y="351"/>
                  </a:lnTo>
                  <a:cubicBezTo>
                    <a:pt x="375" y="374"/>
                    <a:pt x="419" y="368"/>
                    <a:pt x="443" y="337"/>
                  </a:cubicBezTo>
                  <a:cubicBezTo>
                    <a:pt x="467" y="307"/>
                    <a:pt x="460" y="264"/>
                    <a:pt x="429" y="241"/>
                  </a:cubicBezTo>
                  <a:lnTo>
                    <a:pt x="123" y="14"/>
                  </a:lnTo>
                  <a:cubicBezTo>
                    <a:pt x="111" y="5"/>
                    <a:pt x="96" y="0"/>
                    <a:pt x="81" y="0"/>
                  </a:cubicBezTo>
                  <a:cubicBezTo>
                    <a:pt x="59" y="0"/>
                    <a:pt x="38" y="10"/>
                    <a:pt x="24" y="28"/>
                  </a:cubicBezTo>
                  <a:cubicBezTo>
                    <a:pt x="0" y="58"/>
                    <a:pt x="7" y="102"/>
                    <a:pt x="38" y="12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3740">
              <a:extLst>
                <a:ext uri="{FF2B5EF4-FFF2-40B4-BE49-F238E27FC236}">
                  <a16:creationId xmlns:a16="http://schemas.microsoft.com/office/drawing/2014/main" id="{E8B732CD-8884-404C-A09C-5CE0D7883B65}"/>
                </a:ext>
              </a:extLst>
            </p:cNvPr>
            <p:cNvSpPr>
              <a:spLocks/>
            </p:cNvSpPr>
            <p:nvPr/>
          </p:nvSpPr>
          <p:spPr bwMode="auto">
            <a:xfrm>
              <a:off x="10162793" y="2194424"/>
              <a:ext cx="238125" cy="192088"/>
            </a:xfrm>
            <a:custGeom>
              <a:avLst/>
              <a:gdLst>
                <a:gd name="T0" fmla="*/ 123 w 466"/>
                <a:gd name="T1" fmla="*/ 351 h 374"/>
                <a:gd name="T2" fmla="*/ 429 w 466"/>
                <a:gd name="T3" fmla="*/ 125 h 374"/>
                <a:gd name="T4" fmla="*/ 442 w 466"/>
                <a:gd name="T5" fmla="*/ 28 h 374"/>
                <a:gd name="T6" fmla="*/ 386 w 466"/>
                <a:gd name="T7" fmla="*/ 0 h 374"/>
                <a:gd name="T8" fmla="*/ 343 w 466"/>
                <a:gd name="T9" fmla="*/ 14 h 374"/>
                <a:gd name="T10" fmla="*/ 37 w 466"/>
                <a:gd name="T11" fmla="*/ 241 h 374"/>
                <a:gd name="T12" fmla="*/ 23 w 466"/>
                <a:gd name="T13" fmla="*/ 337 h 374"/>
                <a:gd name="T14" fmla="*/ 123 w 466"/>
                <a:gd name="T15" fmla="*/ 351 h 3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374">
                  <a:moveTo>
                    <a:pt x="123" y="351"/>
                  </a:moveTo>
                  <a:lnTo>
                    <a:pt x="429" y="125"/>
                  </a:lnTo>
                  <a:cubicBezTo>
                    <a:pt x="460" y="102"/>
                    <a:pt x="466" y="58"/>
                    <a:pt x="442" y="28"/>
                  </a:cubicBezTo>
                  <a:cubicBezTo>
                    <a:pt x="428" y="10"/>
                    <a:pt x="407" y="0"/>
                    <a:pt x="386" y="0"/>
                  </a:cubicBezTo>
                  <a:cubicBezTo>
                    <a:pt x="371" y="0"/>
                    <a:pt x="356" y="5"/>
                    <a:pt x="343" y="14"/>
                  </a:cubicBezTo>
                  <a:lnTo>
                    <a:pt x="37" y="241"/>
                  </a:lnTo>
                  <a:cubicBezTo>
                    <a:pt x="6" y="264"/>
                    <a:pt x="0" y="307"/>
                    <a:pt x="23" y="337"/>
                  </a:cubicBezTo>
                  <a:cubicBezTo>
                    <a:pt x="47" y="368"/>
                    <a:pt x="92" y="374"/>
                    <a:pt x="123" y="35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3741">
              <a:extLst>
                <a:ext uri="{FF2B5EF4-FFF2-40B4-BE49-F238E27FC236}">
                  <a16:creationId xmlns:a16="http://schemas.microsoft.com/office/drawing/2014/main" id="{CFD6C56D-DC05-2E4A-84B6-B0D794933C86}"/>
                </a:ext>
              </a:extLst>
            </p:cNvPr>
            <p:cNvSpPr>
              <a:spLocks/>
            </p:cNvSpPr>
            <p:nvPr/>
          </p:nvSpPr>
          <p:spPr bwMode="auto">
            <a:xfrm>
              <a:off x="9108693" y="3148511"/>
              <a:ext cx="219075" cy="211138"/>
            </a:xfrm>
            <a:custGeom>
              <a:avLst/>
              <a:gdLst>
                <a:gd name="T0" fmla="*/ 349 w 427"/>
                <a:gd name="T1" fmla="*/ 0 h 410"/>
                <a:gd name="T2" fmla="*/ 299 w 427"/>
                <a:gd name="T3" fmla="*/ 20 h 410"/>
                <a:gd name="T4" fmla="*/ 27 w 427"/>
                <a:gd name="T5" fmla="*/ 285 h 410"/>
                <a:gd name="T6" fmla="*/ 27 w 427"/>
                <a:gd name="T7" fmla="*/ 383 h 410"/>
                <a:gd name="T8" fmla="*/ 128 w 427"/>
                <a:gd name="T9" fmla="*/ 383 h 410"/>
                <a:gd name="T10" fmla="*/ 399 w 427"/>
                <a:gd name="T11" fmla="*/ 118 h 410"/>
                <a:gd name="T12" fmla="*/ 399 w 427"/>
                <a:gd name="T13" fmla="*/ 20 h 410"/>
                <a:gd name="T14" fmla="*/ 349 w 427"/>
                <a:gd name="T15" fmla="*/ 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7" h="410">
                  <a:moveTo>
                    <a:pt x="349" y="0"/>
                  </a:moveTo>
                  <a:cubicBezTo>
                    <a:pt x="331" y="0"/>
                    <a:pt x="313" y="7"/>
                    <a:pt x="299" y="20"/>
                  </a:cubicBezTo>
                  <a:lnTo>
                    <a:pt x="27" y="285"/>
                  </a:lnTo>
                  <a:cubicBezTo>
                    <a:pt x="0" y="312"/>
                    <a:pt x="0" y="356"/>
                    <a:pt x="27" y="383"/>
                  </a:cubicBezTo>
                  <a:cubicBezTo>
                    <a:pt x="55" y="410"/>
                    <a:pt x="100" y="410"/>
                    <a:pt x="128" y="383"/>
                  </a:cubicBezTo>
                  <a:lnTo>
                    <a:pt x="399" y="118"/>
                  </a:lnTo>
                  <a:cubicBezTo>
                    <a:pt x="427" y="91"/>
                    <a:pt x="427" y="47"/>
                    <a:pt x="399" y="20"/>
                  </a:cubicBezTo>
                  <a:cubicBezTo>
                    <a:pt x="385" y="7"/>
                    <a:pt x="367" y="0"/>
                    <a:pt x="349"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3742">
              <a:extLst>
                <a:ext uri="{FF2B5EF4-FFF2-40B4-BE49-F238E27FC236}">
                  <a16:creationId xmlns:a16="http://schemas.microsoft.com/office/drawing/2014/main" id="{DCA95A0E-A8C4-8D45-9FD6-D52AA9330912}"/>
                </a:ext>
              </a:extLst>
            </p:cNvPr>
            <p:cNvSpPr>
              <a:spLocks/>
            </p:cNvSpPr>
            <p:nvPr/>
          </p:nvSpPr>
          <p:spPr bwMode="auto">
            <a:xfrm>
              <a:off x="10113580" y="3148511"/>
              <a:ext cx="219075" cy="211138"/>
            </a:xfrm>
            <a:custGeom>
              <a:avLst/>
              <a:gdLst>
                <a:gd name="T0" fmla="*/ 128 w 427"/>
                <a:gd name="T1" fmla="*/ 20 h 410"/>
                <a:gd name="T2" fmla="*/ 78 w 427"/>
                <a:gd name="T3" fmla="*/ 0 h 410"/>
                <a:gd name="T4" fmla="*/ 28 w 427"/>
                <a:gd name="T5" fmla="*/ 20 h 410"/>
                <a:gd name="T6" fmla="*/ 28 w 427"/>
                <a:gd name="T7" fmla="*/ 118 h 410"/>
                <a:gd name="T8" fmla="*/ 299 w 427"/>
                <a:gd name="T9" fmla="*/ 383 h 410"/>
                <a:gd name="T10" fmla="*/ 399 w 427"/>
                <a:gd name="T11" fmla="*/ 383 h 410"/>
                <a:gd name="T12" fmla="*/ 399 w 427"/>
                <a:gd name="T13" fmla="*/ 285 h 410"/>
                <a:gd name="T14" fmla="*/ 128 w 427"/>
                <a:gd name="T15" fmla="*/ 2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7" h="410">
                  <a:moveTo>
                    <a:pt x="128" y="20"/>
                  </a:moveTo>
                  <a:cubicBezTo>
                    <a:pt x="114" y="7"/>
                    <a:pt x="96" y="0"/>
                    <a:pt x="78" y="0"/>
                  </a:cubicBezTo>
                  <a:cubicBezTo>
                    <a:pt x="60" y="0"/>
                    <a:pt x="42" y="7"/>
                    <a:pt x="28" y="20"/>
                  </a:cubicBezTo>
                  <a:cubicBezTo>
                    <a:pt x="0" y="47"/>
                    <a:pt x="0" y="91"/>
                    <a:pt x="28" y="118"/>
                  </a:cubicBezTo>
                  <a:lnTo>
                    <a:pt x="299" y="383"/>
                  </a:lnTo>
                  <a:cubicBezTo>
                    <a:pt x="327" y="410"/>
                    <a:pt x="372" y="410"/>
                    <a:pt x="399" y="383"/>
                  </a:cubicBezTo>
                  <a:cubicBezTo>
                    <a:pt x="427" y="356"/>
                    <a:pt x="427" y="312"/>
                    <a:pt x="399" y="285"/>
                  </a:cubicBezTo>
                  <a:lnTo>
                    <a:pt x="128" y="2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6" name="Group 65">
            <a:extLst>
              <a:ext uri="{FF2B5EF4-FFF2-40B4-BE49-F238E27FC236}">
                <a16:creationId xmlns:a16="http://schemas.microsoft.com/office/drawing/2014/main" id="{98EC6783-DCF6-344F-97D7-A758376941B8}"/>
              </a:ext>
            </a:extLst>
          </p:cNvPr>
          <p:cNvGrpSpPr/>
          <p:nvPr/>
        </p:nvGrpSpPr>
        <p:grpSpPr>
          <a:xfrm>
            <a:off x="10215329" y="0"/>
            <a:ext cx="1646237" cy="3958233"/>
            <a:chOff x="8905493" y="0"/>
            <a:chExt cx="1646237" cy="3524749"/>
          </a:xfrm>
          <a:solidFill>
            <a:schemeClr val="tx2">
              <a:lumMod val="60000"/>
              <a:lumOff val="40000"/>
            </a:schemeClr>
          </a:solidFill>
        </p:grpSpPr>
        <p:sp>
          <p:nvSpPr>
            <p:cNvPr id="67" name="Rectangle 2101">
              <a:extLst>
                <a:ext uri="{FF2B5EF4-FFF2-40B4-BE49-F238E27FC236}">
                  <a16:creationId xmlns:a16="http://schemas.microsoft.com/office/drawing/2014/main" id="{8211AD1A-02C9-E547-A317-3CC0706515F1}"/>
                </a:ext>
              </a:extLst>
            </p:cNvPr>
            <p:cNvSpPr>
              <a:spLocks noChangeArrowheads="1"/>
            </p:cNvSpPr>
            <p:nvPr/>
          </p:nvSpPr>
          <p:spPr bwMode="auto">
            <a:xfrm>
              <a:off x="9714324" y="0"/>
              <a:ext cx="28575" cy="20116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2305">
              <a:extLst>
                <a:ext uri="{FF2B5EF4-FFF2-40B4-BE49-F238E27FC236}">
                  <a16:creationId xmlns:a16="http://schemas.microsoft.com/office/drawing/2014/main" id="{0788E42F-F880-CC4F-AE63-34D8FA05BCE3}"/>
                </a:ext>
              </a:extLst>
            </p:cNvPr>
            <p:cNvSpPr>
              <a:spLocks/>
            </p:cNvSpPr>
            <p:nvPr/>
          </p:nvSpPr>
          <p:spPr bwMode="auto">
            <a:xfrm>
              <a:off x="9269030" y="1829299"/>
              <a:ext cx="939800" cy="1363663"/>
            </a:xfrm>
            <a:custGeom>
              <a:avLst/>
              <a:gdLst>
                <a:gd name="T0" fmla="*/ 1686 w 1833"/>
                <a:gd name="T1" fmla="*/ 1245 h 2660"/>
                <a:gd name="T2" fmla="*/ 1340 w 1833"/>
                <a:gd name="T3" fmla="*/ 930 h 2660"/>
                <a:gd name="T4" fmla="*/ 1339 w 1833"/>
                <a:gd name="T5" fmla="*/ 209 h 2660"/>
                <a:gd name="T6" fmla="*/ 1325 w 1833"/>
                <a:gd name="T7" fmla="*/ 173 h 2660"/>
                <a:gd name="T8" fmla="*/ 923 w 1833"/>
                <a:gd name="T9" fmla="*/ 0 h 2660"/>
                <a:gd name="T10" fmla="*/ 495 w 1833"/>
                <a:gd name="T11" fmla="*/ 168 h 2660"/>
                <a:gd name="T12" fmla="*/ 477 w 1833"/>
                <a:gd name="T13" fmla="*/ 209 h 2660"/>
                <a:gd name="T14" fmla="*/ 475 w 1833"/>
                <a:gd name="T15" fmla="*/ 940 h 2660"/>
                <a:gd name="T16" fmla="*/ 143 w 1833"/>
                <a:gd name="T17" fmla="*/ 1251 h 2660"/>
                <a:gd name="T18" fmla="*/ 0 w 1833"/>
                <a:gd name="T19" fmla="*/ 1743 h 2660"/>
                <a:gd name="T20" fmla="*/ 916 w 1833"/>
                <a:gd name="T21" fmla="*/ 2660 h 2660"/>
                <a:gd name="T22" fmla="*/ 1833 w 1833"/>
                <a:gd name="T23" fmla="*/ 1743 h 2660"/>
                <a:gd name="T24" fmla="*/ 1686 w 1833"/>
                <a:gd name="T25" fmla="*/ 1245 h 2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33" h="2660">
                  <a:moveTo>
                    <a:pt x="1686" y="1245"/>
                  </a:moveTo>
                  <a:cubicBezTo>
                    <a:pt x="1599" y="1112"/>
                    <a:pt x="1480" y="1004"/>
                    <a:pt x="1340" y="930"/>
                  </a:cubicBezTo>
                  <a:cubicBezTo>
                    <a:pt x="1340" y="925"/>
                    <a:pt x="1339" y="209"/>
                    <a:pt x="1339" y="209"/>
                  </a:cubicBezTo>
                  <a:cubicBezTo>
                    <a:pt x="1339" y="196"/>
                    <a:pt x="1334" y="183"/>
                    <a:pt x="1325" y="173"/>
                  </a:cubicBezTo>
                  <a:cubicBezTo>
                    <a:pt x="1319" y="166"/>
                    <a:pt x="1175" y="0"/>
                    <a:pt x="923" y="0"/>
                  </a:cubicBezTo>
                  <a:cubicBezTo>
                    <a:pt x="675" y="0"/>
                    <a:pt x="502" y="161"/>
                    <a:pt x="495" y="168"/>
                  </a:cubicBezTo>
                  <a:cubicBezTo>
                    <a:pt x="483" y="179"/>
                    <a:pt x="477" y="194"/>
                    <a:pt x="477" y="209"/>
                  </a:cubicBezTo>
                  <a:cubicBezTo>
                    <a:pt x="477" y="209"/>
                    <a:pt x="476" y="931"/>
                    <a:pt x="475" y="940"/>
                  </a:cubicBezTo>
                  <a:cubicBezTo>
                    <a:pt x="340" y="1014"/>
                    <a:pt x="226" y="1121"/>
                    <a:pt x="143" y="1251"/>
                  </a:cubicBezTo>
                  <a:cubicBezTo>
                    <a:pt x="49" y="1398"/>
                    <a:pt x="0" y="1568"/>
                    <a:pt x="0" y="1743"/>
                  </a:cubicBezTo>
                  <a:cubicBezTo>
                    <a:pt x="0" y="2249"/>
                    <a:pt x="411" y="2660"/>
                    <a:pt x="916" y="2660"/>
                  </a:cubicBezTo>
                  <a:cubicBezTo>
                    <a:pt x="1422" y="2660"/>
                    <a:pt x="1833" y="2249"/>
                    <a:pt x="1833" y="1743"/>
                  </a:cubicBezTo>
                  <a:cubicBezTo>
                    <a:pt x="1833" y="1566"/>
                    <a:pt x="1782" y="1393"/>
                    <a:pt x="1686" y="1245"/>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3735">
              <a:extLst>
                <a:ext uri="{FF2B5EF4-FFF2-40B4-BE49-F238E27FC236}">
                  <a16:creationId xmlns:a16="http://schemas.microsoft.com/office/drawing/2014/main" id="{FD75FEA4-1007-2344-B21E-1F1AD0AF2186}"/>
                </a:ext>
              </a:extLst>
            </p:cNvPr>
            <p:cNvSpPr>
              <a:spLocks noEditPoints="1"/>
            </p:cNvSpPr>
            <p:nvPr/>
          </p:nvSpPr>
          <p:spPr bwMode="auto">
            <a:xfrm>
              <a:off x="9265855" y="1829299"/>
              <a:ext cx="941388" cy="1363663"/>
            </a:xfrm>
            <a:custGeom>
              <a:avLst/>
              <a:gdLst>
                <a:gd name="T0" fmla="*/ 1136 w 1833"/>
                <a:gd name="T1" fmla="*/ 1789 h 2660"/>
                <a:gd name="T2" fmla="*/ 1165 w 1833"/>
                <a:gd name="T3" fmla="*/ 1885 h 2660"/>
                <a:gd name="T4" fmla="*/ 1072 w 1833"/>
                <a:gd name="T5" fmla="*/ 1757 h 2660"/>
                <a:gd name="T6" fmla="*/ 666 w 1833"/>
                <a:gd name="T7" fmla="*/ 1848 h 2660"/>
                <a:gd name="T8" fmla="*/ 594 w 1833"/>
                <a:gd name="T9" fmla="*/ 1863 h 2660"/>
                <a:gd name="T10" fmla="*/ 696 w 1833"/>
                <a:gd name="T11" fmla="*/ 1757 h 2660"/>
                <a:gd name="T12" fmla="*/ 598 w 1833"/>
                <a:gd name="T13" fmla="*/ 1007 h 2660"/>
                <a:gd name="T14" fmla="*/ 761 w 1833"/>
                <a:gd name="T15" fmla="*/ 825 h 2660"/>
                <a:gd name="T16" fmla="*/ 713 w 1833"/>
                <a:gd name="T17" fmla="*/ 1668 h 2660"/>
                <a:gd name="T18" fmla="*/ 544 w 1833"/>
                <a:gd name="T19" fmla="*/ 1840 h 2660"/>
                <a:gd name="T20" fmla="*/ 704 w 1833"/>
                <a:gd name="T21" fmla="*/ 1907 h 2660"/>
                <a:gd name="T22" fmla="*/ 817 w 1833"/>
                <a:gd name="T23" fmla="*/ 1770 h 2660"/>
                <a:gd name="T24" fmla="*/ 884 w 1833"/>
                <a:gd name="T25" fmla="*/ 2000 h 2660"/>
                <a:gd name="T26" fmla="*/ 950 w 1833"/>
                <a:gd name="T27" fmla="*/ 1770 h 2660"/>
                <a:gd name="T28" fmla="*/ 1064 w 1833"/>
                <a:gd name="T29" fmla="*/ 1907 h 2660"/>
                <a:gd name="T30" fmla="*/ 1224 w 1833"/>
                <a:gd name="T31" fmla="*/ 1840 h 2660"/>
                <a:gd name="T32" fmla="*/ 1055 w 1833"/>
                <a:gd name="T33" fmla="*/ 1668 h 2660"/>
                <a:gd name="T34" fmla="*/ 1007 w 1833"/>
                <a:gd name="T35" fmla="*/ 867 h 2660"/>
                <a:gd name="T36" fmla="*/ 1221 w 1833"/>
                <a:gd name="T37" fmla="*/ 1002 h 2660"/>
                <a:gd name="T38" fmla="*/ 1717 w 1833"/>
                <a:gd name="T39" fmla="*/ 1743 h 2660"/>
                <a:gd name="T40" fmla="*/ 115 w 1833"/>
                <a:gd name="T41" fmla="*/ 1743 h 2660"/>
                <a:gd name="T42" fmla="*/ 933 w 1833"/>
                <a:gd name="T43" fmla="*/ 1869 h 2660"/>
                <a:gd name="T44" fmla="*/ 835 w 1833"/>
                <a:gd name="T45" fmla="*/ 1869 h 2660"/>
                <a:gd name="T46" fmla="*/ 933 w 1833"/>
                <a:gd name="T47" fmla="*/ 1869 h 2660"/>
                <a:gd name="T48" fmla="*/ 884 w 1833"/>
                <a:gd name="T49" fmla="*/ 1714 h 2660"/>
                <a:gd name="T50" fmla="*/ 766 w 1833"/>
                <a:gd name="T51" fmla="*/ 1670 h 2660"/>
                <a:gd name="T52" fmla="*/ 813 w 1833"/>
                <a:gd name="T53" fmla="*/ 834 h 2660"/>
                <a:gd name="T54" fmla="*/ 957 w 1833"/>
                <a:gd name="T55" fmla="*/ 950 h 2660"/>
                <a:gd name="T56" fmla="*/ 906 w 1833"/>
                <a:gd name="T57" fmla="*/ 1700 h 2660"/>
                <a:gd name="T58" fmla="*/ 1221 w 1833"/>
                <a:gd name="T59" fmla="*/ 675 h 2660"/>
                <a:gd name="T60" fmla="*/ 1221 w 1833"/>
                <a:gd name="T61" fmla="*/ 787 h 2660"/>
                <a:gd name="T62" fmla="*/ 595 w 1833"/>
                <a:gd name="T63" fmla="*/ 560 h 2660"/>
                <a:gd name="T64" fmla="*/ 1221 w 1833"/>
                <a:gd name="T65" fmla="*/ 425 h 2660"/>
                <a:gd name="T66" fmla="*/ 595 w 1833"/>
                <a:gd name="T67" fmla="*/ 443 h 2660"/>
                <a:gd name="T68" fmla="*/ 916 w 1833"/>
                <a:gd name="T69" fmla="*/ 2660 h 2660"/>
                <a:gd name="T70" fmla="*/ 1685 w 1833"/>
                <a:gd name="T71" fmla="*/ 1245 h 2660"/>
                <a:gd name="T72" fmla="*/ 1339 w 1833"/>
                <a:gd name="T73" fmla="*/ 209 h 2660"/>
                <a:gd name="T74" fmla="*/ 923 w 1833"/>
                <a:gd name="T75" fmla="*/ 0 h 2660"/>
                <a:gd name="T76" fmla="*/ 477 w 1833"/>
                <a:gd name="T77" fmla="*/ 209 h 2660"/>
                <a:gd name="T78" fmla="*/ 143 w 1833"/>
                <a:gd name="T79" fmla="*/ 1251 h 2660"/>
                <a:gd name="T80" fmla="*/ 916 w 1833"/>
                <a:gd name="T81" fmla="*/ 2660 h 2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33" h="2660">
                  <a:moveTo>
                    <a:pt x="1072" y="1757"/>
                  </a:moveTo>
                  <a:cubicBezTo>
                    <a:pt x="1096" y="1762"/>
                    <a:pt x="1118" y="1772"/>
                    <a:pt x="1136" y="1789"/>
                  </a:cubicBezTo>
                  <a:cubicBezTo>
                    <a:pt x="1157" y="1807"/>
                    <a:pt x="1169" y="1832"/>
                    <a:pt x="1174" y="1863"/>
                  </a:cubicBezTo>
                  <a:cubicBezTo>
                    <a:pt x="1175" y="1870"/>
                    <a:pt x="1171" y="1879"/>
                    <a:pt x="1165" y="1885"/>
                  </a:cubicBezTo>
                  <a:cubicBezTo>
                    <a:pt x="1152" y="1897"/>
                    <a:pt x="1128" y="1894"/>
                    <a:pt x="1102" y="1848"/>
                  </a:cubicBezTo>
                  <a:cubicBezTo>
                    <a:pt x="1091" y="1828"/>
                    <a:pt x="1081" y="1796"/>
                    <a:pt x="1072" y="1757"/>
                  </a:cubicBezTo>
                  <a:close/>
                  <a:moveTo>
                    <a:pt x="696" y="1757"/>
                  </a:moveTo>
                  <a:cubicBezTo>
                    <a:pt x="687" y="1796"/>
                    <a:pt x="677" y="1828"/>
                    <a:pt x="666" y="1848"/>
                  </a:cubicBezTo>
                  <a:cubicBezTo>
                    <a:pt x="640" y="1894"/>
                    <a:pt x="616" y="1897"/>
                    <a:pt x="603" y="1885"/>
                  </a:cubicBezTo>
                  <a:cubicBezTo>
                    <a:pt x="596" y="1879"/>
                    <a:pt x="593" y="1870"/>
                    <a:pt x="594" y="1863"/>
                  </a:cubicBezTo>
                  <a:cubicBezTo>
                    <a:pt x="599" y="1832"/>
                    <a:pt x="611" y="1807"/>
                    <a:pt x="631" y="1789"/>
                  </a:cubicBezTo>
                  <a:cubicBezTo>
                    <a:pt x="650" y="1772"/>
                    <a:pt x="672" y="1762"/>
                    <a:pt x="696" y="1757"/>
                  </a:cubicBezTo>
                  <a:close/>
                  <a:moveTo>
                    <a:pt x="565" y="1023"/>
                  </a:moveTo>
                  <a:lnTo>
                    <a:pt x="598" y="1007"/>
                  </a:lnTo>
                  <a:lnTo>
                    <a:pt x="595" y="796"/>
                  </a:lnTo>
                  <a:lnTo>
                    <a:pt x="761" y="825"/>
                  </a:lnTo>
                  <a:cubicBezTo>
                    <a:pt x="761" y="855"/>
                    <a:pt x="760" y="898"/>
                    <a:pt x="758" y="950"/>
                  </a:cubicBezTo>
                  <a:cubicBezTo>
                    <a:pt x="753" y="1157"/>
                    <a:pt x="739" y="1499"/>
                    <a:pt x="713" y="1668"/>
                  </a:cubicBezTo>
                  <a:cubicBezTo>
                    <a:pt x="674" y="1672"/>
                    <a:pt x="636" y="1685"/>
                    <a:pt x="606" y="1713"/>
                  </a:cubicBezTo>
                  <a:cubicBezTo>
                    <a:pt x="574" y="1742"/>
                    <a:pt x="552" y="1787"/>
                    <a:pt x="544" y="1840"/>
                  </a:cubicBezTo>
                  <a:cubicBezTo>
                    <a:pt x="536" y="1887"/>
                    <a:pt x="550" y="1935"/>
                    <a:pt x="577" y="1961"/>
                  </a:cubicBezTo>
                  <a:cubicBezTo>
                    <a:pt x="607" y="1988"/>
                    <a:pt x="658" y="1990"/>
                    <a:pt x="704" y="1907"/>
                  </a:cubicBezTo>
                  <a:cubicBezTo>
                    <a:pt x="723" y="1873"/>
                    <a:pt x="738" y="1820"/>
                    <a:pt x="751" y="1755"/>
                  </a:cubicBezTo>
                  <a:cubicBezTo>
                    <a:pt x="774" y="1757"/>
                    <a:pt x="796" y="1762"/>
                    <a:pt x="817" y="1770"/>
                  </a:cubicBezTo>
                  <a:cubicBezTo>
                    <a:pt x="785" y="1809"/>
                    <a:pt x="782" y="1853"/>
                    <a:pt x="783" y="1874"/>
                  </a:cubicBezTo>
                  <a:cubicBezTo>
                    <a:pt x="785" y="1936"/>
                    <a:pt x="832" y="2000"/>
                    <a:pt x="884" y="2000"/>
                  </a:cubicBezTo>
                  <a:cubicBezTo>
                    <a:pt x="936" y="2000"/>
                    <a:pt x="983" y="1936"/>
                    <a:pt x="985" y="1874"/>
                  </a:cubicBezTo>
                  <a:cubicBezTo>
                    <a:pt x="986" y="1853"/>
                    <a:pt x="983" y="1809"/>
                    <a:pt x="950" y="1770"/>
                  </a:cubicBezTo>
                  <a:cubicBezTo>
                    <a:pt x="971" y="1762"/>
                    <a:pt x="994" y="1757"/>
                    <a:pt x="1017" y="1755"/>
                  </a:cubicBezTo>
                  <a:cubicBezTo>
                    <a:pt x="1029" y="1820"/>
                    <a:pt x="1045" y="1873"/>
                    <a:pt x="1064" y="1907"/>
                  </a:cubicBezTo>
                  <a:cubicBezTo>
                    <a:pt x="1110" y="1990"/>
                    <a:pt x="1161" y="1988"/>
                    <a:pt x="1190" y="1961"/>
                  </a:cubicBezTo>
                  <a:cubicBezTo>
                    <a:pt x="1218" y="1935"/>
                    <a:pt x="1232" y="1887"/>
                    <a:pt x="1224" y="1840"/>
                  </a:cubicBezTo>
                  <a:cubicBezTo>
                    <a:pt x="1215" y="1787"/>
                    <a:pt x="1194" y="1742"/>
                    <a:pt x="1161" y="1713"/>
                  </a:cubicBezTo>
                  <a:cubicBezTo>
                    <a:pt x="1131" y="1685"/>
                    <a:pt x="1094" y="1672"/>
                    <a:pt x="1055" y="1668"/>
                  </a:cubicBezTo>
                  <a:cubicBezTo>
                    <a:pt x="1029" y="1499"/>
                    <a:pt x="1015" y="1157"/>
                    <a:pt x="1009" y="950"/>
                  </a:cubicBezTo>
                  <a:cubicBezTo>
                    <a:pt x="1008" y="919"/>
                    <a:pt x="1008" y="891"/>
                    <a:pt x="1007" y="867"/>
                  </a:cubicBezTo>
                  <a:lnTo>
                    <a:pt x="1221" y="904"/>
                  </a:lnTo>
                  <a:lnTo>
                    <a:pt x="1221" y="1002"/>
                  </a:lnTo>
                  <a:lnTo>
                    <a:pt x="1255" y="1017"/>
                  </a:lnTo>
                  <a:cubicBezTo>
                    <a:pt x="1536" y="1148"/>
                    <a:pt x="1717" y="1433"/>
                    <a:pt x="1717" y="1743"/>
                  </a:cubicBezTo>
                  <a:cubicBezTo>
                    <a:pt x="1717" y="2185"/>
                    <a:pt x="1358" y="2544"/>
                    <a:pt x="916" y="2544"/>
                  </a:cubicBezTo>
                  <a:cubicBezTo>
                    <a:pt x="475" y="2544"/>
                    <a:pt x="115" y="2185"/>
                    <a:pt x="115" y="1743"/>
                  </a:cubicBezTo>
                  <a:cubicBezTo>
                    <a:pt x="115" y="1435"/>
                    <a:pt x="288" y="1159"/>
                    <a:pt x="565" y="1023"/>
                  </a:cubicBezTo>
                  <a:close/>
                  <a:moveTo>
                    <a:pt x="933" y="1869"/>
                  </a:moveTo>
                  <a:cubicBezTo>
                    <a:pt x="933" y="1882"/>
                    <a:pt x="905" y="1912"/>
                    <a:pt x="884" y="1912"/>
                  </a:cubicBezTo>
                  <a:cubicBezTo>
                    <a:pt x="862" y="1912"/>
                    <a:pt x="835" y="1882"/>
                    <a:pt x="835" y="1869"/>
                  </a:cubicBezTo>
                  <a:cubicBezTo>
                    <a:pt x="834" y="1857"/>
                    <a:pt x="847" y="1832"/>
                    <a:pt x="884" y="1812"/>
                  </a:cubicBezTo>
                  <a:cubicBezTo>
                    <a:pt x="920" y="1832"/>
                    <a:pt x="934" y="1857"/>
                    <a:pt x="933" y="1869"/>
                  </a:cubicBezTo>
                  <a:close/>
                  <a:moveTo>
                    <a:pt x="906" y="1700"/>
                  </a:moveTo>
                  <a:cubicBezTo>
                    <a:pt x="898" y="1704"/>
                    <a:pt x="891" y="1709"/>
                    <a:pt x="884" y="1714"/>
                  </a:cubicBezTo>
                  <a:cubicBezTo>
                    <a:pt x="877" y="1709"/>
                    <a:pt x="869" y="1704"/>
                    <a:pt x="862" y="1700"/>
                  </a:cubicBezTo>
                  <a:cubicBezTo>
                    <a:pt x="833" y="1685"/>
                    <a:pt x="800" y="1674"/>
                    <a:pt x="766" y="1670"/>
                  </a:cubicBezTo>
                  <a:cubicBezTo>
                    <a:pt x="795" y="1476"/>
                    <a:pt x="806" y="1137"/>
                    <a:pt x="811" y="950"/>
                  </a:cubicBezTo>
                  <a:cubicBezTo>
                    <a:pt x="812" y="896"/>
                    <a:pt x="813" y="855"/>
                    <a:pt x="813" y="834"/>
                  </a:cubicBezTo>
                  <a:lnTo>
                    <a:pt x="955" y="858"/>
                  </a:lnTo>
                  <a:cubicBezTo>
                    <a:pt x="955" y="881"/>
                    <a:pt x="956" y="912"/>
                    <a:pt x="957" y="950"/>
                  </a:cubicBezTo>
                  <a:cubicBezTo>
                    <a:pt x="961" y="1137"/>
                    <a:pt x="973" y="1476"/>
                    <a:pt x="1002" y="1670"/>
                  </a:cubicBezTo>
                  <a:cubicBezTo>
                    <a:pt x="968" y="1674"/>
                    <a:pt x="935" y="1685"/>
                    <a:pt x="906" y="1700"/>
                  </a:cubicBezTo>
                  <a:close/>
                  <a:moveTo>
                    <a:pt x="595" y="560"/>
                  </a:moveTo>
                  <a:lnTo>
                    <a:pt x="1221" y="675"/>
                  </a:lnTo>
                  <a:lnTo>
                    <a:pt x="1221" y="749"/>
                  </a:lnTo>
                  <a:lnTo>
                    <a:pt x="1221" y="787"/>
                  </a:lnTo>
                  <a:lnTo>
                    <a:pt x="595" y="679"/>
                  </a:lnTo>
                  <a:lnTo>
                    <a:pt x="595" y="560"/>
                  </a:lnTo>
                  <a:close/>
                  <a:moveTo>
                    <a:pt x="595" y="313"/>
                  </a:moveTo>
                  <a:lnTo>
                    <a:pt x="1221" y="425"/>
                  </a:lnTo>
                  <a:lnTo>
                    <a:pt x="1221" y="557"/>
                  </a:lnTo>
                  <a:lnTo>
                    <a:pt x="595" y="443"/>
                  </a:lnTo>
                  <a:lnTo>
                    <a:pt x="595" y="313"/>
                  </a:lnTo>
                  <a:close/>
                  <a:moveTo>
                    <a:pt x="916" y="2660"/>
                  </a:moveTo>
                  <a:cubicBezTo>
                    <a:pt x="1422" y="2660"/>
                    <a:pt x="1833" y="2249"/>
                    <a:pt x="1833" y="1743"/>
                  </a:cubicBezTo>
                  <a:cubicBezTo>
                    <a:pt x="1833" y="1565"/>
                    <a:pt x="1782" y="1393"/>
                    <a:pt x="1685" y="1245"/>
                  </a:cubicBezTo>
                  <a:cubicBezTo>
                    <a:pt x="1599" y="1111"/>
                    <a:pt x="1480" y="1004"/>
                    <a:pt x="1340" y="930"/>
                  </a:cubicBezTo>
                  <a:cubicBezTo>
                    <a:pt x="1339" y="925"/>
                    <a:pt x="1339" y="209"/>
                    <a:pt x="1339" y="209"/>
                  </a:cubicBezTo>
                  <a:cubicBezTo>
                    <a:pt x="1339" y="196"/>
                    <a:pt x="1334" y="183"/>
                    <a:pt x="1325" y="173"/>
                  </a:cubicBezTo>
                  <a:cubicBezTo>
                    <a:pt x="1319" y="166"/>
                    <a:pt x="1175" y="0"/>
                    <a:pt x="923" y="0"/>
                  </a:cubicBezTo>
                  <a:cubicBezTo>
                    <a:pt x="675" y="0"/>
                    <a:pt x="502" y="161"/>
                    <a:pt x="495" y="168"/>
                  </a:cubicBezTo>
                  <a:cubicBezTo>
                    <a:pt x="483" y="179"/>
                    <a:pt x="477" y="194"/>
                    <a:pt x="477" y="209"/>
                  </a:cubicBezTo>
                  <a:cubicBezTo>
                    <a:pt x="477" y="209"/>
                    <a:pt x="476" y="931"/>
                    <a:pt x="475" y="940"/>
                  </a:cubicBezTo>
                  <a:cubicBezTo>
                    <a:pt x="340" y="1014"/>
                    <a:pt x="226" y="1121"/>
                    <a:pt x="143" y="1251"/>
                  </a:cubicBezTo>
                  <a:cubicBezTo>
                    <a:pt x="49" y="1398"/>
                    <a:pt x="0" y="1568"/>
                    <a:pt x="0" y="1743"/>
                  </a:cubicBezTo>
                  <a:cubicBezTo>
                    <a:pt x="0" y="2249"/>
                    <a:pt x="411" y="2660"/>
                    <a:pt x="916" y="26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3736">
              <a:extLst>
                <a:ext uri="{FF2B5EF4-FFF2-40B4-BE49-F238E27FC236}">
                  <a16:creationId xmlns:a16="http://schemas.microsoft.com/office/drawing/2014/main" id="{B7EEE90A-E601-2749-A3CA-B0558C100602}"/>
                </a:ext>
              </a:extLst>
            </p:cNvPr>
            <p:cNvSpPr>
              <a:spLocks/>
            </p:cNvSpPr>
            <p:nvPr/>
          </p:nvSpPr>
          <p:spPr bwMode="auto">
            <a:xfrm>
              <a:off x="10281855" y="2762749"/>
              <a:ext cx="269875" cy="71438"/>
            </a:xfrm>
            <a:custGeom>
              <a:avLst/>
              <a:gdLst>
                <a:gd name="T0" fmla="*/ 0 w 526"/>
                <a:gd name="T1" fmla="*/ 69 h 139"/>
                <a:gd name="T2" fmla="*/ 71 w 526"/>
                <a:gd name="T3" fmla="*/ 139 h 139"/>
                <a:gd name="T4" fmla="*/ 455 w 526"/>
                <a:gd name="T5" fmla="*/ 139 h 139"/>
                <a:gd name="T6" fmla="*/ 526 w 526"/>
                <a:gd name="T7" fmla="*/ 69 h 139"/>
                <a:gd name="T8" fmla="*/ 455 w 526"/>
                <a:gd name="T9" fmla="*/ 0 h 139"/>
                <a:gd name="T10" fmla="*/ 71 w 526"/>
                <a:gd name="T11" fmla="*/ 0 h 139"/>
                <a:gd name="T12" fmla="*/ 0 w 526"/>
                <a:gd name="T13" fmla="*/ 69 h 139"/>
              </a:gdLst>
              <a:ahLst/>
              <a:cxnLst>
                <a:cxn ang="0">
                  <a:pos x="T0" y="T1"/>
                </a:cxn>
                <a:cxn ang="0">
                  <a:pos x="T2" y="T3"/>
                </a:cxn>
                <a:cxn ang="0">
                  <a:pos x="T4" y="T5"/>
                </a:cxn>
                <a:cxn ang="0">
                  <a:pos x="T6" y="T7"/>
                </a:cxn>
                <a:cxn ang="0">
                  <a:pos x="T8" y="T9"/>
                </a:cxn>
                <a:cxn ang="0">
                  <a:pos x="T10" y="T11"/>
                </a:cxn>
                <a:cxn ang="0">
                  <a:pos x="T12" y="T13"/>
                </a:cxn>
              </a:cxnLst>
              <a:rect l="0" t="0" r="r" b="b"/>
              <a:pathLst>
                <a:path w="526" h="139">
                  <a:moveTo>
                    <a:pt x="0" y="69"/>
                  </a:moveTo>
                  <a:cubicBezTo>
                    <a:pt x="0" y="108"/>
                    <a:pt x="32" y="139"/>
                    <a:pt x="71" y="139"/>
                  </a:cubicBezTo>
                  <a:lnTo>
                    <a:pt x="455" y="139"/>
                  </a:lnTo>
                  <a:cubicBezTo>
                    <a:pt x="494" y="139"/>
                    <a:pt x="526" y="108"/>
                    <a:pt x="526" y="69"/>
                  </a:cubicBezTo>
                  <a:cubicBezTo>
                    <a:pt x="526" y="31"/>
                    <a:pt x="494" y="0"/>
                    <a:pt x="455" y="0"/>
                  </a:cubicBezTo>
                  <a:lnTo>
                    <a:pt x="71" y="0"/>
                  </a:lnTo>
                  <a:cubicBezTo>
                    <a:pt x="32" y="0"/>
                    <a:pt x="0" y="31"/>
                    <a:pt x="0"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3737">
              <a:extLst>
                <a:ext uri="{FF2B5EF4-FFF2-40B4-BE49-F238E27FC236}">
                  <a16:creationId xmlns:a16="http://schemas.microsoft.com/office/drawing/2014/main" id="{3E0D91E1-BA69-F248-AE27-878C855D871F}"/>
                </a:ext>
              </a:extLst>
            </p:cNvPr>
            <p:cNvSpPr>
              <a:spLocks/>
            </p:cNvSpPr>
            <p:nvPr/>
          </p:nvSpPr>
          <p:spPr bwMode="auto">
            <a:xfrm>
              <a:off x="9653205" y="3262811"/>
              <a:ext cx="73025" cy="261938"/>
            </a:xfrm>
            <a:custGeom>
              <a:avLst/>
              <a:gdLst>
                <a:gd name="T0" fmla="*/ 71 w 142"/>
                <a:gd name="T1" fmla="*/ 0 h 513"/>
                <a:gd name="T2" fmla="*/ 0 w 142"/>
                <a:gd name="T3" fmla="*/ 69 h 513"/>
                <a:gd name="T4" fmla="*/ 0 w 142"/>
                <a:gd name="T5" fmla="*/ 443 h 513"/>
                <a:gd name="T6" fmla="*/ 71 w 142"/>
                <a:gd name="T7" fmla="*/ 513 h 513"/>
                <a:gd name="T8" fmla="*/ 142 w 142"/>
                <a:gd name="T9" fmla="*/ 443 h 513"/>
                <a:gd name="T10" fmla="*/ 142 w 142"/>
                <a:gd name="T11" fmla="*/ 69 h 513"/>
                <a:gd name="T12" fmla="*/ 71 w 142"/>
                <a:gd name="T13" fmla="*/ 0 h 513"/>
              </a:gdLst>
              <a:ahLst/>
              <a:cxnLst>
                <a:cxn ang="0">
                  <a:pos x="T0" y="T1"/>
                </a:cxn>
                <a:cxn ang="0">
                  <a:pos x="T2" y="T3"/>
                </a:cxn>
                <a:cxn ang="0">
                  <a:pos x="T4" y="T5"/>
                </a:cxn>
                <a:cxn ang="0">
                  <a:pos x="T6" y="T7"/>
                </a:cxn>
                <a:cxn ang="0">
                  <a:pos x="T8" y="T9"/>
                </a:cxn>
                <a:cxn ang="0">
                  <a:pos x="T10" y="T11"/>
                </a:cxn>
                <a:cxn ang="0">
                  <a:pos x="T12" y="T13"/>
                </a:cxn>
              </a:cxnLst>
              <a:rect l="0" t="0" r="r" b="b"/>
              <a:pathLst>
                <a:path w="142" h="513">
                  <a:moveTo>
                    <a:pt x="71" y="0"/>
                  </a:moveTo>
                  <a:cubicBezTo>
                    <a:pt x="32" y="0"/>
                    <a:pt x="0" y="31"/>
                    <a:pt x="0" y="69"/>
                  </a:cubicBezTo>
                  <a:lnTo>
                    <a:pt x="0" y="443"/>
                  </a:lnTo>
                  <a:cubicBezTo>
                    <a:pt x="0" y="482"/>
                    <a:pt x="32" y="513"/>
                    <a:pt x="71" y="513"/>
                  </a:cubicBezTo>
                  <a:cubicBezTo>
                    <a:pt x="110" y="513"/>
                    <a:pt x="142" y="482"/>
                    <a:pt x="142" y="443"/>
                  </a:cubicBezTo>
                  <a:lnTo>
                    <a:pt x="142" y="69"/>
                  </a:lnTo>
                  <a:cubicBezTo>
                    <a:pt x="142" y="31"/>
                    <a:pt x="110" y="0"/>
                    <a:pt x="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3738">
              <a:extLst>
                <a:ext uri="{FF2B5EF4-FFF2-40B4-BE49-F238E27FC236}">
                  <a16:creationId xmlns:a16="http://schemas.microsoft.com/office/drawing/2014/main" id="{C76A9B17-C45E-FC49-8A9A-2723889988D6}"/>
                </a:ext>
              </a:extLst>
            </p:cNvPr>
            <p:cNvSpPr>
              <a:spLocks/>
            </p:cNvSpPr>
            <p:nvPr/>
          </p:nvSpPr>
          <p:spPr bwMode="auto">
            <a:xfrm>
              <a:off x="8905493" y="2729411"/>
              <a:ext cx="269875" cy="71438"/>
            </a:xfrm>
            <a:custGeom>
              <a:avLst/>
              <a:gdLst>
                <a:gd name="T0" fmla="*/ 71 w 526"/>
                <a:gd name="T1" fmla="*/ 138 h 138"/>
                <a:gd name="T2" fmla="*/ 455 w 526"/>
                <a:gd name="T3" fmla="*/ 138 h 138"/>
                <a:gd name="T4" fmla="*/ 526 w 526"/>
                <a:gd name="T5" fmla="*/ 69 h 138"/>
                <a:gd name="T6" fmla="*/ 455 w 526"/>
                <a:gd name="T7" fmla="*/ 0 h 138"/>
                <a:gd name="T8" fmla="*/ 71 w 526"/>
                <a:gd name="T9" fmla="*/ 0 h 138"/>
                <a:gd name="T10" fmla="*/ 0 w 526"/>
                <a:gd name="T11" fmla="*/ 69 h 138"/>
                <a:gd name="T12" fmla="*/ 71 w 526"/>
                <a:gd name="T13" fmla="*/ 138 h 138"/>
              </a:gdLst>
              <a:ahLst/>
              <a:cxnLst>
                <a:cxn ang="0">
                  <a:pos x="T0" y="T1"/>
                </a:cxn>
                <a:cxn ang="0">
                  <a:pos x="T2" y="T3"/>
                </a:cxn>
                <a:cxn ang="0">
                  <a:pos x="T4" y="T5"/>
                </a:cxn>
                <a:cxn ang="0">
                  <a:pos x="T6" y="T7"/>
                </a:cxn>
                <a:cxn ang="0">
                  <a:pos x="T8" y="T9"/>
                </a:cxn>
                <a:cxn ang="0">
                  <a:pos x="T10" y="T11"/>
                </a:cxn>
                <a:cxn ang="0">
                  <a:pos x="T12" y="T13"/>
                </a:cxn>
              </a:cxnLst>
              <a:rect l="0" t="0" r="r" b="b"/>
              <a:pathLst>
                <a:path w="526" h="138">
                  <a:moveTo>
                    <a:pt x="71" y="138"/>
                  </a:moveTo>
                  <a:lnTo>
                    <a:pt x="455" y="138"/>
                  </a:lnTo>
                  <a:cubicBezTo>
                    <a:pt x="494" y="138"/>
                    <a:pt x="526" y="107"/>
                    <a:pt x="526" y="69"/>
                  </a:cubicBezTo>
                  <a:cubicBezTo>
                    <a:pt x="526" y="31"/>
                    <a:pt x="494" y="0"/>
                    <a:pt x="455" y="0"/>
                  </a:cubicBezTo>
                  <a:lnTo>
                    <a:pt x="71" y="0"/>
                  </a:lnTo>
                  <a:cubicBezTo>
                    <a:pt x="32" y="0"/>
                    <a:pt x="0" y="31"/>
                    <a:pt x="0" y="69"/>
                  </a:cubicBezTo>
                  <a:cubicBezTo>
                    <a:pt x="0" y="107"/>
                    <a:pt x="32" y="138"/>
                    <a:pt x="7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3739">
              <a:extLst>
                <a:ext uri="{FF2B5EF4-FFF2-40B4-BE49-F238E27FC236}">
                  <a16:creationId xmlns:a16="http://schemas.microsoft.com/office/drawing/2014/main" id="{5A0F929A-BBF1-014B-8524-B7EAD9404061}"/>
                </a:ext>
              </a:extLst>
            </p:cNvPr>
            <p:cNvSpPr>
              <a:spLocks/>
            </p:cNvSpPr>
            <p:nvPr/>
          </p:nvSpPr>
          <p:spPr bwMode="auto">
            <a:xfrm>
              <a:off x="9062655" y="2194424"/>
              <a:ext cx="239713" cy="192088"/>
            </a:xfrm>
            <a:custGeom>
              <a:avLst/>
              <a:gdLst>
                <a:gd name="T0" fmla="*/ 38 w 467"/>
                <a:gd name="T1" fmla="*/ 125 h 374"/>
                <a:gd name="T2" fmla="*/ 344 w 467"/>
                <a:gd name="T3" fmla="*/ 351 h 374"/>
                <a:gd name="T4" fmla="*/ 443 w 467"/>
                <a:gd name="T5" fmla="*/ 337 h 374"/>
                <a:gd name="T6" fmla="*/ 429 w 467"/>
                <a:gd name="T7" fmla="*/ 241 h 374"/>
                <a:gd name="T8" fmla="*/ 123 w 467"/>
                <a:gd name="T9" fmla="*/ 14 h 374"/>
                <a:gd name="T10" fmla="*/ 81 w 467"/>
                <a:gd name="T11" fmla="*/ 0 h 374"/>
                <a:gd name="T12" fmla="*/ 24 w 467"/>
                <a:gd name="T13" fmla="*/ 28 h 374"/>
                <a:gd name="T14" fmla="*/ 38 w 467"/>
                <a:gd name="T15" fmla="*/ 125 h 3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7" h="374">
                  <a:moveTo>
                    <a:pt x="38" y="125"/>
                  </a:moveTo>
                  <a:lnTo>
                    <a:pt x="344" y="351"/>
                  </a:lnTo>
                  <a:cubicBezTo>
                    <a:pt x="375" y="374"/>
                    <a:pt x="419" y="368"/>
                    <a:pt x="443" y="337"/>
                  </a:cubicBezTo>
                  <a:cubicBezTo>
                    <a:pt x="467" y="307"/>
                    <a:pt x="460" y="264"/>
                    <a:pt x="429" y="241"/>
                  </a:cubicBezTo>
                  <a:lnTo>
                    <a:pt x="123" y="14"/>
                  </a:lnTo>
                  <a:cubicBezTo>
                    <a:pt x="111" y="5"/>
                    <a:pt x="96" y="0"/>
                    <a:pt x="81" y="0"/>
                  </a:cubicBezTo>
                  <a:cubicBezTo>
                    <a:pt x="59" y="0"/>
                    <a:pt x="38" y="10"/>
                    <a:pt x="24" y="28"/>
                  </a:cubicBezTo>
                  <a:cubicBezTo>
                    <a:pt x="0" y="58"/>
                    <a:pt x="7" y="102"/>
                    <a:pt x="38"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740">
              <a:extLst>
                <a:ext uri="{FF2B5EF4-FFF2-40B4-BE49-F238E27FC236}">
                  <a16:creationId xmlns:a16="http://schemas.microsoft.com/office/drawing/2014/main" id="{E6ADE109-7725-DB47-BB3C-3E186F2F941F}"/>
                </a:ext>
              </a:extLst>
            </p:cNvPr>
            <p:cNvSpPr>
              <a:spLocks/>
            </p:cNvSpPr>
            <p:nvPr/>
          </p:nvSpPr>
          <p:spPr bwMode="auto">
            <a:xfrm>
              <a:off x="10162793" y="2194424"/>
              <a:ext cx="238125" cy="192088"/>
            </a:xfrm>
            <a:custGeom>
              <a:avLst/>
              <a:gdLst>
                <a:gd name="T0" fmla="*/ 123 w 466"/>
                <a:gd name="T1" fmla="*/ 351 h 374"/>
                <a:gd name="T2" fmla="*/ 429 w 466"/>
                <a:gd name="T3" fmla="*/ 125 h 374"/>
                <a:gd name="T4" fmla="*/ 442 w 466"/>
                <a:gd name="T5" fmla="*/ 28 h 374"/>
                <a:gd name="T6" fmla="*/ 386 w 466"/>
                <a:gd name="T7" fmla="*/ 0 h 374"/>
                <a:gd name="T8" fmla="*/ 343 w 466"/>
                <a:gd name="T9" fmla="*/ 14 h 374"/>
                <a:gd name="T10" fmla="*/ 37 w 466"/>
                <a:gd name="T11" fmla="*/ 241 h 374"/>
                <a:gd name="T12" fmla="*/ 23 w 466"/>
                <a:gd name="T13" fmla="*/ 337 h 374"/>
                <a:gd name="T14" fmla="*/ 123 w 466"/>
                <a:gd name="T15" fmla="*/ 351 h 3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374">
                  <a:moveTo>
                    <a:pt x="123" y="351"/>
                  </a:moveTo>
                  <a:lnTo>
                    <a:pt x="429" y="125"/>
                  </a:lnTo>
                  <a:cubicBezTo>
                    <a:pt x="460" y="102"/>
                    <a:pt x="466" y="58"/>
                    <a:pt x="442" y="28"/>
                  </a:cubicBezTo>
                  <a:cubicBezTo>
                    <a:pt x="428" y="10"/>
                    <a:pt x="407" y="0"/>
                    <a:pt x="386" y="0"/>
                  </a:cubicBezTo>
                  <a:cubicBezTo>
                    <a:pt x="371" y="0"/>
                    <a:pt x="356" y="5"/>
                    <a:pt x="343" y="14"/>
                  </a:cubicBezTo>
                  <a:lnTo>
                    <a:pt x="37" y="241"/>
                  </a:lnTo>
                  <a:cubicBezTo>
                    <a:pt x="6" y="264"/>
                    <a:pt x="0" y="307"/>
                    <a:pt x="23" y="337"/>
                  </a:cubicBezTo>
                  <a:cubicBezTo>
                    <a:pt x="47" y="368"/>
                    <a:pt x="92" y="374"/>
                    <a:pt x="123"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741">
              <a:extLst>
                <a:ext uri="{FF2B5EF4-FFF2-40B4-BE49-F238E27FC236}">
                  <a16:creationId xmlns:a16="http://schemas.microsoft.com/office/drawing/2014/main" id="{781ABABC-B7F3-0A4D-886F-85261502D589}"/>
                </a:ext>
              </a:extLst>
            </p:cNvPr>
            <p:cNvSpPr>
              <a:spLocks/>
            </p:cNvSpPr>
            <p:nvPr/>
          </p:nvSpPr>
          <p:spPr bwMode="auto">
            <a:xfrm>
              <a:off x="9108693" y="3148511"/>
              <a:ext cx="219075" cy="211138"/>
            </a:xfrm>
            <a:custGeom>
              <a:avLst/>
              <a:gdLst>
                <a:gd name="T0" fmla="*/ 349 w 427"/>
                <a:gd name="T1" fmla="*/ 0 h 410"/>
                <a:gd name="T2" fmla="*/ 299 w 427"/>
                <a:gd name="T3" fmla="*/ 20 h 410"/>
                <a:gd name="T4" fmla="*/ 27 w 427"/>
                <a:gd name="T5" fmla="*/ 285 h 410"/>
                <a:gd name="T6" fmla="*/ 27 w 427"/>
                <a:gd name="T7" fmla="*/ 383 h 410"/>
                <a:gd name="T8" fmla="*/ 128 w 427"/>
                <a:gd name="T9" fmla="*/ 383 h 410"/>
                <a:gd name="T10" fmla="*/ 399 w 427"/>
                <a:gd name="T11" fmla="*/ 118 h 410"/>
                <a:gd name="T12" fmla="*/ 399 w 427"/>
                <a:gd name="T13" fmla="*/ 20 h 410"/>
                <a:gd name="T14" fmla="*/ 349 w 427"/>
                <a:gd name="T15" fmla="*/ 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7" h="410">
                  <a:moveTo>
                    <a:pt x="349" y="0"/>
                  </a:moveTo>
                  <a:cubicBezTo>
                    <a:pt x="331" y="0"/>
                    <a:pt x="313" y="7"/>
                    <a:pt x="299" y="20"/>
                  </a:cubicBezTo>
                  <a:lnTo>
                    <a:pt x="27" y="285"/>
                  </a:lnTo>
                  <a:cubicBezTo>
                    <a:pt x="0" y="312"/>
                    <a:pt x="0" y="356"/>
                    <a:pt x="27" y="383"/>
                  </a:cubicBezTo>
                  <a:cubicBezTo>
                    <a:pt x="55" y="410"/>
                    <a:pt x="100" y="410"/>
                    <a:pt x="128" y="383"/>
                  </a:cubicBezTo>
                  <a:lnTo>
                    <a:pt x="399" y="118"/>
                  </a:lnTo>
                  <a:cubicBezTo>
                    <a:pt x="427" y="91"/>
                    <a:pt x="427" y="47"/>
                    <a:pt x="399" y="20"/>
                  </a:cubicBezTo>
                  <a:cubicBezTo>
                    <a:pt x="385" y="7"/>
                    <a:pt x="367" y="0"/>
                    <a:pt x="34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3742">
              <a:extLst>
                <a:ext uri="{FF2B5EF4-FFF2-40B4-BE49-F238E27FC236}">
                  <a16:creationId xmlns:a16="http://schemas.microsoft.com/office/drawing/2014/main" id="{41D1C58B-FE7E-E546-95F0-A39FAB2DB628}"/>
                </a:ext>
              </a:extLst>
            </p:cNvPr>
            <p:cNvSpPr>
              <a:spLocks/>
            </p:cNvSpPr>
            <p:nvPr/>
          </p:nvSpPr>
          <p:spPr bwMode="auto">
            <a:xfrm>
              <a:off x="10113580" y="3148511"/>
              <a:ext cx="219075" cy="211138"/>
            </a:xfrm>
            <a:custGeom>
              <a:avLst/>
              <a:gdLst>
                <a:gd name="T0" fmla="*/ 128 w 427"/>
                <a:gd name="T1" fmla="*/ 20 h 410"/>
                <a:gd name="T2" fmla="*/ 78 w 427"/>
                <a:gd name="T3" fmla="*/ 0 h 410"/>
                <a:gd name="T4" fmla="*/ 28 w 427"/>
                <a:gd name="T5" fmla="*/ 20 h 410"/>
                <a:gd name="T6" fmla="*/ 28 w 427"/>
                <a:gd name="T7" fmla="*/ 118 h 410"/>
                <a:gd name="T8" fmla="*/ 299 w 427"/>
                <a:gd name="T9" fmla="*/ 383 h 410"/>
                <a:gd name="T10" fmla="*/ 399 w 427"/>
                <a:gd name="T11" fmla="*/ 383 h 410"/>
                <a:gd name="T12" fmla="*/ 399 w 427"/>
                <a:gd name="T13" fmla="*/ 285 h 410"/>
                <a:gd name="T14" fmla="*/ 128 w 427"/>
                <a:gd name="T15" fmla="*/ 2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7" h="410">
                  <a:moveTo>
                    <a:pt x="128" y="20"/>
                  </a:moveTo>
                  <a:cubicBezTo>
                    <a:pt x="114" y="7"/>
                    <a:pt x="96" y="0"/>
                    <a:pt x="78" y="0"/>
                  </a:cubicBezTo>
                  <a:cubicBezTo>
                    <a:pt x="60" y="0"/>
                    <a:pt x="42" y="7"/>
                    <a:pt x="28" y="20"/>
                  </a:cubicBezTo>
                  <a:cubicBezTo>
                    <a:pt x="0" y="47"/>
                    <a:pt x="0" y="91"/>
                    <a:pt x="28" y="118"/>
                  </a:cubicBezTo>
                  <a:lnTo>
                    <a:pt x="299" y="383"/>
                  </a:lnTo>
                  <a:cubicBezTo>
                    <a:pt x="327" y="410"/>
                    <a:pt x="372" y="410"/>
                    <a:pt x="399" y="383"/>
                  </a:cubicBezTo>
                  <a:cubicBezTo>
                    <a:pt x="427" y="356"/>
                    <a:pt x="427" y="312"/>
                    <a:pt x="399" y="285"/>
                  </a:cubicBezTo>
                  <a:lnTo>
                    <a:pt x="1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87" name="TextBox 86">
            <a:extLst>
              <a:ext uri="{FF2B5EF4-FFF2-40B4-BE49-F238E27FC236}">
                <a16:creationId xmlns:a16="http://schemas.microsoft.com/office/drawing/2014/main" id="{88884171-CDC1-7047-AEAF-6736C909735B}"/>
              </a:ext>
            </a:extLst>
          </p:cNvPr>
          <p:cNvSpPr txBox="1"/>
          <p:nvPr/>
        </p:nvSpPr>
        <p:spPr>
          <a:xfrm>
            <a:off x="7149275" y="4170322"/>
            <a:ext cx="2812674" cy="646331"/>
          </a:xfrm>
          <a:prstGeom prst="rect">
            <a:avLst/>
          </a:prstGeom>
          <a:noFill/>
        </p:spPr>
        <p:txBody>
          <a:bodyPr wrap="square" lIns="0" rIns="0" rtlCol="0" anchor="b">
            <a:spAutoFit/>
          </a:bodyPr>
          <a:lstStyle/>
          <a:p>
            <a:pPr algn="ctr"/>
            <a:r>
              <a:rPr lang="en-US" b="1" dirty="0">
                <a:solidFill>
                  <a:schemeClr val="tx1">
                    <a:lumMod val="50000"/>
                  </a:schemeClr>
                </a:solidFill>
              </a:rPr>
              <a:t>Institutional and Program Management</a:t>
            </a:r>
            <a:endParaRPr lang="en-US" sz="2800" b="1" dirty="0">
              <a:solidFill>
                <a:schemeClr val="tx1">
                  <a:lumMod val="50000"/>
                </a:schemeClr>
              </a:solidFill>
            </a:endParaRPr>
          </a:p>
        </p:txBody>
      </p:sp>
      <p:sp>
        <p:nvSpPr>
          <p:cNvPr id="88" name="TextBox 87">
            <a:extLst>
              <a:ext uri="{FF2B5EF4-FFF2-40B4-BE49-F238E27FC236}">
                <a16:creationId xmlns:a16="http://schemas.microsoft.com/office/drawing/2014/main" id="{E5AF3199-00C8-BB43-8D1C-4DEF7F8AA2A9}"/>
              </a:ext>
            </a:extLst>
          </p:cNvPr>
          <p:cNvSpPr txBox="1"/>
          <p:nvPr/>
        </p:nvSpPr>
        <p:spPr>
          <a:xfrm>
            <a:off x="9646398" y="4184213"/>
            <a:ext cx="2812674" cy="369332"/>
          </a:xfrm>
          <a:prstGeom prst="rect">
            <a:avLst/>
          </a:prstGeom>
          <a:noFill/>
        </p:spPr>
        <p:txBody>
          <a:bodyPr wrap="square" lIns="0" rIns="0" rtlCol="0" anchor="b">
            <a:spAutoFit/>
          </a:bodyPr>
          <a:lstStyle/>
          <a:p>
            <a:pPr algn="ctr"/>
            <a:r>
              <a:rPr lang="en-US" b="1" dirty="0">
                <a:solidFill>
                  <a:schemeClr val="tx1">
                    <a:lumMod val="50000"/>
                  </a:schemeClr>
                </a:solidFill>
              </a:rPr>
              <a:t>Rules and Procedures</a:t>
            </a:r>
            <a:endParaRPr lang="en-US" sz="2800" b="1" dirty="0">
              <a:solidFill>
                <a:schemeClr val="tx1">
                  <a:lumMod val="50000"/>
                </a:schemeClr>
              </a:solidFill>
            </a:endParaRPr>
          </a:p>
        </p:txBody>
      </p:sp>
      <p:pic>
        <p:nvPicPr>
          <p:cNvPr id="6" name="Picture 5">
            <a:extLst>
              <a:ext uri="{FF2B5EF4-FFF2-40B4-BE49-F238E27FC236}">
                <a16:creationId xmlns:a16="http://schemas.microsoft.com/office/drawing/2014/main" id="{9FAA13C9-EA4B-D348-B741-F1E2743891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3473" y="4794859"/>
            <a:ext cx="9709262" cy="1985352"/>
          </a:xfrm>
          <a:prstGeom prst="rect">
            <a:avLst/>
          </a:prstGeom>
        </p:spPr>
      </p:pic>
    </p:spTree>
    <p:extLst>
      <p:ext uri="{BB962C8B-B14F-4D97-AF65-F5344CB8AC3E}">
        <p14:creationId xmlns:p14="http://schemas.microsoft.com/office/powerpoint/2010/main" val="11563341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09401" y="643474"/>
            <a:ext cx="11573197" cy="639925"/>
          </a:xfrm>
        </p:spPr>
        <p:txBody>
          <a:bodyPr>
            <a:normAutofit fontScale="77500" lnSpcReduction="20000"/>
          </a:bodyPr>
          <a:lstStyle/>
          <a:p>
            <a:r>
              <a:rPr lang="en-US" b="1" dirty="0"/>
              <a:t>Examples about Ministry of Finance</a:t>
            </a:r>
          </a:p>
          <a:p>
            <a:endParaRPr lang="en-US" dirty="0"/>
          </a:p>
        </p:txBody>
      </p:sp>
      <p:pic>
        <p:nvPicPr>
          <p:cNvPr id="27" name="Picture 2" descr="E:\002-KIMS BUSINESS\007-04-1-FIVERR\01-PPT-TEMPLATE\COVER-PSD\05-cut-01.png">
            <a:extLst>
              <a:ext uri="{FF2B5EF4-FFF2-40B4-BE49-F238E27FC236}">
                <a16:creationId xmlns:a16="http://schemas.microsoft.com/office/drawing/2014/main" id="{1C5C72D7-CA51-4E96-AA5B-BF1EBC562B6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7368023" y="2110974"/>
            <a:ext cx="1304914" cy="251895"/>
          </a:xfrm>
          <a:prstGeom prst="rect">
            <a:avLst/>
          </a:prstGeom>
          <a:noFill/>
          <a:extLst>
            <a:ext uri="{909E8E84-426E-40DD-AFC4-6F175D3DCCD1}">
              <a14:hiddenFill xmlns:a14="http://schemas.microsoft.com/office/drawing/2010/main">
                <a:solidFill>
                  <a:srgbClr val="FFFFFF"/>
                </a:solidFill>
              </a14:hiddenFill>
            </a:ext>
          </a:extLst>
        </p:spPr>
      </p:pic>
      <p:sp>
        <p:nvSpPr>
          <p:cNvPr id="28" name="Pentagon 2">
            <a:extLst>
              <a:ext uri="{FF2B5EF4-FFF2-40B4-BE49-F238E27FC236}">
                <a16:creationId xmlns:a16="http://schemas.microsoft.com/office/drawing/2014/main" id="{DB47CC91-0EBA-4503-9493-96236D114A31}"/>
              </a:ext>
            </a:extLst>
          </p:cNvPr>
          <p:cNvSpPr/>
          <p:nvPr/>
        </p:nvSpPr>
        <p:spPr>
          <a:xfrm rot="5400000">
            <a:off x="6042989" y="2053403"/>
            <a:ext cx="1008000" cy="4838438"/>
          </a:xfrm>
          <a:prstGeom prst="round2SameRect">
            <a:avLst>
              <a:gd name="adj1" fmla="val 50000"/>
              <a:gd name="adj2" fmla="val 0"/>
            </a:avLst>
          </a:prstGeom>
          <a:solidFill>
            <a:schemeClr val="accent2"/>
          </a:solidFill>
          <a:ln>
            <a:noFill/>
          </a:ln>
          <a:effectLst>
            <a:outerShdw blurRad="50800" dist="50800" dir="5400000" algn="ctr" rotWithShape="0">
              <a:srgbClr val="00000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9" name="Rounded Rectangle 23">
            <a:extLst>
              <a:ext uri="{FF2B5EF4-FFF2-40B4-BE49-F238E27FC236}">
                <a16:creationId xmlns:a16="http://schemas.microsoft.com/office/drawing/2014/main" id="{C7F7A375-B865-4C70-8B7E-5C09CB31D815}"/>
              </a:ext>
            </a:extLst>
          </p:cNvPr>
          <p:cNvSpPr/>
          <p:nvPr/>
        </p:nvSpPr>
        <p:spPr>
          <a:xfrm rot="18900000">
            <a:off x="8029914" y="4044934"/>
            <a:ext cx="837070" cy="837070"/>
          </a:xfrm>
          <a:prstGeom prst="ellipse">
            <a:avLst/>
          </a:prstGeom>
          <a:solidFill>
            <a:schemeClr val="accent2">
              <a:lumMod val="75000"/>
            </a:schemeClr>
          </a:solidFill>
          <a:ln>
            <a:noFill/>
          </a:ln>
          <a:effectLst>
            <a:outerShdw blurRad="50800" dist="38100" dir="5400000" algn="ctr" rotWithShape="0">
              <a:srgbClr val="000000">
                <a:alpha val="43000"/>
              </a:srgbClr>
            </a:outerShdw>
          </a:effectLst>
        </p:spPr>
        <p:txBody>
          <a:bodyPr vert="horz" wrap="square" lIns="91440" tIns="45720" rIns="91440" bIns="45720" numCol="1" anchor="t" anchorCtr="0" compatLnSpc="1">
            <a:prstTxWarp prst="textNoShape">
              <a:avLst/>
            </a:prstTxWarp>
          </a:bodyPr>
          <a:lstStyle/>
          <a:p>
            <a:endParaRPr lang="ko-KR" altLang="en-US"/>
          </a:p>
        </p:txBody>
      </p:sp>
      <p:sp>
        <p:nvSpPr>
          <p:cNvPr id="30" name="Rounded Rectangle 24">
            <a:extLst>
              <a:ext uri="{FF2B5EF4-FFF2-40B4-BE49-F238E27FC236}">
                <a16:creationId xmlns:a16="http://schemas.microsoft.com/office/drawing/2014/main" id="{72108CC0-B298-4C5D-BD8E-7CE8A3C9D035}"/>
              </a:ext>
            </a:extLst>
          </p:cNvPr>
          <p:cNvSpPr/>
          <p:nvPr/>
        </p:nvSpPr>
        <p:spPr>
          <a:xfrm rot="18900000">
            <a:off x="8107866" y="4122886"/>
            <a:ext cx="681166" cy="681166"/>
          </a:xfrm>
          <a:prstGeom prst="ellipse">
            <a:avLst/>
          </a:prstGeom>
          <a:solidFill>
            <a:schemeClr val="bg1"/>
          </a:solidFill>
          <a:ln w="63500">
            <a:noFill/>
          </a:ln>
          <a:effectLst>
            <a:outerShdw blurRad="50800" dist="38100" dir="5400000" algn="ctr"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 name="TextBox 30">
            <a:extLst>
              <a:ext uri="{FF2B5EF4-FFF2-40B4-BE49-F238E27FC236}">
                <a16:creationId xmlns:a16="http://schemas.microsoft.com/office/drawing/2014/main" id="{09842C00-9650-4AAF-BAB3-D20BD07532B5}"/>
              </a:ext>
            </a:extLst>
          </p:cNvPr>
          <p:cNvSpPr txBox="1"/>
          <p:nvPr/>
        </p:nvSpPr>
        <p:spPr>
          <a:xfrm>
            <a:off x="8199273" y="4278803"/>
            <a:ext cx="498353" cy="369332"/>
          </a:xfrm>
          <a:prstGeom prst="rect">
            <a:avLst/>
          </a:prstGeom>
          <a:noFill/>
        </p:spPr>
        <p:txBody>
          <a:bodyPr wrap="square" rtlCol="0">
            <a:spAutoFit/>
          </a:bodyPr>
          <a:lstStyle/>
          <a:p>
            <a:pPr algn="ctr"/>
            <a:r>
              <a:rPr lang="en-US" altLang="ko-KR" b="1" dirty="0">
                <a:solidFill>
                  <a:schemeClr val="tx1">
                    <a:lumMod val="75000"/>
                    <a:lumOff val="25000"/>
                  </a:schemeClr>
                </a:solidFill>
                <a:cs typeface="Arial" pitchFamily="34" charset="0"/>
              </a:rPr>
              <a:t>03</a:t>
            </a:r>
            <a:endParaRPr lang="ko-KR" altLang="en-US" b="1" dirty="0">
              <a:solidFill>
                <a:schemeClr val="tx1">
                  <a:lumMod val="75000"/>
                  <a:lumOff val="25000"/>
                </a:schemeClr>
              </a:solidFill>
              <a:cs typeface="Arial" pitchFamily="34" charset="0"/>
            </a:endParaRPr>
          </a:p>
        </p:txBody>
      </p:sp>
      <p:sp>
        <p:nvSpPr>
          <p:cNvPr id="32" name="Pentagon 3">
            <a:extLst>
              <a:ext uri="{FF2B5EF4-FFF2-40B4-BE49-F238E27FC236}">
                <a16:creationId xmlns:a16="http://schemas.microsoft.com/office/drawing/2014/main" id="{CA4D9453-6CAF-4CD6-8C08-E183DD94E2BE}"/>
              </a:ext>
            </a:extLst>
          </p:cNvPr>
          <p:cNvSpPr/>
          <p:nvPr/>
        </p:nvSpPr>
        <p:spPr>
          <a:xfrm rot="5400000">
            <a:off x="6042990" y="-106986"/>
            <a:ext cx="1008000" cy="4838438"/>
          </a:xfrm>
          <a:prstGeom prst="round2SameRect">
            <a:avLst>
              <a:gd name="adj1" fmla="val 50000"/>
              <a:gd name="adj2" fmla="val 0"/>
            </a:avLst>
          </a:prstGeom>
          <a:solidFill>
            <a:schemeClr val="accent4"/>
          </a:solidFill>
          <a:ln>
            <a:noFill/>
          </a:ln>
          <a:effectLst>
            <a:outerShdw blurRad="50800" dist="50800" dir="5400000" algn="ctr" rotWithShape="0">
              <a:srgbClr val="00000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3" name="Rounded Rectangle 5">
            <a:extLst>
              <a:ext uri="{FF2B5EF4-FFF2-40B4-BE49-F238E27FC236}">
                <a16:creationId xmlns:a16="http://schemas.microsoft.com/office/drawing/2014/main" id="{A98172EA-95D4-415C-954F-49DDF7E43202}"/>
              </a:ext>
            </a:extLst>
          </p:cNvPr>
          <p:cNvSpPr/>
          <p:nvPr/>
        </p:nvSpPr>
        <p:spPr>
          <a:xfrm rot="18900000">
            <a:off x="8029069" y="1883703"/>
            <a:ext cx="838760" cy="838760"/>
          </a:xfrm>
          <a:prstGeom prst="ellipse">
            <a:avLst/>
          </a:prstGeom>
          <a:solidFill>
            <a:schemeClr val="accent4">
              <a:lumMod val="75000"/>
            </a:schemeClr>
          </a:solidFill>
          <a:ln>
            <a:noFill/>
          </a:ln>
          <a:effectLst>
            <a:outerShdw blurRad="50800" dist="38100" dir="5400000" algn="ctr" rotWithShape="0">
              <a:srgbClr val="000000">
                <a:alpha val="43000"/>
              </a:srgbClr>
            </a:outerShdw>
          </a:effectLst>
        </p:spPr>
        <p:txBody>
          <a:bodyPr vert="horz" wrap="square" lIns="91440" tIns="45720" rIns="91440" bIns="45720" numCol="1" anchor="t" anchorCtr="0" compatLnSpc="1">
            <a:prstTxWarp prst="textNoShape">
              <a:avLst/>
            </a:prstTxWarp>
          </a:bodyPr>
          <a:lstStyle/>
          <a:p>
            <a:endParaRPr lang="ko-KR" altLang="en-US"/>
          </a:p>
        </p:txBody>
      </p:sp>
      <p:sp>
        <p:nvSpPr>
          <p:cNvPr id="34" name="Rounded Rectangle 6">
            <a:extLst>
              <a:ext uri="{FF2B5EF4-FFF2-40B4-BE49-F238E27FC236}">
                <a16:creationId xmlns:a16="http://schemas.microsoft.com/office/drawing/2014/main" id="{7207F62F-9F57-4229-8523-5C1B83637635}"/>
              </a:ext>
            </a:extLst>
          </p:cNvPr>
          <p:cNvSpPr/>
          <p:nvPr/>
        </p:nvSpPr>
        <p:spPr>
          <a:xfrm rot="18900000">
            <a:off x="8107179" y="1961813"/>
            <a:ext cx="682540" cy="682540"/>
          </a:xfrm>
          <a:prstGeom prst="ellipse">
            <a:avLst/>
          </a:prstGeom>
          <a:solidFill>
            <a:schemeClr val="bg1"/>
          </a:solidFill>
          <a:ln w="63500">
            <a:noFill/>
          </a:ln>
          <a:effectLst>
            <a:outerShdw blurRad="50800" dist="38100" dir="5400000" algn="ctr"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5" name="TextBox 34">
            <a:extLst>
              <a:ext uri="{FF2B5EF4-FFF2-40B4-BE49-F238E27FC236}">
                <a16:creationId xmlns:a16="http://schemas.microsoft.com/office/drawing/2014/main" id="{19FD890B-7341-4ED4-AC05-F0A9FBE419AD}"/>
              </a:ext>
            </a:extLst>
          </p:cNvPr>
          <p:cNvSpPr txBox="1"/>
          <p:nvPr/>
        </p:nvSpPr>
        <p:spPr>
          <a:xfrm>
            <a:off x="8198770" y="2118417"/>
            <a:ext cx="499358" cy="369332"/>
          </a:xfrm>
          <a:prstGeom prst="rect">
            <a:avLst/>
          </a:prstGeom>
          <a:noFill/>
        </p:spPr>
        <p:txBody>
          <a:bodyPr wrap="square" rtlCol="0">
            <a:spAutoFit/>
          </a:bodyPr>
          <a:lstStyle/>
          <a:p>
            <a:pPr algn="ctr"/>
            <a:r>
              <a:rPr lang="en-US" altLang="ko-KR" b="1" dirty="0">
                <a:solidFill>
                  <a:schemeClr val="tx1">
                    <a:lumMod val="75000"/>
                    <a:lumOff val="25000"/>
                  </a:schemeClr>
                </a:solidFill>
                <a:cs typeface="Arial" pitchFamily="34" charset="0"/>
              </a:rPr>
              <a:t>01</a:t>
            </a:r>
            <a:endParaRPr lang="ko-KR" altLang="en-US" b="1" dirty="0">
              <a:solidFill>
                <a:schemeClr val="tx1">
                  <a:lumMod val="75000"/>
                  <a:lumOff val="25000"/>
                </a:schemeClr>
              </a:solidFill>
              <a:cs typeface="Arial" pitchFamily="34" charset="0"/>
            </a:endParaRPr>
          </a:p>
        </p:txBody>
      </p:sp>
      <p:pic>
        <p:nvPicPr>
          <p:cNvPr id="36" name="Picture 2" descr="E:\002-KIMS BUSINESS\007-04-1-FIVERR\01-PPT-TEMPLATE\COVER-PSD\05-cut-01.png">
            <a:extLst>
              <a:ext uri="{FF2B5EF4-FFF2-40B4-BE49-F238E27FC236}">
                <a16:creationId xmlns:a16="http://schemas.microsoft.com/office/drawing/2014/main" id="{D2CDFDE9-F391-4175-B8F3-C5AE24D59BC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6200000">
            <a:off x="1640920" y="3826841"/>
            <a:ext cx="5040000" cy="229254"/>
          </a:xfrm>
          <a:prstGeom prst="rect">
            <a:avLst/>
          </a:prstGeom>
          <a:noFill/>
          <a:extLst>
            <a:ext uri="{909E8E84-426E-40DD-AFC4-6F175D3DCCD1}">
              <a14:hiddenFill xmlns:a14="http://schemas.microsoft.com/office/drawing/2010/main">
                <a:solidFill>
                  <a:srgbClr val="FFFFFF"/>
                </a:solidFill>
              </a14:hiddenFill>
            </a:ext>
          </a:extLst>
        </p:spPr>
      </p:pic>
      <p:sp>
        <p:nvSpPr>
          <p:cNvPr id="37" name="Pentagon 13">
            <a:extLst>
              <a:ext uri="{FF2B5EF4-FFF2-40B4-BE49-F238E27FC236}">
                <a16:creationId xmlns:a16="http://schemas.microsoft.com/office/drawing/2014/main" id="{23BAFC3A-17AE-4DE7-AD09-1C3AF24D6F50}"/>
              </a:ext>
            </a:extLst>
          </p:cNvPr>
          <p:cNvSpPr/>
          <p:nvPr/>
        </p:nvSpPr>
        <p:spPr>
          <a:xfrm rot="16200000">
            <a:off x="5141010" y="3152127"/>
            <a:ext cx="1008000" cy="4838438"/>
          </a:xfrm>
          <a:prstGeom prst="round2SameRect">
            <a:avLst>
              <a:gd name="adj1" fmla="val 50000"/>
              <a:gd name="adj2" fmla="val 0"/>
            </a:avLst>
          </a:prstGeom>
          <a:solidFill>
            <a:schemeClr val="accent1"/>
          </a:solidFill>
          <a:ln>
            <a:noFill/>
          </a:ln>
          <a:effectLst>
            <a:outerShdw blurRad="50800" dist="50800" dir="5400000" algn="ctr" rotWithShape="0">
              <a:srgbClr val="00000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8" name="Rounded Rectangle 19">
            <a:extLst>
              <a:ext uri="{FF2B5EF4-FFF2-40B4-BE49-F238E27FC236}">
                <a16:creationId xmlns:a16="http://schemas.microsoft.com/office/drawing/2014/main" id="{56C488A5-F5AF-419B-90CB-5FA21E78DB2C}"/>
              </a:ext>
            </a:extLst>
          </p:cNvPr>
          <p:cNvSpPr/>
          <p:nvPr/>
        </p:nvSpPr>
        <p:spPr>
          <a:xfrm rot="18900000">
            <a:off x="3317677" y="5139858"/>
            <a:ext cx="837070" cy="837070"/>
          </a:xfrm>
          <a:prstGeom prst="ellipse">
            <a:avLst/>
          </a:prstGeom>
          <a:solidFill>
            <a:schemeClr val="accent1">
              <a:lumMod val="75000"/>
            </a:schemeClr>
          </a:solidFill>
          <a:ln>
            <a:noFill/>
          </a:ln>
          <a:effectLst>
            <a:outerShdw blurRad="50800" dist="38100" dir="5400000" algn="ctr" rotWithShape="0">
              <a:srgbClr val="000000">
                <a:alpha val="43000"/>
              </a:srgbClr>
            </a:outerShdw>
          </a:effectLst>
        </p:spPr>
        <p:txBody>
          <a:bodyPr vert="horz" wrap="square" lIns="91440" tIns="45720" rIns="91440" bIns="45720" numCol="1" anchor="t" anchorCtr="0" compatLnSpc="1">
            <a:prstTxWarp prst="textNoShape">
              <a:avLst/>
            </a:prstTxWarp>
          </a:bodyPr>
          <a:lstStyle/>
          <a:p>
            <a:endParaRPr lang="ko-KR" altLang="en-US"/>
          </a:p>
        </p:txBody>
      </p:sp>
      <p:sp>
        <p:nvSpPr>
          <p:cNvPr id="39" name="Rounded Rectangle 20">
            <a:extLst>
              <a:ext uri="{FF2B5EF4-FFF2-40B4-BE49-F238E27FC236}">
                <a16:creationId xmlns:a16="http://schemas.microsoft.com/office/drawing/2014/main" id="{8D87409E-C939-4D0D-8C27-4D281B059F48}"/>
              </a:ext>
            </a:extLst>
          </p:cNvPr>
          <p:cNvSpPr/>
          <p:nvPr/>
        </p:nvSpPr>
        <p:spPr>
          <a:xfrm rot="18900000">
            <a:off x="3395629" y="5217810"/>
            <a:ext cx="681166" cy="681166"/>
          </a:xfrm>
          <a:prstGeom prst="ellipse">
            <a:avLst/>
          </a:prstGeom>
          <a:solidFill>
            <a:schemeClr val="bg1"/>
          </a:solidFill>
          <a:ln w="63500">
            <a:noFill/>
          </a:ln>
          <a:effectLst>
            <a:outerShdw blurRad="50800" dist="38100" dir="5400000" algn="ctr"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0" name="TextBox 39">
            <a:extLst>
              <a:ext uri="{FF2B5EF4-FFF2-40B4-BE49-F238E27FC236}">
                <a16:creationId xmlns:a16="http://schemas.microsoft.com/office/drawing/2014/main" id="{B56828D4-A583-4821-AA05-F103336C573D}"/>
              </a:ext>
            </a:extLst>
          </p:cNvPr>
          <p:cNvSpPr txBox="1"/>
          <p:nvPr/>
        </p:nvSpPr>
        <p:spPr>
          <a:xfrm>
            <a:off x="3487036" y="5373727"/>
            <a:ext cx="498353" cy="369332"/>
          </a:xfrm>
          <a:prstGeom prst="rect">
            <a:avLst/>
          </a:prstGeom>
          <a:noFill/>
        </p:spPr>
        <p:txBody>
          <a:bodyPr wrap="square" rtlCol="0">
            <a:spAutoFit/>
          </a:bodyPr>
          <a:lstStyle/>
          <a:p>
            <a:pPr algn="ctr"/>
            <a:r>
              <a:rPr lang="en-US" altLang="ko-KR" b="1" dirty="0">
                <a:solidFill>
                  <a:schemeClr val="tx1">
                    <a:lumMod val="75000"/>
                    <a:lumOff val="25000"/>
                  </a:schemeClr>
                </a:solidFill>
                <a:cs typeface="Arial" pitchFamily="34" charset="0"/>
              </a:rPr>
              <a:t>04</a:t>
            </a:r>
            <a:endParaRPr lang="ko-KR" altLang="en-US" b="1" dirty="0">
              <a:solidFill>
                <a:schemeClr val="tx1">
                  <a:lumMod val="75000"/>
                  <a:lumOff val="25000"/>
                </a:schemeClr>
              </a:solidFill>
              <a:cs typeface="Arial" pitchFamily="34" charset="0"/>
            </a:endParaRPr>
          </a:p>
        </p:txBody>
      </p:sp>
      <p:sp>
        <p:nvSpPr>
          <p:cNvPr id="41" name="Pentagon 12">
            <a:extLst>
              <a:ext uri="{FF2B5EF4-FFF2-40B4-BE49-F238E27FC236}">
                <a16:creationId xmlns:a16="http://schemas.microsoft.com/office/drawing/2014/main" id="{95CA3CB6-1BED-4A7A-83CD-76823DC69392}"/>
              </a:ext>
            </a:extLst>
          </p:cNvPr>
          <p:cNvSpPr/>
          <p:nvPr/>
        </p:nvSpPr>
        <p:spPr>
          <a:xfrm rot="16200000">
            <a:off x="5141010" y="991738"/>
            <a:ext cx="1008000" cy="4838438"/>
          </a:xfrm>
          <a:prstGeom prst="round2SameRect">
            <a:avLst>
              <a:gd name="adj1" fmla="val 50000"/>
              <a:gd name="adj2" fmla="val 0"/>
            </a:avLst>
          </a:prstGeom>
          <a:solidFill>
            <a:schemeClr val="accent3"/>
          </a:solidFill>
          <a:ln>
            <a:noFill/>
          </a:ln>
          <a:effectLst>
            <a:outerShdw blurRad="50800" dist="50800" dir="5400000" algn="ctr" rotWithShape="0">
              <a:srgbClr val="00000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2" name="Rounded Rectangle 15">
            <a:extLst>
              <a:ext uri="{FF2B5EF4-FFF2-40B4-BE49-F238E27FC236}">
                <a16:creationId xmlns:a16="http://schemas.microsoft.com/office/drawing/2014/main" id="{3317DFC8-4FFE-4A26-9310-DD036E6995C9}"/>
              </a:ext>
            </a:extLst>
          </p:cNvPr>
          <p:cNvSpPr/>
          <p:nvPr/>
        </p:nvSpPr>
        <p:spPr>
          <a:xfrm rot="18900000">
            <a:off x="3317677" y="2984899"/>
            <a:ext cx="837070" cy="837070"/>
          </a:xfrm>
          <a:prstGeom prst="ellipse">
            <a:avLst/>
          </a:prstGeom>
          <a:solidFill>
            <a:schemeClr val="accent3">
              <a:lumMod val="75000"/>
            </a:schemeClr>
          </a:solidFill>
          <a:ln>
            <a:noFill/>
          </a:ln>
          <a:effectLst>
            <a:outerShdw blurRad="50800" dist="38100" dir="5400000" algn="ctr" rotWithShape="0">
              <a:srgbClr val="000000">
                <a:alpha val="43000"/>
              </a:srgbClr>
            </a:outerShdw>
          </a:effectLst>
        </p:spPr>
        <p:txBody>
          <a:bodyPr vert="horz" wrap="square" lIns="91440" tIns="45720" rIns="91440" bIns="45720" numCol="1" anchor="t" anchorCtr="0" compatLnSpc="1">
            <a:prstTxWarp prst="textNoShape">
              <a:avLst/>
            </a:prstTxWarp>
          </a:bodyPr>
          <a:lstStyle/>
          <a:p>
            <a:endParaRPr lang="ko-KR" altLang="en-US"/>
          </a:p>
        </p:txBody>
      </p:sp>
      <p:sp>
        <p:nvSpPr>
          <p:cNvPr id="43" name="Rounded Rectangle 16">
            <a:extLst>
              <a:ext uri="{FF2B5EF4-FFF2-40B4-BE49-F238E27FC236}">
                <a16:creationId xmlns:a16="http://schemas.microsoft.com/office/drawing/2014/main" id="{3CE88172-0AF2-4E23-879D-5A2359023CD3}"/>
              </a:ext>
            </a:extLst>
          </p:cNvPr>
          <p:cNvSpPr/>
          <p:nvPr/>
        </p:nvSpPr>
        <p:spPr>
          <a:xfrm rot="18900000">
            <a:off x="3395629" y="3062851"/>
            <a:ext cx="681166" cy="681166"/>
          </a:xfrm>
          <a:prstGeom prst="ellipse">
            <a:avLst/>
          </a:prstGeom>
          <a:solidFill>
            <a:schemeClr val="bg1"/>
          </a:solidFill>
          <a:ln w="63500">
            <a:noFill/>
          </a:ln>
          <a:effectLst>
            <a:outerShdw blurRad="50800" dist="38100" dir="5400000" algn="ctr"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4" name="TextBox 43">
            <a:extLst>
              <a:ext uri="{FF2B5EF4-FFF2-40B4-BE49-F238E27FC236}">
                <a16:creationId xmlns:a16="http://schemas.microsoft.com/office/drawing/2014/main" id="{0DFA1691-FAD0-4A27-88C9-B84342CED132}"/>
              </a:ext>
            </a:extLst>
          </p:cNvPr>
          <p:cNvSpPr txBox="1"/>
          <p:nvPr/>
        </p:nvSpPr>
        <p:spPr>
          <a:xfrm>
            <a:off x="3487036" y="3218768"/>
            <a:ext cx="498353" cy="369332"/>
          </a:xfrm>
          <a:prstGeom prst="rect">
            <a:avLst/>
          </a:prstGeom>
          <a:noFill/>
        </p:spPr>
        <p:txBody>
          <a:bodyPr wrap="square" rtlCol="0">
            <a:spAutoFit/>
          </a:bodyPr>
          <a:lstStyle/>
          <a:p>
            <a:pPr algn="ctr"/>
            <a:r>
              <a:rPr lang="en-US" altLang="ko-KR" b="1" dirty="0">
                <a:solidFill>
                  <a:schemeClr val="tx1">
                    <a:lumMod val="75000"/>
                    <a:lumOff val="25000"/>
                  </a:schemeClr>
                </a:solidFill>
                <a:cs typeface="Arial" pitchFamily="34" charset="0"/>
              </a:rPr>
              <a:t>02</a:t>
            </a:r>
            <a:endParaRPr lang="ko-KR" altLang="en-US" b="1" dirty="0">
              <a:solidFill>
                <a:schemeClr val="tx1">
                  <a:lumMod val="75000"/>
                  <a:lumOff val="25000"/>
                </a:schemeClr>
              </a:solidFill>
              <a:cs typeface="Arial" pitchFamily="34" charset="0"/>
            </a:endParaRPr>
          </a:p>
        </p:txBody>
      </p:sp>
      <p:pic>
        <p:nvPicPr>
          <p:cNvPr id="45" name="Picture 2" descr="E:\002-KIMS BUSINESS\007-04-1-FIVERR\01-PPT-TEMPLATE\COVER-PSD\05-cut-01.png">
            <a:extLst>
              <a:ext uri="{FF2B5EF4-FFF2-40B4-BE49-F238E27FC236}">
                <a16:creationId xmlns:a16="http://schemas.microsoft.com/office/drawing/2014/main" id="{FB9D57BB-CE89-4E16-8463-A6050FE7DBE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400000">
            <a:off x="7362176" y="5530354"/>
            <a:ext cx="1333697" cy="226236"/>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E:\002-KIMS BUSINESS\007-04-1-FIVERR\01-PPT-TEMPLATE\COVER-PSD\05-cut-01.png">
            <a:extLst>
              <a:ext uri="{FF2B5EF4-FFF2-40B4-BE49-F238E27FC236}">
                <a16:creationId xmlns:a16="http://schemas.microsoft.com/office/drawing/2014/main" id="{AAE76612-D303-4A1F-9556-4F58FEBAECE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5400000">
            <a:off x="7455401" y="3326052"/>
            <a:ext cx="1150267" cy="205902"/>
          </a:xfrm>
          <a:prstGeom prst="rect">
            <a:avLst/>
          </a:prstGeom>
          <a:noFill/>
          <a:extLst>
            <a:ext uri="{909E8E84-426E-40DD-AFC4-6F175D3DCCD1}">
              <a14:hiddenFill xmlns:a14="http://schemas.microsoft.com/office/drawing/2010/main">
                <a:solidFill>
                  <a:srgbClr val="FFFFFF"/>
                </a:solidFill>
              </a14:hiddenFill>
            </a:ext>
          </a:extLst>
        </p:spPr>
      </p:pic>
      <p:grpSp>
        <p:nvGrpSpPr>
          <p:cNvPr id="47" name="Group 32">
            <a:extLst>
              <a:ext uri="{FF2B5EF4-FFF2-40B4-BE49-F238E27FC236}">
                <a16:creationId xmlns:a16="http://schemas.microsoft.com/office/drawing/2014/main" id="{A2D5F9D4-3E41-4960-94EE-DFA6C8A7A566}"/>
              </a:ext>
            </a:extLst>
          </p:cNvPr>
          <p:cNvGrpSpPr/>
          <p:nvPr/>
        </p:nvGrpSpPr>
        <p:grpSpPr>
          <a:xfrm>
            <a:off x="4159485" y="1872353"/>
            <a:ext cx="3761788" cy="530163"/>
            <a:chOff x="200944" y="4307149"/>
            <a:chExt cx="4687727" cy="530163"/>
          </a:xfrm>
        </p:grpSpPr>
        <p:sp>
          <p:nvSpPr>
            <p:cNvPr id="48" name="TextBox 47">
              <a:extLst>
                <a:ext uri="{FF2B5EF4-FFF2-40B4-BE49-F238E27FC236}">
                  <a16:creationId xmlns:a16="http://schemas.microsoft.com/office/drawing/2014/main" id="{F47323F3-3C27-48C0-AD2F-D2482B3148A5}"/>
                </a:ext>
              </a:extLst>
            </p:cNvPr>
            <p:cNvSpPr txBox="1"/>
            <p:nvPr/>
          </p:nvSpPr>
          <p:spPr>
            <a:xfrm>
              <a:off x="245430" y="4560313"/>
              <a:ext cx="4620351" cy="276999"/>
            </a:xfrm>
            <a:prstGeom prst="rect">
              <a:avLst/>
            </a:prstGeom>
            <a:noFill/>
          </p:spPr>
          <p:txBody>
            <a:bodyPr wrap="square" rtlCol="0">
              <a:spAutoFit/>
            </a:bodyPr>
            <a:lstStyle/>
            <a:p>
              <a:pPr marL="0" algn="l" defTabSz="914354" rtl="0" eaLnBrk="1" latinLnBrk="0" hangingPunct="1"/>
              <a:endParaRPr lang="en-US" altLang="ko-KR" sz="1200" dirty="0">
                <a:solidFill>
                  <a:schemeClr val="bg1"/>
                </a:solidFill>
                <a:cs typeface="Arial" pitchFamily="34" charset="0"/>
              </a:endParaRPr>
            </a:p>
          </p:txBody>
        </p:sp>
        <p:sp>
          <p:nvSpPr>
            <p:cNvPr id="49" name="TextBox 48">
              <a:extLst>
                <a:ext uri="{FF2B5EF4-FFF2-40B4-BE49-F238E27FC236}">
                  <a16:creationId xmlns:a16="http://schemas.microsoft.com/office/drawing/2014/main" id="{C29A07C4-1FE4-4AB1-9B70-7B579023ADBA}"/>
                </a:ext>
              </a:extLst>
            </p:cNvPr>
            <p:cNvSpPr txBox="1"/>
            <p:nvPr/>
          </p:nvSpPr>
          <p:spPr>
            <a:xfrm>
              <a:off x="200944" y="4307149"/>
              <a:ext cx="4687727" cy="276999"/>
            </a:xfrm>
            <a:prstGeom prst="rect">
              <a:avLst/>
            </a:prstGeom>
            <a:noFill/>
          </p:spPr>
          <p:txBody>
            <a:bodyPr wrap="square" rtlCol="0">
              <a:spAutoFit/>
            </a:bodyPr>
            <a:lstStyle/>
            <a:p>
              <a:pPr marL="0" algn="l" defTabSz="914354" rtl="0" eaLnBrk="1" latinLnBrk="0" hangingPunct="1"/>
              <a:endParaRPr lang="ko-KR" altLang="en-US" sz="1200" b="1" dirty="0">
                <a:solidFill>
                  <a:schemeClr val="bg1"/>
                </a:solidFill>
                <a:cs typeface="Arial" pitchFamily="34" charset="0"/>
              </a:endParaRPr>
            </a:p>
          </p:txBody>
        </p:sp>
      </p:grpSp>
      <p:grpSp>
        <p:nvGrpSpPr>
          <p:cNvPr id="50" name="Group 32">
            <a:extLst>
              <a:ext uri="{FF2B5EF4-FFF2-40B4-BE49-F238E27FC236}">
                <a16:creationId xmlns:a16="http://schemas.microsoft.com/office/drawing/2014/main" id="{16149485-0246-4A7A-AF5B-6F0894FA356F}"/>
              </a:ext>
            </a:extLst>
          </p:cNvPr>
          <p:cNvGrpSpPr/>
          <p:nvPr/>
        </p:nvGrpSpPr>
        <p:grpSpPr>
          <a:xfrm>
            <a:off x="4265746" y="2975394"/>
            <a:ext cx="3761788" cy="530163"/>
            <a:chOff x="200944" y="4307149"/>
            <a:chExt cx="4687727" cy="530163"/>
          </a:xfrm>
        </p:grpSpPr>
        <p:sp>
          <p:nvSpPr>
            <p:cNvPr id="51" name="TextBox 50">
              <a:extLst>
                <a:ext uri="{FF2B5EF4-FFF2-40B4-BE49-F238E27FC236}">
                  <a16:creationId xmlns:a16="http://schemas.microsoft.com/office/drawing/2014/main" id="{8F68CF1D-A132-48F5-8041-165FCEE6F143}"/>
                </a:ext>
              </a:extLst>
            </p:cNvPr>
            <p:cNvSpPr txBox="1"/>
            <p:nvPr/>
          </p:nvSpPr>
          <p:spPr>
            <a:xfrm>
              <a:off x="245430" y="4560313"/>
              <a:ext cx="4620351" cy="276999"/>
            </a:xfrm>
            <a:prstGeom prst="rect">
              <a:avLst/>
            </a:prstGeom>
            <a:noFill/>
          </p:spPr>
          <p:txBody>
            <a:bodyPr wrap="square" rtlCol="0">
              <a:spAutoFit/>
            </a:bodyPr>
            <a:lstStyle/>
            <a:p>
              <a:endParaRPr lang="en-US" altLang="ko-KR" sz="1200" dirty="0">
                <a:solidFill>
                  <a:schemeClr val="bg1"/>
                </a:solidFill>
                <a:cs typeface="Arial" pitchFamily="34" charset="0"/>
              </a:endParaRPr>
            </a:p>
          </p:txBody>
        </p:sp>
        <p:sp>
          <p:nvSpPr>
            <p:cNvPr id="52" name="TextBox 51">
              <a:extLst>
                <a:ext uri="{FF2B5EF4-FFF2-40B4-BE49-F238E27FC236}">
                  <a16:creationId xmlns:a16="http://schemas.microsoft.com/office/drawing/2014/main" id="{52974761-561B-48B2-B201-D8A188823A60}"/>
                </a:ext>
              </a:extLst>
            </p:cNvPr>
            <p:cNvSpPr txBox="1"/>
            <p:nvPr/>
          </p:nvSpPr>
          <p:spPr>
            <a:xfrm>
              <a:off x="200944" y="4307149"/>
              <a:ext cx="4687727" cy="276999"/>
            </a:xfrm>
            <a:prstGeom prst="rect">
              <a:avLst/>
            </a:prstGeom>
            <a:noFill/>
          </p:spPr>
          <p:txBody>
            <a:bodyPr wrap="square" rtlCol="0">
              <a:spAutoFit/>
            </a:bodyPr>
            <a:lstStyle/>
            <a:p>
              <a:endParaRPr lang="ko-KR" altLang="en-US" sz="1200" b="1" dirty="0">
                <a:solidFill>
                  <a:schemeClr val="bg1"/>
                </a:solidFill>
                <a:cs typeface="Arial" pitchFamily="34" charset="0"/>
              </a:endParaRPr>
            </a:p>
          </p:txBody>
        </p:sp>
      </p:grpSp>
      <p:grpSp>
        <p:nvGrpSpPr>
          <p:cNvPr id="53" name="Group 32">
            <a:extLst>
              <a:ext uri="{FF2B5EF4-FFF2-40B4-BE49-F238E27FC236}">
                <a16:creationId xmlns:a16="http://schemas.microsoft.com/office/drawing/2014/main" id="{33DE773B-7A23-46E5-9AFD-F4439600BE43}"/>
              </a:ext>
            </a:extLst>
          </p:cNvPr>
          <p:cNvGrpSpPr/>
          <p:nvPr/>
        </p:nvGrpSpPr>
        <p:grpSpPr>
          <a:xfrm>
            <a:off x="4147886" y="4034953"/>
            <a:ext cx="3903136" cy="866725"/>
            <a:chOff x="200944" y="4307149"/>
            <a:chExt cx="4863867" cy="866725"/>
          </a:xfrm>
        </p:grpSpPr>
        <p:sp>
          <p:nvSpPr>
            <p:cNvPr id="54" name="TextBox 53">
              <a:extLst>
                <a:ext uri="{FF2B5EF4-FFF2-40B4-BE49-F238E27FC236}">
                  <a16:creationId xmlns:a16="http://schemas.microsoft.com/office/drawing/2014/main" id="{D521B6D8-1F38-4D57-AC82-9EC1C664478F}"/>
                </a:ext>
              </a:extLst>
            </p:cNvPr>
            <p:cNvSpPr txBox="1"/>
            <p:nvPr/>
          </p:nvSpPr>
          <p:spPr>
            <a:xfrm>
              <a:off x="444460" y="4465988"/>
              <a:ext cx="4620351" cy="707886"/>
            </a:xfrm>
            <a:prstGeom prst="rect">
              <a:avLst/>
            </a:prstGeom>
            <a:noFill/>
          </p:spPr>
          <p:txBody>
            <a:bodyPr wrap="square" rtlCol="0">
              <a:spAutoFit/>
            </a:bodyPr>
            <a:lstStyle/>
            <a:p>
              <a:pPr algn="r"/>
              <a:r>
                <a:rPr lang="en-US" b="1" dirty="0"/>
                <a:t> </a:t>
              </a:r>
              <a:r>
                <a:rPr lang="en-US" sz="2800" b="1" dirty="0">
                  <a:solidFill>
                    <a:schemeClr val="bg1"/>
                  </a:solidFill>
                </a:rPr>
                <a:t>Insurance Services</a:t>
              </a:r>
            </a:p>
            <a:p>
              <a:pPr algn="r"/>
              <a:endParaRPr lang="en-US" altLang="ko-KR" sz="1200" dirty="0">
                <a:solidFill>
                  <a:schemeClr val="bg1"/>
                </a:solidFill>
                <a:cs typeface="Arial" pitchFamily="34" charset="0"/>
              </a:endParaRPr>
            </a:p>
          </p:txBody>
        </p:sp>
        <p:sp>
          <p:nvSpPr>
            <p:cNvPr id="55" name="TextBox 54">
              <a:extLst>
                <a:ext uri="{FF2B5EF4-FFF2-40B4-BE49-F238E27FC236}">
                  <a16:creationId xmlns:a16="http://schemas.microsoft.com/office/drawing/2014/main" id="{D6DA01B7-0F08-448C-9826-1F7EDD9CBF6C}"/>
                </a:ext>
              </a:extLst>
            </p:cNvPr>
            <p:cNvSpPr txBox="1"/>
            <p:nvPr/>
          </p:nvSpPr>
          <p:spPr>
            <a:xfrm>
              <a:off x="200944" y="4307149"/>
              <a:ext cx="4687727" cy="276999"/>
            </a:xfrm>
            <a:prstGeom prst="rect">
              <a:avLst/>
            </a:prstGeom>
            <a:noFill/>
          </p:spPr>
          <p:txBody>
            <a:bodyPr wrap="square" rtlCol="0">
              <a:spAutoFit/>
            </a:bodyPr>
            <a:lstStyle/>
            <a:p>
              <a:pPr marL="0" algn="l" defTabSz="914354" rtl="0" eaLnBrk="1" latinLnBrk="0" hangingPunct="1"/>
              <a:endParaRPr lang="ko-KR" altLang="en-US" sz="1200" b="1" dirty="0">
                <a:solidFill>
                  <a:schemeClr val="bg1"/>
                </a:solidFill>
                <a:cs typeface="Arial" pitchFamily="34" charset="0"/>
              </a:endParaRPr>
            </a:p>
          </p:txBody>
        </p:sp>
      </p:grpSp>
      <p:grpSp>
        <p:nvGrpSpPr>
          <p:cNvPr id="56" name="Group 32">
            <a:extLst>
              <a:ext uri="{FF2B5EF4-FFF2-40B4-BE49-F238E27FC236}">
                <a16:creationId xmlns:a16="http://schemas.microsoft.com/office/drawing/2014/main" id="{33A06016-287E-4567-B146-A249A11AB3C8}"/>
              </a:ext>
            </a:extLst>
          </p:cNvPr>
          <p:cNvGrpSpPr/>
          <p:nvPr/>
        </p:nvGrpSpPr>
        <p:grpSpPr>
          <a:xfrm>
            <a:off x="4175770" y="5137994"/>
            <a:ext cx="3840165" cy="863719"/>
            <a:chOff x="103275" y="4307149"/>
            <a:chExt cx="4785396" cy="863719"/>
          </a:xfrm>
        </p:grpSpPr>
        <p:sp>
          <p:nvSpPr>
            <p:cNvPr id="57" name="TextBox 56">
              <a:extLst>
                <a:ext uri="{FF2B5EF4-FFF2-40B4-BE49-F238E27FC236}">
                  <a16:creationId xmlns:a16="http://schemas.microsoft.com/office/drawing/2014/main" id="{2D994D1F-0EC6-4D40-A1FF-C24345FADD6A}"/>
                </a:ext>
              </a:extLst>
            </p:cNvPr>
            <p:cNvSpPr txBox="1"/>
            <p:nvPr/>
          </p:nvSpPr>
          <p:spPr>
            <a:xfrm>
              <a:off x="103275" y="4462982"/>
              <a:ext cx="4620351" cy="707886"/>
            </a:xfrm>
            <a:prstGeom prst="rect">
              <a:avLst/>
            </a:prstGeom>
            <a:noFill/>
          </p:spPr>
          <p:txBody>
            <a:bodyPr wrap="square" rtlCol="0">
              <a:spAutoFit/>
            </a:bodyPr>
            <a:lstStyle/>
            <a:p>
              <a:r>
                <a:rPr lang="en-US" sz="2800" b="1" dirty="0">
                  <a:solidFill>
                    <a:schemeClr val="bg1"/>
                  </a:solidFill>
                </a:rPr>
                <a:t>Capital Formation</a:t>
              </a:r>
            </a:p>
            <a:p>
              <a:endParaRPr lang="en-US" altLang="ko-KR" sz="1200" dirty="0">
                <a:solidFill>
                  <a:schemeClr val="bg1"/>
                </a:solidFill>
                <a:cs typeface="Arial" pitchFamily="34" charset="0"/>
              </a:endParaRPr>
            </a:p>
          </p:txBody>
        </p:sp>
        <p:sp>
          <p:nvSpPr>
            <p:cNvPr id="58" name="TextBox 57">
              <a:extLst>
                <a:ext uri="{FF2B5EF4-FFF2-40B4-BE49-F238E27FC236}">
                  <a16:creationId xmlns:a16="http://schemas.microsoft.com/office/drawing/2014/main" id="{DF192094-615E-4D08-822F-0DD73CF625B3}"/>
                </a:ext>
              </a:extLst>
            </p:cNvPr>
            <p:cNvSpPr txBox="1"/>
            <p:nvPr/>
          </p:nvSpPr>
          <p:spPr>
            <a:xfrm>
              <a:off x="200944" y="4307149"/>
              <a:ext cx="4687727" cy="276999"/>
            </a:xfrm>
            <a:prstGeom prst="rect">
              <a:avLst/>
            </a:prstGeom>
            <a:noFill/>
          </p:spPr>
          <p:txBody>
            <a:bodyPr wrap="square" rtlCol="0">
              <a:spAutoFit/>
            </a:bodyPr>
            <a:lstStyle/>
            <a:p>
              <a:endParaRPr lang="ko-KR" altLang="en-US" sz="1200" b="1" dirty="0">
                <a:solidFill>
                  <a:schemeClr val="bg1"/>
                </a:solidFill>
                <a:cs typeface="Arial" pitchFamily="34" charset="0"/>
              </a:endParaRPr>
            </a:p>
          </p:txBody>
        </p:sp>
      </p:grpSp>
      <p:grpSp>
        <p:nvGrpSpPr>
          <p:cNvPr id="59" name="그룹 87">
            <a:extLst>
              <a:ext uri="{FF2B5EF4-FFF2-40B4-BE49-F238E27FC236}">
                <a16:creationId xmlns:a16="http://schemas.microsoft.com/office/drawing/2014/main" id="{01CF5A1E-96A8-41A1-89E8-56CD56440BD3}"/>
              </a:ext>
            </a:extLst>
          </p:cNvPr>
          <p:cNvGrpSpPr/>
          <p:nvPr/>
        </p:nvGrpSpPr>
        <p:grpSpPr>
          <a:xfrm>
            <a:off x="1015627" y="4349790"/>
            <a:ext cx="2523434" cy="1065203"/>
            <a:chOff x="1682410" y="2217893"/>
            <a:chExt cx="2019261" cy="852379"/>
          </a:xfrm>
          <a:solidFill>
            <a:schemeClr val="bg1">
              <a:lumMod val="85000"/>
            </a:schemeClr>
          </a:solidFill>
        </p:grpSpPr>
        <p:grpSp>
          <p:nvGrpSpPr>
            <p:cNvPr id="60" name="그룹 86">
              <a:extLst>
                <a:ext uri="{FF2B5EF4-FFF2-40B4-BE49-F238E27FC236}">
                  <a16:creationId xmlns:a16="http://schemas.microsoft.com/office/drawing/2014/main" id="{46DC49DF-5AFB-440F-8ECB-3843F7F4D592}"/>
                </a:ext>
              </a:extLst>
            </p:cNvPr>
            <p:cNvGrpSpPr/>
            <p:nvPr/>
          </p:nvGrpSpPr>
          <p:grpSpPr>
            <a:xfrm>
              <a:off x="1774163" y="2217893"/>
              <a:ext cx="1927508" cy="852379"/>
              <a:chOff x="1774163" y="2217893"/>
              <a:chExt cx="1927508" cy="852379"/>
            </a:xfrm>
            <a:grpFill/>
          </p:grpSpPr>
          <p:sp>
            <p:nvSpPr>
              <p:cNvPr id="62" name="Freeform 18">
                <a:extLst>
                  <a:ext uri="{FF2B5EF4-FFF2-40B4-BE49-F238E27FC236}">
                    <a16:creationId xmlns:a16="http://schemas.microsoft.com/office/drawing/2014/main" id="{1A86191F-1373-4CF4-B1A2-917D9C71A473}"/>
                  </a:ext>
                </a:extLst>
              </p:cNvPr>
              <p:cNvSpPr/>
              <p:nvPr/>
            </p:nvSpPr>
            <p:spPr>
              <a:xfrm flipH="1">
                <a:off x="1774163" y="2350717"/>
                <a:ext cx="1600825" cy="719555"/>
              </a:xfrm>
              <a:custGeom>
                <a:avLst/>
                <a:gdLst>
                  <a:gd name="connsiteX0" fmla="*/ 4126727 w 4126727"/>
                  <a:gd name="connsiteY0" fmla="*/ 866693 h 1836752"/>
                  <a:gd name="connsiteX1" fmla="*/ 2782957 w 4126727"/>
                  <a:gd name="connsiteY1" fmla="*/ 0 h 1836752"/>
                  <a:gd name="connsiteX2" fmla="*/ 2703444 w 4126727"/>
                  <a:gd name="connsiteY2" fmla="*/ 7952 h 1836752"/>
                  <a:gd name="connsiteX3" fmla="*/ 1375576 w 4126727"/>
                  <a:gd name="connsiteY3" fmla="*/ 326004 h 1836752"/>
                  <a:gd name="connsiteX4" fmla="*/ 0 w 4126727"/>
                  <a:gd name="connsiteY4" fmla="*/ 477079 h 1836752"/>
                  <a:gd name="connsiteX5" fmla="*/ 1574358 w 4126727"/>
                  <a:gd name="connsiteY5" fmla="*/ 898498 h 1836752"/>
                  <a:gd name="connsiteX6" fmla="*/ 2576223 w 4126727"/>
                  <a:gd name="connsiteY6" fmla="*/ 1280160 h 1836752"/>
                  <a:gd name="connsiteX7" fmla="*/ 3267986 w 4126727"/>
                  <a:gd name="connsiteY7" fmla="*/ 1836752 h 1836752"/>
                  <a:gd name="connsiteX8" fmla="*/ 4126727 w 4126727"/>
                  <a:gd name="connsiteY8" fmla="*/ 866693 h 1836752"/>
                  <a:gd name="connsiteX0" fmla="*/ 4126727 w 4126727"/>
                  <a:gd name="connsiteY0" fmla="*/ 884466 h 1854525"/>
                  <a:gd name="connsiteX1" fmla="*/ 2782957 w 4126727"/>
                  <a:gd name="connsiteY1" fmla="*/ 17773 h 1854525"/>
                  <a:gd name="connsiteX2" fmla="*/ 2703444 w 4126727"/>
                  <a:gd name="connsiteY2" fmla="*/ 25725 h 1854525"/>
                  <a:gd name="connsiteX3" fmla="*/ 1375576 w 4126727"/>
                  <a:gd name="connsiteY3" fmla="*/ 343777 h 1854525"/>
                  <a:gd name="connsiteX4" fmla="*/ 0 w 4126727"/>
                  <a:gd name="connsiteY4" fmla="*/ 494852 h 1854525"/>
                  <a:gd name="connsiteX5" fmla="*/ 1574358 w 4126727"/>
                  <a:gd name="connsiteY5" fmla="*/ 916271 h 1854525"/>
                  <a:gd name="connsiteX6" fmla="*/ 2576223 w 4126727"/>
                  <a:gd name="connsiteY6" fmla="*/ 1297933 h 1854525"/>
                  <a:gd name="connsiteX7" fmla="*/ 3267986 w 4126727"/>
                  <a:gd name="connsiteY7" fmla="*/ 1854525 h 1854525"/>
                  <a:gd name="connsiteX8" fmla="*/ 4126727 w 4126727"/>
                  <a:gd name="connsiteY8" fmla="*/ 884466 h 1854525"/>
                  <a:gd name="connsiteX0" fmla="*/ 1375576 w 4126727"/>
                  <a:gd name="connsiteY0" fmla="*/ 331865 h 1842613"/>
                  <a:gd name="connsiteX1" fmla="*/ 0 w 4126727"/>
                  <a:gd name="connsiteY1" fmla="*/ 482940 h 1842613"/>
                  <a:gd name="connsiteX2" fmla="*/ 1574358 w 4126727"/>
                  <a:gd name="connsiteY2" fmla="*/ 904359 h 1842613"/>
                  <a:gd name="connsiteX3" fmla="*/ 2576223 w 4126727"/>
                  <a:gd name="connsiteY3" fmla="*/ 1286021 h 1842613"/>
                  <a:gd name="connsiteX4" fmla="*/ 3267986 w 4126727"/>
                  <a:gd name="connsiteY4" fmla="*/ 1842613 h 1842613"/>
                  <a:gd name="connsiteX5" fmla="*/ 4126727 w 4126727"/>
                  <a:gd name="connsiteY5" fmla="*/ 872554 h 1842613"/>
                  <a:gd name="connsiteX6" fmla="*/ 2782957 w 4126727"/>
                  <a:gd name="connsiteY6" fmla="*/ 5861 h 1842613"/>
                  <a:gd name="connsiteX7" fmla="*/ 2794884 w 4126727"/>
                  <a:gd name="connsiteY7" fmla="*/ 105253 h 1842613"/>
                  <a:gd name="connsiteX0" fmla="*/ 1375576 w 4126727"/>
                  <a:gd name="connsiteY0" fmla="*/ 326004 h 1836752"/>
                  <a:gd name="connsiteX1" fmla="*/ 0 w 4126727"/>
                  <a:gd name="connsiteY1" fmla="*/ 477079 h 1836752"/>
                  <a:gd name="connsiteX2" fmla="*/ 1574358 w 4126727"/>
                  <a:gd name="connsiteY2" fmla="*/ 898498 h 1836752"/>
                  <a:gd name="connsiteX3" fmla="*/ 2576223 w 4126727"/>
                  <a:gd name="connsiteY3" fmla="*/ 1280160 h 1836752"/>
                  <a:gd name="connsiteX4" fmla="*/ 3267986 w 4126727"/>
                  <a:gd name="connsiteY4" fmla="*/ 1836752 h 1836752"/>
                  <a:gd name="connsiteX5" fmla="*/ 4126727 w 4126727"/>
                  <a:gd name="connsiteY5" fmla="*/ 866693 h 1836752"/>
                  <a:gd name="connsiteX6" fmla="*/ 2782957 w 4126727"/>
                  <a:gd name="connsiteY6" fmla="*/ 0 h 1836752"/>
                  <a:gd name="connsiteX0" fmla="*/ 1375576 w 4126727"/>
                  <a:gd name="connsiteY0" fmla="*/ 326004 h 1836752"/>
                  <a:gd name="connsiteX1" fmla="*/ 0 w 4126727"/>
                  <a:gd name="connsiteY1" fmla="*/ 477079 h 1836752"/>
                  <a:gd name="connsiteX2" fmla="*/ 1574358 w 4126727"/>
                  <a:gd name="connsiteY2" fmla="*/ 898498 h 1836752"/>
                  <a:gd name="connsiteX3" fmla="*/ 2576223 w 4126727"/>
                  <a:gd name="connsiteY3" fmla="*/ 1280160 h 1836752"/>
                  <a:gd name="connsiteX4" fmla="*/ 3267986 w 4126727"/>
                  <a:gd name="connsiteY4" fmla="*/ 1836752 h 1836752"/>
                  <a:gd name="connsiteX5" fmla="*/ 4126727 w 4126727"/>
                  <a:gd name="connsiteY5" fmla="*/ 866693 h 1836752"/>
                  <a:gd name="connsiteX6" fmla="*/ 2782957 w 4126727"/>
                  <a:gd name="connsiteY6" fmla="*/ 0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7" fmla="*/ 1375576 w 4063117"/>
                  <a:gd name="connsiteY7" fmla="*/ 326004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7" fmla="*/ 1375576 w 4063117"/>
                  <a:gd name="connsiteY7" fmla="*/ 326004 h 1836752"/>
                  <a:gd name="connsiteX0" fmla="*/ 1375576 w 4063117"/>
                  <a:gd name="connsiteY0" fmla="*/ 390578 h 1901326"/>
                  <a:gd name="connsiteX1" fmla="*/ 0 w 4063117"/>
                  <a:gd name="connsiteY1" fmla="*/ 541653 h 1901326"/>
                  <a:gd name="connsiteX2" fmla="*/ 1574358 w 4063117"/>
                  <a:gd name="connsiteY2" fmla="*/ 963072 h 1901326"/>
                  <a:gd name="connsiteX3" fmla="*/ 2576223 w 4063117"/>
                  <a:gd name="connsiteY3" fmla="*/ 1344734 h 1901326"/>
                  <a:gd name="connsiteX4" fmla="*/ 3267986 w 4063117"/>
                  <a:gd name="connsiteY4" fmla="*/ 1901326 h 1901326"/>
                  <a:gd name="connsiteX5" fmla="*/ 4063117 w 4063117"/>
                  <a:gd name="connsiteY5" fmla="*/ 994878 h 1901326"/>
                  <a:gd name="connsiteX6" fmla="*/ 2782957 w 4063117"/>
                  <a:gd name="connsiteY6" fmla="*/ 64574 h 1901326"/>
                  <a:gd name="connsiteX7" fmla="*/ 2178658 w 4063117"/>
                  <a:gd name="connsiteY7" fmla="*/ 96380 h 1901326"/>
                  <a:gd name="connsiteX8" fmla="*/ 1375576 w 4063117"/>
                  <a:gd name="connsiteY8" fmla="*/ 390578 h 1901326"/>
                  <a:gd name="connsiteX0" fmla="*/ 1375576 w 4063117"/>
                  <a:gd name="connsiteY0" fmla="*/ 383650 h 1894398"/>
                  <a:gd name="connsiteX1" fmla="*/ 0 w 4063117"/>
                  <a:gd name="connsiteY1" fmla="*/ 534725 h 1894398"/>
                  <a:gd name="connsiteX2" fmla="*/ 1574358 w 4063117"/>
                  <a:gd name="connsiteY2" fmla="*/ 956144 h 1894398"/>
                  <a:gd name="connsiteX3" fmla="*/ 2576223 w 4063117"/>
                  <a:gd name="connsiteY3" fmla="*/ 1337806 h 1894398"/>
                  <a:gd name="connsiteX4" fmla="*/ 3267986 w 4063117"/>
                  <a:gd name="connsiteY4" fmla="*/ 1894398 h 1894398"/>
                  <a:gd name="connsiteX5" fmla="*/ 4063117 w 4063117"/>
                  <a:gd name="connsiteY5" fmla="*/ 987950 h 1894398"/>
                  <a:gd name="connsiteX6" fmla="*/ 2782957 w 4063117"/>
                  <a:gd name="connsiteY6" fmla="*/ 57646 h 1894398"/>
                  <a:gd name="connsiteX7" fmla="*/ 2178658 w 4063117"/>
                  <a:gd name="connsiteY7" fmla="*/ 89452 h 1894398"/>
                  <a:gd name="connsiteX8" fmla="*/ 1375576 w 4063117"/>
                  <a:gd name="connsiteY8" fmla="*/ 383650 h 1894398"/>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7" fmla="*/ 2178658 w 4063117"/>
                  <a:gd name="connsiteY7" fmla="*/ 31806 h 1836752"/>
                  <a:gd name="connsiteX8" fmla="*/ 1375576 w 4063117"/>
                  <a:gd name="connsiteY8" fmla="*/ 326004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7" fmla="*/ 2178658 w 4063117"/>
                  <a:gd name="connsiteY7" fmla="*/ 31806 h 1836752"/>
                  <a:gd name="connsiteX8" fmla="*/ 1375576 w 4063117"/>
                  <a:gd name="connsiteY8" fmla="*/ 326004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7" fmla="*/ 2178658 w 4063117"/>
                  <a:gd name="connsiteY7" fmla="*/ 31806 h 1836752"/>
                  <a:gd name="connsiteX8" fmla="*/ 1375576 w 4063117"/>
                  <a:gd name="connsiteY8" fmla="*/ 326004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7" fmla="*/ 2178658 w 4063117"/>
                  <a:gd name="connsiteY7" fmla="*/ 31806 h 1836752"/>
                  <a:gd name="connsiteX8" fmla="*/ 1375576 w 4063117"/>
                  <a:gd name="connsiteY8" fmla="*/ 326004 h 1836752"/>
                  <a:gd name="connsiteX0" fmla="*/ 1419093 w 4106634"/>
                  <a:gd name="connsiteY0" fmla="*/ 326004 h 1836752"/>
                  <a:gd name="connsiteX1" fmla="*/ 43517 w 4106634"/>
                  <a:gd name="connsiteY1" fmla="*/ 477079 h 1836752"/>
                  <a:gd name="connsiteX2" fmla="*/ 1617875 w 4106634"/>
                  <a:gd name="connsiteY2" fmla="*/ 898498 h 1836752"/>
                  <a:gd name="connsiteX3" fmla="*/ 2619740 w 4106634"/>
                  <a:gd name="connsiteY3" fmla="*/ 1280160 h 1836752"/>
                  <a:gd name="connsiteX4" fmla="*/ 3311503 w 4106634"/>
                  <a:gd name="connsiteY4" fmla="*/ 1836752 h 1836752"/>
                  <a:gd name="connsiteX5" fmla="*/ 4106634 w 4106634"/>
                  <a:gd name="connsiteY5" fmla="*/ 930304 h 1836752"/>
                  <a:gd name="connsiteX6" fmla="*/ 2826474 w 4106634"/>
                  <a:gd name="connsiteY6" fmla="*/ 0 h 1836752"/>
                  <a:gd name="connsiteX7" fmla="*/ 2222175 w 4106634"/>
                  <a:gd name="connsiteY7" fmla="*/ 31806 h 1836752"/>
                  <a:gd name="connsiteX8" fmla="*/ 1419093 w 4106634"/>
                  <a:gd name="connsiteY8" fmla="*/ 326004 h 1836752"/>
                  <a:gd name="connsiteX0" fmla="*/ 1419093 w 4106634"/>
                  <a:gd name="connsiteY0" fmla="*/ 326004 h 1836752"/>
                  <a:gd name="connsiteX1" fmla="*/ 43517 w 4106634"/>
                  <a:gd name="connsiteY1" fmla="*/ 477079 h 1836752"/>
                  <a:gd name="connsiteX2" fmla="*/ 1617875 w 4106634"/>
                  <a:gd name="connsiteY2" fmla="*/ 898498 h 1836752"/>
                  <a:gd name="connsiteX3" fmla="*/ 2619740 w 4106634"/>
                  <a:gd name="connsiteY3" fmla="*/ 1280160 h 1836752"/>
                  <a:gd name="connsiteX4" fmla="*/ 3311503 w 4106634"/>
                  <a:gd name="connsiteY4" fmla="*/ 1836752 h 1836752"/>
                  <a:gd name="connsiteX5" fmla="*/ 4106634 w 4106634"/>
                  <a:gd name="connsiteY5" fmla="*/ 930304 h 1836752"/>
                  <a:gd name="connsiteX6" fmla="*/ 2826474 w 4106634"/>
                  <a:gd name="connsiteY6" fmla="*/ 0 h 1836752"/>
                  <a:gd name="connsiteX7" fmla="*/ 2222175 w 4106634"/>
                  <a:gd name="connsiteY7" fmla="*/ 31806 h 1836752"/>
                  <a:gd name="connsiteX8" fmla="*/ 1419093 w 4106634"/>
                  <a:gd name="connsiteY8" fmla="*/ 326004 h 1836752"/>
                  <a:gd name="connsiteX0" fmla="*/ 1424462 w 4112003"/>
                  <a:gd name="connsiteY0" fmla="*/ 326004 h 1836752"/>
                  <a:gd name="connsiteX1" fmla="*/ 48886 w 4112003"/>
                  <a:gd name="connsiteY1" fmla="*/ 477079 h 1836752"/>
                  <a:gd name="connsiteX2" fmla="*/ 1623244 w 4112003"/>
                  <a:gd name="connsiteY2" fmla="*/ 898498 h 1836752"/>
                  <a:gd name="connsiteX3" fmla="*/ 2625109 w 4112003"/>
                  <a:gd name="connsiteY3" fmla="*/ 1280160 h 1836752"/>
                  <a:gd name="connsiteX4" fmla="*/ 3316872 w 4112003"/>
                  <a:gd name="connsiteY4" fmla="*/ 1836752 h 1836752"/>
                  <a:gd name="connsiteX5" fmla="*/ 4112003 w 4112003"/>
                  <a:gd name="connsiteY5" fmla="*/ 930304 h 1836752"/>
                  <a:gd name="connsiteX6" fmla="*/ 2831843 w 4112003"/>
                  <a:gd name="connsiteY6" fmla="*/ 0 h 1836752"/>
                  <a:gd name="connsiteX7" fmla="*/ 2227544 w 4112003"/>
                  <a:gd name="connsiteY7" fmla="*/ 31806 h 1836752"/>
                  <a:gd name="connsiteX8" fmla="*/ 1424462 w 4112003"/>
                  <a:gd name="connsiteY8" fmla="*/ 326004 h 1836752"/>
                  <a:gd name="connsiteX0" fmla="*/ 1424462 w 4112003"/>
                  <a:gd name="connsiteY0" fmla="*/ 326004 h 1836752"/>
                  <a:gd name="connsiteX1" fmla="*/ 48886 w 4112003"/>
                  <a:gd name="connsiteY1" fmla="*/ 477079 h 1836752"/>
                  <a:gd name="connsiteX2" fmla="*/ 1623244 w 4112003"/>
                  <a:gd name="connsiteY2" fmla="*/ 898498 h 1836752"/>
                  <a:gd name="connsiteX3" fmla="*/ 2132129 w 4112003"/>
                  <a:gd name="connsiteY3" fmla="*/ 993914 h 1836752"/>
                  <a:gd name="connsiteX4" fmla="*/ 2625109 w 4112003"/>
                  <a:gd name="connsiteY4" fmla="*/ 1280160 h 1836752"/>
                  <a:gd name="connsiteX5" fmla="*/ 3316872 w 4112003"/>
                  <a:gd name="connsiteY5" fmla="*/ 1836752 h 1836752"/>
                  <a:gd name="connsiteX6" fmla="*/ 4112003 w 4112003"/>
                  <a:gd name="connsiteY6" fmla="*/ 930304 h 1836752"/>
                  <a:gd name="connsiteX7" fmla="*/ 2831843 w 4112003"/>
                  <a:gd name="connsiteY7" fmla="*/ 0 h 1836752"/>
                  <a:gd name="connsiteX8" fmla="*/ 2227544 w 4112003"/>
                  <a:gd name="connsiteY8" fmla="*/ 31806 h 1836752"/>
                  <a:gd name="connsiteX9" fmla="*/ 1424462 w 4112003"/>
                  <a:gd name="connsiteY9" fmla="*/ 326004 h 1836752"/>
                  <a:gd name="connsiteX0" fmla="*/ 1435225 w 4122766"/>
                  <a:gd name="connsiteY0" fmla="*/ 326004 h 1836752"/>
                  <a:gd name="connsiteX1" fmla="*/ 59649 w 4122766"/>
                  <a:gd name="connsiteY1" fmla="*/ 477079 h 1836752"/>
                  <a:gd name="connsiteX2" fmla="*/ 1634007 w 4122766"/>
                  <a:gd name="connsiteY2" fmla="*/ 898498 h 1836752"/>
                  <a:gd name="connsiteX3" fmla="*/ 2142892 w 4122766"/>
                  <a:gd name="connsiteY3" fmla="*/ 993914 h 1836752"/>
                  <a:gd name="connsiteX4" fmla="*/ 2635872 w 4122766"/>
                  <a:gd name="connsiteY4" fmla="*/ 1280160 h 1836752"/>
                  <a:gd name="connsiteX5" fmla="*/ 3327635 w 4122766"/>
                  <a:gd name="connsiteY5" fmla="*/ 1836752 h 1836752"/>
                  <a:gd name="connsiteX6" fmla="*/ 4122766 w 4122766"/>
                  <a:gd name="connsiteY6" fmla="*/ 930304 h 1836752"/>
                  <a:gd name="connsiteX7" fmla="*/ 2842606 w 4122766"/>
                  <a:gd name="connsiteY7" fmla="*/ 0 h 1836752"/>
                  <a:gd name="connsiteX8" fmla="*/ 2238307 w 4122766"/>
                  <a:gd name="connsiteY8" fmla="*/ 31806 h 1836752"/>
                  <a:gd name="connsiteX9" fmla="*/ 1435225 w 4122766"/>
                  <a:gd name="connsiteY9" fmla="*/ 326004 h 1836752"/>
                  <a:gd name="connsiteX0" fmla="*/ 1435225 w 4122766"/>
                  <a:gd name="connsiteY0" fmla="*/ 326004 h 1836752"/>
                  <a:gd name="connsiteX1" fmla="*/ 59649 w 4122766"/>
                  <a:gd name="connsiteY1" fmla="*/ 477079 h 1836752"/>
                  <a:gd name="connsiteX2" fmla="*/ 1634007 w 4122766"/>
                  <a:gd name="connsiteY2" fmla="*/ 898498 h 1836752"/>
                  <a:gd name="connsiteX3" fmla="*/ 2142892 w 4122766"/>
                  <a:gd name="connsiteY3" fmla="*/ 993914 h 1836752"/>
                  <a:gd name="connsiteX4" fmla="*/ 2635872 w 4122766"/>
                  <a:gd name="connsiteY4" fmla="*/ 1280160 h 1836752"/>
                  <a:gd name="connsiteX5" fmla="*/ 3327635 w 4122766"/>
                  <a:gd name="connsiteY5" fmla="*/ 1836752 h 1836752"/>
                  <a:gd name="connsiteX6" fmla="*/ 4122766 w 4122766"/>
                  <a:gd name="connsiteY6" fmla="*/ 930304 h 1836752"/>
                  <a:gd name="connsiteX7" fmla="*/ 2842606 w 4122766"/>
                  <a:gd name="connsiteY7" fmla="*/ 0 h 1836752"/>
                  <a:gd name="connsiteX8" fmla="*/ 2238307 w 4122766"/>
                  <a:gd name="connsiteY8" fmla="*/ 31806 h 1836752"/>
                  <a:gd name="connsiteX9" fmla="*/ 1435225 w 4122766"/>
                  <a:gd name="connsiteY9" fmla="*/ 326004 h 1836752"/>
                  <a:gd name="connsiteX0" fmla="*/ 1435225 w 4122766"/>
                  <a:gd name="connsiteY0" fmla="*/ 338408 h 1849156"/>
                  <a:gd name="connsiteX1" fmla="*/ 59649 w 4122766"/>
                  <a:gd name="connsiteY1" fmla="*/ 489483 h 1849156"/>
                  <a:gd name="connsiteX2" fmla="*/ 1634007 w 4122766"/>
                  <a:gd name="connsiteY2" fmla="*/ 910902 h 1849156"/>
                  <a:gd name="connsiteX3" fmla="*/ 2142892 w 4122766"/>
                  <a:gd name="connsiteY3" fmla="*/ 1006318 h 1849156"/>
                  <a:gd name="connsiteX4" fmla="*/ 2635872 w 4122766"/>
                  <a:gd name="connsiteY4" fmla="*/ 1292564 h 1849156"/>
                  <a:gd name="connsiteX5" fmla="*/ 3327635 w 4122766"/>
                  <a:gd name="connsiteY5" fmla="*/ 1849156 h 1849156"/>
                  <a:gd name="connsiteX6" fmla="*/ 4122766 w 4122766"/>
                  <a:gd name="connsiteY6" fmla="*/ 942708 h 1849156"/>
                  <a:gd name="connsiteX7" fmla="*/ 2842606 w 4122766"/>
                  <a:gd name="connsiteY7" fmla="*/ 12404 h 1849156"/>
                  <a:gd name="connsiteX8" fmla="*/ 2238307 w 4122766"/>
                  <a:gd name="connsiteY8" fmla="*/ 44210 h 1849156"/>
                  <a:gd name="connsiteX9" fmla="*/ 1435225 w 4122766"/>
                  <a:gd name="connsiteY9" fmla="*/ 338408 h 1849156"/>
                  <a:gd name="connsiteX0" fmla="*/ 1435225 w 4122766"/>
                  <a:gd name="connsiteY0" fmla="*/ 354916 h 1865664"/>
                  <a:gd name="connsiteX1" fmla="*/ 59649 w 4122766"/>
                  <a:gd name="connsiteY1" fmla="*/ 505991 h 1865664"/>
                  <a:gd name="connsiteX2" fmla="*/ 1634007 w 4122766"/>
                  <a:gd name="connsiteY2" fmla="*/ 927410 h 1865664"/>
                  <a:gd name="connsiteX3" fmla="*/ 2142892 w 4122766"/>
                  <a:gd name="connsiteY3" fmla="*/ 1022826 h 1865664"/>
                  <a:gd name="connsiteX4" fmla="*/ 2635872 w 4122766"/>
                  <a:gd name="connsiteY4" fmla="*/ 1309072 h 1865664"/>
                  <a:gd name="connsiteX5" fmla="*/ 3327635 w 4122766"/>
                  <a:gd name="connsiteY5" fmla="*/ 1865664 h 1865664"/>
                  <a:gd name="connsiteX6" fmla="*/ 4122766 w 4122766"/>
                  <a:gd name="connsiteY6" fmla="*/ 959216 h 1865664"/>
                  <a:gd name="connsiteX7" fmla="*/ 2842606 w 4122766"/>
                  <a:gd name="connsiteY7" fmla="*/ 28912 h 1865664"/>
                  <a:gd name="connsiteX8" fmla="*/ 2238307 w 4122766"/>
                  <a:gd name="connsiteY8" fmla="*/ 60718 h 1865664"/>
                  <a:gd name="connsiteX9" fmla="*/ 1435225 w 4122766"/>
                  <a:gd name="connsiteY9" fmla="*/ 354916 h 1865664"/>
                  <a:gd name="connsiteX0" fmla="*/ 1435225 w 4122766"/>
                  <a:gd name="connsiteY0" fmla="*/ 354916 h 1865664"/>
                  <a:gd name="connsiteX1" fmla="*/ 59649 w 4122766"/>
                  <a:gd name="connsiteY1" fmla="*/ 505991 h 1865664"/>
                  <a:gd name="connsiteX2" fmla="*/ 1634007 w 4122766"/>
                  <a:gd name="connsiteY2" fmla="*/ 927410 h 1865664"/>
                  <a:gd name="connsiteX3" fmla="*/ 2142892 w 4122766"/>
                  <a:gd name="connsiteY3" fmla="*/ 1022826 h 1865664"/>
                  <a:gd name="connsiteX4" fmla="*/ 2635872 w 4122766"/>
                  <a:gd name="connsiteY4" fmla="*/ 1309072 h 1865664"/>
                  <a:gd name="connsiteX5" fmla="*/ 3327635 w 4122766"/>
                  <a:gd name="connsiteY5" fmla="*/ 1865664 h 1865664"/>
                  <a:gd name="connsiteX6" fmla="*/ 4122766 w 4122766"/>
                  <a:gd name="connsiteY6" fmla="*/ 959216 h 1865664"/>
                  <a:gd name="connsiteX7" fmla="*/ 2842606 w 4122766"/>
                  <a:gd name="connsiteY7" fmla="*/ 28912 h 1865664"/>
                  <a:gd name="connsiteX8" fmla="*/ 2238307 w 4122766"/>
                  <a:gd name="connsiteY8" fmla="*/ 60718 h 1865664"/>
                  <a:gd name="connsiteX9" fmla="*/ 1435225 w 4122766"/>
                  <a:gd name="connsiteY9" fmla="*/ 354916 h 1865664"/>
                  <a:gd name="connsiteX0" fmla="*/ 1435225 w 4122766"/>
                  <a:gd name="connsiteY0" fmla="*/ 339809 h 1850557"/>
                  <a:gd name="connsiteX1" fmla="*/ 59649 w 4122766"/>
                  <a:gd name="connsiteY1" fmla="*/ 490884 h 1850557"/>
                  <a:gd name="connsiteX2" fmla="*/ 1634007 w 4122766"/>
                  <a:gd name="connsiteY2" fmla="*/ 912303 h 1850557"/>
                  <a:gd name="connsiteX3" fmla="*/ 2142892 w 4122766"/>
                  <a:gd name="connsiteY3" fmla="*/ 1007719 h 1850557"/>
                  <a:gd name="connsiteX4" fmla="*/ 2635872 w 4122766"/>
                  <a:gd name="connsiteY4" fmla="*/ 1293965 h 1850557"/>
                  <a:gd name="connsiteX5" fmla="*/ 3327635 w 4122766"/>
                  <a:gd name="connsiteY5" fmla="*/ 1850557 h 1850557"/>
                  <a:gd name="connsiteX6" fmla="*/ 4122766 w 4122766"/>
                  <a:gd name="connsiteY6" fmla="*/ 944109 h 1850557"/>
                  <a:gd name="connsiteX7" fmla="*/ 2842606 w 4122766"/>
                  <a:gd name="connsiteY7" fmla="*/ 13805 h 1850557"/>
                  <a:gd name="connsiteX8" fmla="*/ 2166745 w 4122766"/>
                  <a:gd name="connsiteY8" fmla="*/ 93319 h 1850557"/>
                  <a:gd name="connsiteX9" fmla="*/ 1435225 w 4122766"/>
                  <a:gd name="connsiteY9" fmla="*/ 339809 h 1850557"/>
                  <a:gd name="connsiteX0" fmla="*/ 1435225 w 4122766"/>
                  <a:gd name="connsiteY0" fmla="*/ 367230 h 1877978"/>
                  <a:gd name="connsiteX1" fmla="*/ 59649 w 4122766"/>
                  <a:gd name="connsiteY1" fmla="*/ 518305 h 1877978"/>
                  <a:gd name="connsiteX2" fmla="*/ 1634007 w 4122766"/>
                  <a:gd name="connsiteY2" fmla="*/ 939724 h 1877978"/>
                  <a:gd name="connsiteX3" fmla="*/ 2142892 w 4122766"/>
                  <a:gd name="connsiteY3" fmla="*/ 1035140 h 1877978"/>
                  <a:gd name="connsiteX4" fmla="*/ 2635872 w 4122766"/>
                  <a:gd name="connsiteY4" fmla="*/ 1321386 h 1877978"/>
                  <a:gd name="connsiteX5" fmla="*/ 3327635 w 4122766"/>
                  <a:gd name="connsiteY5" fmla="*/ 1877978 h 1877978"/>
                  <a:gd name="connsiteX6" fmla="*/ 4122766 w 4122766"/>
                  <a:gd name="connsiteY6" fmla="*/ 971530 h 1877978"/>
                  <a:gd name="connsiteX7" fmla="*/ 2842606 w 4122766"/>
                  <a:gd name="connsiteY7" fmla="*/ 9421 h 1877978"/>
                  <a:gd name="connsiteX8" fmla="*/ 2166745 w 4122766"/>
                  <a:gd name="connsiteY8" fmla="*/ 120740 h 1877978"/>
                  <a:gd name="connsiteX9" fmla="*/ 1435225 w 4122766"/>
                  <a:gd name="connsiteY9" fmla="*/ 367230 h 1877978"/>
                  <a:gd name="connsiteX0" fmla="*/ 1435225 w 4122766"/>
                  <a:gd name="connsiteY0" fmla="*/ 367230 h 1877978"/>
                  <a:gd name="connsiteX1" fmla="*/ 59649 w 4122766"/>
                  <a:gd name="connsiteY1" fmla="*/ 518305 h 1877978"/>
                  <a:gd name="connsiteX2" fmla="*/ 1634007 w 4122766"/>
                  <a:gd name="connsiteY2" fmla="*/ 939724 h 1877978"/>
                  <a:gd name="connsiteX3" fmla="*/ 2142892 w 4122766"/>
                  <a:gd name="connsiteY3" fmla="*/ 1035140 h 1877978"/>
                  <a:gd name="connsiteX4" fmla="*/ 2635872 w 4122766"/>
                  <a:gd name="connsiteY4" fmla="*/ 1321386 h 1877978"/>
                  <a:gd name="connsiteX5" fmla="*/ 3327635 w 4122766"/>
                  <a:gd name="connsiteY5" fmla="*/ 1877978 h 1877978"/>
                  <a:gd name="connsiteX6" fmla="*/ 4122766 w 4122766"/>
                  <a:gd name="connsiteY6" fmla="*/ 971530 h 1877978"/>
                  <a:gd name="connsiteX7" fmla="*/ 2842606 w 4122766"/>
                  <a:gd name="connsiteY7" fmla="*/ 9421 h 1877978"/>
                  <a:gd name="connsiteX8" fmla="*/ 2166745 w 4122766"/>
                  <a:gd name="connsiteY8" fmla="*/ 120740 h 1877978"/>
                  <a:gd name="connsiteX9" fmla="*/ 1435225 w 4122766"/>
                  <a:gd name="connsiteY9" fmla="*/ 367230 h 1877978"/>
                  <a:gd name="connsiteX0" fmla="*/ 1435225 w 4122766"/>
                  <a:gd name="connsiteY0" fmla="*/ 376690 h 1887438"/>
                  <a:gd name="connsiteX1" fmla="*/ 59649 w 4122766"/>
                  <a:gd name="connsiteY1" fmla="*/ 527765 h 1887438"/>
                  <a:gd name="connsiteX2" fmla="*/ 1634007 w 4122766"/>
                  <a:gd name="connsiteY2" fmla="*/ 949184 h 1887438"/>
                  <a:gd name="connsiteX3" fmla="*/ 2142892 w 4122766"/>
                  <a:gd name="connsiteY3" fmla="*/ 1044600 h 1887438"/>
                  <a:gd name="connsiteX4" fmla="*/ 2635872 w 4122766"/>
                  <a:gd name="connsiteY4" fmla="*/ 1330846 h 1887438"/>
                  <a:gd name="connsiteX5" fmla="*/ 3327635 w 4122766"/>
                  <a:gd name="connsiteY5" fmla="*/ 1887438 h 1887438"/>
                  <a:gd name="connsiteX6" fmla="*/ 4122766 w 4122766"/>
                  <a:gd name="connsiteY6" fmla="*/ 980990 h 1887438"/>
                  <a:gd name="connsiteX7" fmla="*/ 2842606 w 4122766"/>
                  <a:gd name="connsiteY7" fmla="*/ 18881 h 1887438"/>
                  <a:gd name="connsiteX8" fmla="*/ 2166745 w 4122766"/>
                  <a:gd name="connsiteY8" fmla="*/ 130200 h 1887438"/>
                  <a:gd name="connsiteX9" fmla="*/ 1435225 w 4122766"/>
                  <a:gd name="connsiteY9" fmla="*/ 376690 h 1887438"/>
                  <a:gd name="connsiteX0" fmla="*/ 1435225 w 4067107"/>
                  <a:gd name="connsiteY0" fmla="*/ 376690 h 1887438"/>
                  <a:gd name="connsiteX1" fmla="*/ 59649 w 4067107"/>
                  <a:gd name="connsiteY1" fmla="*/ 527765 h 1887438"/>
                  <a:gd name="connsiteX2" fmla="*/ 1634007 w 4067107"/>
                  <a:gd name="connsiteY2" fmla="*/ 949184 h 1887438"/>
                  <a:gd name="connsiteX3" fmla="*/ 2142892 w 4067107"/>
                  <a:gd name="connsiteY3" fmla="*/ 1044600 h 1887438"/>
                  <a:gd name="connsiteX4" fmla="*/ 2635872 w 4067107"/>
                  <a:gd name="connsiteY4" fmla="*/ 1330846 h 1887438"/>
                  <a:gd name="connsiteX5" fmla="*/ 3327635 w 4067107"/>
                  <a:gd name="connsiteY5" fmla="*/ 1887438 h 1887438"/>
                  <a:gd name="connsiteX6" fmla="*/ 4067107 w 4067107"/>
                  <a:gd name="connsiteY6" fmla="*/ 1036649 h 1887438"/>
                  <a:gd name="connsiteX7" fmla="*/ 2842606 w 4067107"/>
                  <a:gd name="connsiteY7" fmla="*/ 18881 h 1887438"/>
                  <a:gd name="connsiteX8" fmla="*/ 2166745 w 4067107"/>
                  <a:gd name="connsiteY8" fmla="*/ 130200 h 1887438"/>
                  <a:gd name="connsiteX9" fmla="*/ 1435225 w 4067107"/>
                  <a:gd name="connsiteY9" fmla="*/ 376690 h 1887438"/>
                  <a:gd name="connsiteX0" fmla="*/ 1435225 w 4067107"/>
                  <a:gd name="connsiteY0" fmla="*/ 376690 h 1887438"/>
                  <a:gd name="connsiteX1" fmla="*/ 59649 w 4067107"/>
                  <a:gd name="connsiteY1" fmla="*/ 527765 h 1887438"/>
                  <a:gd name="connsiteX2" fmla="*/ 1634007 w 4067107"/>
                  <a:gd name="connsiteY2" fmla="*/ 949184 h 1887438"/>
                  <a:gd name="connsiteX3" fmla="*/ 2142892 w 4067107"/>
                  <a:gd name="connsiteY3" fmla="*/ 1044600 h 1887438"/>
                  <a:gd name="connsiteX4" fmla="*/ 2635872 w 4067107"/>
                  <a:gd name="connsiteY4" fmla="*/ 1330846 h 1887438"/>
                  <a:gd name="connsiteX5" fmla="*/ 3327635 w 4067107"/>
                  <a:gd name="connsiteY5" fmla="*/ 1887438 h 1887438"/>
                  <a:gd name="connsiteX6" fmla="*/ 4067107 w 4067107"/>
                  <a:gd name="connsiteY6" fmla="*/ 1036649 h 1887438"/>
                  <a:gd name="connsiteX7" fmla="*/ 2842606 w 4067107"/>
                  <a:gd name="connsiteY7" fmla="*/ 18881 h 1887438"/>
                  <a:gd name="connsiteX8" fmla="*/ 2166745 w 4067107"/>
                  <a:gd name="connsiteY8" fmla="*/ 130200 h 1887438"/>
                  <a:gd name="connsiteX9" fmla="*/ 1435225 w 4067107"/>
                  <a:gd name="connsiteY9" fmla="*/ 376690 h 1887438"/>
                  <a:gd name="connsiteX0" fmla="*/ 1435225 w 4067107"/>
                  <a:gd name="connsiteY0" fmla="*/ 376690 h 1887438"/>
                  <a:gd name="connsiteX1" fmla="*/ 59649 w 4067107"/>
                  <a:gd name="connsiteY1" fmla="*/ 527765 h 1887438"/>
                  <a:gd name="connsiteX2" fmla="*/ 1634007 w 4067107"/>
                  <a:gd name="connsiteY2" fmla="*/ 949184 h 1887438"/>
                  <a:gd name="connsiteX3" fmla="*/ 2142892 w 4067107"/>
                  <a:gd name="connsiteY3" fmla="*/ 1044600 h 1887438"/>
                  <a:gd name="connsiteX4" fmla="*/ 2548408 w 4067107"/>
                  <a:gd name="connsiteY4" fmla="*/ 1275187 h 1887438"/>
                  <a:gd name="connsiteX5" fmla="*/ 3327635 w 4067107"/>
                  <a:gd name="connsiteY5" fmla="*/ 1887438 h 1887438"/>
                  <a:gd name="connsiteX6" fmla="*/ 4067107 w 4067107"/>
                  <a:gd name="connsiteY6" fmla="*/ 1036649 h 1887438"/>
                  <a:gd name="connsiteX7" fmla="*/ 2842606 w 4067107"/>
                  <a:gd name="connsiteY7" fmla="*/ 18881 h 1887438"/>
                  <a:gd name="connsiteX8" fmla="*/ 2166745 w 4067107"/>
                  <a:gd name="connsiteY8" fmla="*/ 130200 h 1887438"/>
                  <a:gd name="connsiteX9" fmla="*/ 1435225 w 4067107"/>
                  <a:gd name="connsiteY9" fmla="*/ 376690 h 1887438"/>
                  <a:gd name="connsiteX0" fmla="*/ 1435225 w 4067107"/>
                  <a:gd name="connsiteY0" fmla="*/ 376690 h 1927194"/>
                  <a:gd name="connsiteX1" fmla="*/ 59649 w 4067107"/>
                  <a:gd name="connsiteY1" fmla="*/ 527765 h 1927194"/>
                  <a:gd name="connsiteX2" fmla="*/ 1634007 w 4067107"/>
                  <a:gd name="connsiteY2" fmla="*/ 949184 h 1927194"/>
                  <a:gd name="connsiteX3" fmla="*/ 2142892 w 4067107"/>
                  <a:gd name="connsiteY3" fmla="*/ 1044600 h 1927194"/>
                  <a:gd name="connsiteX4" fmla="*/ 2548408 w 4067107"/>
                  <a:gd name="connsiteY4" fmla="*/ 1275187 h 1927194"/>
                  <a:gd name="connsiteX5" fmla="*/ 3089096 w 4067107"/>
                  <a:gd name="connsiteY5" fmla="*/ 1927194 h 1927194"/>
                  <a:gd name="connsiteX6" fmla="*/ 4067107 w 4067107"/>
                  <a:gd name="connsiteY6" fmla="*/ 1036649 h 1927194"/>
                  <a:gd name="connsiteX7" fmla="*/ 2842606 w 4067107"/>
                  <a:gd name="connsiteY7" fmla="*/ 18881 h 1927194"/>
                  <a:gd name="connsiteX8" fmla="*/ 2166745 w 4067107"/>
                  <a:gd name="connsiteY8" fmla="*/ 130200 h 1927194"/>
                  <a:gd name="connsiteX9" fmla="*/ 1435225 w 4067107"/>
                  <a:gd name="connsiteY9" fmla="*/ 376690 h 1927194"/>
                  <a:gd name="connsiteX0" fmla="*/ 1435225 w 4067107"/>
                  <a:gd name="connsiteY0" fmla="*/ 376690 h 1927194"/>
                  <a:gd name="connsiteX1" fmla="*/ 59649 w 4067107"/>
                  <a:gd name="connsiteY1" fmla="*/ 527765 h 1927194"/>
                  <a:gd name="connsiteX2" fmla="*/ 1634007 w 4067107"/>
                  <a:gd name="connsiteY2" fmla="*/ 949184 h 1927194"/>
                  <a:gd name="connsiteX3" fmla="*/ 2142892 w 4067107"/>
                  <a:gd name="connsiteY3" fmla="*/ 1044600 h 1927194"/>
                  <a:gd name="connsiteX4" fmla="*/ 2548408 w 4067107"/>
                  <a:gd name="connsiteY4" fmla="*/ 1275187 h 1927194"/>
                  <a:gd name="connsiteX5" fmla="*/ 3256074 w 4067107"/>
                  <a:gd name="connsiteY5" fmla="*/ 1927194 h 1927194"/>
                  <a:gd name="connsiteX6" fmla="*/ 4067107 w 4067107"/>
                  <a:gd name="connsiteY6" fmla="*/ 1036649 h 1927194"/>
                  <a:gd name="connsiteX7" fmla="*/ 2842606 w 4067107"/>
                  <a:gd name="connsiteY7" fmla="*/ 18881 h 1927194"/>
                  <a:gd name="connsiteX8" fmla="*/ 2166745 w 4067107"/>
                  <a:gd name="connsiteY8" fmla="*/ 130200 h 1927194"/>
                  <a:gd name="connsiteX9" fmla="*/ 1435225 w 4067107"/>
                  <a:gd name="connsiteY9" fmla="*/ 376690 h 1927194"/>
                  <a:gd name="connsiteX0" fmla="*/ 1435225 w 4067107"/>
                  <a:gd name="connsiteY0" fmla="*/ 376690 h 1927194"/>
                  <a:gd name="connsiteX1" fmla="*/ 59649 w 4067107"/>
                  <a:gd name="connsiteY1" fmla="*/ 527765 h 1927194"/>
                  <a:gd name="connsiteX2" fmla="*/ 1634007 w 4067107"/>
                  <a:gd name="connsiteY2" fmla="*/ 949184 h 1927194"/>
                  <a:gd name="connsiteX3" fmla="*/ 2142892 w 4067107"/>
                  <a:gd name="connsiteY3" fmla="*/ 1044600 h 1927194"/>
                  <a:gd name="connsiteX4" fmla="*/ 2476846 w 4067107"/>
                  <a:gd name="connsiteY4" fmla="*/ 1378554 h 1927194"/>
                  <a:gd name="connsiteX5" fmla="*/ 3256074 w 4067107"/>
                  <a:gd name="connsiteY5" fmla="*/ 1927194 h 1927194"/>
                  <a:gd name="connsiteX6" fmla="*/ 4067107 w 4067107"/>
                  <a:gd name="connsiteY6" fmla="*/ 1036649 h 1927194"/>
                  <a:gd name="connsiteX7" fmla="*/ 2842606 w 4067107"/>
                  <a:gd name="connsiteY7" fmla="*/ 18881 h 1927194"/>
                  <a:gd name="connsiteX8" fmla="*/ 2166745 w 4067107"/>
                  <a:gd name="connsiteY8" fmla="*/ 130200 h 1927194"/>
                  <a:gd name="connsiteX9" fmla="*/ 1435225 w 4067107"/>
                  <a:gd name="connsiteY9" fmla="*/ 376690 h 1927194"/>
                  <a:gd name="connsiteX0" fmla="*/ 1435225 w 4067107"/>
                  <a:gd name="connsiteY0" fmla="*/ 376690 h 1927194"/>
                  <a:gd name="connsiteX1" fmla="*/ 59649 w 4067107"/>
                  <a:gd name="connsiteY1" fmla="*/ 527765 h 1927194"/>
                  <a:gd name="connsiteX2" fmla="*/ 1634007 w 4067107"/>
                  <a:gd name="connsiteY2" fmla="*/ 949184 h 1927194"/>
                  <a:gd name="connsiteX3" fmla="*/ 2142892 w 4067107"/>
                  <a:gd name="connsiteY3" fmla="*/ 1044600 h 1927194"/>
                  <a:gd name="connsiteX4" fmla="*/ 2476846 w 4067107"/>
                  <a:gd name="connsiteY4" fmla="*/ 1378554 h 1927194"/>
                  <a:gd name="connsiteX5" fmla="*/ 3256074 w 4067107"/>
                  <a:gd name="connsiteY5" fmla="*/ 1927194 h 1927194"/>
                  <a:gd name="connsiteX6" fmla="*/ 4067107 w 4067107"/>
                  <a:gd name="connsiteY6" fmla="*/ 1036649 h 1927194"/>
                  <a:gd name="connsiteX7" fmla="*/ 2842606 w 4067107"/>
                  <a:gd name="connsiteY7" fmla="*/ 18881 h 1927194"/>
                  <a:gd name="connsiteX8" fmla="*/ 2166745 w 4067107"/>
                  <a:gd name="connsiteY8" fmla="*/ 130200 h 1927194"/>
                  <a:gd name="connsiteX9" fmla="*/ 1435225 w 4067107"/>
                  <a:gd name="connsiteY9" fmla="*/ 376690 h 1927194"/>
                  <a:gd name="connsiteX0" fmla="*/ 1435225 w 4067107"/>
                  <a:gd name="connsiteY0" fmla="*/ 376690 h 1747240"/>
                  <a:gd name="connsiteX1" fmla="*/ 59649 w 4067107"/>
                  <a:gd name="connsiteY1" fmla="*/ 527765 h 1747240"/>
                  <a:gd name="connsiteX2" fmla="*/ 1634007 w 4067107"/>
                  <a:gd name="connsiteY2" fmla="*/ 949184 h 1747240"/>
                  <a:gd name="connsiteX3" fmla="*/ 2142892 w 4067107"/>
                  <a:gd name="connsiteY3" fmla="*/ 1044600 h 1747240"/>
                  <a:gd name="connsiteX4" fmla="*/ 2476846 w 4067107"/>
                  <a:gd name="connsiteY4" fmla="*/ 1378554 h 1747240"/>
                  <a:gd name="connsiteX5" fmla="*/ 3004138 w 4067107"/>
                  <a:gd name="connsiteY5" fmla="*/ 1747240 h 1747240"/>
                  <a:gd name="connsiteX6" fmla="*/ 4067107 w 4067107"/>
                  <a:gd name="connsiteY6" fmla="*/ 1036649 h 1747240"/>
                  <a:gd name="connsiteX7" fmla="*/ 2842606 w 4067107"/>
                  <a:gd name="connsiteY7" fmla="*/ 18881 h 1747240"/>
                  <a:gd name="connsiteX8" fmla="*/ 2166745 w 4067107"/>
                  <a:gd name="connsiteY8" fmla="*/ 130200 h 1747240"/>
                  <a:gd name="connsiteX9" fmla="*/ 1435225 w 4067107"/>
                  <a:gd name="connsiteY9" fmla="*/ 376690 h 1747240"/>
                  <a:gd name="connsiteX0" fmla="*/ 1435225 w 3887153"/>
                  <a:gd name="connsiteY0" fmla="*/ 376690 h 1747240"/>
                  <a:gd name="connsiteX1" fmla="*/ 59649 w 3887153"/>
                  <a:gd name="connsiteY1" fmla="*/ 527765 h 1747240"/>
                  <a:gd name="connsiteX2" fmla="*/ 1634007 w 3887153"/>
                  <a:gd name="connsiteY2" fmla="*/ 949184 h 1747240"/>
                  <a:gd name="connsiteX3" fmla="*/ 2142892 w 3887153"/>
                  <a:gd name="connsiteY3" fmla="*/ 1044600 h 1747240"/>
                  <a:gd name="connsiteX4" fmla="*/ 2476846 w 3887153"/>
                  <a:gd name="connsiteY4" fmla="*/ 1378554 h 1747240"/>
                  <a:gd name="connsiteX5" fmla="*/ 3004138 w 3887153"/>
                  <a:gd name="connsiteY5" fmla="*/ 1747240 h 1747240"/>
                  <a:gd name="connsiteX6" fmla="*/ 3887153 w 3887153"/>
                  <a:gd name="connsiteY6" fmla="*/ 784714 h 1747240"/>
                  <a:gd name="connsiteX7" fmla="*/ 2842606 w 3887153"/>
                  <a:gd name="connsiteY7" fmla="*/ 18881 h 1747240"/>
                  <a:gd name="connsiteX8" fmla="*/ 2166745 w 3887153"/>
                  <a:gd name="connsiteY8" fmla="*/ 130200 h 1747240"/>
                  <a:gd name="connsiteX9" fmla="*/ 1435225 w 3887153"/>
                  <a:gd name="connsiteY9" fmla="*/ 376690 h 1747240"/>
                  <a:gd name="connsiteX0" fmla="*/ 1435225 w 3887153"/>
                  <a:gd name="connsiteY0" fmla="*/ 376690 h 1747240"/>
                  <a:gd name="connsiteX1" fmla="*/ 59649 w 3887153"/>
                  <a:gd name="connsiteY1" fmla="*/ 527765 h 1747240"/>
                  <a:gd name="connsiteX2" fmla="*/ 1634007 w 3887153"/>
                  <a:gd name="connsiteY2" fmla="*/ 949184 h 1747240"/>
                  <a:gd name="connsiteX3" fmla="*/ 2142892 w 3887153"/>
                  <a:gd name="connsiteY3" fmla="*/ 1044600 h 1747240"/>
                  <a:gd name="connsiteX4" fmla="*/ 2476846 w 3887153"/>
                  <a:gd name="connsiteY4" fmla="*/ 1378554 h 1747240"/>
                  <a:gd name="connsiteX5" fmla="*/ 2806187 w 3887153"/>
                  <a:gd name="connsiteY5" fmla="*/ 1747240 h 1747240"/>
                  <a:gd name="connsiteX6" fmla="*/ 3887153 w 3887153"/>
                  <a:gd name="connsiteY6" fmla="*/ 784714 h 1747240"/>
                  <a:gd name="connsiteX7" fmla="*/ 2842606 w 3887153"/>
                  <a:gd name="connsiteY7" fmla="*/ 18881 h 1747240"/>
                  <a:gd name="connsiteX8" fmla="*/ 2166745 w 3887153"/>
                  <a:gd name="connsiteY8" fmla="*/ 130200 h 1747240"/>
                  <a:gd name="connsiteX9" fmla="*/ 1435225 w 3887153"/>
                  <a:gd name="connsiteY9" fmla="*/ 376690 h 1747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7153" h="1747240">
                    <a:moveTo>
                      <a:pt x="1435225" y="376690"/>
                    </a:moveTo>
                    <a:cubicBezTo>
                      <a:pt x="921041" y="355486"/>
                      <a:pt x="168317" y="374040"/>
                      <a:pt x="59649" y="527765"/>
                    </a:cubicBezTo>
                    <a:cubicBezTo>
                      <a:pt x="-282257" y="890874"/>
                      <a:pt x="926341" y="920030"/>
                      <a:pt x="1634007" y="949184"/>
                    </a:cubicBezTo>
                    <a:cubicBezTo>
                      <a:pt x="1755927" y="988940"/>
                      <a:pt x="2020972" y="1004844"/>
                      <a:pt x="2142892" y="1044600"/>
                    </a:cubicBezTo>
                    <a:lnTo>
                      <a:pt x="2476846" y="1378554"/>
                    </a:lnTo>
                    <a:lnTo>
                      <a:pt x="2806187" y="1747240"/>
                    </a:lnTo>
                    <a:lnTo>
                      <a:pt x="3887153" y="784714"/>
                    </a:lnTo>
                    <a:cubicBezTo>
                      <a:pt x="3502840" y="495816"/>
                      <a:pt x="3512746" y="372650"/>
                      <a:pt x="2842606" y="18881"/>
                    </a:cubicBezTo>
                    <a:cubicBezTo>
                      <a:pt x="2541783" y="-38103"/>
                      <a:pt x="2417210" y="44060"/>
                      <a:pt x="2166745" y="130200"/>
                    </a:cubicBezTo>
                    <a:cubicBezTo>
                      <a:pt x="1932182" y="184534"/>
                      <a:pt x="1811587" y="315730"/>
                      <a:pt x="1435225" y="37669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3" name="Freeform 19">
                <a:extLst>
                  <a:ext uri="{FF2B5EF4-FFF2-40B4-BE49-F238E27FC236}">
                    <a16:creationId xmlns:a16="http://schemas.microsoft.com/office/drawing/2014/main" id="{92A9D9A2-B4B2-49DE-817B-4435928AD177}"/>
                  </a:ext>
                </a:extLst>
              </p:cNvPr>
              <p:cNvSpPr/>
              <p:nvPr/>
            </p:nvSpPr>
            <p:spPr>
              <a:xfrm flipH="1">
                <a:off x="2156087" y="2217893"/>
                <a:ext cx="1545584" cy="794676"/>
              </a:xfrm>
              <a:custGeom>
                <a:avLst/>
                <a:gdLst>
                  <a:gd name="connsiteX0" fmla="*/ 1288111 w 3347499"/>
                  <a:gd name="connsiteY0" fmla="*/ 620202 h 1995778"/>
                  <a:gd name="connsiteX1" fmla="*/ 659958 w 3347499"/>
                  <a:gd name="connsiteY1" fmla="*/ 95416 h 1995778"/>
                  <a:gd name="connsiteX2" fmla="*/ 373711 w 3347499"/>
                  <a:gd name="connsiteY2" fmla="*/ 39757 h 1995778"/>
                  <a:gd name="connsiteX3" fmla="*/ 119270 w 3347499"/>
                  <a:gd name="connsiteY3" fmla="*/ 0 h 1995778"/>
                  <a:gd name="connsiteX4" fmla="*/ 111318 w 3347499"/>
                  <a:gd name="connsiteY4" fmla="*/ 151075 h 1995778"/>
                  <a:gd name="connsiteX5" fmla="*/ 0 w 3347499"/>
                  <a:gd name="connsiteY5" fmla="*/ 214686 h 1995778"/>
                  <a:gd name="connsiteX6" fmla="*/ 779228 w 3347499"/>
                  <a:gd name="connsiteY6" fmla="*/ 1264258 h 1995778"/>
                  <a:gd name="connsiteX7" fmla="*/ 1900362 w 3347499"/>
                  <a:gd name="connsiteY7" fmla="*/ 1995778 h 1995778"/>
                  <a:gd name="connsiteX8" fmla="*/ 3347499 w 3347499"/>
                  <a:gd name="connsiteY8" fmla="*/ 1653872 h 1995778"/>
                  <a:gd name="connsiteX9" fmla="*/ 1288111 w 3347499"/>
                  <a:gd name="connsiteY9" fmla="*/ 620202 h 1995778"/>
                  <a:gd name="connsiteX0" fmla="*/ 1288111 w 3347499"/>
                  <a:gd name="connsiteY0" fmla="*/ 620202 h 1995778"/>
                  <a:gd name="connsiteX1" fmla="*/ 659958 w 3347499"/>
                  <a:gd name="connsiteY1" fmla="*/ 95416 h 1995778"/>
                  <a:gd name="connsiteX2" fmla="*/ 373711 w 3347499"/>
                  <a:gd name="connsiteY2" fmla="*/ 39757 h 1995778"/>
                  <a:gd name="connsiteX3" fmla="*/ 119270 w 3347499"/>
                  <a:gd name="connsiteY3" fmla="*/ 0 h 1995778"/>
                  <a:gd name="connsiteX4" fmla="*/ 111318 w 3347499"/>
                  <a:gd name="connsiteY4" fmla="*/ 151075 h 1995778"/>
                  <a:gd name="connsiteX5" fmla="*/ 0 w 3347499"/>
                  <a:gd name="connsiteY5" fmla="*/ 214686 h 1995778"/>
                  <a:gd name="connsiteX6" fmla="*/ 779228 w 3347499"/>
                  <a:gd name="connsiteY6" fmla="*/ 1264258 h 1995778"/>
                  <a:gd name="connsiteX7" fmla="*/ 1900362 w 3347499"/>
                  <a:gd name="connsiteY7" fmla="*/ 1995778 h 1995778"/>
                  <a:gd name="connsiteX8" fmla="*/ 3347499 w 3347499"/>
                  <a:gd name="connsiteY8" fmla="*/ 1653872 h 1995778"/>
                  <a:gd name="connsiteX9" fmla="*/ 1288111 w 3347499"/>
                  <a:gd name="connsiteY9" fmla="*/ 620202 h 1995778"/>
                  <a:gd name="connsiteX0" fmla="*/ 1304013 w 3347499"/>
                  <a:gd name="connsiteY0" fmla="*/ 652007 h 1995778"/>
                  <a:gd name="connsiteX1" fmla="*/ 659958 w 3347499"/>
                  <a:gd name="connsiteY1" fmla="*/ 95416 h 1995778"/>
                  <a:gd name="connsiteX2" fmla="*/ 373711 w 3347499"/>
                  <a:gd name="connsiteY2" fmla="*/ 39757 h 1995778"/>
                  <a:gd name="connsiteX3" fmla="*/ 119270 w 3347499"/>
                  <a:gd name="connsiteY3" fmla="*/ 0 h 1995778"/>
                  <a:gd name="connsiteX4" fmla="*/ 111318 w 3347499"/>
                  <a:gd name="connsiteY4" fmla="*/ 151075 h 1995778"/>
                  <a:gd name="connsiteX5" fmla="*/ 0 w 3347499"/>
                  <a:gd name="connsiteY5" fmla="*/ 214686 h 1995778"/>
                  <a:gd name="connsiteX6" fmla="*/ 779228 w 3347499"/>
                  <a:gd name="connsiteY6" fmla="*/ 1264258 h 1995778"/>
                  <a:gd name="connsiteX7" fmla="*/ 1900362 w 3347499"/>
                  <a:gd name="connsiteY7" fmla="*/ 1995778 h 1995778"/>
                  <a:gd name="connsiteX8" fmla="*/ 3347499 w 3347499"/>
                  <a:gd name="connsiteY8" fmla="*/ 1653872 h 1995778"/>
                  <a:gd name="connsiteX9" fmla="*/ 1304013 w 3347499"/>
                  <a:gd name="connsiteY9" fmla="*/ 652007 h 1995778"/>
                  <a:gd name="connsiteX0" fmla="*/ 1304013 w 3347499"/>
                  <a:gd name="connsiteY0" fmla="*/ 652007 h 1995778"/>
                  <a:gd name="connsiteX1" fmla="*/ 659958 w 3347499"/>
                  <a:gd name="connsiteY1" fmla="*/ 95416 h 1995778"/>
                  <a:gd name="connsiteX2" fmla="*/ 373711 w 3347499"/>
                  <a:gd name="connsiteY2" fmla="*/ 39757 h 1995778"/>
                  <a:gd name="connsiteX3" fmla="*/ 119270 w 3347499"/>
                  <a:gd name="connsiteY3" fmla="*/ 0 h 1995778"/>
                  <a:gd name="connsiteX4" fmla="*/ 111318 w 3347499"/>
                  <a:gd name="connsiteY4" fmla="*/ 151075 h 1995778"/>
                  <a:gd name="connsiteX5" fmla="*/ 0 w 3347499"/>
                  <a:gd name="connsiteY5" fmla="*/ 214686 h 1995778"/>
                  <a:gd name="connsiteX6" fmla="*/ 779228 w 3347499"/>
                  <a:gd name="connsiteY6" fmla="*/ 1264258 h 1995778"/>
                  <a:gd name="connsiteX7" fmla="*/ 1900362 w 3347499"/>
                  <a:gd name="connsiteY7" fmla="*/ 1995778 h 1995778"/>
                  <a:gd name="connsiteX8" fmla="*/ 3347499 w 3347499"/>
                  <a:gd name="connsiteY8" fmla="*/ 1653872 h 1995778"/>
                  <a:gd name="connsiteX9" fmla="*/ 1304013 w 3347499"/>
                  <a:gd name="connsiteY9" fmla="*/ 652007 h 1995778"/>
                  <a:gd name="connsiteX0" fmla="*/ 1304013 w 3347499"/>
                  <a:gd name="connsiteY0" fmla="*/ 635267 h 1979038"/>
                  <a:gd name="connsiteX1" fmla="*/ 659958 w 3347499"/>
                  <a:gd name="connsiteY1" fmla="*/ 78676 h 1979038"/>
                  <a:gd name="connsiteX2" fmla="*/ 373711 w 3347499"/>
                  <a:gd name="connsiteY2" fmla="*/ 23017 h 1979038"/>
                  <a:gd name="connsiteX3" fmla="*/ 95416 w 3347499"/>
                  <a:gd name="connsiteY3" fmla="*/ 38919 h 1979038"/>
                  <a:gd name="connsiteX4" fmla="*/ 111318 w 3347499"/>
                  <a:gd name="connsiteY4" fmla="*/ 134335 h 1979038"/>
                  <a:gd name="connsiteX5" fmla="*/ 0 w 3347499"/>
                  <a:gd name="connsiteY5" fmla="*/ 197946 h 1979038"/>
                  <a:gd name="connsiteX6" fmla="*/ 779228 w 3347499"/>
                  <a:gd name="connsiteY6" fmla="*/ 1247518 h 1979038"/>
                  <a:gd name="connsiteX7" fmla="*/ 1900362 w 3347499"/>
                  <a:gd name="connsiteY7" fmla="*/ 1979038 h 1979038"/>
                  <a:gd name="connsiteX8" fmla="*/ 3347499 w 3347499"/>
                  <a:gd name="connsiteY8" fmla="*/ 1637132 h 1979038"/>
                  <a:gd name="connsiteX9" fmla="*/ 1304013 w 3347499"/>
                  <a:gd name="connsiteY9" fmla="*/ 635267 h 1979038"/>
                  <a:gd name="connsiteX0" fmla="*/ 1304013 w 3347499"/>
                  <a:gd name="connsiteY0" fmla="*/ 654838 h 1998609"/>
                  <a:gd name="connsiteX1" fmla="*/ 659958 w 3347499"/>
                  <a:gd name="connsiteY1" fmla="*/ 98247 h 1998609"/>
                  <a:gd name="connsiteX2" fmla="*/ 373711 w 3347499"/>
                  <a:gd name="connsiteY2" fmla="*/ 42588 h 1998609"/>
                  <a:gd name="connsiteX3" fmla="*/ 95416 w 3347499"/>
                  <a:gd name="connsiteY3" fmla="*/ 58490 h 1998609"/>
                  <a:gd name="connsiteX4" fmla="*/ 111318 w 3347499"/>
                  <a:gd name="connsiteY4" fmla="*/ 153906 h 1998609"/>
                  <a:gd name="connsiteX5" fmla="*/ 0 w 3347499"/>
                  <a:gd name="connsiteY5" fmla="*/ 217517 h 1998609"/>
                  <a:gd name="connsiteX6" fmla="*/ 779228 w 3347499"/>
                  <a:gd name="connsiteY6" fmla="*/ 1267089 h 1998609"/>
                  <a:gd name="connsiteX7" fmla="*/ 1900362 w 3347499"/>
                  <a:gd name="connsiteY7" fmla="*/ 1998609 h 1998609"/>
                  <a:gd name="connsiteX8" fmla="*/ 3347499 w 3347499"/>
                  <a:gd name="connsiteY8" fmla="*/ 1656703 h 1998609"/>
                  <a:gd name="connsiteX9" fmla="*/ 1304013 w 3347499"/>
                  <a:gd name="connsiteY9" fmla="*/ 654838 h 1998609"/>
                  <a:gd name="connsiteX0" fmla="*/ 1304013 w 3347499"/>
                  <a:gd name="connsiteY0" fmla="*/ 654838 h 1998609"/>
                  <a:gd name="connsiteX1" fmla="*/ 659958 w 3347499"/>
                  <a:gd name="connsiteY1" fmla="*/ 98247 h 1998609"/>
                  <a:gd name="connsiteX2" fmla="*/ 373711 w 3347499"/>
                  <a:gd name="connsiteY2" fmla="*/ 42588 h 1998609"/>
                  <a:gd name="connsiteX3" fmla="*/ 95416 w 3347499"/>
                  <a:gd name="connsiteY3" fmla="*/ 58490 h 1998609"/>
                  <a:gd name="connsiteX4" fmla="*/ 174928 w 3347499"/>
                  <a:gd name="connsiteY4" fmla="*/ 177759 h 1998609"/>
                  <a:gd name="connsiteX5" fmla="*/ 0 w 3347499"/>
                  <a:gd name="connsiteY5" fmla="*/ 217517 h 1998609"/>
                  <a:gd name="connsiteX6" fmla="*/ 779228 w 3347499"/>
                  <a:gd name="connsiteY6" fmla="*/ 1267089 h 1998609"/>
                  <a:gd name="connsiteX7" fmla="*/ 1900362 w 3347499"/>
                  <a:gd name="connsiteY7" fmla="*/ 1998609 h 1998609"/>
                  <a:gd name="connsiteX8" fmla="*/ 3347499 w 3347499"/>
                  <a:gd name="connsiteY8" fmla="*/ 1656703 h 1998609"/>
                  <a:gd name="connsiteX9" fmla="*/ 1304013 w 3347499"/>
                  <a:gd name="connsiteY9" fmla="*/ 654838 h 1998609"/>
                  <a:gd name="connsiteX0" fmla="*/ 1304013 w 3347499"/>
                  <a:gd name="connsiteY0" fmla="*/ 654838 h 1998609"/>
                  <a:gd name="connsiteX1" fmla="*/ 659958 w 3347499"/>
                  <a:gd name="connsiteY1" fmla="*/ 98247 h 1998609"/>
                  <a:gd name="connsiteX2" fmla="*/ 373711 w 3347499"/>
                  <a:gd name="connsiteY2" fmla="*/ 42588 h 1998609"/>
                  <a:gd name="connsiteX3" fmla="*/ 95416 w 3347499"/>
                  <a:gd name="connsiteY3" fmla="*/ 58490 h 1998609"/>
                  <a:gd name="connsiteX4" fmla="*/ 174928 w 3347499"/>
                  <a:gd name="connsiteY4" fmla="*/ 177759 h 1998609"/>
                  <a:gd name="connsiteX5" fmla="*/ 0 w 3347499"/>
                  <a:gd name="connsiteY5" fmla="*/ 217517 h 1998609"/>
                  <a:gd name="connsiteX6" fmla="*/ 811033 w 3347499"/>
                  <a:gd name="connsiteY6" fmla="*/ 1243235 h 1998609"/>
                  <a:gd name="connsiteX7" fmla="*/ 1900362 w 3347499"/>
                  <a:gd name="connsiteY7" fmla="*/ 1998609 h 1998609"/>
                  <a:gd name="connsiteX8" fmla="*/ 3347499 w 3347499"/>
                  <a:gd name="connsiteY8" fmla="*/ 1656703 h 1998609"/>
                  <a:gd name="connsiteX9" fmla="*/ 1304013 w 3347499"/>
                  <a:gd name="connsiteY9" fmla="*/ 654838 h 1998609"/>
                  <a:gd name="connsiteX0" fmla="*/ 1304013 w 3347499"/>
                  <a:gd name="connsiteY0" fmla="*/ 654838 h 1863437"/>
                  <a:gd name="connsiteX1" fmla="*/ 659958 w 3347499"/>
                  <a:gd name="connsiteY1" fmla="*/ 98247 h 1863437"/>
                  <a:gd name="connsiteX2" fmla="*/ 373711 w 3347499"/>
                  <a:gd name="connsiteY2" fmla="*/ 42588 h 1863437"/>
                  <a:gd name="connsiteX3" fmla="*/ 95416 w 3347499"/>
                  <a:gd name="connsiteY3" fmla="*/ 58490 h 1863437"/>
                  <a:gd name="connsiteX4" fmla="*/ 174928 w 3347499"/>
                  <a:gd name="connsiteY4" fmla="*/ 177759 h 1863437"/>
                  <a:gd name="connsiteX5" fmla="*/ 0 w 3347499"/>
                  <a:gd name="connsiteY5" fmla="*/ 217517 h 1863437"/>
                  <a:gd name="connsiteX6" fmla="*/ 811033 w 3347499"/>
                  <a:gd name="connsiteY6" fmla="*/ 1243235 h 1863437"/>
                  <a:gd name="connsiteX7" fmla="*/ 1924216 w 3347499"/>
                  <a:gd name="connsiteY7" fmla="*/ 1863437 h 1863437"/>
                  <a:gd name="connsiteX8" fmla="*/ 3347499 w 3347499"/>
                  <a:gd name="connsiteY8" fmla="*/ 1656703 h 1863437"/>
                  <a:gd name="connsiteX9" fmla="*/ 1304013 w 3347499"/>
                  <a:gd name="connsiteY9" fmla="*/ 654838 h 1863437"/>
                  <a:gd name="connsiteX0" fmla="*/ 1304013 w 3347499"/>
                  <a:gd name="connsiteY0" fmla="*/ 654838 h 1982707"/>
                  <a:gd name="connsiteX1" fmla="*/ 659958 w 3347499"/>
                  <a:gd name="connsiteY1" fmla="*/ 98247 h 1982707"/>
                  <a:gd name="connsiteX2" fmla="*/ 373711 w 3347499"/>
                  <a:gd name="connsiteY2" fmla="*/ 42588 h 1982707"/>
                  <a:gd name="connsiteX3" fmla="*/ 95416 w 3347499"/>
                  <a:gd name="connsiteY3" fmla="*/ 58490 h 1982707"/>
                  <a:gd name="connsiteX4" fmla="*/ 174928 w 3347499"/>
                  <a:gd name="connsiteY4" fmla="*/ 177759 h 1982707"/>
                  <a:gd name="connsiteX5" fmla="*/ 0 w 3347499"/>
                  <a:gd name="connsiteY5" fmla="*/ 217517 h 1982707"/>
                  <a:gd name="connsiteX6" fmla="*/ 811033 w 3347499"/>
                  <a:gd name="connsiteY6" fmla="*/ 1243235 h 1982707"/>
                  <a:gd name="connsiteX7" fmla="*/ 2146852 w 3347499"/>
                  <a:gd name="connsiteY7" fmla="*/ 1982707 h 1982707"/>
                  <a:gd name="connsiteX8" fmla="*/ 3347499 w 3347499"/>
                  <a:gd name="connsiteY8" fmla="*/ 1656703 h 1982707"/>
                  <a:gd name="connsiteX9" fmla="*/ 1304013 w 3347499"/>
                  <a:gd name="connsiteY9" fmla="*/ 654838 h 1982707"/>
                  <a:gd name="connsiteX0" fmla="*/ 1304013 w 3387256"/>
                  <a:gd name="connsiteY0" fmla="*/ 654838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1304013 w 3387256"/>
                  <a:gd name="connsiteY9" fmla="*/ 654838 h 1982707"/>
                  <a:gd name="connsiteX0" fmla="*/ 1304013 w 3387256"/>
                  <a:gd name="connsiteY0" fmla="*/ 654838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15616 w 3387256"/>
                  <a:gd name="connsiteY9" fmla="*/ 726401 h 1982707"/>
                  <a:gd name="connsiteX10" fmla="*/ 1304013 w 3387256"/>
                  <a:gd name="connsiteY10" fmla="*/ 654838 h 1982707"/>
                  <a:gd name="connsiteX0" fmla="*/ 1304013 w 3387256"/>
                  <a:gd name="connsiteY0" fmla="*/ 654838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15616 w 3387256"/>
                  <a:gd name="connsiteY9" fmla="*/ 726401 h 1982707"/>
                  <a:gd name="connsiteX10" fmla="*/ 1304013 w 3387256"/>
                  <a:gd name="connsiteY10" fmla="*/ 654838 h 1982707"/>
                  <a:gd name="connsiteX0" fmla="*/ 1304013 w 3387256"/>
                  <a:gd name="connsiteY0" fmla="*/ 654838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15616 w 3387256"/>
                  <a:gd name="connsiteY9" fmla="*/ 782060 h 1982707"/>
                  <a:gd name="connsiteX10" fmla="*/ 1304013 w 3387256"/>
                  <a:gd name="connsiteY10" fmla="*/ 654838 h 1982707"/>
                  <a:gd name="connsiteX0" fmla="*/ 1304013 w 3387256"/>
                  <a:gd name="connsiteY0" fmla="*/ 654838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15616 w 3387256"/>
                  <a:gd name="connsiteY9" fmla="*/ 782060 h 1982707"/>
                  <a:gd name="connsiteX10" fmla="*/ 1304013 w 3387256"/>
                  <a:gd name="connsiteY10" fmla="*/ 654838 h 1982707"/>
                  <a:gd name="connsiteX0" fmla="*/ 1304013 w 3387256"/>
                  <a:gd name="connsiteY0" fmla="*/ 654838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39470 w 3387256"/>
                  <a:gd name="connsiteY9" fmla="*/ 813865 h 1982707"/>
                  <a:gd name="connsiteX10" fmla="*/ 1304013 w 3387256"/>
                  <a:gd name="connsiteY10" fmla="*/ 654838 h 1982707"/>
                  <a:gd name="connsiteX0" fmla="*/ 1272207 w 3387256"/>
                  <a:gd name="connsiteY0" fmla="*/ 630984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39470 w 3387256"/>
                  <a:gd name="connsiteY9" fmla="*/ 813865 h 1982707"/>
                  <a:gd name="connsiteX10" fmla="*/ 1272207 w 3387256"/>
                  <a:gd name="connsiteY10" fmla="*/ 630984 h 1982707"/>
                  <a:gd name="connsiteX0" fmla="*/ 1272207 w 3387256"/>
                  <a:gd name="connsiteY0" fmla="*/ 630984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39470 w 3387256"/>
                  <a:gd name="connsiteY9" fmla="*/ 813865 h 1982707"/>
                  <a:gd name="connsiteX10" fmla="*/ 1272207 w 3387256"/>
                  <a:gd name="connsiteY10" fmla="*/ 630984 h 1982707"/>
                  <a:gd name="connsiteX0" fmla="*/ 1272207 w 3387256"/>
                  <a:gd name="connsiteY0" fmla="*/ 630984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2353585 w 3387256"/>
                  <a:gd name="connsiteY9" fmla="*/ 1267090 h 1982707"/>
                  <a:gd name="connsiteX10" fmla="*/ 739470 w 3387256"/>
                  <a:gd name="connsiteY10" fmla="*/ 813865 h 1982707"/>
                  <a:gd name="connsiteX11" fmla="*/ 1272207 w 3387256"/>
                  <a:gd name="connsiteY11" fmla="*/ 630984 h 1982707"/>
                  <a:gd name="connsiteX0" fmla="*/ 1272207 w 3387256"/>
                  <a:gd name="connsiteY0" fmla="*/ 630984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2353585 w 3387256"/>
                  <a:gd name="connsiteY9" fmla="*/ 1267090 h 1982707"/>
                  <a:gd name="connsiteX10" fmla="*/ 739470 w 3387256"/>
                  <a:gd name="connsiteY10" fmla="*/ 813865 h 1982707"/>
                  <a:gd name="connsiteX11" fmla="*/ 1272207 w 338725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53585 w 3753016"/>
                  <a:gd name="connsiteY9" fmla="*/ 1267090 h 1982707"/>
                  <a:gd name="connsiteX10" fmla="*/ 739470 w 3753016"/>
                  <a:gd name="connsiteY10" fmla="*/ 813865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53585 w 3753016"/>
                  <a:gd name="connsiteY9" fmla="*/ 1267090 h 1982707"/>
                  <a:gd name="connsiteX10" fmla="*/ 739470 w 3753016"/>
                  <a:gd name="connsiteY10" fmla="*/ 813865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53585 w 3753016"/>
                  <a:gd name="connsiteY9" fmla="*/ 1267090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53585 w 3753016"/>
                  <a:gd name="connsiteY9" fmla="*/ 1267090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53585 w 3753016"/>
                  <a:gd name="connsiteY9" fmla="*/ 1267090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53585 w 3753016"/>
                  <a:gd name="connsiteY9" fmla="*/ 1267090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85390 w 3753016"/>
                  <a:gd name="connsiteY9" fmla="*/ 1314798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85390 w 3753016"/>
                  <a:gd name="connsiteY9" fmla="*/ 1314798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79227 w 3753016"/>
                  <a:gd name="connsiteY10" fmla="*/ 893377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79227 w 3753016"/>
                  <a:gd name="connsiteY10" fmla="*/ 893377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79227 w 3753016"/>
                  <a:gd name="connsiteY10" fmla="*/ 893377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79227 w 3753016"/>
                  <a:gd name="connsiteY10" fmla="*/ 893377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272207 w 3753016"/>
                  <a:gd name="connsiteY11" fmla="*/ 630984 h 1982707"/>
                  <a:gd name="connsiteX0" fmla="*/ 1280159 w 3753016"/>
                  <a:gd name="connsiteY0" fmla="*/ 662789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280159 w 3753016"/>
                  <a:gd name="connsiteY11" fmla="*/ 662789 h 1982707"/>
                  <a:gd name="connsiteX0" fmla="*/ 1280159 w 3753016"/>
                  <a:gd name="connsiteY0" fmla="*/ 662789 h 1982707"/>
                  <a:gd name="connsiteX1" fmla="*/ 659958 w 3753016"/>
                  <a:gd name="connsiteY1" fmla="*/ 98247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280159 w 3753016"/>
                  <a:gd name="connsiteY11" fmla="*/ 662789 h 1982707"/>
                  <a:gd name="connsiteX0" fmla="*/ 1280159 w 3753016"/>
                  <a:gd name="connsiteY0" fmla="*/ 662789 h 1982707"/>
                  <a:gd name="connsiteX1" fmla="*/ 659958 w 3753016"/>
                  <a:gd name="connsiteY1" fmla="*/ 98247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280159 w 3753016"/>
                  <a:gd name="connsiteY11" fmla="*/ 662789 h 1982707"/>
                  <a:gd name="connsiteX0" fmla="*/ 1280159 w 3753016"/>
                  <a:gd name="connsiteY0" fmla="*/ 662789 h 1982707"/>
                  <a:gd name="connsiteX1" fmla="*/ 731519 w 3753016"/>
                  <a:gd name="connsiteY1" fmla="*/ 90295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280159 w 3753016"/>
                  <a:gd name="connsiteY11" fmla="*/ 662789 h 1982707"/>
                  <a:gd name="connsiteX0" fmla="*/ 1311965 w 3753016"/>
                  <a:gd name="connsiteY0" fmla="*/ 662789 h 1982707"/>
                  <a:gd name="connsiteX1" fmla="*/ 731519 w 3753016"/>
                  <a:gd name="connsiteY1" fmla="*/ 90295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311965 w 3753016"/>
                  <a:gd name="connsiteY11" fmla="*/ 662789 h 1982707"/>
                  <a:gd name="connsiteX0" fmla="*/ 1311965 w 3753016"/>
                  <a:gd name="connsiteY0" fmla="*/ 662789 h 1982707"/>
                  <a:gd name="connsiteX1" fmla="*/ 731519 w 3753016"/>
                  <a:gd name="connsiteY1" fmla="*/ 90295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311965 w 3753016"/>
                  <a:gd name="connsiteY11" fmla="*/ 662789 h 1982707"/>
                  <a:gd name="connsiteX0" fmla="*/ 1311965 w 3753016"/>
                  <a:gd name="connsiteY0" fmla="*/ 662789 h 1982707"/>
                  <a:gd name="connsiteX1" fmla="*/ 699714 w 3753016"/>
                  <a:gd name="connsiteY1" fmla="*/ 90295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311965 w 3753016"/>
                  <a:gd name="connsiteY11" fmla="*/ 662789 h 1982707"/>
                  <a:gd name="connsiteX0" fmla="*/ 1311965 w 3753016"/>
                  <a:gd name="connsiteY0" fmla="*/ 662789 h 1982707"/>
                  <a:gd name="connsiteX1" fmla="*/ 699714 w 3753016"/>
                  <a:gd name="connsiteY1" fmla="*/ 90295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311965 w 3753016"/>
                  <a:gd name="connsiteY11" fmla="*/ 662789 h 1982707"/>
                  <a:gd name="connsiteX0" fmla="*/ 1311965 w 3753016"/>
                  <a:gd name="connsiteY0" fmla="*/ 662789 h 1982707"/>
                  <a:gd name="connsiteX1" fmla="*/ 699714 w 3753016"/>
                  <a:gd name="connsiteY1" fmla="*/ 90295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311965 w 3753016"/>
                  <a:gd name="connsiteY11" fmla="*/ 662789 h 1982707"/>
                  <a:gd name="connsiteX0" fmla="*/ 1311965 w 3753016"/>
                  <a:gd name="connsiteY0" fmla="*/ 665192 h 1985110"/>
                  <a:gd name="connsiteX1" fmla="*/ 699714 w 3753016"/>
                  <a:gd name="connsiteY1" fmla="*/ 92698 h 1985110"/>
                  <a:gd name="connsiteX2" fmla="*/ 397565 w 3753016"/>
                  <a:gd name="connsiteY2" fmla="*/ 37040 h 1985110"/>
                  <a:gd name="connsiteX3" fmla="*/ 95416 w 3753016"/>
                  <a:gd name="connsiteY3" fmla="*/ 60893 h 1985110"/>
                  <a:gd name="connsiteX4" fmla="*/ 119269 w 3753016"/>
                  <a:gd name="connsiteY4" fmla="*/ 172211 h 1985110"/>
                  <a:gd name="connsiteX5" fmla="*/ 0 w 3753016"/>
                  <a:gd name="connsiteY5" fmla="*/ 219920 h 1985110"/>
                  <a:gd name="connsiteX6" fmla="*/ 811033 w 3753016"/>
                  <a:gd name="connsiteY6" fmla="*/ 1245638 h 1985110"/>
                  <a:gd name="connsiteX7" fmla="*/ 2146852 w 3753016"/>
                  <a:gd name="connsiteY7" fmla="*/ 1985110 h 1985110"/>
                  <a:gd name="connsiteX8" fmla="*/ 3753016 w 3753016"/>
                  <a:gd name="connsiteY8" fmla="*/ 1500080 h 1985110"/>
                  <a:gd name="connsiteX9" fmla="*/ 2409244 w 3753016"/>
                  <a:gd name="connsiteY9" fmla="*/ 1293347 h 1985110"/>
                  <a:gd name="connsiteX10" fmla="*/ 755373 w 3753016"/>
                  <a:gd name="connsiteY10" fmla="*/ 871927 h 1985110"/>
                  <a:gd name="connsiteX11" fmla="*/ 1311965 w 3753016"/>
                  <a:gd name="connsiteY11" fmla="*/ 665192 h 1985110"/>
                  <a:gd name="connsiteX0" fmla="*/ 1311965 w 3753016"/>
                  <a:gd name="connsiteY0" fmla="*/ 670630 h 1990548"/>
                  <a:gd name="connsiteX1" fmla="*/ 699714 w 3753016"/>
                  <a:gd name="connsiteY1" fmla="*/ 98136 h 1990548"/>
                  <a:gd name="connsiteX2" fmla="*/ 453224 w 3753016"/>
                  <a:gd name="connsiteY2" fmla="*/ 26576 h 1990548"/>
                  <a:gd name="connsiteX3" fmla="*/ 95416 w 3753016"/>
                  <a:gd name="connsiteY3" fmla="*/ 66331 h 1990548"/>
                  <a:gd name="connsiteX4" fmla="*/ 119269 w 3753016"/>
                  <a:gd name="connsiteY4" fmla="*/ 177649 h 1990548"/>
                  <a:gd name="connsiteX5" fmla="*/ 0 w 3753016"/>
                  <a:gd name="connsiteY5" fmla="*/ 225358 h 1990548"/>
                  <a:gd name="connsiteX6" fmla="*/ 811033 w 3753016"/>
                  <a:gd name="connsiteY6" fmla="*/ 1251076 h 1990548"/>
                  <a:gd name="connsiteX7" fmla="*/ 2146852 w 3753016"/>
                  <a:gd name="connsiteY7" fmla="*/ 1990548 h 1990548"/>
                  <a:gd name="connsiteX8" fmla="*/ 3753016 w 3753016"/>
                  <a:gd name="connsiteY8" fmla="*/ 1505518 h 1990548"/>
                  <a:gd name="connsiteX9" fmla="*/ 2409244 w 3753016"/>
                  <a:gd name="connsiteY9" fmla="*/ 1298785 h 1990548"/>
                  <a:gd name="connsiteX10" fmla="*/ 755373 w 3753016"/>
                  <a:gd name="connsiteY10" fmla="*/ 877365 h 1990548"/>
                  <a:gd name="connsiteX11" fmla="*/ 1311965 w 3753016"/>
                  <a:gd name="connsiteY11" fmla="*/ 670630 h 1990548"/>
                  <a:gd name="connsiteX0" fmla="*/ 1311965 w 3753016"/>
                  <a:gd name="connsiteY0" fmla="*/ 671729 h 1991647"/>
                  <a:gd name="connsiteX1" fmla="*/ 699714 w 3753016"/>
                  <a:gd name="connsiteY1" fmla="*/ 99235 h 1991647"/>
                  <a:gd name="connsiteX2" fmla="*/ 453224 w 3753016"/>
                  <a:gd name="connsiteY2" fmla="*/ 27675 h 1991647"/>
                  <a:gd name="connsiteX3" fmla="*/ 95416 w 3753016"/>
                  <a:gd name="connsiteY3" fmla="*/ 67430 h 1991647"/>
                  <a:gd name="connsiteX4" fmla="*/ 119269 w 3753016"/>
                  <a:gd name="connsiteY4" fmla="*/ 178748 h 1991647"/>
                  <a:gd name="connsiteX5" fmla="*/ 0 w 3753016"/>
                  <a:gd name="connsiteY5" fmla="*/ 226457 h 1991647"/>
                  <a:gd name="connsiteX6" fmla="*/ 811033 w 3753016"/>
                  <a:gd name="connsiteY6" fmla="*/ 1252175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119269 w 3753016"/>
                  <a:gd name="connsiteY4" fmla="*/ 178748 h 1991647"/>
                  <a:gd name="connsiteX5" fmla="*/ 0 w 3753016"/>
                  <a:gd name="connsiteY5" fmla="*/ 226457 h 1991647"/>
                  <a:gd name="connsiteX6" fmla="*/ 811033 w 3753016"/>
                  <a:gd name="connsiteY6" fmla="*/ 1252175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119269 w 3753016"/>
                  <a:gd name="connsiteY4" fmla="*/ 178748 h 1991647"/>
                  <a:gd name="connsiteX5" fmla="*/ 0 w 3753016"/>
                  <a:gd name="connsiteY5" fmla="*/ 226457 h 1991647"/>
                  <a:gd name="connsiteX6" fmla="*/ 811033 w 3753016"/>
                  <a:gd name="connsiteY6" fmla="*/ 1252175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166977 w 3753016"/>
                  <a:gd name="connsiteY4" fmla="*/ 178748 h 1991647"/>
                  <a:gd name="connsiteX5" fmla="*/ 0 w 3753016"/>
                  <a:gd name="connsiteY5" fmla="*/ 226457 h 1991647"/>
                  <a:gd name="connsiteX6" fmla="*/ 811033 w 3753016"/>
                  <a:gd name="connsiteY6" fmla="*/ 1252175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0 w 3753016"/>
                  <a:gd name="connsiteY4" fmla="*/ 226457 h 1991647"/>
                  <a:gd name="connsiteX5" fmla="*/ 811033 w 3753016"/>
                  <a:gd name="connsiteY5" fmla="*/ 1252175 h 1991647"/>
                  <a:gd name="connsiteX6" fmla="*/ 2146852 w 3753016"/>
                  <a:gd name="connsiteY6" fmla="*/ 1991647 h 1991647"/>
                  <a:gd name="connsiteX7" fmla="*/ 3753016 w 3753016"/>
                  <a:gd name="connsiteY7" fmla="*/ 1506617 h 1991647"/>
                  <a:gd name="connsiteX8" fmla="*/ 2409244 w 3753016"/>
                  <a:gd name="connsiteY8" fmla="*/ 1299884 h 1991647"/>
                  <a:gd name="connsiteX9" fmla="*/ 755373 w 3753016"/>
                  <a:gd name="connsiteY9" fmla="*/ 878464 h 1991647"/>
                  <a:gd name="connsiteX10" fmla="*/ 1311965 w 3753016"/>
                  <a:gd name="connsiteY10"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0 w 3753016"/>
                  <a:gd name="connsiteY4" fmla="*/ 226457 h 1991647"/>
                  <a:gd name="connsiteX5" fmla="*/ 811033 w 3753016"/>
                  <a:gd name="connsiteY5" fmla="*/ 1252175 h 1991647"/>
                  <a:gd name="connsiteX6" fmla="*/ 2146852 w 3753016"/>
                  <a:gd name="connsiteY6" fmla="*/ 1991647 h 1991647"/>
                  <a:gd name="connsiteX7" fmla="*/ 3753016 w 3753016"/>
                  <a:gd name="connsiteY7" fmla="*/ 1506617 h 1991647"/>
                  <a:gd name="connsiteX8" fmla="*/ 2409244 w 3753016"/>
                  <a:gd name="connsiteY8" fmla="*/ 1299884 h 1991647"/>
                  <a:gd name="connsiteX9" fmla="*/ 755373 w 3753016"/>
                  <a:gd name="connsiteY9" fmla="*/ 878464 h 1991647"/>
                  <a:gd name="connsiteX10" fmla="*/ 1311965 w 3753016"/>
                  <a:gd name="connsiteY10"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0 w 3753016"/>
                  <a:gd name="connsiteY4" fmla="*/ 226457 h 1991647"/>
                  <a:gd name="connsiteX5" fmla="*/ 811033 w 3753016"/>
                  <a:gd name="connsiteY5" fmla="*/ 1252175 h 1991647"/>
                  <a:gd name="connsiteX6" fmla="*/ 2146852 w 3753016"/>
                  <a:gd name="connsiteY6" fmla="*/ 1991647 h 1991647"/>
                  <a:gd name="connsiteX7" fmla="*/ 3753016 w 3753016"/>
                  <a:gd name="connsiteY7" fmla="*/ 1506617 h 1991647"/>
                  <a:gd name="connsiteX8" fmla="*/ 2409244 w 3753016"/>
                  <a:gd name="connsiteY8" fmla="*/ 1299884 h 1991647"/>
                  <a:gd name="connsiteX9" fmla="*/ 755373 w 3753016"/>
                  <a:gd name="connsiteY9" fmla="*/ 878464 h 1991647"/>
                  <a:gd name="connsiteX10" fmla="*/ 1311965 w 3753016"/>
                  <a:gd name="connsiteY10"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0 w 3753016"/>
                  <a:gd name="connsiteY4" fmla="*/ 226457 h 1991647"/>
                  <a:gd name="connsiteX5" fmla="*/ 811033 w 3753016"/>
                  <a:gd name="connsiteY5" fmla="*/ 1252175 h 1991647"/>
                  <a:gd name="connsiteX6" fmla="*/ 2146852 w 3753016"/>
                  <a:gd name="connsiteY6" fmla="*/ 1991647 h 1991647"/>
                  <a:gd name="connsiteX7" fmla="*/ 3753016 w 3753016"/>
                  <a:gd name="connsiteY7" fmla="*/ 1506617 h 1991647"/>
                  <a:gd name="connsiteX8" fmla="*/ 2409244 w 3753016"/>
                  <a:gd name="connsiteY8" fmla="*/ 1299884 h 1991647"/>
                  <a:gd name="connsiteX9" fmla="*/ 755373 w 3753016"/>
                  <a:gd name="connsiteY9" fmla="*/ 878464 h 1991647"/>
                  <a:gd name="connsiteX10" fmla="*/ 1311965 w 3753016"/>
                  <a:gd name="connsiteY10" fmla="*/ 671729 h 1991647"/>
                  <a:gd name="connsiteX0" fmla="*/ 1337304 w 3778355"/>
                  <a:gd name="connsiteY0" fmla="*/ 671729 h 1991647"/>
                  <a:gd name="connsiteX1" fmla="*/ 725053 w 3778355"/>
                  <a:gd name="connsiteY1" fmla="*/ 99235 h 1991647"/>
                  <a:gd name="connsiteX2" fmla="*/ 478563 w 3778355"/>
                  <a:gd name="connsiteY2" fmla="*/ 27675 h 1991647"/>
                  <a:gd name="connsiteX3" fmla="*/ 152560 w 3778355"/>
                  <a:gd name="connsiteY3" fmla="*/ 67430 h 1991647"/>
                  <a:gd name="connsiteX4" fmla="*/ 232072 w 3778355"/>
                  <a:gd name="connsiteY4" fmla="*/ 186702 h 1991647"/>
                  <a:gd name="connsiteX5" fmla="*/ 25339 w 3778355"/>
                  <a:gd name="connsiteY5" fmla="*/ 226457 h 1991647"/>
                  <a:gd name="connsiteX6" fmla="*/ 836372 w 3778355"/>
                  <a:gd name="connsiteY6" fmla="*/ 1252175 h 1991647"/>
                  <a:gd name="connsiteX7" fmla="*/ 2172191 w 3778355"/>
                  <a:gd name="connsiteY7" fmla="*/ 1991647 h 1991647"/>
                  <a:gd name="connsiteX8" fmla="*/ 3778355 w 3778355"/>
                  <a:gd name="connsiteY8" fmla="*/ 1506617 h 1991647"/>
                  <a:gd name="connsiteX9" fmla="*/ 2434583 w 3778355"/>
                  <a:gd name="connsiteY9" fmla="*/ 1299884 h 1991647"/>
                  <a:gd name="connsiteX10" fmla="*/ 780712 w 3778355"/>
                  <a:gd name="connsiteY10" fmla="*/ 878464 h 1991647"/>
                  <a:gd name="connsiteX11" fmla="*/ 1337304 w 3778355"/>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206733 w 3753016"/>
                  <a:gd name="connsiteY4" fmla="*/ 186702 h 1991647"/>
                  <a:gd name="connsiteX5" fmla="*/ 0 w 3753016"/>
                  <a:gd name="connsiteY5" fmla="*/ 226457 h 1991647"/>
                  <a:gd name="connsiteX6" fmla="*/ 811033 w 3753016"/>
                  <a:gd name="connsiteY6" fmla="*/ 1252175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166977 w 3753016"/>
                  <a:gd name="connsiteY4" fmla="*/ 154897 h 1991647"/>
                  <a:gd name="connsiteX5" fmla="*/ 0 w 3753016"/>
                  <a:gd name="connsiteY5" fmla="*/ 226457 h 1991647"/>
                  <a:gd name="connsiteX6" fmla="*/ 811033 w 3753016"/>
                  <a:gd name="connsiteY6" fmla="*/ 1252175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166977 w 3753016"/>
                  <a:gd name="connsiteY4" fmla="*/ 154897 h 1991647"/>
                  <a:gd name="connsiteX5" fmla="*/ 0 w 3753016"/>
                  <a:gd name="connsiteY5" fmla="*/ 226457 h 1991647"/>
                  <a:gd name="connsiteX6" fmla="*/ 818984 w 3753016"/>
                  <a:gd name="connsiteY6" fmla="*/ 1347591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166977 w 3753016"/>
                  <a:gd name="connsiteY4" fmla="*/ 154897 h 1991647"/>
                  <a:gd name="connsiteX5" fmla="*/ 0 w 3753016"/>
                  <a:gd name="connsiteY5" fmla="*/ 226457 h 1991647"/>
                  <a:gd name="connsiteX6" fmla="*/ 818984 w 3753016"/>
                  <a:gd name="connsiteY6" fmla="*/ 1347591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28037"/>
                  <a:gd name="connsiteX1" fmla="*/ 699714 w 3753016"/>
                  <a:gd name="connsiteY1" fmla="*/ 99235 h 1928037"/>
                  <a:gd name="connsiteX2" fmla="*/ 453224 w 3753016"/>
                  <a:gd name="connsiteY2" fmla="*/ 27675 h 1928037"/>
                  <a:gd name="connsiteX3" fmla="*/ 127221 w 3753016"/>
                  <a:gd name="connsiteY3" fmla="*/ 67430 h 1928037"/>
                  <a:gd name="connsiteX4" fmla="*/ 166977 w 3753016"/>
                  <a:gd name="connsiteY4" fmla="*/ 154897 h 1928037"/>
                  <a:gd name="connsiteX5" fmla="*/ 0 w 3753016"/>
                  <a:gd name="connsiteY5" fmla="*/ 226457 h 1928037"/>
                  <a:gd name="connsiteX6" fmla="*/ 818984 w 3753016"/>
                  <a:gd name="connsiteY6" fmla="*/ 1347591 h 1928037"/>
                  <a:gd name="connsiteX7" fmla="*/ 2011680 w 3753016"/>
                  <a:gd name="connsiteY7" fmla="*/ 1928037 h 1928037"/>
                  <a:gd name="connsiteX8" fmla="*/ 3753016 w 3753016"/>
                  <a:gd name="connsiteY8" fmla="*/ 1506617 h 1928037"/>
                  <a:gd name="connsiteX9" fmla="*/ 2409244 w 3753016"/>
                  <a:gd name="connsiteY9" fmla="*/ 1299884 h 1928037"/>
                  <a:gd name="connsiteX10" fmla="*/ 755373 w 3753016"/>
                  <a:gd name="connsiteY10" fmla="*/ 878464 h 1928037"/>
                  <a:gd name="connsiteX11" fmla="*/ 1311965 w 3753016"/>
                  <a:gd name="connsiteY11" fmla="*/ 671729 h 1928037"/>
                  <a:gd name="connsiteX0" fmla="*/ 1311965 w 3753016"/>
                  <a:gd name="connsiteY0" fmla="*/ 671729 h 1928037"/>
                  <a:gd name="connsiteX1" fmla="*/ 699714 w 3753016"/>
                  <a:gd name="connsiteY1" fmla="*/ 99235 h 1928037"/>
                  <a:gd name="connsiteX2" fmla="*/ 453224 w 3753016"/>
                  <a:gd name="connsiteY2" fmla="*/ 27675 h 1928037"/>
                  <a:gd name="connsiteX3" fmla="*/ 127221 w 3753016"/>
                  <a:gd name="connsiteY3" fmla="*/ 67430 h 1928037"/>
                  <a:gd name="connsiteX4" fmla="*/ 166977 w 3753016"/>
                  <a:gd name="connsiteY4" fmla="*/ 154897 h 1928037"/>
                  <a:gd name="connsiteX5" fmla="*/ 0 w 3753016"/>
                  <a:gd name="connsiteY5" fmla="*/ 226457 h 1928037"/>
                  <a:gd name="connsiteX6" fmla="*/ 818984 w 3753016"/>
                  <a:gd name="connsiteY6" fmla="*/ 1347591 h 1928037"/>
                  <a:gd name="connsiteX7" fmla="*/ 2011680 w 3753016"/>
                  <a:gd name="connsiteY7" fmla="*/ 1928037 h 1928037"/>
                  <a:gd name="connsiteX8" fmla="*/ 3753016 w 3753016"/>
                  <a:gd name="connsiteY8" fmla="*/ 1506617 h 1928037"/>
                  <a:gd name="connsiteX9" fmla="*/ 2409244 w 3753016"/>
                  <a:gd name="connsiteY9" fmla="*/ 1299884 h 1928037"/>
                  <a:gd name="connsiteX10" fmla="*/ 755373 w 3753016"/>
                  <a:gd name="connsiteY10" fmla="*/ 878464 h 1928037"/>
                  <a:gd name="connsiteX11" fmla="*/ 1311965 w 3753016"/>
                  <a:gd name="connsiteY11" fmla="*/ 671729 h 1928037"/>
                  <a:gd name="connsiteX0" fmla="*/ 1311965 w 3753016"/>
                  <a:gd name="connsiteY0" fmla="*/ 671729 h 1929647"/>
                  <a:gd name="connsiteX1" fmla="*/ 699714 w 3753016"/>
                  <a:gd name="connsiteY1" fmla="*/ 99235 h 1929647"/>
                  <a:gd name="connsiteX2" fmla="*/ 453224 w 3753016"/>
                  <a:gd name="connsiteY2" fmla="*/ 27675 h 1929647"/>
                  <a:gd name="connsiteX3" fmla="*/ 127221 w 3753016"/>
                  <a:gd name="connsiteY3" fmla="*/ 67430 h 1929647"/>
                  <a:gd name="connsiteX4" fmla="*/ 166977 w 3753016"/>
                  <a:gd name="connsiteY4" fmla="*/ 154897 h 1929647"/>
                  <a:gd name="connsiteX5" fmla="*/ 0 w 3753016"/>
                  <a:gd name="connsiteY5" fmla="*/ 226457 h 1929647"/>
                  <a:gd name="connsiteX6" fmla="*/ 818984 w 3753016"/>
                  <a:gd name="connsiteY6" fmla="*/ 1347591 h 1929647"/>
                  <a:gd name="connsiteX7" fmla="*/ 2011680 w 3753016"/>
                  <a:gd name="connsiteY7" fmla="*/ 1928037 h 1929647"/>
                  <a:gd name="connsiteX8" fmla="*/ 3753016 w 3753016"/>
                  <a:gd name="connsiteY8" fmla="*/ 1506617 h 1929647"/>
                  <a:gd name="connsiteX9" fmla="*/ 2409244 w 3753016"/>
                  <a:gd name="connsiteY9" fmla="*/ 1299884 h 1929647"/>
                  <a:gd name="connsiteX10" fmla="*/ 755373 w 3753016"/>
                  <a:gd name="connsiteY10" fmla="*/ 878464 h 1929647"/>
                  <a:gd name="connsiteX11" fmla="*/ 1311965 w 3753016"/>
                  <a:gd name="connsiteY11" fmla="*/ 671729 h 1929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53016" h="1929647">
                    <a:moveTo>
                      <a:pt x="1311965" y="671729"/>
                    </a:moveTo>
                    <a:cubicBezTo>
                      <a:pt x="1166191" y="480897"/>
                      <a:pt x="893195" y="-35936"/>
                      <a:pt x="699714" y="99235"/>
                    </a:cubicBezTo>
                    <a:cubicBezTo>
                      <a:pt x="667909" y="136342"/>
                      <a:pt x="636104" y="-73042"/>
                      <a:pt x="453224" y="27675"/>
                    </a:cubicBezTo>
                    <a:cubicBezTo>
                      <a:pt x="360459" y="32976"/>
                      <a:pt x="331304" y="-57141"/>
                      <a:pt x="127221" y="67430"/>
                    </a:cubicBezTo>
                    <a:cubicBezTo>
                      <a:pt x="74212" y="88634"/>
                      <a:pt x="188181" y="128392"/>
                      <a:pt x="166977" y="154897"/>
                    </a:cubicBezTo>
                    <a:cubicBezTo>
                      <a:pt x="145773" y="181402"/>
                      <a:pt x="70236" y="131041"/>
                      <a:pt x="0" y="226457"/>
                    </a:cubicBezTo>
                    <a:cubicBezTo>
                      <a:pt x="272995" y="600168"/>
                      <a:pt x="673210" y="1283981"/>
                      <a:pt x="818984" y="1347591"/>
                    </a:cubicBezTo>
                    <a:cubicBezTo>
                      <a:pt x="1216549" y="1541073"/>
                      <a:pt x="1741336" y="1885630"/>
                      <a:pt x="2011680" y="1928037"/>
                    </a:cubicBezTo>
                    <a:cubicBezTo>
                      <a:pt x="2266121" y="1954542"/>
                      <a:pt x="3172571" y="1647090"/>
                      <a:pt x="3753016" y="1506617"/>
                    </a:cubicBezTo>
                    <a:cubicBezTo>
                      <a:pt x="3697357" y="1407226"/>
                      <a:pt x="3208351" y="1168688"/>
                      <a:pt x="2409244" y="1299884"/>
                    </a:cubicBezTo>
                    <a:cubicBezTo>
                      <a:pt x="489003" y="1295909"/>
                      <a:pt x="734169" y="972555"/>
                      <a:pt x="755373" y="878464"/>
                    </a:cubicBezTo>
                    <a:cubicBezTo>
                      <a:pt x="816333" y="727390"/>
                      <a:pt x="1115833" y="695583"/>
                      <a:pt x="1311965" y="67172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61" name="직사각형 85">
              <a:extLst>
                <a:ext uri="{FF2B5EF4-FFF2-40B4-BE49-F238E27FC236}">
                  <a16:creationId xmlns:a16="http://schemas.microsoft.com/office/drawing/2014/main" id="{B7A92156-AF78-4CC0-91B2-B7A057A049DA}"/>
                </a:ext>
              </a:extLst>
            </p:cNvPr>
            <p:cNvSpPr/>
            <p:nvPr/>
          </p:nvSpPr>
          <p:spPr>
            <a:xfrm rot="18740140">
              <a:off x="1894195" y="2506511"/>
              <a:ext cx="285737" cy="709307"/>
            </a:xfrm>
            <a:prstGeom prst="rect">
              <a:avLst/>
            </a:prstGeom>
            <a:solidFill>
              <a:schemeClr val="accent2"/>
            </a:solidFill>
            <a:ln>
              <a:noFill/>
            </a:ln>
            <a:effectLst>
              <a:outerShdw blurRad="50800" dist="50800" dir="5400000" algn="ctr" rotWithShape="0">
                <a:srgbClr val="00000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64" name="그룹 88">
            <a:extLst>
              <a:ext uri="{FF2B5EF4-FFF2-40B4-BE49-F238E27FC236}">
                <a16:creationId xmlns:a16="http://schemas.microsoft.com/office/drawing/2014/main" id="{90C15BBF-79BC-4354-8464-D36A001EFF62}"/>
              </a:ext>
            </a:extLst>
          </p:cNvPr>
          <p:cNvGrpSpPr/>
          <p:nvPr/>
        </p:nvGrpSpPr>
        <p:grpSpPr>
          <a:xfrm>
            <a:off x="1015627" y="2061903"/>
            <a:ext cx="2523434" cy="1065203"/>
            <a:chOff x="1682410" y="2217893"/>
            <a:chExt cx="2019261" cy="852379"/>
          </a:xfrm>
          <a:solidFill>
            <a:schemeClr val="bg1">
              <a:lumMod val="85000"/>
            </a:schemeClr>
          </a:solidFill>
        </p:grpSpPr>
        <p:grpSp>
          <p:nvGrpSpPr>
            <p:cNvPr id="65" name="그룹 89">
              <a:extLst>
                <a:ext uri="{FF2B5EF4-FFF2-40B4-BE49-F238E27FC236}">
                  <a16:creationId xmlns:a16="http://schemas.microsoft.com/office/drawing/2014/main" id="{7FFBB734-A11A-4C7D-9E4D-81C7E1A809A7}"/>
                </a:ext>
              </a:extLst>
            </p:cNvPr>
            <p:cNvGrpSpPr/>
            <p:nvPr/>
          </p:nvGrpSpPr>
          <p:grpSpPr>
            <a:xfrm>
              <a:off x="1774163" y="2217893"/>
              <a:ext cx="1927508" cy="852379"/>
              <a:chOff x="1774163" y="2217893"/>
              <a:chExt cx="1927508" cy="852379"/>
            </a:xfrm>
            <a:grpFill/>
          </p:grpSpPr>
          <p:sp>
            <p:nvSpPr>
              <p:cNvPr id="67" name="Freeform 18">
                <a:extLst>
                  <a:ext uri="{FF2B5EF4-FFF2-40B4-BE49-F238E27FC236}">
                    <a16:creationId xmlns:a16="http://schemas.microsoft.com/office/drawing/2014/main" id="{D48C12DF-0664-472C-A991-3FD9C6AA1EF7}"/>
                  </a:ext>
                </a:extLst>
              </p:cNvPr>
              <p:cNvSpPr/>
              <p:nvPr/>
            </p:nvSpPr>
            <p:spPr>
              <a:xfrm flipH="1">
                <a:off x="1774163" y="2350717"/>
                <a:ext cx="1600825" cy="719555"/>
              </a:xfrm>
              <a:custGeom>
                <a:avLst/>
                <a:gdLst>
                  <a:gd name="connsiteX0" fmla="*/ 4126727 w 4126727"/>
                  <a:gd name="connsiteY0" fmla="*/ 866693 h 1836752"/>
                  <a:gd name="connsiteX1" fmla="*/ 2782957 w 4126727"/>
                  <a:gd name="connsiteY1" fmla="*/ 0 h 1836752"/>
                  <a:gd name="connsiteX2" fmla="*/ 2703444 w 4126727"/>
                  <a:gd name="connsiteY2" fmla="*/ 7952 h 1836752"/>
                  <a:gd name="connsiteX3" fmla="*/ 1375576 w 4126727"/>
                  <a:gd name="connsiteY3" fmla="*/ 326004 h 1836752"/>
                  <a:gd name="connsiteX4" fmla="*/ 0 w 4126727"/>
                  <a:gd name="connsiteY4" fmla="*/ 477079 h 1836752"/>
                  <a:gd name="connsiteX5" fmla="*/ 1574358 w 4126727"/>
                  <a:gd name="connsiteY5" fmla="*/ 898498 h 1836752"/>
                  <a:gd name="connsiteX6" fmla="*/ 2576223 w 4126727"/>
                  <a:gd name="connsiteY6" fmla="*/ 1280160 h 1836752"/>
                  <a:gd name="connsiteX7" fmla="*/ 3267986 w 4126727"/>
                  <a:gd name="connsiteY7" fmla="*/ 1836752 h 1836752"/>
                  <a:gd name="connsiteX8" fmla="*/ 4126727 w 4126727"/>
                  <a:gd name="connsiteY8" fmla="*/ 866693 h 1836752"/>
                  <a:gd name="connsiteX0" fmla="*/ 4126727 w 4126727"/>
                  <a:gd name="connsiteY0" fmla="*/ 884466 h 1854525"/>
                  <a:gd name="connsiteX1" fmla="*/ 2782957 w 4126727"/>
                  <a:gd name="connsiteY1" fmla="*/ 17773 h 1854525"/>
                  <a:gd name="connsiteX2" fmla="*/ 2703444 w 4126727"/>
                  <a:gd name="connsiteY2" fmla="*/ 25725 h 1854525"/>
                  <a:gd name="connsiteX3" fmla="*/ 1375576 w 4126727"/>
                  <a:gd name="connsiteY3" fmla="*/ 343777 h 1854525"/>
                  <a:gd name="connsiteX4" fmla="*/ 0 w 4126727"/>
                  <a:gd name="connsiteY4" fmla="*/ 494852 h 1854525"/>
                  <a:gd name="connsiteX5" fmla="*/ 1574358 w 4126727"/>
                  <a:gd name="connsiteY5" fmla="*/ 916271 h 1854525"/>
                  <a:gd name="connsiteX6" fmla="*/ 2576223 w 4126727"/>
                  <a:gd name="connsiteY6" fmla="*/ 1297933 h 1854525"/>
                  <a:gd name="connsiteX7" fmla="*/ 3267986 w 4126727"/>
                  <a:gd name="connsiteY7" fmla="*/ 1854525 h 1854525"/>
                  <a:gd name="connsiteX8" fmla="*/ 4126727 w 4126727"/>
                  <a:gd name="connsiteY8" fmla="*/ 884466 h 1854525"/>
                  <a:gd name="connsiteX0" fmla="*/ 1375576 w 4126727"/>
                  <a:gd name="connsiteY0" fmla="*/ 331865 h 1842613"/>
                  <a:gd name="connsiteX1" fmla="*/ 0 w 4126727"/>
                  <a:gd name="connsiteY1" fmla="*/ 482940 h 1842613"/>
                  <a:gd name="connsiteX2" fmla="*/ 1574358 w 4126727"/>
                  <a:gd name="connsiteY2" fmla="*/ 904359 h 1842613"/>
                  <a:gd name="connsiteX3" fmla="*/ 2576223 w 4126727"/>
                  <a:gd name="connsiteY3" fmla="*/ 1286021 h 1842613"/>
                  <a:gd name="connsiteX4" fmla="*/ 3267986 w 4126727"/>
                  <a:gd name="connsiteY4" fmla="*/ 1842613 h 1842613"/>
                  <a:gd name="connsiteX5" fmla="*/ 4126727 w 4126727"/>
                  <a:gd name="connsiteY5" fmla="*/ 872554 h 1842613"/>
                  <a:gd name="connsiteX6" fmla="*/ 2782957 w 4126727"/>
                  <a:gd name="connsiteY6" fmla="*/ 5861 h 1842613"/>
                  <a:gd name="connsiteX7" fmla="*/ 2794884 w 4126727"/>
                  <a:gd name="connsiteY7" fmla="*/ 105253 h 1842613"/>
                  <a:gd name="connsiteX0" fmla="*/ 1375576 w 4126727"/>
                  <a:gd name="connsiteY0" fmla="*/ 326004 h 1836752"/>
                  <a:gd name="connsiteX1" fmla="*/ 0 w 4126727"/>
                  <a:gd name="connsiteY1" fmla="*/ 477079 h 1836752"/>
                  <a:gd name="connsiteX2" fmla="*/ 1574358 w 4126727"/>
                  <a:gd name="connsiteY2" fmla="*/ 898498 h 1836752"/>
                  <a:gd name="connsiteX3" fmla="*/ 2576223 w 4126727"/>
                  <a:gd name="connsiteY3" fmla="*/ 1280160 h 1836752"/>
                  <a:gd name="connsiteX4" fmla="*/ 3267986 w 4126727"/>
                  <a:gd name="connsiteY4" fmla="*/ 1836752 h 1836752"/>
                  <a:gd name="connsiteX5" fmla="*/ 4126727 w 4126727"/>
                  <a:gd name="connsiteY5" fmla="*/ 866693 h 1836752"/>
                  <a:gd name="connsiteX6" fmla="*/ 2782957 w 4126727"/>
                  <a:gd name="connsiteY6" fmla="*/ 0 h 1836752"/>
                  <a:gd name="connsiteX0" fmla="*/ 1375576 w 4126727"/>
                  <a:gd name="connsiteY0" fmla="*/ 326004 h 1836752"/>
                  <a:gd name="connsiteX1" fmla="*/ 0 w 4126727"/>
                  <a:gd name="connsiteY1" fmla="*/ 477079 h 1836752"/>
                  <a:gd name="connsiteX2" fmla="*/ 1574358 w 4126727"/>
                  <a:gd name="connsiteY2" fmla="*/ 898498 h 1836752"/>
                  <a:gd name="connsiteX3" fmla="*/ 2576223 w 4126727"/>
                  <a:gd name="connsiteY3" fmla="*/ 1280160 h 1836752"/>
                  <a:gd name="connsiteX4" fmla="*/ 3267986 w 4126727"/>
                  <a:gd name="connsiteY4" fmla="*/ 1836752 h 1836752"/>
                  <a:gd name="connsiteX5" fmla="*/ 4126727 w 4126727"/>
                  <a:gd name="connsiteY5" fmla="*/ 866693 h 1836752"/>
                  <a:gd name="connsiteX6" fmla="*/ 2782957 w 4126727"/>
                  <a:gd name="connsiteY6" fmla="*/ 0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7" fmla="*/ 1375576 w 4063117"/>
                  <a:gd name="connsiteY7" fmla="*/ 326004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7" fmla="*/ 1375576 w 4063117"/>
                  <a:gd name="connsiteY7" fmla="*/ 326004 h 1836752"/>
                  <a:gd name="connsiteX0" fmla="*/ 1375576 w 4063117"/>
                  <a:gd name="connsiteY0" fmla="*/ 390578 h 1901326"/>
                  <a:gd name="connsiteX1" fmla="*/ 0 w 4063117"/>
                  <a:gd name="connsiteY1" fmla="*/ 541653 h 1901326"/>
                  <a:gd name="connsiteX2" fmla="*/ 1574358 w 4063117"/>
                  <a:gd name="connsiteY2" fmla="*/ 963072 h 1901326"/>
                  <a:gd name="connsiteX3" fmla="*/ 2576223 w 4063117"/>
                  <a:gd name="connsiteY3" fmla="*/ 1344734 h 1901326"/>
                  <a:gd name="connsiteX4" fmla="*/ 3267986 w 4063117"/>
                  <a:gd name="connsiteY4" fmla="*/ 1901326 h 1901326"/>
                  <a:gd name="connsiteX5" fmla="*/ 4063117 w 4063117"/>
                  <a:gd name="connsiteY5" fmla="*/ 994878 h 1901326"/>
                  <a:gd name="connsiteX6" fmla="*/ 2782957 w 4063117"/>
                  <a:gd name="connsiteY6" fmla="*/ 64574 h 1901326"/>
                  <a:gd name="connsiteX7" fmla="*/ 2178658 w 4063117"/>
                  <a:gd name="connsiteY7" fmla="*/ 96380 h 1901326"/>
                  <a:gd name="connsiteX8" fmla="*/ 1375576 w 4063117"/>
                  <a:gd name="connsiteY8" fmla="*/ 390578 h 1901326"/>
                  <a:gd name="connsiteX0" fmla="*/ 1375576 w 4063117"/>
                  <a:gd name="connsiteY0" fmla="*/ 383650 h 1894398"/>
                  <a:gd name="connsiteX1" fmla="*/ 0 w 4063117"/>
                  <a:gd name="connsiteY1" fmla="*/ 534725 h 1894398"/>
                  <a:gd name="connsiteX2" fmla="*/ 1574358 w 4063117"/>
                  <a:gd name="connsiteY2" fmla="*/ 956144 h 1894398"/>
                  <a:gd name="connsiteX3" fmla="*/ 2576223 w 4063117"/>
                  <a:gd name="connsiteY3" fmla="*/ 1337806 h 1894398"/>
                  <a:gd name="connsiteX4" fmla="*/ 3267986 w 4063117"/>
                  <a:gd name="connsiteY4" fmla="*/ 1894398 h 1894398"/>
                  <a:gd name="connsiteX5" fmla="*/ 4063117 w 4063117"/>
                  <a:gd name="connsiteY5" fmla="*/ 987950 h 1894398"/>
                  <a:gd name="connsiteX6" fmla="*/ 2782957 w 4063117"/>
                  <a:gd name="connsiteY6" fmla="*/ 57646 h 1894398"/>
                  <a:gd name="connsiteX7" fmla="*/ 2178658 w 4063117"/>
                  <a:gd name="connsiteY7" fmla="*/ 89452 h 1894398"/>
                  <a:gd name="connsiteX8" fmla="*/ 1375576 w 4063117"/>
                  <a:gd name="connsiteY8" fmla="*/ 383650 h 1894398"/>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7" fmla="*/ 2178658 w 4063117"/>
                  <a:gd name="connsiteY7" fmla="*/ 31806 h 1836752"/>
                  <a:gd name="connsiteX8" fmla="*/ 1375576 w 4063117"/>
                  <a:gd name="connsiteY8" fmla="*/ 326004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7" fmla="*/ 2178658 w 4063117"/>
                  <a:gd name="connsiteY7" fmla="*/ 31806 h 1836752"/>
                  <a:gd name="connsiteX8" fmla="*/ 1375576 w 4063117"/>
                  <a:gd name="connsiteY8" fmla="*/ 326004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7" fmla="*/ 2178658 w 4063117"/>
                  <a:gd name="connsiteY7" fmla="*/ 31806 h 1836752"/>
                  <a:gd name="connsiteX8" fmla="*/ 1375576 w 4063117"/>
                  <a:gd name="connsiteY8" fmla="*/ 326004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7" fmla="*/ 2178658 w 4063117"/>
                  <a:gd name="connsiteY7" fmla="*/ 31806 h 1836752"/>
                  <a:gd name="connsiteX8" fmla="*/ 1375576 w 4063117"/>
                  <a:gd name="connsiteY8" fmla="*/ 326004 h 1836752"/>
                  <a:gd name="connsiteX0" fmla="*/ 1419093 w 4106634"/>
                  <a:gd name="connsiteY0" fmla="*/ 326004 h 1836752"/>
                  <a:gd name="connsiteX1" fmla="*/ 43517 w 4106634"/>
                  <a:gd name="connsiteY1" fmla="*/ 477079 h 1836752"/>
                  <a:gd name="connsiteX2" fmla="*/ 1617875 w 4106634"/>
                  <a:gd name="connsiteY2" fmla="*/ 898498 h 1836752"/>
                  <a:gd name="connsiteX3" fmla="*/ 2619740 w 4106634"/>
                  <a:gd name="connsiteY3" fmla="*/ 1280160 h 1836752"/>
                  <a:gd name="connsiteX4" fmla="*/ 3311503 w 4106634"/>
                  <a:gd name="connsiteY4" fmla="*/ 1836752 h 1836752"/>
                  <a:gd name="connsiteX5" fmla="*/ 4106634 w 4106634"/>
                  <a:gd name="connsiteY5" fmla="*/ 930304 h 1836752"/>
                  <a:gd name="connsiteX6" fmla="*/ 2826474 w 4106634"/>
                  <a:gd name="connsiteY6" fmla="*/ 0 h 1836752"/>
                  <a:gd name="connsiteX7" fmla="*/ 2222175 w 4106634"/>
                  <a:gd name="connsiteY7" fmla="*/ 31806 h 1836752"/>
                  <a:gd name="connsiteX8" fmla="*/ 1419093 w 4106634"/>
                  <a:gd name="connsiteY8" fmla="*/ 326004 h 1836752"/>
                  <a:gd name="connsiteX0" fmla="*/ 1419093 w 4106634"/>
                  <a:gd name="connsiteY0" fmla="*/ 326004 h 1836752"/>
                  <a:gd name="connsiteX1" fmla="*/ 43517 w 4106634"/>
                  <a:gd name="connsiteY1" fmla="*/ 477079 h 1836752"/>
                  <a:gd name="connsiteX2" fmla="*/ 1617875 w 4106634"/>
                  <a:gd name="connsiteY2" fmla="*/ 898498 h 1836752"/>
                  <a:gd name="connsiteX3" fmla="*/ 2619740 w 4106634"/>
                  <a:gd name="connsiteY3" fmla="*/ 1280160 h 1836752"/>
                  <a:gd name="connsiteX4" fmla="*/ 3311503 w 4106634"/>
                  <a:gd name="connsiteY4" fmla="*/ 1836752 h 1836752"/>
                  <a:gd name="connsiteX5" fmla="*/ 4106634 w 4106634"/>
                  <a:gd name="connsiteY5" fmla="*/ 930304 h 1836752"/>
                  <a:gd name="connsiteX6" fmla="*/ 2826474 w 4106634"/>
                  <a:gd name="connsiteY6" fmla="*/ 0 h 1836752"/>
                  <a:gd name="connsiteX7" fmla="*/ 2222175 w 4106634"/>
                  <a:gd name="connsiteY7" fmla="*/ 31806 h 1836752"/>
                  <a:gd name="connsiteX8" fmla="*/ 1419093 w 4106634"/>
                  <a:gd name="connsiteY8" fmla="*/ 326004 h 1836752"/>
                  <a:gd name="connsiteX0" fmla="*/ 1424462 w 4112003"/>
                  <a:gd name="connsiteY0" fmla="*/ 326004 h 1836752"/>
                  <a:gd name="connsiteX1" fmla="*/ 48886 w 4112003"/>
                  <a:gd name="connsiteY1" fmla="*/ 477079 h 1836752"/>
                  <a:gd name="connsiteX2" fmla="*/ 1623244 w 4112003"/>
                  <a:gd name="connsiteY2" fmla="*/ 898498 h 1836752"/>
                  <a:gd name="connsiteX3" fmla="*/ 2625109 w 4112003"/>
                  <a:gd name="connsiteY3" fmla="*/ 1280160 h 1836752"/>
                  <a:gd name="connsiteX4" fmla="*/ 3316872 w 4112003"/>
                  <a:gd name="connsiteY4" fmla="*/ 1836752 h 1836752"/>
                  <a:gd name="connsiteX5" fmla="*/ 4112003 w 4112003"/>
                  <a:gd name="connsiteY5" fmla="*/ 930304 h 1836752"/>
                  <a:gd name="connsiteX6" fmla="*/ 2831843 w 4112003"/>
                  <a:gd name="connsiteY6" fmla="*/ 0 h 1836752"/>
                  <a:gd name="connsiteX7" fmla="*/ 2227544 w 4112003"/>
                  <a:gd name="connsiteY7" fmla="*/ 31806 h 1836752"/>
                  <a:gd name="connsiteX8" fmla="*/ 1424462 w 4112003"/>
                  <a:gd name="connsiteY8" fmla="*/ 326004 h 1836752"/>
                  <a:gd name="connsiteX0" fmla="*/ 1424462 w 4112003"/>
                  <a:gd name="connsiteY0" fmla="*/ 326004 h 1836752"/>
                  <a:gd name="connsiteX1" fmla="*/ 48886 w 4112003"/>
                  <a:gd name="connsiteY1" fmla="*/ 477079 h 1836752"/>
                  <a:gd name="connsiteX2" fmla="*/ 1623244 w 4112003"/>
                  <a:gd name="connsiteY2" fmla="*/ 898498 h 1836752"/>
                  <a:gd name="connsiteX3" fmla="*/ 2132129 w 4112003"/>
                  <a:gd name="connsiteY3" fmla="*/ 993914 h 1836752"/>
                  <a:gd name="connsiteX4" fmla="*/ 2625109 w 4112003"/>
                  <a:gd name="connsiteY4" fmla="*/ 1280160 h 1836752"/>
                  <a:gd name="connsiteX5" fmla="*/ 3316872 w 4112003"/>
                  <a:gd name="connsiteY5" fmla="*/ 1836752 h 1836752"/>
                  <a:gd name="connsiteX6" fmla="*/ 4112003 w 4112003"/>
                  <a:gd name="connsiteY6" fmla="*/ 930304 h 1836752"/>
                  <a:gd name="connsiteX7" fmla="*/ 2831843 w 4112003"/>
                  <a:gd name="connsiteY7" fmla="*/ 0 h 1836752"/>
                  <a:gd name="connsiteX8" fmla="*/ 2227544 w 4112003"/>
                  <a:gd name="connsiteY8" fmla="*/ 31806 h 1836752"/>
                  <a:gd name="connsiteX9" fmla="*/ 1424462 w 4112003"/>
                  <a:gd name="connsiteY9" fmla="*/ 326004 h 1836752"/>
                  <a:gd name="connsiteX0" fmla="*/ 1435225 w 4122766"/>
                  <a:gd name="connsiteY0" fmla="*/ 326004 h 1836752"/>
                  <a:gd name="connsiteX1" fmla="*/ 59649 w 4122766"/>
                  <a:gd name="connsiteY1" fmla="*/ 477079 h 1836752"/>
                  <a:gd name="connsiteX2" fmla="*/ 1634007 w 4122766"/>
                  <a:gd name="connsiteY2" fmla="*/ 898498 h 1836752"/>
                  <a:gd name="connsiteX3" fmla="*/ 2142892 w 4122766"/>
                  <a:gd name="connsiteY3" fmla="*/ 993914 h 1836752"/>
                  <a:gd name="connsiteX4" fmla="*/ 2635872 w 4122766"/>
                  <a:gd name="connsiteY4" fmla="*/ 1280160 h 1836752"/>
                  <a:gd name="connsiteX5" fmla="*/ 3327635 w 4122766"/>
                  <a:gd name="connsiteY5" fmla="*/ 1836752 h 1836752"/>
                  <a:gd name="connsiteX6" fmla="*/ 4122766 w 4122766"/>
                  <a:gd name="connsiteY6" fmla="*/ 930304 h 1836752"/>
                  <a:gd name="connsiteX7" fmla="*/ 2842606 w 4122766"/>
                  <a:gd name="connsiteY7" fmla="*/ 0 h 1836752"/>
                  <a:gd name="connsiteX8" fmla="*/ 2238307 w 4122766"/>
                  <a:gd name="connsiteY8" fmla="*/ 31806 h 1836752"/>
                  <a:gd name="connsiteX9" fmla="*/ 1435225 w 4122766"/>
                  <a:gd name="connsiteY9" fmla="*/ 326004 h 1836752"/>
                  <a:gd name="connsiteX0" fmla="*/ 1435225 w 4122766"/>
                  <a:gd name="connsiteY0" fmla="*/ 326004 h 1836752"/>
                  <a:gd name="connsiteX1" fmla="*/ 59649 w 4122766"/>
                  <a:gd name="connsiteY1" fmla="*/ 477079 h 1836752"/>
                  <a:gd name="connsiteX2" fmla="*/ 1634007 w 4122766"/>
                  <a:gd name="connsiteY2" fmla="*/ 898498 h 1836752"/>
                  <a:gd name="connsiteX3" fmla="*/ 2142892 w 4122766"/>
                  <a:gd name="connsiteY3" fmla="*/ 993914 h 1836752"/>
                  <a:gd name="connsiteX4" fmla="*/ 2635872 w 4122766"/>
                  <a:gd name="connsiteY4" fmla="*/ 1280160 h 1836752"/>
                  <a:gd name="connsiteX5" fmla="*/ 3327635 w 4122766"/>
                  <a:gd name="connsiteY5" fmla="*/ 1836752 h 1836752"/>
                  <a:gd name="connsiteX6" fmla="*/ 4122766 w 4122766"/>
                  <a:gd name="connsiteY6" fmla="*/ 930304 h 1836752"/>
                  <a:gd name="connsiteX7" fmla="*/ 2842606 w 4122766"/>
                  <a:gd name="connsiteY7" fmla="*/ 0 h 1836752"/>
                  <a:gd name="connsiteX8" fmla="*/ 2238307 w 4122766"/>
                  <a:gd name="connsiteY8" fmla="*/ 31806 h 1836752"/>
                  <a:gd name="connsiteX9" fmla="*/ 1435225 w 4122766"/>
                  <a:gd name="connsiteY9" fmla="*/ 326004 h 1836752"/>
                  <a:gd name="connsiteX0" fmla="*/ 1435225 w 4122766"/>
                  <a:gd name="connsiteY0" fmla="*/ 338408 h 1849156"/>
                  <a:gd name="connsiteX1" fmla="*/ 59649 w 4122766"/>
                  <a:gd name="connsiteY1" fmla="*/ 489483 h 1849156"/>
                  <a:gd name="connsiteX2" fmla="*/ 1634007 w 4122766"/>
                  <a:gd name="connsiteY2" fmla="*/ 910902 h 1849156"/>
                  <a:gd name="connsiteX3" fmla="*/ 2142892 w 4122766"/>
                  <a:gd name="connsiteY3" fmla="*/ 1006318 h 1849156"/>
                  <a:gd name="connsiteX4" fmla="*/ 2635872 w 4122766"/>
                  <a:gd name="connsiteY4" fmla="*/ 1292564 h 1849156"/>
                  <a:gd name="connsiteX5" fmla="*/ 3327635 w 4122766"/>
                  <a:gd name="connsiteY5" fmla="*/ 1849156 h 1849156"/>
                  <a:gd name="connsiteX6" fmla="*/ 4122766 w 4122766"/>
                  <a:gd name="connsiteY6" fmla="*/ 942708 h 1849156"/>
                  <a:gd name="connsiteX7" fmla="*/ 2842606 w 4122766"/>
                  <a:gd name="connsiteY7" fmla="*/ 12404 h 1849156"/>
                  <a:gd name="connsiteX8" fmla="*/ 2238307 w 4122766"/>
                  <a:gd name="connsiteY8" fmla="*/ 44210 h 1849156"/>
                  <a:gd name="connsiteX9" fmla="*/ 1435225 w 4122766"/>
                  <a:gd name="connsiteY9" fmla="*/ 338408 h 1849156"/>
                  <a:gd name="connsiteX0" fmla="*/ 1435225 w 4122766"/>
                  <a:gd name="connsiteY0" fmla="*/ 354916 h 1865664"/>
                  <a:gd name="connsiteX1" fmla="*/ 59649 w 4122766"/>
                  <a:gd name="connsiteY1" fmla="*/ 505991 h 1865664"/>
                  <a:gd name="connsiteX2" fmla="*/ 1634007 w 4122766"/>
                  <a:gd name="connsiteY2" fmla="*/ 927410 h 1865664"/>
                  <a:gd name="connsiteX3" fmla="*/ 2142892 w 4122766"/>
                  <a:gd name="connsiteY3" fmla="*/ 1022826 h 1865664"/>
                  <a:gd name="connsiteX4" fmla="*/ 2635872 w 4122766"/>
                  <a:gd name="connsiteY4" fmla="*/ 1309072 h 1865664"/>
                  <a:gd name="connsiteX5" fmla="*/ 3327635 w 4122766"/>
                  <a:gd name="connsiteY5" fmla="*/ 1865664 h 1865664"/>
                  <a:gd name="connsiteX6" fmla="*/ 4122766 w 4122766"/>
                  <a:gd name="connsiteY6" fmla="*/ 959216 h 1865664"/>
                  <a:gd name="connsiteX7" fmla="*/ 2842606 w 4122766"/>
                  <a:gd name="connsiteY7" fmla="*/ 28912 h 1865664"/>
                  <a:gd name="connsiteX8" fmla="*/ 2238307 w 4122766"/>
                  <a:gd name="connsiteY8" fmla="*/ 60718 h 1865664"/>
                  <a:gd name="connsiteX9" fmla="*/ 1435225 w 4122766"/>
                  <a:gd name="connsiteY9" fmla="*/ 354916 h 1865664"/>
                  <a:gd name="connsiteX0" fmla="*/ 1435225 w 4122766"/>
                  <a:gd name="connsiteY0" fmla="*/ 354916 h 1865664"/>
                  <a:gd name="connsiteX1" fmla="*/ 59649 w 4122766"/>
                  <a:gd name="connsiteY1" fmla="*/ 505991 h 1865664"/>
                  <a:gd name="connsiteX2" fmla="*/ 1634007 w 4122766"/>
                  <a:gd name="connsiteY2" fmla="*/ 927410 h 1865664"/>
                  <a:gd name="connsiteX3" fmla="*/ 2142892 w 4122766"/>
                  <a:gd name="connsiteY3" fmla="*/ 1022826 h 1865664"/>
                  <a:gd name="connsiteX4" fmla="*/ 2635872 w 4122766"/>
                  <a:gd name="connsiteY4" fmla="*/ 1309072 h 1865664"/>
                  <a:gd name="connsiteX5" fmla="*/ 3327635 w 4122766"/>
                  <a:gd name="connsiteY5" fmla="*/ 1865664 h 1865664"/>
                  <a:gd name="connsiteX6" fmla="*/ 4122766 w 4122766"/>
                  <a:gd name="connsiteY6" fmla="*/ 959216 h 1865664"/>
                  <a:gd name="connsiteX7" fmla="*/ 2842606 w 4122766"/>
                  <a:gd name="connsiteY7" fmla="*/ 28912 h 1865664"/>
                  <a:gd name="connsiteX8" fmla="*/ 2238307 w 4122766"/>
                  <a:gd name="connsiteY8" fmla="*/ 60718 h 1865664"/>
                  <a:gd name="connsiteX9" fmla="*/ 1435225 w 4122766"/>
                  <a:gd name="connsiteY9" fmla="*/ 354916 h 1865664"/>
                  <a:gd name="connsiteX0" fmla="*/ 1435225 w 4122766"/>
                  <a:gd name="connsiteY0" fmla="*/ 339809 h 1850557"/>
                  <a:gd name="connsiteX1" fmla="*/ 59649 w 4122766"/>
                  <a:gd name="connsiteY1" fmla="*/ 490884 h 1850557"/>
                  <a:gd name="connsiteX2" fmla="*/ 1634007 w 4122766"/>
                  <a:gd name="connsiteY2" fmla="*/ 912303 h 1850557"/>
                  <a:gd name="connsiteX3" fmla="*/ 2142892 w 4122766"/>
                  <a:gd name="connsiteY3" fmla="*/ 1007719 h 1850557"/>
                  <a:gd name="connsiteX4" fmla="*/ 2635872 w 4122766"/>
                  <a:gd name="connsiteY4" fmla="*/ 1293965 h 1850557"/>
                  <a:gd name="connsiteX5" fmla="*/ 3327635 w 4122766"/>
                  <a:gd name="connsiteY5" fmla="*/ 1850557 h 1850557"/>
                  <a:gd name="connsiteX6" fmla="*/ 4122766 w 4122766"/>
                  <a:gd name="connsiteY6" fmla="*/ 944109 h 1850557"/>
                  <a:gd name="connsiteX7" fmla="*/ 2842606 w 4122766"/>
                  <a:gd name="connsiteY7" fmla="*/ 13805 h 1850557"/>
                  <a:gd name="connsiteX8" fmla="*/ 2166745 w 4122766"/>
                  <a:gd name="connsiteY8" fmla="*/ 93319 h 1850557"/>
                  <a:gd name="connsiteX9" fmla="*/ 1435225 w 4122766"/>
                  <a:gd name="connsiteY9" fmla="*/ 339809 h 1850557"/>
                  <a:gd name="connsiteX0" fmla="*/ 1435225 w 4122766"/>
                  <a:gd name="connsiteY0" fmla="*/ 367230 h 1877978"/>
                  <a:gd name="connsiteX1" fmla="*/ 59649 w 4122766"/>
                  <a:gd name="connsiteY1" fmla="*/ 518305 h 1877978"/>
                  <a:gd name="connsiteX2" fmla="*/ 1634007 w 4122766"/>
                  <a:gd name="connsiteY2" fmla="*/ 939724 h 1877978"/>
                  <a:gd name="connsiteX3" fmla="*/ 2142892 w 4122766"/>
                  <a:gd name="connsiteY3" fmla="*/ 1035140 h 1877978"/>
                  <a:gd name="connsiteX4" fmla="*/ 2635872 w 4122766"/>
                  <a:gd name="connsiteY4" fmla="*/ 1321386 h 1877978"/>
                  <a:gd name="connsiteX5" fmla="*/ 3327635 w 4122766"/>
                  <a:gd name="connsiteY5" fmla="*/ 1877978 h 1877978"/>
                  <a:gd name="connsiteX6" fmla="*/ 4122766 w 4122766"/>
                  <a:gd name="connsiteY6" fmla="*/ 971530 h 1877978"/>
                  <a:gd name="connsiteX7" fmla="*/ 2842606 w 4122766"/>
                  <a:gd name="connsiteY7" fmla="*/ 9421 h 1877978"/>
                  <a:gd name="connsiteX8" fmla="*/ 2166745 w 4122766"/>
                  <a:gd name="connsiteY8" fmla="*/ 120740 h 1877978"/>
                  <a:gd name="connsiteX9" fmla="*/ 1435225 w 4122766"/>
                  <a:gd name="connsiteY9" fmla="*/ 367230 h 1877978"/>
                  <a:gd name="connsiteX0" fmla="*/ 1435225 w 4122766"/>
                  <a:gd name="connsiteY0" fmla="*/ 367230 h 1877978"/>
                  <a:gd name="connsiteX1" fmla="*/ 59649 w 4122766"/>
                  <a:gd name="connsiteY1" fmla="*/ 518305 h 1877978"/>
                  <a:gd name="connsiteX2" fmla="*/ 1634007 w 4122766"/>
                  <a:gd name="connsiteY2" fmla="*/ 939724 h 1877978"/>
                  <a:gd name="connsiteX3" fmla="*/ 2142892 w 4122766"/>
                  <a:gd name="connsiteY3" fmla="*/ 1035140 h 1877978"/>
                  <a:gd name="connsiteX4" fmla="*/ 2635872 w 4122766"/>
                  <a:gd name="connsiteY4" fmla="*/ 1321386 h 1877978"/>
                  <a:gd name="connsiteX5" fmla="*/ 3327635 w 4122766"/>
                  <a:gd name="connsiteY5" fmla="*/ 1877978 h 1877978"/>
                  <a:gd name="connsiteX6" fmla="*/ 4122766 w 4122766"/>
                  <a:gd name="connsiteY6" fmla="*/ 971530 h 1877978"/>
                  <a:gd name="connsiteX7" fmla="*/ 2842606 w 4122766"/>
                  <a:gd name="connsiteY7" fmla="*/ 9421 h 1877978"/>
                  <a:gd name="connsiteX8" fmla="*/ 2166745 w 4122766"/>
                  <a:gd name="connsiteY8" fmla="*/ 120740 h 1877978"/>
                  <a:gd name="connsiteX9" fmla="*/ 1435225 w 4122766"/>
                  <a:gd name="connsiteY9" fmla="*/ 367230 h 1877978"/>
                  <a:gd name="connsiteX0" fmla="*/ 1435225 w 4122766"/>
                  <a:gd name="connsiteY0" fmla="*/ 376690 h 1887438"/>
                  <a:gd name="connsiteX1" fmla="*/ 59649 w 4122766"/>
                  <a:gd name="connsiteY1" fmla="*/ 527765 h 1887438"/>
                  <a:gd name="connsiteX2" fmla="*/ 1634007 w 4122766"/>
                  <a:gd name="connsiteY2" fmla="*/ 949184 h 1887438"/>
                  <a:gd name="connsiteX3" fmla="*/ 2142892 w 4122766"/>
                  <a:gd name="connsiteY3" fmla="*/ 1044600 h 1887438"/>
                  <a:gd name="connsiteX4" fmla="*/ 2635872 w 4122766"/>
                  <a:gd name="connsiteY4" fmla="*/ 1330846 h 1887438"/>
                  <a:gd name="connsiteX5" fmla="*/ 3327635 w 4122766"/>
                  <a:gd name="connsiteY5" fmla="*/ 1887438 h 1887438"/>
                  <a:gd name="connsiteX6" fmla="*/ 4122766 w 4122766"/>
                  <a:gd name="connsiteY6" fmla="*/ 980990 h 1887438"/>
                  <a:gd name="connsiteX7" fmla="*/ 2842606 w 4122766"/>
                  <a:gd name="connsiteY7" fmla="*/ 18881 h 1887438"/>
                  <a:gd name="connsiteX8" fmla="*/ 2166745 w 4122766"/>
                  <a:gd name="connsiteY8" fmla="*/ 130200 h 1887438"/>
                  <a:gd name="connsiteX9" fmla="*/ 1435225 w 4122766"/>
                  <a:gd name="connsiteY9" fmla="*/ 376690 h 1887438"/>
                  <a:gd name="connsiteX0" fmla="*/ 1435225 w 4067107"/>
                  <a:gd name="connsiteY0" fmla="*/ 376690 h 1887438"/>
                  <a:gd name="connsiteX1" fmla="*/ 59649 w 4067107"/>
                  <a:gd name="connsiteY1" fmla="*/ 527765 h 1887438"/>
                  <a:gd name="connsiteX2" fmla="*/ 1634007 w 4067107"/>
                  <a:gd name="connsiteY2" fmla="*/ 949184 h 1887438"/>
                  <a:gd name="connsiteX3" fmla="*/ 2142892 w 4067107"/>
                  <a:gd name="connsiteY3" fmla="*/ 1044600 h 1887438"/>
                  <a:gd name="connsiteX4" fmla="*/ 2635872 w 4067107"/>
                  <a:gd name="connsiteY4" fmla="*/ 1330846 h 1887438"/>
                  <a:gd name="connsiteX5" fmla="*/ 3327635 w 4067107"/>
                  <a:gd name="connsiteY5" fmla="*/ 1887438 h 1887438"/>
                  <a:gd name="connsiteX6" fmla="*/ 4067107 w 4067107"/>
                  <a:gd name="connsiteY6" fmla="*/ 1036649 h 1887438"/>
                  <a:gd name="connsiteX7" fmla="*/ 2842606 w 4067107"/>
                  <a:gd name="connsiteY7" fmla="*/ 18881 h 1887438"/>
                  <a:gd name="connsiteX8" fmla="*/ 2166745 w 4067107"/>
                  <a:gd name="connsiteY8" fmla="*/ 130200 h 1887438"/>
                  <a:gd name="connsiteX9" fmla="*/ 1435225 w 4067107"/>
                  <a:gd name="connsiteY9" fmla="*/ 376690 h 1887438"/>
                  <a:gd name="connsiteX0" fmla="*/ 1435225 w 4067107"/>
                  <a:gd name="connsiteY0" fmla="*/ 376690 h 1887438"/>
                  <a:gd name="connsiteX1" fmla="*/ 59649 w 4067107"/>
                  <a:gd name="connsiteY1" fmla="*/ 527765 h 1887438"/>
                  <a:gd name="connsiteX2" fmla="*/ 1634007 w 4067107"/>
                  <a:gd name="connsiteY2" fmla="*/ 949184 h 1887438"/>
                  <a:gd name="connsiteX3" fmla="*/ 2142892 w 4067107"/>
                  <a:gd name="connsiteY3" fmla="*/ 1044600 h 1887438"/>
                  <a:gd name="connsiteX4" fmla="*/ 2635872 w 4067107"/>
                  <a:gd name="connsiteY4" fmla="*/ 1330846 h 1887438"/>
                  <a:gd name="connsiteX5" fmla="*/ 3327635 w 4067107"/>
                  <a:gd name="connsiteY5" fmla="*/ 1887438 h 1887438"/>
                  <a:gd name="connsiteX6" fmla="*/ 4067107 w 4067107"/>
                  <a:gd name="connsiteY6" fmla="*/ 1036649 h 1887438"/>
                  <a:gd name="connsiteX7" fmla="*/ 2842606 w 4067107"/>
                  <a:gd name="connsiteY7" fmla="*/ 18881 h 1887438"/>
                  <a:gd name="connsiteX8" fmla="*/ 2166745 w 4067107"/>
                  <a:gd name="connsiteY8" fmla="*/ 130200 h 1887438"/>
                  <a:gd name="connsiteX9" fmla="*/ 1435225 w 4067107"/>
                  <a:gd name="connsiteY9" fmla="*/ 376690 h 1887438"/>
                  <a:gd name="connsiteX0" fmla="*/ 1435225 w 4067107"/>
                  <a:gd name="connsiteY0" fmla="*/ 376690 h 1887438"/>
                  <a:gd name="connsiteX1" fmla="*/ 59649 w 4067107"/>
                  <a:gd name="connsiteY1" fmla="*/ 527765 h 1887438"/>
                  <a:gd name="connsiteX2" fmla="*/ 1634007 w 4067107"/>
                  <a:gd name="connsiteY2" fmla="*/ 949184 h 1887438"/>
                  <a:gd name="connsiteX3" fmla="*/ 2142892 w 4067107"/>
                  <a:gd name="connsiteY3" fmla="*/ 1044600 h 1887438"/>
                  <a:gd name="connsiteX4" fmla="*/ 2548408 w 4067107"/>
                  <a:gd name="connsiteY4" fmla="*/ 1275187 h 1887438"/>
                  <a:gd name="connsiteX5" fmla="*/ 3327635 w 4067107"/>
                  <a:gd name="connsiteY5" fmla="*/ 1887438 h 1887438"/>
                  <a:gd name="connsiteX6" fmla="*/ 4067107 w 4067107"/>
                  <a:gd name="connsiteY6" fmla="*/ 1036649 h 1887438"/>
                  <a:gd name="connsiteX7" fmla="*/ 2842606 w 4067107"/>
                  <a:gd name="connsiteY7" fmla="*/ 18881 h 1887438"/>
                  <a:gd name="connsiteX8" fmla="*/ 2166745 w 4067107"/>
                  <a:gd name="connsiteY8" fmla="*/ 130200 h 1887438"/>
                  <a:gd name="connsiteX9" fmla="*/ 1435225 w 4067107"/>
                  <a:gd name="connsiteY9" fmla="*/ 376690 h 1887438"/>
                  <a:gd name="connsiteX0" fmla="*/ 1435225 w 4067107"/>
                  <a:gd name="connsiteY0" fmla="*/ 376690 h 1927194"/>
                  <a:gd name="connsiteX1" fmla="*/ 59649 w 4067107"/>
                  <a:gd name="connsiteY1" fmla="*/ 527765 h 1927194"/>
                  <a:gd name="connsiteX2" fmla="*/ 1634007 w 4067107"/>
                  <a:gd name="connsiteY2" fmla="*/ 949184 h 1927194"/>
                  <a:gd name="connsiteX3" fmla="*/ 2142892 w 4067107"/>
                  <a:gd name="connsiteY3" fmla="*/ 1044600 h 1927194"/>
                  <a:gd name="connsiteX4" fmla="*/ 2548408 w 4067107"/>
                  <a:gd name="connsiteY4" fmla="*/ 1275187 h 1927194"/>
                  <a:gd name="connsiteX5" fmla="*/ 3089096 w 4067107"/>
                  <a:gd name="connsiteY5" fmla="*/ 1927194 h 1927194"/>
                  <a:gd name="connsiteX6" fmla="*/ 4067107 w 4067107"/>
                  <a:gd name="connsiteY6" fmla="*/ 1036649 h 1927194"/>
                  <a:gd name="connsiteX7" fmla="*/ 2842606 w 4067107"/>
                  <a:gd name="connsiteY7" fmla="*/ 18881 h 1927194"/>
                  <a:gd name="connsiteX8" fmla="*/ 2166745 w 4067107"/>
                  <a:gd name="connsiteY8" fmla="*/ 130200 h 1927194"/>
                  <a:gd name="connsiteX9" fmla="*/ 1435225 w 4067107"/>
                  <a:gd name="connsiteY9" fmla="*/ 376690 h 1927194"/>
                  <a:gd name="connsiteX0" fmla="*/ 1435225 w 4067107"/>
                  <a:gd name="connsiteY0" fmla="*/ 376690 h 1927194"/>
                  <a:gd name="connsiteX1" fmla="*/ 59649 w 4067107"/>
                  <a:gd name="connsiteY1" fmla="*/ 527765 h 1927194"/>
                  <a:gd name="connsiteX2" fmla="*/ 1634007 w 4067107"/>
                  <a:gd name="connsiteY2" fmla="*/ 949184 h 1927194"/>
                  <a:gd name="connsiteX3" fmla="*/ 2142892 w 4067107"/>
                  <a:gd name="connsiteY3" fmla="*/ 1044600 h 1927194"/>
                  <a:gd name="connsiteX4" fmla="*/ 2548408 w 4067107"/>
                  <a:gd name="connsiteY4" fmla="*/ 1275187 h 1927194"/>
                  <a:gd name="connsiteX5" fmla="*/ 3256074 w 4067107"/>
                  <a:gd name="connsiteY5" fmla="*/ 1927194 h 1927194"/>
                  <a:gd name="connsiteX6" fmla="*/ 4067107 w 4067107"/>
                  <a:gd name="connsiteY6" fmla="*/ 1036649 h 1927194"/>
                  <a:gd name="connsiteX7" fmla="*/ 2842606 w 4067107"/>
                  <a:gd name="connsiteY7" fmla="*/ 18881 h 1927194"/>
                  <a:gd name="connsiteX8" fmla="*/ 2166745 w 4067107"/>
                  <a:gd name="connsiteY8" fmla="*/ 130200 h 1927194"/>
                  <a:gd name="connsiteX9" fmla="*/ 1435225 w 4067107"/>
                  <a:gd name="connsiteY9" fmla="*/ 376690 h 1927194"/>
                  <a:gd name="connsiteX0" fmla="*/ 1435225 w 4067107"/>
                  <a:gd name="connsiteY0" fmla="*/ 376690 h 1927194"/>
                  <a:gd name="connsiteX1" fmla="*/ 59649 w 4067107"/>
                  <a:gd name="connsiteY1" fmla="*/ 527765 h 1927194"/>
                  <a:gd name="connsiteX2" fmla="*/ 1634007 w 4067107"/>
                  <a:gd name="connsiteY2" fmla="*/ 949184 h 1927194"/>
                  <a:gd name="connsiteX3" fmla="*/ 2142892 w 4067107"/>
                  <a:gd name="connsiteY3" fmla="*/ 1044600 h 1927194"/>
                  <a:gd name="connsiteX4" fmla="*/ 2476846 w 4067107"/>
                  <a:gd name="connsiteY4" fmla="*/ 1378554 h 1927194"/>
                  <a:gd name="connsiteX5" fmla="*/ 3256074 w 4067107"/>
                  <a:gd name="connsiteY5" fmla="*/ 1927194 h 1927194"/>
                  <a:gd name="connsiteX6" fmla="*/ 4067107 w 4067107"/>
                  <a:gd name="connsiteY6" fmla="*/ 1036649 h 1927194"/>
                  <a:gd name="connsiteX7" fmla="*/ 2842606 w 4067107"/>
                  <a:gd name="connsiteY7" fmla="*/ 18881 h 1927194"/>
                  <a:gd name="connsiteX8" fmla="*/ 2166745 w 4067107"/>
                  <a:gd name="connsiteY8" fmla="*/ 130200 h 1927194"/>
                  <a:gd name="connsiteX9" fmla="*/ 1435225 w 4067107"/>
                  <a:gd name="connsiteY9" fmla="*/ 376690 h 1927194"/>
                  <a:gd name="connsiteX0" fmla="*/ 1435225 w 4067107"/>
                  <a:gd name="connsiteY0" fmla="*/ 376690 h 1927194"/>
                  <a:gd name="connsiteX1" fmla="*/ 59649 w 4067107"/>
                  <a:gd name="connsiteY1" fmla="*/ 527765 h 1927194"/>
                  <a:gd name="connsiteX2" fmla="*/ 1634007 w 4067107"/>
                  <a:gd name="connsiteY2" fmla="*/ 949184 h 1927194"/>
                  <a:gd name="connsiteX3" fmla="*/ 2142892 w 4067107"/>
                  <a:gd name="connsiteY3" fmla="*/ 1044600 h 1927194"/>
                  <a:gd name="connsiteX4" fmla="*/ 2476846 w 4067107"/>
                  <a:gd name="connsiteY4" fmla="*/ 1378554 h 1927194"/>
                  <a:gd name="connsiteX5" fmla="*/ 3256074 w 4067107"/>
                  <a:gd name="connsiteY5" fmla="*/ 1927194 h 1927194"/>
                  <a:gd name="connsiteX6" fmla="*/ 4067107 w 4067107"/>
                  <a:gd name="connsiteY6" fmla="*/ 1036649 h 1927194"/>
                  <a:gd name="connsiteX7" fmla="*/ 2842606 w 4067107"/>
                  <a:gd name="connsiteY7" fmla="*/ 18881 h 1927194"/>
                  <a:gd name="connsiteX8" fmla="*/ 2166745 w 4067107"/>
                  <a:gd name="connsiteY8" fmla="*/ 130200 h 1927194"/>
                  <a:gd name="connsiteX9" fmla="*/ 1435225 w 4067107"/>
                  <a:gd name="connsiteY9" fmla="*/ 376690 h 1927194"/>
                  <a:gd name="connsiteX0" fmla="*/ 1435225 w 4067107"/>
                  <a:gd name="connsiteY0" fmla="*/ 376690 h 1747240"/>
                  <a:gd name="connsiteX1" fmla="*/ 59649 w 4067107"/>
                  <a:gd name="connsiteY1" fmla="*/ 527765 h 1747240"/>
                  <a:gd name="connsiteX2" fmla="*/ 1634007 w 4067107"/>
                  <a:gd name="connsiteY2" fmla="*/ 949184 h 1747240"/>
                  <a:gd name="connsiteX3" fmla="*/ 2142892 w 4067107"/>
                  <a:gd name="connsiteY3" fmla="*/ 1044600 h 1747240"/>
                  <a:gd name="connsiteX4" fmla="*/ 2476846 w 4067107"/>
                  <a:gd name="connsiteY4" fmla="*/ 1378554 h 1747240"/>
                  <a:gd name="connsiteX5" fmla="*/ 3004138 w 4067107"/>
                  <a:gd name="connsiteY5" fmla="*/ 1747240 h 1747240"/>
                  <a:gd name="connsiteX6" fmla="*/ 4067107 w 4067107"/>
                  <a:gd name="connsiteY6" fmla="*/ 1036649 h 1747240"/>
                  <a:gd name="connsiteX7" fmla="*/ 2842606 w 4067107"/>
                  <a:gd name="connsiteY7" fmla="*/ 18881 h 1747240"/>
                  <a:gd name="connsiteX8" fmla="*/ 2166745 w 4067107"/>
                  <a:gd name="connsiteY8" fmla="*/ 130200 h 1747240"/>
                  <a:gd name="connsiteX9" fmla="*/ 1435225 w 4067107"/>
                  <a:gd name="connsiteY9" fmla="*/ 376690 h 1747240"/>
                  <a:gd name="connsiteX0" fmla="*/ 1435225 w 3887153"/>
                  <a:gd name="connsiteY0" fmla="*/ 376690 h 1747240"/>
                  <a:gd name="connsiteX1" fmla="*/ 59649 w 3887153"/>
                  <a:gd name="connsiteY1" fmla="*/ 527765 h 1747240"/>
                  <a:gd name="connsiteX2" fmla="*/ 1634007 w 3887153"/>
                  <a:gd name="connsiteY2" fmla="*/ 949184 h 1747240"/>
                  <a:gd name="connsiteX3" fmla="*/ 2142892 w 3887153"/>
                  <a:gd name="connsiteY3" fmla="*/ 1044600 h 1747240"/>
                  <a:gd name="connsiteX4" fmla="*/ 2476846 w 3887153"/>
                  <a:gd name="connsiteY4" fmla="*/ 1378554 h 1747240"/>
                  <a:gd name="connsiteX5" fmla="*/ 3004138 w 3887153"/>
                  <a:gd name="connsiteY5" fmla="*/ 1747240 h 1747240"/>
                  <a:gd name="connsiteX6" fmla="*/ 3887153 w 3887153"/>
                  <a:gd name="connsiteY6" fmla="*/ 784714 h 1747240"/>
                  <a:gd name="connsiteX7" fmla="*/ 2842606 w 3887153"/>
                  <a:gd name="connsiteY7" fmla="*/ 18881 h 1747240"/>
                  <a:gd name="connsiteX8" fmla="*/ 2166745 w 3887153"/>
                  <a:gd name="connsiteY8" fmla="*/ 130200 h 1747240"/>
                  <a:gd name="connsiteX9" fmla="*/ 1435225 w 3887153"/>
                  <a:gd name="connsiteY9" fmla="*/ 376690 h 1747240"/>
                  <a:gd name="connsiteX0" fmla="*/ 1435225 w 3887153"/>
                  <a:gd name="connsiteY0" fmla="*/ 376690 h 1747240"/>
                  <a:gd name="connsiteX1" fmla="*/ 59649 w 3887153"/>
                  <a:gd name="connsiteY1" fmla="*/ 527765 h 1747240"/>
                  <a:gd name="connsiteX2" fmla="*/ 1634007 w 3887153"/>
                  <a:gd name="connsiteY2" fmla="*/ 949184 h 1747240"/>
                  <a:gd name="connsiteX3" fmla="*/ 2142892 w 3887153"/>
                  <a:gd name="connsiteY3" fmla="*/ 1044600 h 1747240"/>
                  <a:gd name="connsiteX4" fmla="*/ 2476846 w 3887153"/>
                  <a:gd name="connsiteY4" fmla="*/ 1378554 h 1747240"/>
                  <a:gd name="connsiteX5" fmla="*/ 2806187 w 3887153"/>
                  <a:gd name="connsiteY5" fmla="*/ 1747240 h 1747240"/>
                  <a:gd name="connsiteX6" fmla="*/ 3887153 w 3887153"/>
                  <a:gd name="connsiteY6" fmla="*/ 784714 h 1747240"/>
                  <a:gd name="connsiteX7" fmla="*/ 2842606 w 3887153"/>
                  <a:gd name="connsiteY7" fmla="*/ 18881 h 1747240"/>
                  <a:gd name="connsiteX8" fmla="*/ 2166745 w 3887153"/>
                  <a:gd name="connsiteY8" fmla="*/ 130200 h 1747240"/>
                  <a:gd name="connsiteX9" fmla="*/ 1435225 w 3887153"/>
                  <a:gd name="connsiteY9" fmla="*/ 376690 h 1747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7153" h="1747240">
                    <a:moveTo>
                      <a:pt x="1435225" y="376690"/>
                    </a:moveTo>
                    <a:cubicBezTo>
                      <a:pt x="921041" y="355486"/>
                      <a:pt x="168317" y="374040"/>
                      <a:pt x="59649" y="527765"/>
                    </a:cubicBezTo>
                    <a:cubicBezTo>
                      <a:pt x="-282257" y="890874"/>
                      <a:pt x="926341" y="920030"/>
                      <a:pt x="1634007" y="949184"/>
                    </a:cubicBezTo>
                    <a:cubicBezTo>
                      <a:pt x="1755927" y="988940"/>
                      <a:pt x="2020972" y="1004844"/>
                      <a:pt x="2142892" y="1044600"/>
                    </a:cubicBezTo>
                    <a:lnTo>
                      <a:pt x="2476846" y="1378554"/>
                    </a:lnTo>
                    <a:lnTo>
                      <a:pt x="2806187" y="1747240"/>
                    </a:lnTo>
                    <a:lnTo>
                      <a:pt x="3887153" y="784714"/>
                    </a:lnTo>
                    <a:cubicBezTo>
                      <a:pt x="3502840" y="495816"/>
                      <a:pt x="3512746" y="372650"/>
                      <a:pt x="2842606" y="18881"/>
                    </a:cubicBezTo>
                    <a:cubicBezTo>
                      <a:pt x="2541783" y="-38103"/>
                      <a:pt x="2417210" y="44060"/>
                      <a:pt x="2166745" y="130200"/>
                    </a:cubicBezTo>
                    <a:cubicBezTo>
                      <a:pt x="1932182" y="184534"/>
                      <a:pt x="1811587" y="315730"/>
                      <a:pt x="1435225" y="37669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8" name="Freeform 19">
                <a:extLst>
                  <a:ext uri="{FF2B5EF4-FFF2-40B4-BE49-F238E27FC236}">
                    <a16:creationId xmlns:a16="http://schemas.microsoft.com/office/drawing/2014/main" id="{E50F6835-6D34-4D88-954F-DE129D8E189B}"/>
                  </a:ext>
                </a:extLst>
              </p:cNvPr>
              <p:cNvSpPr/>
              <p:nvPr/>
            </p:nvSpPr>
            <p:spPr>
              <a:xfrm flipH="1">
                <a:off x="2156087" y="2217893"/>
                <a:ext cx="1545584" cy="794676"/>
              </a:xfrm>
              <a:custGeom>
                <a:avLst/>
                <a:gdLst>
                  <a:gd name="connsiteX0" fmla="*/ 1288111 w 3347499"/>
                  <a:gd name="connsiteY0" fmla="*/ 620202 h 1995778"/>
                  <a:gd name="connsiteX1" fmla="*/ 659958 w 3347499"/>
                  <a:gd name="connsiteY1" fmla="*/ 95416 h 1995778"/>
                  <a:gd name="connsiteX2" fmla="*/ 373711 w 3347499"/>
                  <a:gd name="connsiteY2" fmla="*/ 39757 h 1995778"/>
                  <a:gd name="connsiteX3" fmla="*/ 119270 w 3347499"/>
                  <a:gd name="connsiteY3" fmla="*/ 0 h 1995778"/>
                  <a:gd name="connsiteX4" fmla="*/ 111318 w 3347499"/>
                  <a:gd name="connsiteY4" fmla="*/ 151075 h 1995778"/>
                  <a:gd name="connsiteX5" fmla="*/ 0 w 3347499"/>
                  <a:gd name="connsiteY5" fmla="*/ 214686 h 1995778"/>
                  <a:gd name="connsiteX6" fmla="*/ 779228 w 3347499"/>
                  <a:gd name="connsiteY6" fmla="*/ 1264258 h 1995778"/>
                  <a:gd name="connsiteX7" fmla="*/ 1900362 w 3347499"/>
                  <a:gd name="connsiteY7" fmla="*/ 1995778 h 1995778"/>
                  <a:gd name="connsiteX8" fmla="*/ 3347499 w 3347499"/>
                  <a:gd name="connsiteY8" fmla="*/ 1653872 h 1995778"/>
                  <a:gd name="connsiteX9" fmla="*/ 1288111 w 3347499"/>
                  <a:gd name="connsiteY9" fmla="*/ 620202 h 1995778"/>
                  <a:gd name="connsiteX0" fmla="*/ 1288111 w 3347499"/>
                  <a:gd name="connsiteY0" fmla="*/ 620202 h 1995778"/>
                  <a:gd name="connsiteX1" fmla="*/ 659958 w 3347499"/>
                  <a:gd name="connsiteY1" fmla="*/ 95416 h 1995778"/>
                  <a:gd name="connsiteX2" fmla="*/ 373711 w 3347499"/>
                  <a:gd name="connsiteY2" fmla="*/ 39757 h 1995778"/>
                  <a:gd name="connsiteX3" fmla="*/ 119270 w 3347499"/>
                  <a:gd name="connsiteY3" fmla="*/ 0 h 1995778"/>
                  <a:gd name="connsiteX4" fmla="*/ 111318 w 3347499"/>
                  <a:gd name="connsiteY4" fmla="*/ 151075 h 1995778"/>
                  <a:gd name="connsiteX5" fmla="*/ 0 w 3347499"/>
                  <a:gd name="connsiteY5" fmla="*/ 214686 h 1995778"/>
                  <a:gd name="connsiteX6" fmla="*/ 779228 w 3347499"/>
                  <a:gd name="connsiteY6" fmla="*/ 1264258 h 1995778"/>
                  <a:gd name="connsiteX7" fmla="*/ 1900362 w 3347499"/>
                  <a:gd name="connsiteY7" fmla="*/ 1995778 h 1995778"/>
                  <a:gd name="connsiteX8" fmla="*/ 3347499 w 3347499"/>
                  <a:gd name="connsiteY8" fmla="*/ 1653872 h 1995778"/>
                  <a:gd name="connsiteX9" fmla="*/ 1288111 w 3347499"/>
                  <a:gd name="connsiteY9" fmla="*/ 620202 h 1995778"/>
                  <a:gd name="connsiteX0" fmla="*/ 1304013 w 3347499"/>
                  <a:gd name="connsiteY0" fmla="*/ 652007 h 1995778"/>
                  <a:gd name="connsiteX1" fmla="*/ 659958 w 3347499"/>
                  <a:gd name="connsiteY1" fmla="*/ 95416 h 1995778"/>
                  <a:gd name="connsiteX2" fmla="*/ 373711 w 3347499"/>
                  <a:gd name="connsiteY2" fmla="*/ 39757 h 1995778"/>
                  <a:gd name="connsiteX3" fmla="*/ 119270 w 3347499"/>
                  <a:gd name="connsiteY3" fmla="*/ 0 h 1995778"/>
                  <a:gd name="connsiteX4" fmla="*/ 111318 w 3347499"/>
                  <a:gd name="connsiteY4" fmla="*/ 151075 h 1995778"/>
                  <a:gd name="connsiteX5" fmla="*/ 0 w 3347499"/>
                  <a:gd name="connsiteY5" fmla="*/ 214686 h 1995778"/>
                  <a:gd name="connsiteX6" fmla="*/ 779228 w 3347499"/>
                  <a:gd name="connsiteY6" fmla="*/ 1264258 h 1995778"/>
                  <a:gd name="connsiteX7" fmla="*/ 1900362 w 3347499"/>
                  <a:gd name="connsiteY7" fmla="*/ 1995778 h 1995778"/>
                  <a:gd name="connsiteX8" fmla="*/ 3347499 w 3347499"/>
                  <a:gd name="connsiteY8" fmla="*/ 1653872 h 1995778"/>
                  <a:gd name="connsiteX9" fmla="*/ 1304013 w 3347499"/>
                  <a:gd name="connsiteY9" fmla="*/ 652007 h 1995778"/>
                  <a:gd name="connsiteX0" fmla="*/ 1304013 w 3347499"/>
                  <a:gd name="connsiteY0" fmla="*/ 652007 h 1995778"/>
                  <a:gd name="connsiteX1" fmla="*/ 659958 w 3347499"/>
                  <a:gd name="connsiteY1" fmla="*/ 95416 h 1995778"/>
                  <a:gd name="connsiteX2" fmla="*/ 373711 w 3347499"/>
                  <a:gd name="connsiteY2" fmla="*/ 39757 h 1995778"/>
                  <a:gd name="connsiteX3" fmla="*/ 119270 w 3347499"/>
                  <a:gd name="connsiteY3" fmla="*/ 0 h 1995778"/>
                  <a:gd name="connsiteX4" fmla="*/ 111318 w 3347499"/>
                  <a:gd name="connsiteY4" fmla="*/ 151075 h 1995778"/>
                  <a:gd name="connsiteX5" fmla="*/ 0 w 3347499"/>
                  <a:gd name="connsiteY5" fmla="*/ 214686 h 1995778"/>
                  <a:gd name="connsiteX6" fmla="*/ 779228 w 3347499"/>
                  <a:gd name="connsiteY6" fmla="*/ 1264258 h 1995778"/>
                  <a:gd name="connsiteX7" fmla="*/ 1900362 w 3347499"/>
                  <a:gd name="connsiteY7" fmla="*/ 1995778 h 1995778"/>
                  <a:gd name="connsiteX8" fmla="*/ 3347499 w 3347499"/>
                  <a:gd name="connsiteY8" fmla="*/ 1653872 h 1995778"/>
                  <a:gd name="connsiteX9" fmla="*/ 1304013 w 3347499"/>
                  <a:gd name="connsiteY9" fmla="*/ 652007 h 1995778"/>
                  <a:gd name="connsiteX0" fmla="*/ 1304013 w 3347499"/>
                  <a:gd name="connsiteY0" fmla="*/ 635267 h 1979038"/>
                  <a:gd name="connsiteX1" fmla="*/ 659958 w 3347499"/>
                  <a:gd name="connsiteY1" fmla="*/ 78676 h 1979038"/>
                  <a:gd name="connsiteX2" fmla="*/ 373711 w 3347499"/>
                  <a:gd name="connsiteY2" fmla="*/ 23017 h 1979038"/>
                  <a:gd name="connsiteX3" fmla="*/ 95416 w 3347499"/>
                  <a:gd name="connsiteY3" fmla="*/ 38919 h 1979038"/>
                  <a:gd name="connsiteX4" fmla="*/ 111318 w 3347499"/>
                  <a:gd name="connsiteY4" fmla="*/ 134335 h 1979038"/>
                  <a:gd name="connsiteX5" fmla="*/ 0 w 3347499"/>
                  <a:gd name="connsiteY5" fmla="*/ 197946 h 1979038"/>
                  <a:gd name="connsiteX6" fmla="*/ 779228 w 3347499"/>
                  <a:gd name="connsiteY6" fmla="*/ 1247518 h 1979038"/>
                  <a:gd name="connsiteX7" fmla="*/ 1900362 w 3347499"/>
                  <a:gd name="connsiteY7" fmla="*/ 1979038 h 1979038"/>
                  <a:gd name="connsiteX8" fmla="*/ 3347499 w 3347499"/>
                  <a:gd name="connsiteY8" fmla="*/ 1637132 h 1979038"/>
                  <a:gd name="connsiteX9" fmla="*/ 1304013 w 3347499"/>
                  <a:gd name="connsiteY9" fmla="*/ 635267 h 1979038"/>
                  <a:gd name="connsiteX0" fmla="*/ 1304013 w 3347499"/>
                  <a:gd name="connsiteY0" fmla="*/ 654838 h 1998609"/>
                  <a:gd name="connsiteX1" fmla="*/ 659958 w 3347499"/>
                  <a:gd name="connsiteY1" fmla="*/ 98247 h 1998609"/>
                  <a:gd name="connsiteX2" fmla="*/ 373711 w 3347499"/>
                  <a:gd name="connsiteY2" fmla="*/ 42588 h 1998609"/>
                  <a:gd name="connsiteX3" fmla="*/ 95416 w 3347499"/>
                  <a:gd name="connsiteY3" fmla="*/ 58490 h 1998609"/>
                  <a:gd name="connsiteX4" fmla="*/ 111318 w 3347499"/>
                  <a:gd name="connsiteY4" fmla="*/ 153906 h 1998609"/>
                  <a:gd name="connsiteX5" fmla="*/ 0 w 3347499"/>
                  <a:gd name="connsiteY5" fmla="*/ 217517 h 1998609"/>
                  <a:gd name="connsiteX6" fmla="*/ 779228 w 3347499"/>
                  <a:gd name="connsiteY6" fmla="*/ 1267089 h 1998609"/>
                  <a:gd name="connsiteX7" fmla="*/ 1900362 w 3347499"/>
                  <a:gd name="connsiteY7" fmla="*/ 1998609 h 1998609"/>
                  <a:gd name="connsiteX8" fmla="*/ 3347499 w 3347499"/>
                  <a:gd name="connsiteY8" fmla="*/ 1656703 h 1998609"/>
                  <a:gd name="connsiteX9" fmla="*/ 1304013 w 3347499"/>
                  <a:gd name="connsiteY9" fmla="*/ 654838 h 1998609"/>
                  <a:gd name="connsiteX0" fmla="*/ 1304013 w 3347499"/>
                  <a:gd name="connsiteY0" fmla="*/ 654838 h 1998609"/>
                  <a:gd name="connsiteX1" fmla="*/ 659958 w 3347499"/>
                  <a:gd name="connsiteY1" fmla="*/ 98247 h 1998609"/>
                  <a:gd name="connsiteX2" fmla="*/ 373711 w 3347499"/>
                  <a:gd name="connsiteY2" fmla="*/ 42588 h 1998609"/>
                  <a:gd name="connsiteX3" fmla="*/ 95416 w 3347499"/>
                  <a:gd name="connsiteY3" fmla="*/ 58490 h 1998609"/>
                  <a:gd name="connsiteX4" fmla="*/ 174928 w 3347499"/>
                  <a:gd name="connsiteY4" fmla="*/ 177759 h 1998609"/>
                  <a:gd name="connsiteX5" fmla="*/ 0 w 3347499"/>
                  <a:gd name="connsiteY5" fmla="*/ 217517 h 1998609"/>
                  <a:gd name="connsiteX6" fmla="*/ 779228 w 3347499"/>
                  <a:gd name="connsiteY6" fmla="*/ 1267089 h 1998609"/>
                  <a:gd name="connsiteX7" fmla="*/ 1900362 w 3347499"/>
                  <a:gd name="connsiteY7" fmla="*/ 1998609 h 1998609"/>
                  <a:gd name="connsiteX8" fmla="*/ 3347499 w 3347499"/>
                  <a:gd name="connsiteY8" fmla="*/ 1656703 h 1998609"/>
                  <a:gd name="connsiteX9" fmla="*/ 1304013 w 3347499"/>
                  <a:gd name="connsiteY9" fmla="*/ 654838 h 1998609"/>
                  <a:gd name="connsiteX0" fmla="*/ 1304013 w 3347499"/>
                  <a:gd name="connsiteY0" fmla="*/ 654838 h 1998609"/>
                  <a:gd name="connsiteX1" fmla="*/ 659958 w 3347499"/>
                  <a:gd name="connsiteY1" fmla="*/ 98247 h 1998609"/>
                  <a:gd name="connsiteX2" fmla="*/ 373711 w 3347499"/>
                  <a:gd name="connsiteY2" fmla="*/ 42588 h 1998609"/>
                  <a:gd name="connsiteX3" fmla="*/ 95416 w 3347499"/>
                  <a:gd name="connsiteY3" fmla="*/ 58490 h 1998609"/>
                  <a:gd name="connsiteX4" fmla="*/ 174928 w 3347499"/>
                  <a:gd name="connsiteY4" fmla="*/ 177759 h 1998609"/>
                  <a:gd name="connsiteX5" fmla="*/ 0 w 3347499"/>
                  <a:gd name="connsiteY5" fmla="*/ 217517 h 1998609"/>
                  <a:gd name="connsiteX6" fmla="*/ 811033 w 3347499"/>
                  <a:gd name="connsiteY6" fmla="*/ 1243235 h 1998609"/>
                  <a:gd name="connsiteX7" fmla="*/ 1900362 w 3347499"/>
                  <a:gd name="connsiteY7" fmla="*/ 1998609 h 1998609"/>
                  <a:gd name="connsiteX8" fmla="*/ 3347499 w 3347499"/>
                  <a:gd name="connsiteY8" fmla="*/ 1656703 h 1998609"/>
                  <a:gd name="connsiteX9" fmla="*/ 1304013 w 3347499"/>
                  <a:gd name="connsiteY9" fmla="*/ 654838 h 1998609"/>
                  <a:gd name="connsiteX0" fmla="*/ 1304013 w 3347499"/>
                  <a:gd name="connsiteY0" fmla="*/ 654838 h 1863437"/>
                  <a:gd name="connsiteX1" fmla="*/ 659958 w 3347499"/>
                  <a:gd name="connsiteY1" fmla="*/ 98247 h 1863437"/>
                  <a:gd name="connsiteX2" fmla="*/ 373711 w 3347499"/>
                  <a:gd name="connsiteY2" fmla="*/ 42588 h 1863437"/>
                  <a:gd name="connsiteX3" fmla="*/ 95416 w 3347499"/>
                  <a:gd name="connsiteY3" fmla="*/ 58490 h 1863437"/>
                  <a:gd name="connsiteX4" fmla="*/ 174928 w 3347499"/>
                  <a:gd name="connsiteY4" fmla="*/ 177759 h 1863437"/>
                  <a:gd name="connsiteX5" fmla="*/ 0 w 3347499"/>
                  <a:gd name="connsiteY5" fmla="*/ 217517 h 1863437"/>
                  <a:gd name="connsiteX6" fmla="*/ 811033 w 3347499"/>
                  <a:gd name="connsiteY6" fmla="*/ 1243235 h 1863437"/>
                  <a:gd name="connsiteX7" fmla="*/ 1924216 w 3347499"/>
                  <a:gd name="connsiteY7" fmla="*/ 1863437 h 1863437"/>
                  <a:gd name="connsiteX8" fmla="*/ 3347499 w 3347499"/>
                  <a:gd name="connsiteY8" fmla="*/ 1656703 h 1863437"/>
                  <a:gd name="connsiteX9" fmla="*/ 1304013 w 3347499"/>
                  <a:gd name="connsiteY9" fmla="*/ 654838 h 1863437"/>
                  <a:gd name="connsiteX0" fmla="*/ 1304013 w 3347499"/>
                  <a:gd name="connsiteY0" fmla="*/ 654838 h 1982707"/>
                  <a:gd name="connsiteX1" fmla="*/ 659958 w 3347499"/>
                  <a:gd name="connsiteY1" fmla="*/ 98247 h 1982707"/>
                  <a:gd name="connsiteX2" fmla="*/ 373711 w 3347499"/>
                  <a:gd name="connsiteY2" fmla="*/ 42588 h 1982707"/>
                  <a:gd name="connsiteX3" fmla="*/ 95416 w 3347499"/>
                  <a:gd name="connsiteY3" fmla="*/ 58490 h 1982707"/>
                  <a:gd name="connsiteX4" fmla="*/ 174928 w 3347499"/>
                  <a:gd name="connsiteY4" fmla="*/ 177759 h 1982707"/>
                  <a:gd name="connsiteX5" fmla="*/ 0 w 3347499"/>
                  <a:gd name="connsiteY5" fmla="*/ 217517 h 1982707"/>
                  <a:gd name="connsiteX6" fmla="*/ 811033 w 3347499"/>
                  <a:gd name="connsiteY6" fmla="*/ 1243235 h 1982707"/>
                  <a:gd name="connsiteX7" fmla="*/ 2146852 w 3347499"/>
                  <a:gd name="connsiteY7" fmla="*/ 1982707 h 1982707"/>
                  <a:gd name="connsiteX8" fmla="*/ 3347499 w 3347499"/>
                  <a:gd name="connsiteY8" fmla="*/ 1656703 h 1982707"/>
                  <a:gd name="connsiteX9" fmla="*/ 1304013 w 3347499"/>
                  <a:gd name="connsiteY9" fmla="*/ 654838 h 1982707"/>
                  <a:gd name="connsiteX0" fmla="*/ 1304013 w 3387256"/>
                  <a:gd name="connsiteY0" fmla="*/ 654838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1304013 w 3387256"/>
                  <a:gd name="connsiteY9" fmla="*/ 654838 h 1982707"/>
                  <a:gd name="connsiteX0" fmla="*/ 1304013 w 3387256"/>
                  <a:gd name="connsiteY0" fmla="*/ 654838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15616 w 3387256"/>
                  <a:gd name="connsiteY9" fmla="*/ 726401 h 1982707"/>
                  <a:gd name="connsiteX10" fmla="*/ 1304013 w 3387256"/>
                  <a:gd name="connsiteY10" fmla="*/ 654838 h 1982707"/>
                  <a:gd name="connsiteX0" fmla="*/ 1304013 w 3387256"/>
                  <a:gd name="connsiteY0" fmla="*/ 654838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15616 w 3387256"/>
                  <a:gd name="connsiteY9" fmla="*/ 726401 h 1982707"/>
                  <a:gd name="connsiteX10" fmla="*/ 1304013 w 3387256"/>
                  <a:gd name="connsiteY10" fmla="*/ 654838 h 1982707"/>
                  <a:gd name="connsiteX0" fmla="*/ 1304013 w 3387256"/>
                  <a:gd name="connsiteY0" fmla="*/ 654838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15616 w 3387256"/>
                  <a:gd name="connsiteY9" fmla="*/ 782060 h 1982707"/>
                  <a:gd name="connsiteX10" fmla="*/ 1304013 w 3387256"/>
                  <a:gd name="connsiteY10" fmla="*/ 654838 h 1982707"/>
                  <a:gd name="connsiteX0" fmla="*/ 1304013 w 3387256"/>
                  <a:gd name="connsiteY0" fmla="*/ 654838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15616 w 3387256"/>
                  <a:gd name="connsiteY9" fmla="*/ 782060 h 1982707"/>
                  <a:gd name="connsiteX10" fmla="*/ 1304013 w 3387256"/>
                  <a:gd name="connsiteY10" fmla="*/ 654838 h 1982707"/>
                  <a:gd name="connsiteX0" fmla="*/ 1304013 w 3387256"/>
                  <a:gd name="connsiteY0" fmla="*/ 654838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39470 w 3387256"/>
                  <a:gd name="connsiteY9" fmla="*/ 813865 h 1982707"/>
                  <a:gd name="connsiteX10" fmla="*/ 1304013 w 3387256"/>
                  <a:gd name="connsiteY10" fmla="*/ 654838 h 1982707"/>
                  <a:gd name="connsiteX0" fmla="*/ 1272207 w 3387256"/>
                  <a:gd name="connsiteY0" fmla="*/ 630984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39470 w 3387256"/>
                  <a:gd name="connsiteY9" fmla="*/ 813865 h 1982707"/>
                  <a:gd name="connsiteX10" fmla="*/ 1272207 w 3387256"/>
                  <a:gd name="connsiteY10" fmla="*/ 630984 h 1982707"/>
                  <a:gd name="connsiteX0" fmla="*/ 1272207 w 3387256"/>
                  <a:gd name="connsiteY0" fmla="*/ 630984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39470 w 3387256"/>
                  <a:gd name="connsiteY9" fmla="*/ 813865 h 1982707"/>
                  <a:gd name="connsiteX10" fmla="*/ 1272207 w 3387256"/>
                  <a:gd name="connsiteY10" fmla="*/ 630984 h 1982707"/>
                  <a:gd name="connsiteX0" fmla="*/ 1272207 w 3387256"/>
                  <a:gd name="connsiteY0" fmla="*/ 630984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2353585 w 3387256"/>
                  <a:gd name="connsiteY9" fmla="*/ 1267090 h 1982707"/>
                  <a:gd name="connsiteX10" fmla="*/ 739470 w 3387256"/>
                  <a:gd name="connsiteY10" fmla="*/ 813865 h 1982707"/>
                  <a:gd name="connsiteX11" fmla="*/ 1272207 w 3387256"/>
                  <a:gd name="connsiteY11" fmla="*/ 630984 h 1982707"/>
                  <a:gd name="connsiteX0" fmla="*/ 1272207 w 3387256"/>
                  <a:gd name="connsiteY0" fmla="*/ 630984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2353585 w 3387256"/>
                  <a:gd name="connsiteY9" fmla="*/ 1267090 h 1982707"/>
                  <a:gd name="connsiteX10" fmla="*/ 739470 w 3387256"/>
                  <a:gd name="connsiteY10" fmla="*/ 813865 h 1982707"/>
                  <a:gd name="connsiteX11" fmla="*/ 1272207 w 338725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53585 w 3753016"/>
                  <a:gd name="connsiteY9" fmla="*/ 1267090 h 1982707"/>
                  <a:gd name="connsiteX10" fmla="*/ 739470 w 3753016"/>
                  <a:gd name="connsiteY10" fmla="*/ 813865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53585 w 3753016"/>
                  <a:gd name="connsiteY9" fmla="*/ 1267090 h 1982707"/>
                  <a:gd name="connsiteX10" fmla="*/ 739470 w 3753016"/>
                  <a:gd name="connsiteY10" fmla="*/ 813865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53585 w 3753016"/>
                  <a:gd name="connsiteY9" fmla="*/ 1267090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53585 w 3753016"/>
                  <a:gd name="connsiteY9" fmla="*/ 1267090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53585 w 3753016"/>
                  <a:gd name="connsiteY9" fmla="*/ 1267090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53585 w 3753016"/>
                  <a:gd name="connsiteY9" fmla="*/ 1267090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85390 w 3753016"/>
                  <a:gd name="connsiteY9" fmla="*/ 1314798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85390 w 3753016"/>
                  <a:gd name="connsiteY9" fmla="*/ 1314798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79227 w 3753016"/>
                  <a:gd name="connsiteY10" fmla="*/ 893377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79227 w 3753016"/>
                  <a:gd name="connsiteY10" fmla="*/ 893377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79227 w 3753016"/>
                  <a:gd name="connsiteY10" fmla="*/ 893377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79227 w 3753016"/>
                  <a:gd name="connsiteY10" fmla="*/ 893377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272207 w 3753016"/>
                  <a:gd name="connsiteY11" fmla="*/ 630984 h 1982707"/>
                  <a:gd name="connsiteX0" fmla="*/ 1280159 w 3753016"/>
                  <a:gd name="connsiteY0" fmla="*/ 662789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280159 w 3753016"/>
                  <a:gd name="connsiteY11" fmla="*/ 662789 h 1982707"/>
                  <a:gd name="connsiteX0" fmla="*/ 1280159 w 3753016"/>
                  <a:gd name="connsiteY0" fmla="*/ 662789 h 1982707"/>
                  <a:gd name="connsiteX1" fmla="*/ 659958 w 3753016"/>
                  <a:gd name="connsiteY1" fmla="*/ 98247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280159 w 3753016"/>
                  <a:gd name="connsiteY11" fmla="*/ 662789 h 1982707"/>
                  <a:gd name="connsiteX0" fmla="*/ 1280159 w 3753016"/>
                  <a:gd name="connsiteY0" fmla="*/ 662789 h 1982707"/>
                  <a:gd name="connsiteX1" fmla="*/ 659958 w 3753016"/>
                  <a:gd name="connsiteY1" fmla="*/ 98247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280159 w 3753016"/>
                  <a:gd name="connsiteY11" fmla="*/ 662789 h 1982707"/>
                  <a:gd name="connsiteX0" fmla="*/ 1280159 w 3753016"/>
                  <a:gd name="connsiteY0" fmla="*/ 662789 h 1982707"/>
                  <a:gd name="connsiteX1" fmla="*/ 731519 w 3753016"/>
                  <a:gd name="connsiteY1" fmla="*/ 90295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280159 w 3753016"/>
                  <a:gd name="connsiteY11" fmla="*/ 662789 h 1982707"/>
                  <a:gd name="connsiteX0" fmla="*/ 1311965 w 3753016"/>
                  <a:gd name="connsiteY0" fmla="*/ 662789 h 1982707"/>
                  <a:gd name="connsiteX1" fmla="*/ 731519 w 3753016"/>
                  <a:gd name="connsiteY1" fmla="*/ 90295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311965 w 3753016"/>
                  <a:gd name="connsiteY11" fmla="*/ 662789 h 1982707"/>
                  <a:gd name="connsiteX0" fmla="*/ 1311965 w 3753016"/>
                  <a:gd name="connsiteY0" fmla="*/ 662789 h 1982707"/>
                  <a:gd name="connsiteX1" fmla="*/ 731519 w 3753016"/>
                  <a:gd name="connsiteY1" fmla="*/ 90295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311965 w 3753016"/>
                  <a:gd name="connsiteY11" fmla="*/ 662789 h 1982707"/>
                  <a:gd name="connsiteX0" fmla="*/ 1311965 w 3753016"/>
                  <a:gd name="connsiteY0" fmla="*/ 662789 h 1982707"/>
                  <a:gd name="connsiteX1" fmla="*/ 699714 w 3753016"/>
                  <a:gd name="connsiteY1" fmla="*/ 90295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311965 w 3753016"/>
                  <a:gd name="connsiteY11" fmla="*/ 662789 h 1982707"/>
                  <a:gd name="connsiteX0" fmla="*/ 1311965 w 3753016"/>
                  <a:gd name="connsiteY0" fmla="*/ 662789 h 1982707"/>
                  <a:gd name="connsiteX1" fmla="*/ 699714 w 3753016"/>
                  <a:gd name="connsiteY1" fmla="*/ 90295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311965 w 3753016"/>
                  <a:gd name="connsiteY11" fmla="*/ 662789 h 1982707"/>
                  <a:gd name="connsiteX0" fmla="*/ 1311965 w 3753016"/>
                  <a:gd name="connsiteY0" fmla="*/ 662789 h 1982707"/>
                  <a:gd name="connsiteX1" fmla="*/ 699714 w 3753016"/>
                  <a:gd name="connsiteY1" fmla="*/ 90295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311965 w 3753016"/>
                  <a:gd name="connsiteY11" fmla="*/ 662789 h 1982707"/>
                  <a:gd name="connsiteX0" fmla="*/ 1311965 w 3753016"/>
                  <a:gd name="connsiteY0" fmla="*/ 665192 h 1985110"/>
                  <a:gd name="connsiteX1" fmla="*/ 699714 w 3753016"/>
                  <a:gd name="connsiteY1" fmla="*/ 92698 h 1985110"/>
                  <a:gd name="connsiteX2" fmla="*/ 397565 w 3753016"/>
                  <a:gd name="connsiteY2" fmla="*/ 37040 h 1985110"/>
                  <a:gd name="connsiteX3" fmla="*/ 95416 w 3753016"/>
                  <a:gd name="connsiteY3" fmla="*/ 60893 h 1985110"/>
                  <a:gd name="connsiteX4" fmla="*/ 119269 w 3753016"/>
                  <a:gd name="connsiteY4" fmla="*/ 172211 h 1985110"/>
                  <a:gd name="connsiteX5" fmla="*/ 0 w 3753016"/>
                  <a:gd name="connsiteY5" fmla="*/ 219920 h 1985110"/>
                  <a:gd name="connsiteX6" fmla="*/ 811033 w 3753016"/>
                  <a:gd name="connsiteY6" fmla="*/ 1245638 h 1985110"/>
                  <a:gd name="connsiteX7" fmla="*/ 2146852 w 3753016"/>
                  <a:gd name="connsiteY7" fmla="*/ 1985110 h 1985110"/>
                  <a:gd name="connsiteX8" fmla="*/ 3753016 w 3753016"/>
                  <a:gd name="connsiteY8" fmla="*/ 1500080 h 1985110"/>
                  <a:gd name="connsiteX9" fmla="*/ 2409244 w 3753016"/>
                  <a:gd name="connsiteY9" fmla="*/ 1293347 h 1985110"/>
                  <a:gd name="connsiteX10" fmla="*/ 755373 w 3753016"/>
                  <a:gd name="connsiteY10" fmla="*/ 871927 h 1985110"/>
                  <a:gd name="connsiteX11" fmla="*/ 1311965 w 3753016"/>
                  <a:gd name="connsiteY11" fmla="*/ 665192 h 1985110"/>
                  <a:gd name="connsiteX0" fmla="*/ 1311965 w 3753016"/>
                  <a:gd name="connsiteY0" fmla="*/ 670630 h 1990548"/>
                  <a:gd name="connsiteX1" fmla="*/ 699714 w 3753016"/>
                  <a:gd name="connsiteY1" fmla="*/ 98136 h 1990548"/>
                  <a:gd name="connsiteX2" fmla="*/ 453224 w 3753016"/>
                  <a:gd name="connsiteY2" fmla="*/ 26576 h 1990548"/>
                  <a:gd name="connsiteX3" fmla="*/ 95416 w 3753016"/>
                  <a:gd name="connsiteY3" fmla="*/ 66331 h 1990548"/>
                  <a:gd name="connsiteX4" fmla="*/ 119269 w 3753016"/>
                  <a:gd name="connsiteY4" fmla="*/ 177649 h 1990548"/>
                  <a:gd name="connsiteX5" fmla="*/ 0 w 3753016"/>
                  <a:gd name="connsiteY5" fmla="*/ 225358 h 1990548"/>
                  <a:gd name="connsiteX6" fmla="*/ 811033 w 3753016"/>
                  <a:gd name="connsiteY6" fmla="*/ 1251076 h 1990548"/>
                  <a:gd name="connsiteX7" fmla="*/ 2146852 w 3753016"/>
                  <a:gd name="connsiteY7" fmla="*/ 1990548 h 1990548"/>
                  <a:gd name="connsiteX8" fmla="*/ 3753016 w 3753016"/>
                  <a:gd name="connsiteY8" fmla="*/ 1505518 h 1990548"/>
                  <a:gd name="connsiteX9" fmla="*/ 2409244 w 3753016"/>
                  <a:gd name="connsiteY9" fmla="*/ 1298785 h 1990548"/>
                  <a:gd name="connsiteX10" fmla="*/ 755373 w 3753016"/>
                  <a:gd name="connsiteY10" fmla="*/ 877365 h 1990548"/>
                  <a:gd name="connsiteX11" fmla="*/ 1311965 w 3753016"/>
                  <a:gd name="connsiteY11" fmla="*/ 670630 h 1990548"/>
                  <a:gd name="connsiteX0" fmla="*/ 1311965 w 3753016"/>
                  <a:gd name="connsiteY0" fmla="*/ 671729 h 1991647"/>
                  <a:gd name="connsiteX1" fmla="*/ 699714 w 3753016"/>
                  <a:gd name="connsiteY1" fmla="*/ 99235 h 1991647"/>
                  <a:gd name="connsiteX2" fmla="*/ 453224 w 3753016"/>
                  <a:gd name="connsiteY2" fmla="*/ 27675 h 1991647"/>
                  <a:gd name="connsiteX3" fmla="*/ 95416 w 3753016"/>
                  <a:gd name="connsiteY3" fmla="*/ 67430 h 1991647"/>
                  <a:gd name="connsiteX4" fmla="*/ 119269 w 3753016"/>
                  <a:gd name="connsiteY4" fmla="*/ 178748 h 1991647"/>
                  <a:gd name="connsiteX5" fmla="*/ 0 w 3753016"/>
                  <a:gd name="connsiteY5" fmla="*/ 226457 h 1991647"/>
                  <a:gd name="connsiteX6" fmla="*/ 811033 w 3753016"/>
                  <a:gd name="connsiteY6" fmla="*/ 1252175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119269 w 3753016"/>
                  <a:gd name="connsiteY4" fmla="*/ 178748 h 1991647"/>
                  <a:gd name="connsiteX5" fmla="*/ 0 w 3753016"/>
                  <a:gd name="connsiteY5" fmla="*/ 226457 h 1991647"/>
                  <a:gd name="connsiteX6" fmla="*/ 811033 w 3753016"/>
                  <a:gd name="connsiteY6" fmla="*/ 1252175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119269 w 3753016"/>
                  <a:gd name="connsiteY4" fmla="*/ 178748 h 1991647"/>
                  <a:gd name="connsiteX5" fmla="*/ 0 w 3753016"/>
                  <a:gd name="connsiteY5" fmla="*/ 226457 h 1991647"/>
                  <a:gd name="connsiteX6" fmla="*/ 811033 w 3753016"/>
                  <a:gd name="connsiteY6" fmla="*/ 1252175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166977 w 3753016"/>
                  <a:gd name="connsiteY4" fmla="*/ 178748 h 1991647"/>
                  <a:gd name="connsiteX5" fmla="*/ 0 w 3753016"/>
                  <a:gd name="connsiteY5" fmla="*/ 226457 h 1991647"/>
                  <a:gd name="connsiteX6" fmla="*/ 811033 w 3753016"/>
                  <a:gd name="connsiteY6" fmla="*/ 1252175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0 w 3753016"/>
                  <a:gd name="connsiteY4" fmla="*/ 226457 h 1991647"/>
                  <a:gd name="connsiteX5" fmla="*/ 811033 w 3753016"/>
                  <a:gd name="connsiteY5" fmla="*/ 1252175 h 1991647"/>
                  <a:gd name="connsiteX6" fmla="*/ 2146852 w 3753016"/>
                  <a:gd name="connsiteY6" fmla="*/ 1991647 h 1991647"/>
                  <a:gd name="connsiteX7" fmla="*/ 3753016 w 3753016"/>
                  <a:gd name="connsiteY7" fmla="*/ 1506617 h 1991647"/>
                  <a:gd name="connsiteX8" fmla="*/ 2409244 w 3753016"/>
                  <a:gd name="connsiteY8" fmla="*/ 1299884 h 1991647"/>
                  <a:gd name="connsiteX9" fmla="*/ 755373 w 3753016"/>
                  <a:gd name="connsiteY9" fmla="*/ 878464 h 1991647"/>
                  <a:gd name="connsiteX10" fmla="*/ 1311965 w 3753016"/>
                  <a:gd name="connsiteY10"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0 w 3753016"/>
                  <a:gd name="connsiteY4" fmla="*/ 226457 h 1991647"/>
                  <a:gd name="connsiteX5" fmla="*/ 811033 w 3753016"/>
                  <a:gd name="connsiteY5" fmla="*/ 1252175 h 1991647"/>
                  <a:gd name="connsiteX6" fmla="*/ 2146852 w 3753016"/>
                  <a:gd name="connsiteY6" fmla="*/ 1991647 h 1991647"/>
                  <a:gd name="connsiteX7" fmla="*/ 3753016 w 3753016"/>
                  <a:gd name="connsiteY7" fmla="*/ 1506617 h 1991647"/>
                  <a:gd name="connsiteX8" fmla="*/ 2409244 w 3753016"/>
                  <a:gd name="connsiteY8" fmla="*/ 1299884 h 1991647"/>
                  <a:gd name="connsiteX9" fmla="*/ 755373 w 3753016"/>
                  <a:gd name="connsiteY9" fmla="*/ 878464 h 1991647"/>
                  <a:gd name="connsiteX10" fmla="*/ 1311965 w 3753016"/>
                  <a:gd name="connsiteY10"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0 w 3753016"/>
                  <a:gd name="connsiteY4" fmla="*/ 226457 h 1991647"/>
                  <a:gd name="connsiteX5" fmla="*/ 811033 w 3753016"/>
                  <a:gd name="connsiteY5" fmla="*/ 1252175 h 1991647"/>
                  <a:gd name="connsiteX6" fmla="*/ 2146852 w 3753016"/>
                  <a:gd name="connsiteY6" fmla="*/ 1991647 h 1991647"/>
                  <a:gd name="connsiteX7" fmla="*/ 3753016 w 3753016"/>
                  <a:gd name="connsiteY7" fmla="*/ 1506617 h 1991647"/>
                  <a:gd name="connsiteX8" fmla="*/ 2409244 w 3753016"/>
                  <a:gd name="connsiteY8" fmla="*/ 1299884 h 1991647"/>
                  <a:gd name="connsiteX9" fmla="*/ 755373 w 3753016"/>
                  <a:gd name="connsiteY9" fmla="*/ 878464 h 1991647"/>
                  <a:gd name="connsiteX10" fmla="*/ 1311965 w 3753016"/>
                  <a:gd name="connsiteY10"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0 w 3753016"/>
                  <a:gd name="connsiteY4" fmla="*/ 226457 h 1991647"/>
                  <a:gd name="connsiteX5" fmla="*/ 811033 w 3753016"/>
                  <a:gd name="connsiteY5" fmla="*/ 1252175 h 1991647"/>
                  <a:gd name="connsiteX6" fmla="*/ 2146852 w 3753016"/>
                  <a:gd name="connsiteY6" fmla="*/ 1991647 h 1991647"/>
                  <a:gd name="connsiteX7" fmla="*/ 3753016 w 3753016"/>
                  <a:gd name="connsiteY7" fmla="*/ 1506617 h 1991647"/>
                  <a:gd name="connsiteX8" fmla="*/ 2409244 w 3753016"/>
                  <a:gd name="connsiteY8" fmla="*/ 1299884 h 1991647"/>
                  <a:gd name="connsiteX9" fmla="*/ 755373 w 3753016"/>
                  <a:gd name="connsiteY9" fmla="*/ 878464 h 1991647"/>
                  <a:gd name="connsiteX10" fmla="*/ 1311965 w 3753016"/>
                  <a:gd name="connsiteY10" fmla="*/ 671729 h 1991647"/>
                  <a:gd name="connsiteX0" fmla="*/ 1337304 w 3778355"/>
                  <a:gd name="connsiteY0" fmla="*/ 671729 h 1991647"/>
                  <a:gd name="connsiteX1" fmla="*/ 725053 w 3778355"/>
                  <a:gd name="connsiteY1" fmla="*/ 99235 h 1991647"/>
                  <a:gd name="connsiteX2" fmla="*/ 478563 w 3778355"/>
                  <a:gd name="connsiteY2" fmla="*/ 27675 h 1991647"/>
                  <a:gd name="connsiteX3" fmla="*/ 152560 w 3778355"/>
                  <a:gd name="connsiteY3" fmla="*/ 67430 h 1991647"/>
                  <a:gd name="connsiteX4" fmla="*/ 232072 w 3778355"/>
                  <a:gd name="connsiteY4" fmla="*/ 186702 h 1991647"/>
                  <a:gd name="connsiteX5" fmla="*/ 25339 w 3778355"/>
                  <a:gd name="connsiteY5" fmla="*/ 226457 h 1991647"/>
                  <a:gd name="connsiteX6" fmla="*/ 836372 w 3778355"/>
                  <a:gd name="connsiteY6" fmla="*/ 1252175 h 1991647"/>
                  <a:gd name="connsiteX7" fmla="*/ 2172191 w 3778355"/>
                  <a:gd name="connsiteY7" fmla="*/ 1991647 h 1991647"/>
                  <a:gd name="connsiteX8" fmla="*/ 3778355 w 3778355"/>
                  <a:gd name="connsiteY8" fmla="*/ 1506617 h 1991647"/>
                  <a:gd name="connsiteX9" fmla="*/ 2434583 w 3778355"/>
                  <a:gd name="connsiteY9" fmla="*/ 1299884 h 1991647"/>
                  <a:gd name="connsiteX10" fmla="*/ 780712 w 3778355"/>
                  <a:gd name="connsiteY10" fmla="*/ 878464 h 1991647"/>
                  <a:gd name="connsiteX11" fmla="*/ 1337304 w 3778355"/>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206733 w 3753016"/>
                  <a:gd name="connsiteY4" fmla="*/ 186702 h 1991647"/>
                  <a:gd name="connsiteX5" fmla="*/ 0 w 3753016"/>
                  <a:gd name="connsiteY5" fmla="*/ 226457 h 1991647"/>
                  <a:gd name="connsiteX6" fmla="*/ 811033 w 3753016"/>
                  <a:gd name="connsiteY6" fmla="*/ 1252175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166977 w 3753016"/>
                  <a:gd name="connsiteY4" fmla="*/ 154897 h 1991647"/>
                  <a:gd name="connsiteX5" fmla="*/ 0 w 3753016"/>
                  <a:gd name="connsiteY5" fmla="*/ 226457 h 1991647"/>
                  <a:gd name="connsiteX6" fmla="*/ 811033 w 3753016"/>
                  <a:gd name="connsiteY6" fmla="*/ 1252175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166977 w 3753016"/>
                  <a:gd name="connsiteY4" fmla="*/ 154897 h 1991647"/>
                  <a:gd name="connsiteX5" fmla="*/ 0 w 3753016"/>
                  <a:gd name="connsiteY5" fmla="*/ 226457 h 1991647"/>
                  <a:gd name="connsiteX6" fmla="*/ 818984 w 3753016"/>
                  <a:gd name="connsiteY6" fmla="*/ 1347591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166977 w 3753016"/>
                  <a:gd name="connsiteY4" fmla="*/ 154897 h 1991647"/>
                  <a:gd name="connsiteX5" fmla="*/ 0 w 3753016"/>
                  <a:gd name="connsiteY5" fmla="*/ 226457 h 1991647"/>
                  <a:gd name="connsiteX6" fmla="*/ 818984 w 3753016"/>
                  <a:gd name="connsiteY6" fmla="*/ 1347591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28037"/>
                  <a:gd name="connsiteX1" fmla="*/ 699714 w 3753016"/>
                  <a:gd name="connsiteY1" fmla="*/ 99235 h 1928037"/>
                  <a:gd name="connsiteX2" fmla="*/ 453224 w 3753016"/>
                  <a:gd name="connsiteY2" fmla="*/ 27675 h 1928037"/>
                  <a:gd name="connsiteX3" fmla="*/ 127221 w 3753016"/>
                  <a:gd name="connsiteY3" fmla="*/ 67430 h 1928037"/>
                  <a:gd name="connsiteX4" fmla="*/ 166977 w 3753016"/>
                  <a:gd name="connsiteY4" fmla="*/ 154897 h 1928037"/>
                  <a:gd name="connsiteX5" fmla="*/ 0 w 3753016"/>
                  <a:gd name="connsiteY5" fmla="*/ 226457 h 1928037"/>
                  <a:gd name="connsiteX6" fmla="*/ 818984 w 3753016"/>
                  <a:gd name="connsiteY6" fmla="*/ 1347591 h 1928037"/>
                  <a:gd name="connsiteX7" fmla="*/ 2011680 w 3753016"/>
                  <a:gd name="connsiteY7" fmla="*/ 1928037 h 1928037"/>
                  <a:gd name="connsiteX8" fmla="*/ 3753016 w 3753016"/>
                  <a:gd name="connsiteY8" fmla="*/ 1506617 h 1928037"/>
                  <a:gd name="connsiteX9" fmla="*/ 2409244 w 3753016"/>
                  <a:gd name="connsiteY9" fmla="*/ 1299884 h 1928037"/>
                  <a:gd name="connsiteX10" fmla="*/ 755373 w 3753016"/>
                  <a:gd name="connsiteY10" fmla="*/ 878464 h 1928037"/>
                  <a:gd name="connsiteX11" fmla="*/ 1311965 w 3753016"/>
                  <a:gd name="connsiteY11" fmla="*/ 671729 h 1928037"/>
                  <a:gd name="connsiteX0" fmla="*/ 1311965 w 3753016"/>
                  <a:gd name="connsiteY0" fmla="*/ 671729 h 1928037"/>
                  <a:gd name="connsiteX1" fmla="*/ 699714 w 3753016"/>
                  <a:gd name="connsiteY1" fmla="*/ 99235 h 1928037"/>
                  <a:gd name="connsiteX2" fmla="*/ 453224 w 3753016"/>
                  <a:gd name="connsiteY2" fmla="*/ 27675 h 1928037"/>
                  <a:gd name="connsiteX3" fmla="*/ 127221 w 3753016"/>
                  <a:gd name="connsiteY3" fmla="*/ 67430 h 1928037"/>
                  <a:gd name="connsiteX4" fmla="*/ 166977 w 3753016"/>
                  <a:gd name="connsiteY4" fmla="*/ 154897 h 1928037"/>
                  <a:gd name="connsiteX5" fmla="*/ 0 w 3753016"/>
                  <a:gd name="connsiteY5" fmla="*/ 226457 h 1928037"/>
                  <a:gd name="connsiteX6" fmla="*/ 818984 w 3753016"/>
                  <a:gd name="connsiteY6" fmla="*/ 1347591 h 1928037"/>
                  <a:gd name="connsiteX7" fmla="*/ 2011680 w 3753016"/>
                  <a:gd name="connsiteY7" fmla="*/ 1928037 h 1928037"/>
                  <a:gd name="connsiteX8" fmla="*/ 3753016 w 3753016"/>
                  <a:gd name="connsiteY8" fmla="*/ 1506617 h 1928037"/>
                  <a:gd name="connsiteX9" fmla="*/ 2409244 w 3753016"/>
                  <a:gd name="connsiteY9" fmla="*/ 1299884 h 1928037"/>
                  <a:gd name="connsiteX10" fmla="*/ 755373 w 3753016"/>
                  <a:gd name="connsiteY10" fmla="*/ 878464 h 1928037"/>
                  <a:gd name="connsiteX11" fmla="*/ 1311965 w 3753016"/>
                  <a:gd name="connsiteY11" fmla="*/ 671729 h 1928037"/>
                  <a:gd name="connsiteX0" fmla="*/ 1311965 w 3753016"/>
                  <a:gd name="connsiteY0" fmla="*/ 671729 h 1929647"/>
                  <a:gd name="connsiteX1" fmla="*/ 699714 w 3753016"/>
                  <a:gd name="connsiteY1" fmla="*/ 99235 h 1929647"/>
                  <a:gd name="connsiteX2" fmla="*/ 453224 w 3753016"/>
                  <a:gd name="connsiteY2" fmla="*/ 27675 h 1929647"/>
                  <a:gd name="connsiteX3" fmla="*/ 127221 w 3753016"/>
                  <a:gd name="connsiteY3" fmla="*/ 67430 h 1929647"/>
                  <a:gd name="connsiteX4" fmla="*/ 166977 w 3753016"/>
                  <a:gd name="connsiteY4" fmla="*/ 154897 h 1929647"/>
                  <a:gd name="connsiteX5" fmla="*/ 0 w 3753016"/>
                  <a:gd name="connsiteY5" fmla="*/ 226457 h 1929647"/>
                  <a:gd name="connsiteX6" fmla="*/ 818984 w 3753016"/>
                  <a:gd name="connsiteY6" fmla="*/ 1347591 h 1929647"/>
                  <a:gd name="connsiteX7" fmla="*/ 2011680 w 3753016"/>
                  <a:gd name="connsiteY7" fmla="*/ 1928037 h 1929647"/>
                  <a:gd name="connsiteX8" fmla="*/ 3753016 w 3753016"/>
                  <a:gd name="connsiteY8" fmla="*/ 1506617 h 1929647"/>
                  <a:gd name="connsiteX9" fmla="*/ 2409244 w 3753016"/>
                  <a:gd name="connsiteY9" fmla="*/ 1299884 h 1929647"/>
                  <a:gd name="connsiteX10" fmla="*/ 755373 w 3753016"/>
                  <a:gd name="connsiteY10" fmla="*/ 878464 h 1929647"/>
                  <a:gd name="connsiteX11" fmla="*/ 1311965 w 3753016"/>
                  <a:gd name="connsiteY11" fmla="*/ 671729 h 1929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53016" h="1929647">
                    <a:moveTo>
                      <a:pt x="1311965" y="671729"/>
                    </a:moveTo>
                    <a:cubicBezTo>
                      <a:pt x="1166191" y="480897"/>
                      <a:pt x="893195" y="-35936"/>
                      <a:pt x="699714" y="99235"/>
                    </a:cubicBezTo>
                    <a:cubicBezTo>
                      <a:pt x="667909" y="136342"/>
                      <a:pt x="636104" y="-73042"/>
                      <a:pt x="453224" y="27675"/>
                    </a:cubicBezTo>
                    <a:cubicBezTo>
                      <a:pt x="360459" y="32976"/>
                      <a:pt x="331304" y="-57141"/>
                      <a:pt x="127221" y="67430"/>
                    </a:cubicBezTo>
                    <a:cubicBezTo>
                      <a:pt x="74212" y="88634"/>
                      <a:pt x="188181" y="128392"/>
                      <a:pt x="166977" y="154897"/>
                    </a:cubicBezTo>
                    <a:cubicBezTo>
                      <a:pt x="145773" y="181402"/>
                      <a:pt x="70236" y="131041"/>
                      <a:pt x="0" y="226457"/>
                    </a:cubicBezTo>
                    <a:cubicBezTo>
                      <a:pt x="272995" y="600168"/>
                      <a:pt x="673210" y="1283981"/>
                      <a:pt x="818984" y="1347591"/>
                    </a:cubicBezTo>
                    <a:cubicBezTo>
                      <a:pt x="1216549" y="1541073"/>
                      <a:pt x="1741336" y="1885630"/>
                      <a:pt x="2011680" y="1928037"/>
                    </a:cubicBezTo>
                    <a:cubicBezTo>
                      <a:pt x="2266121" y="1954542"/>
                      <a:pt x="3172571" y="1647090"/>
                      <a:pt x="3753016" y="1506617"/>
                    </a:cubicBezTo>
                    <a:cubicBezTo>
                      <a:pt x="3697357" y="1407226"/>
                      <a:pt x="3208351" y="1168688"/>
                      <a:pt x="2409244" y="1299884"/>
                    </a:cubicBezTo>
                    <a:cubicBezTo>
                      <a:pt x="489003" y="1295909"/>
                      <a:pt x="734169" y="972555"/>
                      <a:pt x="755373" y="878464"/>
                    </a:cubicBezTo>
                    <a:cubicBezTo>
                      <a:pt x="816333" y="727390"/>
                      <a:pt x="1115833" y="695583"/>
                      <a:pt x="1311965" y="67172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66" name="직사각형 90">
              <a:extLst>
                <a:ext uri="{FF2B5EF4-FFF2-40B4-BE49-F238E27FC236}">
                  <a16:creationId xmlns:a16="http://schemas.microsoft.com/office/drawing/2014/main" id="{3F6021CE-E5CA-46D5-BA80-FD296DC09948}"/>
                </a:ext>
              </a:extLst>
            </p:cNvPr>
            <p:cNvSpPr/>
            <p:nvPr/>
          </p:nvSpPr>
          <p:spPr>
            <a:xfrm rot="18740140">
              <a:off x="1894195" y="2506511"/>
              <a:ext cx="285737" cy="709307"/>
            </a:xfrm>
            <a:prstGeom prst="rect">
              <a:avLst/>
            </a:prstGeom>
            <a:solidFill>
              <a:schemeClr val="accent4"/>
            </a:solidFill>
            <a:ln>
              <a:noFill/>
            </a:ln>
            <a:effectLst>
              <a:outerShdw blurRad="50800" dist="50800" dir="5400000" algn="ctr" rotWithShape="0">
                <a:srgbClr val="00000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69" name="그룹 93">
            <a:extLst>
              <a:ext uri="{FF2B5EF4-FFF2-40B4-BE49-F238E27FC236}">
                <a16:creationId xmlns:a16="http://schemas.microsoft.com/office/drawing/2014/main" id="{F0797998-48C0-480D-A175-D9F86622E9B7}"/>
              </a:ext>
            </a:extLst>
          </p:cNvPr>
          <p:cNvGrpSpPr/>
          <p:nvPr/>
        </p:nvGrpSpPr>
        <p:grpSpPr>
          <a:xfrm rot="10800000" flipV="1">
            <a:off x="8712232" y="5325601"/>
            <a:ext cx="2523434" cy="1065203"/>
            <a:chOff x="1682410" y="2217893"/>
            <a:chExt cx="2019261" cy="852379"/>
          </a:xfrm>
          <a:solidFill>
            <a:schemeClr val="bg1">
              <a:lumMod val="85000"/>
            </a:schemeClr>
          </a:solidFill>
        </p:grpSpPr>
        <p:grpSp>
          <p:nvGrpSpPr>
            <p:cNvPr id="70" name="그룹 94">
              <a:extLst>
                <a:ext uri="{FF2B5EF4-FFF2-40B4-BE49-F238E27FC236}">
                  <a16:creationId xmlns:a16="http://schemas.microsoft.com/office/drawing/2014/main" id="{E44D978B-0B71-4F74-942B-E949AF329071}"/>
                </a:ext>
              </a:extLst>
            </p:cNvPr>
            <p:cNvGrpSpPr/>
            <p:nvPr/>
          </p:nvGrpSpPr>
          <p:grpSpPr>
            <a:xfrm>
              <a:off x="1774163" y="2217893"/>
              <a:ext cx="1927508" cy="852379"/>
              <a:chOff x="1774163" y="2217893"/>
              <a:chExt cx="1927508" cy="852379"/>
            </a:xfrm>
            <a:grpFill/>
          </p:grpSpPr>
          <p:sp>
            <p:nvSpPr>
              <p:cNvPr id="72" name="Freeform 18">
                <a:extLst>
                  <a:ext uri="{FF2B5EF4-FFF2-40B4-BE49-F238E27FC236}">
                    <a16:creationId xmlns:a16="http://schemas.microsoft.com/office/drawing/2014/main" id="{31AD42C8-14D7-4BB6-81B7-86F5919B5DFC}"/>
                  </a:ext>
                </a:extLst>
              </p:cNvPr>
              <p:cNvSpPr/>
              <p:nvPr/>
            </p:nvSpPr>
            <p:spPr>
              <a:xfrm flipH="1">
                <a:off x="1774163" y="2350717"/>
                <a:ext cx="1600825" cy="719555"/>
              </a:xfrm>
              <a:custGeom>
                <a:avLst/>
                <a:gdLst>
                  <a:gd name="connsiteX0" fmla="*/ 4126727 w 4126727"/>
                  <a:gd name="connsiteY0" fmla="*/ 866693 h 1836752"/>
                  <a:gd name="connsiteX1" fmla="*/ 2782957 w 4126727"/>
                  <a:gd name="connsiteY1" fmla="*/ 0 h 1836752"/>
                  <a:gd name="connsiteX2" fmla="*/ 2703444 w 4126727"/>
                  <a:gd name="connsiteY2" fmla="*/ 7952 h 1836752"/>
                  <a:gd name="connsiteX3" fmla="*/ 1375576 w 4126727"/>
                  <a:gd name="connsiteY3" fmla="*/ 326004 h 1836752"/>
                  <a:gd name="connsiteX4" fmla="*/ 0 w 4126727"/>
                  <a:gd name="connsiteY4" fmla="*/ 477079 h 1836752"/>
                  <a:gd name="connsiteX5" fmla="*/ 1574358 w 4126727"/>
                  <a:gd name="connsiteY5" fmla="*/ 898498 h 1836752"/>
                  <a:gd name="connsiteX6" fmla="*/ 2576223 w 4126727"/>
                  <a:gd name="connsiteY6" fmla="*/ 1280160 h 1836752"/>
                  <a:gd name="connsiteX7" fmla="*/ 3267986 w 4126727"/>
                  <a:gd name="connsiteY7" fmla="*/ 1836752 h 1836752"/>
                  <a:gd name="connsiteX8" fmla="*/ 4126727 w 4126727"/>
                  <a:gd name="connsiteY8" fmla="*/ 866693 h 1836752"/>
                  <a:gd name="connsiteX0" fmla="*/ 4126727 w 4126727"/>
                  <a:gd name="connsiteY0" fmla="*/ 884466 h 1854525"/>
                  <a:gd name="connsiteX1" fmla="*/ 2782957 w 4126727"/>
                  <a:gd name="connsiteY1" fmla="*/ 17773 h 1854525"/>
                  <a:gd name="connsiteX2" fmla="*/ 2703444 w 4126727"/>
                  <a:gd name="connsiteY2" fmla="*/ 25725 h 1854525"/>
                  <a:gd name="connsiteX3" fmla="*/ 1375576 w 4126727"/>
                  <a:gd name="connsiteY3" fmla="*/ 343777 h 1854525"/>
                  <a:gd name="connsiteX4" fmla="*/ 0 w 4126727"/>
                  <a:gd name="connsiteY4" fmla="*/ 494852 h 1854525"/>
                  <a:gd name="connsiteX5" fmla="*/ 1574358 w 4126727"/>
                  <a:gd name="connsiteY5" fmla="*/ 916271 h 1854525"/>
                  <a:gd name="connsiteX6" fmla="*/ 2576223 w 4126727"/>
                  <a:gd name="connsiteY6" fmla="*/ 1297933 h 1854525"/>
                  <a:gd name="connsiteX7" fmla="*/ 3267986 w 4126727"/>
                  <a:gd name="connsiteY7" fmla="*/ 1854525 h 1854525"/>
                  <a:gd name="connsiteX8" fmla="*/ 4126727 w 4126727"/>
                  <a:gd name="connsiteY8" fmla="*/ 884466 h 1854525"/>
                  <a:gd name="connsiteX0" fmla="*/ 1375576 w 4126727"/>
                  <a:gd name="connsiteY0" fmla="*/ 331865 h 1842613"/>
                  <a:gd name="connsiteX1" fmla="*/ 0 w 4126727"/>
                  <a:gd name="connsiteY1" fmla="*/ 482940 h 1842613"/>
                  <a:gd name="connsiteX2" fmla="*/ 1574358 w 4126727"/>
                  <a:gd name="connsiteY2" fmla="*/ 904359 h 1842613"/>
                  <a:gd name="connsiteX3" fmla="*/ 2576223 w 4126727"/>
                  <a:gd name="connsiteY3" fmla="*/ 1286021 h 1842613"/>
                  <a:gd name="connsiteX4" fmla="*/ 3267986 w 4126727"/>
                  <a:gd name="connsiteY4" fmla="*/ 1842613 h 1842613"/>
                  <a:gd name="connsiteX5" fmla="*/ 4126727 w 4126727"/>
                  <a:gd name="connsiteY5" fmla="*/ 872554 h 1842613"/>
                  <a:gd name="connsiteX6" fmla="*/ 2782957 w 4126727"/>
                  <a:gd name="connsiteY6" fmla="*/ 5861 h 1842613"/>
                  <a:gd name="connsiteX7" fmla="*/ 2794884 w 4126727"/>
                  <a:gd name="connsiteY7" fmla="*/ 105253 h 1842613"/>
                  <a:gd name="connsiteX0" fmla="*/ 1375576 w 4126727"/>
                  <a:gd name="connsiteY0" fmla="*/ 326004 h 1836752"/>
                  <a:gd name="connsiteX1" fmla="*/ 0 w 4126727"/>
                  <a:gd name="connsiteY1" fmla="*/ 477079 h 1836752"/>
                  <a:gd name="connsiteX2" fmla="*/ 1574358 w 4126727"/>
                  <a:gd name="connsiteY2" fmla="*/ 898498 h 1836752"/>
                  <a:gd name="connsiteX3" fmla="*/ 2576223 w 4126727"/>
                  <a:gd name="connsiteY3" fmla="*/ 1280160 h 1836752"/>
                  <a:gd name="connsiteX4" fmla="*/ 3267986 w 4126727"/>
                  <a:gd name="connsiteY4" fmla="*/ 1836752 h 1836752"/>
                  <a:gd name="connsiteX5" fmla="*/ 4126727 w 4126727"/>
                  <a:gd name="connsiteY5" fmla="*/ 866693 h 1836752"/>
                  <a:gd name="connsiteX6" fmla="*/ 2782957 w 4126727"/>
                  <a:gd name="connsiteY6" fmla="*/ 0 h 1836752"/>
                  <a:gd name="connsiteX0" fmla="*/ 1375576 w 4126727"/>
                  <a:gd name="connsiteY0" fmla="*/ 326004 h 1836752"/>
                  <a:gd name="connsiteX1" fmla="*/ 0 w 4126727"/>
                  <a:gd name="connsiteY1" fmla="*/ 477079 h 1836752"/>
                  <a:gd name="connsiteX2" fmla="*/ 1574358 w 4126727"/>
                  <a:gd name="connsiteY2" fmla="*/ 898498 h 1836752"/>
                  <a:gd name="connsiteX3" fmla="*/ 2576223 w 4126727"/>
                  <a:gd name="connsiteY3" fmla="*/ 1280160 h 1836752"/>
                  <a:gd name="connsiteX4" fmla="*/ 3267986 w 4126727"/>
                  <a:gd name="connsiteY4" fmla="*/ 1836752 h 1836752"/>
                  <a:gd name="connsiteX5" fmla="*/ 4126727 w 4126727"/>
                  <a:gd name="connsiteY5" fmla="*/ 866693 h 1836752"/>
                  <a:gd name="connsiteX6" fmla="*/ 2782957 w 4126727"/>
                  <a:gd name="connsiteY6" fmla="*/ 0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7" fmla="*/ 1375576 w 4063117"/>
                  <a:gd name="connsiteY7" fmla="*/ 326004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7" fmla="*/ 1375576 w 4063117"/>
                  <a:gd name="connsiteY7" fmla="*/ 326004 h 1836752"/>
                  <a:gd name="connsiteX0" fmla="*/ 1375576 w 4063117"/>
                  <a:gd name="connsiteY0" fmla="*/ 390578 h 1901326"/>
                  <a:gd name="connsiteX1" fmla="*/ 0 w 4063117"/>
                  <a:gd name="connsiteY1" fmla="*/ 541653 h 1901326"/>
                  <a:gd name="connsiteX2" fmla="*/ 1574358 w 4063117"/>
                  <a:gd name="connsiteY2" fmla="*/ 963072 h 1901326"/>
                  <a:gd name="connsiteX3" fmla="*/ 2576223 w 4063117"/>
                  <a:gd name="connsiteY3" fmla="*/ 1344734 h 1901326"/>
                  <a:gd name="connsiteX4" fmla="*/ 3267986 w 4063117"/>
                  <a:gd name="connsiteY4" fmla="*/ 1901326 h 1901326"/>
                  <a:gd name="connsiteX5" fmla="*/ 4063117 w 4063117"/>
                  <a:gd name="connsiteY5" fmla="*/ 994878 h 1901326"/>
                  <a:gd name="connsiteX6" fmla="*/ 2782957 w 4063117"/>
                  <a:gd name="connsiteY6" fmla="*/ 64574 h 1901326"/>
                  <a:gd name="connsiteX7" fmla="*/ 2178658 w 4063117"/>
                  <a:gd name="connsiteY7" fmla="*/ 96380 h 1901326"/>
                  <a:gd name="connsiteX8" fmla="*/ 1375576 w 4063117"/>
                  <a:gd name="connsiteY8" fmla="*/ 390578 h 1901326"/>
                  <a:gd name="connsiteX0" fmla="*/ 1375576 w 4063117"/>
                  <a:gd name="connsiteY0" fmla="*/ 383650 h 1894398"/>
                  <a:gd name="connsiteX1" fmla="*/ 0 w 4063117"/>
                  <a:gd name="connsiteY1" fmla="*/ 534725 h 1894398"/>
                  <a:gd name="connsiteX2" fmla="*/ 1574358 w 4063117"/>
                  <a:gd name="connsiteY2" fmla="*/ 956144 h 1894398"/>
                  <a:gd name="connsiteX3" fmla="*/ 2576223 w 4063117"/>
                  <a:gd name="connsiteY3" fmla="*/ 1337806 h 1894398"/>
                  <a:gd name="connsiteX4" fmla="*/ 3267986 w 4063117"/>
                  <a:gd name="connsiteY4" fmla="*/ 1894398 h 1894398"/>
                  <a:gd name="connsiteX5" fmla="*/ 4063117 w 4063117"/>
                  <a:gd name="connsiteY5" fmla="*/ 987950 h 1894398"/>
                  <a:gd name="connsiteX6" fmla="*/ 2782957 w 4063117"/>
                  <a:gd name="connsiteY6" fmla="*/ 57646 h 1894398"/>
                  <a:gd name="connsiteX7" fmla="*/ 2178658 w 4063117"/>
                  <a:gd name="connsiteY7" fmla="*/ 89452 h 1894398"/>
                  <a:gd name="connsiteX8" fmla="*/ 1375576 w 4063117"/>
                  <a:gd name="connsiteY8" fmla="*/ 383650 h 1894398"/>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7" fmla="*/ 2178658 w 4063117"/>
                  <a:gd name="connsiteY7" fmla="*/ 31806 h 1836752"/>
                  <a:gd name="connsiteX8" fmla="*/ 1375576 w 4063117"/>
                  <a:gd name="connsiteY8" fmla="*/ 326004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7" fmla="*/ 2178658 w 4063117"/>
                  <a:gd name="connsiteY7" fmla="*/ 31806 h 1836752"/>
                  <a:gd name="connsiteX8" fmla="*/ 1375576 w 4063117"/>
                  <a:gd name="connsiteY8" fmla="*/ 326004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7" fmla="*/ 2178658 w 4063117"/>
                  <a:gd name="connsiteY7" fmla="*/ 31806 h 1836752"/>
                  <a:gd name="connsiteX8" fmla="*/ 1375576 w 4063117"/>
                  <a:gd name="connsiteY8" fmla="*/ 326004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7" fmla="*/ 2178658 w 4063117"/>
                  <a:gd name="connsiteY7" fmla="*/ 31806 h 1836752"/>
                  <a:gd name="connsiteX8" fmla="*/ 1375576 w 4063117"/>
                  <a:gd name="connsiteY8" fmla="*/ 326004 h 1836752"/>
                  <a:gd name="connsiteX0" fmla="*/ 1419093 w 4106634"/>
                  <a:gd name="connsiteY0" fmla="*/ 326004 h 1836752"/>
                  <a:gd name="connsiteX1" fmla="*/ 43517 w 4106634"/>
                  <a:gd name="connsiteY1" fmla="*/ 477079 h 1836752"/>
                  <a:gd name="connsiteX2" fmla="*/ 1617875 w 4106634"/>
                  <a:gd name="connsiteY2" fmla="*/ 898498 h 1836752"/>
                  <a:gd name="connsiteX3" fmla="*/ 2619740 w 4106634"/>
                  <a:gd name="connsiteY3" fmla="*/ 1280160 h 1836752"/>
                  <a:gd name="connsiteX4" fmla="*/ 3311503 w 4106634"/>
                  <a:gd name="connsiteY4" fmla="*/ 1836752 h 1836752"/>
                  <a:gd name="connsiteX5" fmla="*/ 4106634 w 4106634"/>
                  <a:gd name="connsiteY5" fmla="*/ 930304 h 1836752"/>
                  <a:gd name="connsiteX6" fmla="*/ 2826474 w 4106634"/>
                  <a:gd name="connsiteY6" fmla="*/ 0 h 1836752"/>
                  <a:gd name="connsiteX7" fmla="*/ 2222175 w 4106634"/>
                  <a:gd name="connsiteY7" fmla="*/ 31806 h 1836752"/>
                  <a:gd name="connsiteX8" fmla="*/ 1419093 w 4106634"/>
                  <a:gd name="connsiteY8" fmla="*/ 326004 h 1836752"/>
                  <a:gd name="connsiteX0" fmla="*/ 1419093 w 4106634"/>
                  <a:gd name="connsiteY0" fmla="*/ 326004 h 1836752"/>
                  <a:gd name="connsiteX1" fmla="*/ 43517 w 4106634"/>
                  <a:gd name="connsiteY1" fmla="*/ 477079 h 1836752"/>
                  <a:gd name="connsiteX2" fmla="*/ 1617875 w 4106634"/>
                  <a:gd name="connsiteY2" fmla="*/ 898498 h 1836752"/>
                  <a:gd name="connsiteX3" fmla="*/ 2619740 w 4106634"/>
                  <a:gd name="connsiteY3" fmla="*/ 1280160 h 1836752"/>
                  <a:gd name="connsiteX4" fmla="*/ 3311503 w 4106634"/>
                  <a:gd name="connsiteY4" fmla="*/ 1836752 h 1836752"/>
                  <a:gd name="connsiteX5" fmla="*/ 4106634 w 4106634"/>
                  <a:gd name="connsiteY5" fmla="*/ 930304 h 1836752"/>
                  <a:gd name="connsiteX6" fmla="*/ 2826474 w 4106634"/>
                  <a:gd name="connsiteY6" fmla="*/ 0 h 1836752"/>
                  <a:gd name="connsiteX7" fmla="*/ 2222175 w 4106634"/>
                  <a:gd name="connsiteY7" fmla="*/ 31806 h 1836752"/>
                  <a:gd name="connsiteX8" fmla="*/ 1419093 w 4106634"/>
                  <a:gd name="connsiteY8" fmla="*/ 326004 h 1836752"/>
                  <a:gd name="connsiteX0" fmla="*/ 1424462 w 4112003"/>
                  <a:gd name="connsiteY0" fmla="*/ 326004 h 1836752"/>
                  <a:gd name="connsiteX1" fmla="*/ 48886 w 4112003"/>
                  <a:gd name="connsiteY1" fmla="*/ 477079 h 1836752"/>
                  <a:gd name="connsiteX2" fmla="*/ 1623244 w 4112003"/>
                  <a:gd name="connsiteY2" fmla="*/ 898498 h 1836752"/>
                  <a:gd name="connsiteX3" fmla="*/ 2625109 w 4112003"/>
                  <a:gd name="connsiteY3" fmla="*/ 1280160 h 1836752"/>
                  <a:gd name="connsiteX4" fmla="*/ 3316872 w 4112003"/>
                  <a:gd name="connsiteY4" fmla="*/ 1836752 h 1836752"/>
                  <a:gd name="connsiteX5" fmla="*/ 4112003 w 4112003"/>
                  <a:gd name="connsiteY5" fmla="*/ 930304 h 1836752"/>
                  <a:gd name="connsiteX6" fmla="*/ 2831843 w 4112003"/>
                  <a:gd name="connsiteY6" fmla="*/ 0 h 1836752"/>
                  <a:gd name="connsiteX7" fmla="*/ 2227544 w 4112003"/>
                  <a:gd name="connsiteY7" fmla="*/ 31806 h 1836752"/>
                  <a:gd name="connsiteX8" fmla="*/ 1424462 w 4112003"/>
                  <a:gd name="connsiteY8" fmla="*/ 326004 h 1836752"/>
                  <a:gd name="connsiteX0" fmla="*/ 1424462 w 4112003"/>
                  <a:gd name="connsiteY0" fmla="*/ 326004 h 1836752"/>
                  <a:gd name="connsiteX1" fmla="*/ 48886 w 4112003"/>
                  <a:gd name="connsiteY1" fmla="*/ 477079 h 1836752"/>
                  <a:gd name="connsiteX2" fmla="*/ 1623244 w 4112003"/>
                  <a:gd name="connsiteY2" fmla="*/ 898498 h 1836752"/>
                  <a:gd name="connsiteX3" fmla="*/ 2132129 w 4112003"/>
                  <a:gd name="connsiteY3" fmla="*/ 993914 h 1836752"/>
                  <a:gd name="connsiteX4" fmla="*/ 2625109 w 4112003"/>
                  <a:gd name="connsiteY4" fmla="*/ 1280160 h 1836752"/>
                  <a:gd name="connsiteX5" fmla="*/ 3316872 w 4112003"/>
                  <a:gd name="connsiteY5" fmla="*/ 1836752 h 1836752"/>
                  <a:gd name="connsiteX6" fmla="*/ 4112003 w 4112003"/>
                  <a:gd name="connsiteY6" fmla="*/ 930304 h 1836752"/>
                  <a:gd name="connsiteX7" fmla="*/ 2831843 w 4112003"/>
                  <a:gd name="connsiteY7" fmla="*/ 0 h 1836752"/>
                  <a:gd name="connsiteX8" fmla="*/ 2227544 w 4112003"/>
                  <a:gd name="connsiteY8" fmla="*/ 31806 h 1836752"/>
                  <a:gd name="connsiteX9" fmla="*/ 1424462 w 4112003"/>
                  <a:gd name="connsiteY9" fmla="*/ 326004 h 1836752"/>
                  <a:gd name="connsiteX0" fmla="*/ 1435225 w 4122766"/>
                  <a:gd name="connsiteY0" fmla="*/ 326004 h 1836752"/>
                  <a:gd name="connsiteX1" fmla="*/ 59649 w 4122766"/>
                  <a:gd name="connsiteY1" fmla="*/ 477079 h 1836752"/>
                  <a:gd name="connsiteX2" fmla="*/ 1634007 w 4122766"/>
                  <a:gd name="connsiteY2" fmla="*/ 898498 h 1836752"/>
                  <a:gd name="connsiteX3" fmla="*/ 2142892 w 4122766"/>
                  <a:gd name="connsiteY3" fmla="*/ 993914 h 1836752"/>
                  <a:gd name="connsiteX4" fmla="*/ 2635872 w 4122766"/>
                  <a:gd name="connsiteY4" fmla="*/ 1280160 h 1836752"/>
                  <a:gd name="connsiteX5" fmla="*/ 3327635 w 4122766"/>
                  <a:gd name="connsiteY5" fmla="*/ 1836752 h 1836752"/>
                  <a:gd name="connsiteX6" fmla="*/ 4122766 w 4122766"/>
                  <a:gd name="connsiteY6" fmla="*/ 930304 h 1836752"/>
                  <a:gd name="connsiteX7" fmla="*/ 2842606 w 4122766"/>
                  <a:gd name="connsiteY7" fmla="*/ 0 h 1836752"/>
                  <a:gd name="connsiteX8" fmla="*/ 2238307 w 4122766"/>
                  <a:gd name="connsiteY8" fmla="*/ 31806 h 1836752"/>
                  <a:gd name="connsiteX9" fmla="*/ 1435225 w 4122766"/>
                  <a:gd name="connsiteY9" fmla="*/ 326004 h 1836752"/>
                  <a:gd name="connsiteX0" fmla="*/ 1435225 w 4122766"/>
                  <a:gd name="connsiteY0" fmla="*/ 326004 h 1836752"/>
                  <a:gd name="connsiteX1" fmla="*/ 59649 w 4122766"/>
                  <a:gd name="connsiteY1" fmla="*/ 477079 h 1836752"/>
                  <a:gd name="connsiteX2" fmla="*/ 1634007 w 4122766"/>
                  <a:gd name="connsiteY2" fmla="*/ 898498 h 1836752"/>
                  <a:gd name="connsiteX3" fmla="*/ 2142892 w 4122766"/>
                  <a:gd name="connsiteY3" fmla="*/ 993914 h 1836752"/>
                  <a:gd name="connsiteX4" fmla="*/ 2635872 w 4122766"/>
                  <a:gd name="connsiteY4" fmla="*/ 1280160 h 1836752"/>
                  <a:gd name="connsiteX5" fmla="*/ 3327635 w 4122766"/>
                  <a:gd name="connsiteY5" fmla="*/ 1836752 h 1836752"/>
                  <a:gd name="connsiteX6" fmla="*/ 4122766 w 4122766"/>
                  <a:gd name="connsiteY6" fmla="*/ 930304 h 1836752"/>
                  <a:gd name="connsiteX7" fmla="*/ 2842606 w 4122766"/>
                  <a:gd name="connsiteY7" fmla="*/ 0 h 1836752"/>
                  <a:gd name="connsiteX8" fmla="*/ 2238307 w 4122766"/>
                  <a:gd name="connsiteY8" fmla="*/ 31806 h 1836752"/>
                  <a:gd name="connsiteX9" fmla="*/ 1435225 w 4122766"/>
                  <a:gd name="connsiteY9" fmla="*/ 326004 h 1836752"/>
                  <a:gd name="connsiteX0" fmla="*/ 1435225 w 4122766"/>
                  <a:gd name="connsiteY0" fmla="*/ 338408 h 1849156"/>
                  <a:gd name="connsiteX1" fmla="*/ 59649 w 4122766"/>
                  <a:gd name="connsiteY1" fmla="*/ 489483 h 1849156"/>
                  <a:gd name="connsiteX2" fmla="*/ 1634007 w 4122766"/>
                  <a:gd name="connsiteY2" fmla="*/ 910902 h 1849156"/>
                  <a:gd name="connsiteX3" fmla="*/ 2142892 w 4122766"/>
                  <a:gd name="connsiteY3" fmla="*/ 1006318 h 1849156"/>
                  <a:gd name="connsiteX4" fmla="*/ 2635872 w 4122766"/>
                  <a:gd name="connsiteY4" fmla="*/ 1292564 h 1849156"/>
                  <a:gd name="connsiteX5" fmla="*/ 3327635 w 4122766"/>
                  <a:gd name="connsiteY5" fmla="*/ 1849156 h 1849156"/>
                  <a:gd name="connsiteX6" fmla="*/ 4122766 w 4122766"/>
                  <a:gd name="connsiteY6" fmla="*/ 942708 h 1849156"/>
                  <a:gd name="connsiteX7" fmla="*/ 2842606 w 4122766"/>
                  <a:gd name="connsiteY7" fmla="*/ 12404 h 1849156"/>
                  <a:gd name="connsiteX8" fmla="*/ 2238307 w 4122766"/>
                  <a:gd name="connsiteY8" fmla="*/ 44210 h 1849156"/>
                  <a:gd name="connsiteX9" fmla="*/ 1435225 w 4122766"/>
                  <a:gd name="connsiteY9" fmla="*/ 338408 h 1849156"/>
                  <a:gd name="connsiteX0" fmla="*/ 1435225 w 4122766"/>
                  <a:gd name="connsiteY0" fmla="*/ 354916 h 1865664"/>
                  <a:gd name="connsiteX1" fmla="*/ 59649 w 4122766"/>
                  <a:gd name="connsiteY1" fmla="*/ 505991 h 1865664"/>
                  <a:gd name="connsiteX2" fmla="*/ 1634007 w 4122766"/>
                  <a:gd name="connsiteY2" fmla="*/ 927410 h 1865664"/>
                  <a:gd name="connsiteX3" fmla="*/ 2142892 w 4122766"/>
                  <a:gd name="connsiteY3" fmla="*/ 1022826 h 1865664"/>
                  <a:gd name="connsiteX4" fmla="*/ 2635872 w 4122766"/>
                  <a:gd name="connsiteY4" fmla="*/ 1309072 h 1865664"/>
                  <a:gd name="connsiteX5" fmla="*/ 3327635 w 4122766"/>
                  <a:gd name="connsiteY5" fmla="*/ 1865664 h 1865664"/>
                  <a:gd name="connsiteX6" fmla="*/ 4122766 w 4122766"/>
                  <a:gd name="connsiteY6" fmla="*/ 959216 h 1865664"/>
                  <a:gd name="connsiteX7" fmla="*/ 2842606 w 4122766"/>
                  <a:gd name="connsiteY7" fmla="*/ 28912 h 1865664"/>
                  <a:gd name="connsiteX8" fmla="*/ 2238307 w 4122766"/>
                  <a:gd name="connsiteY8" fmla="*/ 60718 h 1865664"/>
                  <a:gd name="connsiteX9" fmla="*/ 1435225 w 4122766"/>
                  <a:gd name="connsiteY9" fmla="*/ 354916 h 1865664"/>
                  <a:gd name="connsiteX0" fmla="*/ 1435225 w 4122766"/>
                  <a:gd name="connsiteY0" fmla="*/ 354916 h 1865664"/>
                  <a:gd name="connsiteX1" fmla="*/ 59649 w 4122766"/>
                  <a:gd name="connsiteY1" fmla="*/ 505991 h 1865664"/>
                  <a:gd name="connsiteX2" fmla="*/ 1634007 w 4122766"/>
                  <a:gd name="connsiteY2" fmla="*/ 927410 h 1865664"/>
                  <a:gd name="connsiteX3" fmla="*/ 2142892 w 4122766"/>
                  <a:gd name="connsiteY3" fmla="*/ 1022826 h 1865664"/>
                  <a:gd name="connsiteX4" fmla="*/ 2635872 w 4122766"/>
                  <a:gd name="connsiteY4" fmla="*/ 1309072 h 1865664"/>
                  <a:gd name="connsiteX5" fmla="*/ 3327635 w 4122766"/>
                  <a:gd name="connsiteY5" fmla="*/ 1865664 h 1865664"/>
                  <a:gd name="connsiteX6" fmla="*/ 4122766 w 4122766"/>
                  <a:gd name="connsiteY6" fmla="*/ 959216 h 1865664"/>
                  <a:gd name="connsiteX7" fmla="*/ 2842606 w 4122766"/>
                  <a:gd name="connsiteY7" fmla="*/ 28912 h 1865664"/>
                  <a:gd name="connsiteX8" fmla="*/ 2238307 w 4122766"/>
                  <a:gd name="connsiteY8" fmla="*/ 60718 h 1865664"/>
                  <a:gd name="connsiteX9" fmla="*/ 1435225 w 4122766"/>
                  <a:gd name="connsiteY9" fmla="*/ 354916 h 1865664"/>
                  <a:gd name="connsiteX0" fmla="*/ 1435225 w 4122766"/>
                  <a:gd name="connsiteY0" fmla="*/ 339809 h 1850557"/>
                  <a:gd name="connsiteX1" fmla="*/ 59649 w 4122766"/>
                  <a:gd name="connsiteY1" fmla="*/ 490884 h 1850557"/>
                  <a:gd name="connsiteX2" fmla="*/ 1634007 w 4122766"/>
                  <a:gd name="connsiteY2" fmla="*/ 912303 h 1850557"/>
                  <a:gd name="connsiteX3" fmla="*/ 2142892 w 4122766"/>
                  <a:gd name="connsiteY3" fmla="*/ 1007719 h 1850557"/>
                  <a:gd name="connsiteX4" fmla="*/ 2635872 w 4122766"/>
                  <a:gd name="connsiteY4" fmla="*/ 1293965 h 1850557"/>
                  <a:gd name="connsiteX5" fmla="*/ 3327635 w 4122766"/>
                  <a:gd name="connsiteY5" fmla="*/ 1850557 h 1850557"/>
                  <a:gd name="connsiteX6" fmla="*/ 4122766 w 4122766"/>
                  <a:gd name="connsiteY6" fmla="*/ 944109 h 1850557"/>
                  <a:gd name="connsiteX7" fmla="*/ 2842606 w 4122766"/>
                  <a:gd name="connsiteY7" fmla="*/ 13805 h 1850557"/>
                  <a:gd name="connsiteX8" fmla="*/ 2166745 w 4122766"/>
                  <a:gd name="connsiteY8" fmla="*/ 93319 h 1850557"/>
                  <a:gd name="connsiteX9" fmla="*/ 1435225 w 4122766"/>
                  <a:gd name="connsiteY9" fmla="*/ 339809 h 1850557"/>
                  <a:gd name="connsiteX0" fmla="*/ 1435225 w 4122766"/>
                  <a:gd name="connsiteY0" fmla="*/ 367230 h 1877978"/>
                  <a:gd name="connsiteX1" fmla="*/ 59649 w 4122766"/>
                  <a:gd name="connsiteY1" fmla="*/ 518305 h 1877978"/>
                  <a:gd name="connsiteX2" fmla="*/ 1634007 w 4122766"/>
                  <a:gd name="connsiteY2" fmla="*/ 939724 h 1877978"/>
                  <a:gd name="connsiteX3" fmla="*/ 2142892 w 4122766"/>
                  <a:gd name="connsiteY3" fmla="*/ 1035140 h 1877978"/>
                  <a:gd name="connsiteX4" fmla="*/ 2635872 w 4122766"/>
                  <a:gd name="connsiteY4" fmla="*/ 1321386 h 1877978"/>
                  <a:gd name="connsiteX5" fmla="*/ 3327635 w 4122766"/>
                  <a:gd name="connsiteY5" fmla="*/ 1877978 h 1877978"/>
                  <a:gd name="connsiteX6" fmla="*/ 4122766 w 4122766"/>
                  <a:gd name="connsiteY6" fmla="*/ 971530 h 1877978"/>
                  <a:gd name="connsiteX7" fmla="*/ 2842606 w 4122766"/>
                  <a:gd name="connsiteY7" fmla="*/ 9421 h 1877978"/>
                  <a:gd name="connsiteX8" fmla="*/ 2166745 w 4122766"/>
                  <a:gd name="connsiteY8" fmla="*/ 120740 h 1877978"/>
                  <a:gd name="connsiteX9" fmla="*/ 1435225 w 4122766"/>
                  <a:gd name="connsiteY9" fmla="*/ 367230 h 1877978"/>
                  <a:gd name="connsiteX0" fmla="*/ 1435225 w 4122766"/>
                  <a:gd name="connsiteY0" fmla="*/ 367230 h 1877978"/>
                  <a:gd name="connsiteX1" fmla="*/ 59649 w 4122766"/>
                  <a:gd name="connsiteY1" fmla="*/ 518305 h 1877978"/>
                  <a:gd name="connsiteX2" fmla="*/ 1634007 w 4122766"/>
                  <a:gd name="connsiteY2" fmla="*/ 939724 h 1877978"/>
                  <a:gd name="connsiteX3" fmla="*/ 2142892 w 4122766"/>
                  <a:gd name="connsiteY3" fmla="*/ 1035140 h 1877978"/>
                  <a:gd name="connsiteX4" fmla="*/ 2635872 w 4122766"/>
                  <a:gd name="connsiteY4" fmla="*/ 1321386 h 1877978"/>
                  <a:gd name="connsiteX5" fmla="*/ 3327635 w 4122766"/>
                  <a:gd name="connsiteY5" fmla="*/ 1877978 h 1877978"/>
                  <a:gd name="connsiteX6" fmla="*/ 4122766 w 4122766"/>
                  <a:gd name="connsiteY6" fmla="*/ 971530 h 1877978"/>
                  <a:gd name="connsiteX7" fmla="*/ 2842606 w 4122766"/>
                  <a:gd name="connsiteY7" fmla="*/ 9421 h 1877978"/>
                  <a:gd name="connsiteX8" fmla="*/ 2166745 w 4122766"/>
                  <a:gd name="connsiteY8" fmla="*/ 120740 h 1877978"/>
                  <a:gd name="connsiteX9" fmla="*/ 1435225 w 4122766"/>
                  <a:gd name="connsiteY9" fmla="*/ 367230 h 1877978"/>
                  <a:gd name="connsiteX0" fmla="*/ 1435225 w 4122766"/>
                  <a:gd name="connsiteY0" fmla="*/ 376690 h 1887438"/>
                  <a:gd name="connsiteX1" fmla="*/ 59649 w 4122766"/>
                  <a:gd name="connsiteY1" fmla="*/ 527765 h 1887438"/>
                  <a:gd name="connsiteX2" fmla="*/ 1634007 w 4122766"/>
                  <a:gd name="connsiteY2" fmla="*/ 949184 h 1887438"/>
                  <a:gd name="connsiteX3" fmla="*/ 2142892 w 4122766"/>
                  <a:gd name="connsiteY3" fmla="*/ 1044600 h 1887438"/>
                  <a:gd name="connsiteX4" fmla="*/ 2635872 w 4122766"/>
                  <a:gd name="connsiteY4" fmla="*/ 1330846 h 1887438"/>
                  <a:gd name="connsiteX5" fmla="*/ 3327635 w 4122766"/>
                  <a:gd name="connsiteY5" fmla="*/ 1887438 h 1887438"/>
                  <a:gd name="connsiteX6" fmla="*/ 4122766 w 4122766"/>
                  <a:gd name="connsiteY6" fmla="*/ 980990 h 1887438"/>
                  <a:gd name="connsiteX7" fmla="*/ 2842606 w 4122766"/>
                  <a:gd name="connsiteY7" fmla="*/ 18881 h 1887438"/>
                  <a:gd name="connsiteX8" fmla="*/ 2166745 w 4122766"/>
                  <a:gd name="connsiteY8" fmla="*/ 130200 h 1887438"/>
                  <a:gd name="connsiteX9" fmla="*/ 1435225 w 4122766"/>
                  <a:gd name="connsiteY9" fmla="*/ 376690 h 1887438"/>
                  <a:gd name="connsiteX0" fmla="*/ 1435225 w 4067107"/>
                  <a:gd name="connsiteY0" fmla="*/ 376690 h 1887438"/>
                  <a:gd name="connsiteX1" fmla="*/ 59649 w 4067107"/>
                  <a:gd name="connsiteY1" fmla="*/ 527765 h 1887438"/>
                  <a:gd name="connsiteX2" fmla="*/ 1634007 w 4067107"/>
                  <a:gd name="connsiteY2" fmla="*/ 949184 h 1887438"/>
                  <a:gd name="connsiteX3" fmla="*/ 2142892 w 4067107"/>
                  <a:gd name="connsiteY3" fmla="*/ 1044600 h 1887438"/>
                  <a:gd name="connsiteX4" fmla="*/ 2635872 w 4067107"/>
                  <a:gd name="connsiteY4" fmla="*/ 1330846 h 1887438"/>
                  <a:gd name="connsiteX5" fmla="*/ 3327635 w 4067107"/>
                  <a:gd name="connsiteY5" fmla="*/ 1887438 h 1887438"/>
                  <a:gd name="connsiteX6" fmla="*/ 4067107 w 4067107"/>
                  <a:gd name="connsiteY6" fmla="*/ 1036649 h 1887438"/>
                  <a:gd name="connsiteX7" fmla="*/ 2842606 w 4067107"/>
                  <a:gd name="connsiteY7" fmla="*/ 18881 h 1887438"/>
                  <a:gd name="connsiteX8" fmla="*/ 2166745 w 4067107"/>
                  <a:gd name="connsiteY8" fmla="*/ 130200 h 1887438"/>
                  <a:gd name="connsiteX9" fmla="*/ 1435225 w 4067107"/>
                  <a:gd name="connsiteY9" fmla="*/ 376690 h 1887438"/>
                  <a:gd name="connsiteX0" fmla="*/ 1435225 w 4067107"/>
                  <a:gd name="connsiteY0" fmla="*/ 376690 h 1887438"/>
                  <a:gd name="connsiteX1" fmla="*/ 59649 w 4067107"/>
                  <a:gd name="connsiteY1" fmla="*/ 527765 h 1887438"/>
                  <a:gd name="connsiteX2" fmla="*/ 1634007 w 4067107"/>
                  <a:gd name="connsiteY2" fmla="*/ 949184 h 1887438"/>
                  <a:gd name="connsiteX3" fmla="*/ 2142892 w 4067107"/>
                  <a:gd name="connsiteY3" fmla="*/ 1044600 h 1887438"/>
                  <a:gd name="connsiteX4" fmla="*/ 2635872 w 4067107"/>
                  <a:gd name="connsiteY4" fmla="*/ 1330846 h 1887438"/>
                  <a:gd name="connsiteX5" fmla="*/ 3327635 w 4067107"/>
                  <a:gd name="connsiteY5" fmla="*/ 1887438 h 1887438"/>
                  <a:gd name="connsiteX6" fmla="*/ 4067107 w 4067107"/>
                  <a:gd name="connsiteY6" fmla="*/ 1036649 h 1887438"/>
                  <a:gd name="connsiteX7" fmla="*/ 2842606 w 4067107"/>
                  <a:gd name="connsiteY7" fmla="*/ 18881 h 1887438"/>
                  <a:gd name="connsiteX8" fmla="*/ 2166745 w 4067107"/>
                  <a:gd name="connsiteY8" fmla="*/ 130200 h 1887438"/>
                  <a:gd name="connsiteX9" fmla="*/ 1435225 w 4067107"/>
                  <a:gd name="connsiteY9" fmla="*/ 376690 h 1887438"/>
                  <a:gd name="connsiteX0" fmla="*/ 1435225 w 4067107"/>
                  <a:gd name="connsiteY0" fmla="*/ 376690 h 1887438"/>
                  <a:gd name="connsiteX1" fmla="*/ 59649 w 4067107"/>
                  <a:gd name="connsiteY1" fmla="*/ 527765 h 1887438"/>
                  <a:gd name="connsiteX2" fmla="*/ 1634007 w 4067107"/>
                  <a:gd name="connsiteY2" fmla="*/ 949184 h 1887438"/>
                  <a:gd name="connsiteX3" fmla="*/ 2142892 w 4067107"/>
                  <a:gd name="connsiteY3" fmla="*/ 1044600 h 1887438"/>
                  <a:gd name="connsiteX4" fmla="*/ 2548408 w 4067107"/>
                  <a:gd name="connsiteY4" fmla="*/ 1275187 h 1887438"/>
                  <a:gd name="connsiteX5" fmla="*/ 3327635 w 4067107"/>
                  <a:gd name="connsiteY5" fmla="*/ 1887438 h 1887438"/>
                  <a:gd name="connsiteX6" fmla="*/ 4067107 w 4067107"/>
                  <a:gd name="connsiteY6" fmla="*/ 1036649 h 1887438"/>
                  <a:gd name="connsiteX7" fmla="*/ 2842606 w 4067107"/>
                  <a:gd name="connsiteY7" fmla="*/ 18881 h 1887438"/>
                  <a:gd name="connsiteX8" fmla="*/ 2166745 w 4067107"/>
                  <a:gd name="connsiteY8" fmla="*/ 130200 h 1887438"/>
                  <a:gd name="connsiteX9" fmla="*/ 1435225 w 4067107"/>
                  <a:gd name="connsiteY9" fmla="*/ 376690 h 1887438"/>
                  <a:gd name="connsiteX0" fmla="*/ 1435225 w 4067107"/>
                  <a:gd name="connsiteY0" fmla="*/ 376690 h 1927194"/>
                  <a:gd name="connsiteX1" fmla="*/ 59649 w 4067107"/>
                  <a:gd name="connsiteY1" fmla="*/ 527765 h 1927194"/>
                  <a:gd name="connsiteX2" fmla="*/ 1634007 w 4067107"/>
                  <a:gd name="connsiteY2" fmla="*/ 949184 h 1927194"/>
                  <a:gd name="connsiteX3" fmla="*/ 2142892 w 4067107"/>
                  <a:gd name="connsiteY3" fmla="*/ 1044600 h 1927194"/>
                  <a:gd name="connsiteX4" fmla="*/ 2548408 w 4067107"/>
                  <a:gd name="connsiteY4" fmla="*/ 1275187 h 1927194"/>
                  <a:gd name="connsiteX5" fmla="*/ 3089096 w 4067107"/>
                  <a:gd name="connsiteY5" fmla="*/ 1927194 h 1927194"/>
                  <a:gd name="connsiteX6" fmla="*/ 4067107 w 4067107"/>
                  <a:gd name="connsiteY6" fmla="*/ 1036649 h 1927194"/>
                  <a:gd name="connsiteX7" fmla="*/ 2842606 w 4067107"/>
                  <a:gd name="connsiteY7" fmla="*/ 18881 h 1927194"/>
                  <a:gd name="connsiteX8" fmla="*/ 2166745 w 4067107"/>
                  <a:gd name="connsiteY8" fmla="*/ 130200 h 1927194"/>
                  <a:gd name="connsiteX9" fmla="*/ 1435225 w 4067107"/>
                  <a:gd name="connsiteY9" fmla="*/ 376690 h 1927194"/>
                  <a:gd name="connsiteX0" fmla="*/ 1435225 w 4067107"/>
                  <a:gd name="connsiteY0" fmla="*/ 376690 h 1927194"/>
                  <a:gd name="connsiteX1" fmla="*/ 59649 w 4067107"/>
                  <a:gd name="connsiteY1" fmla="*/ 527765 h 1927194"/>
                  <a:gd name="connsiteX2" fmla="*/ 1634007 w 4067107"/>
                  <a:gd name="connsiteY2" fmla="*/ 949184 h 1927194"/>
                  <a:gd name="connsiteX3" fmla="*/ 2142892 w 4067107"/>
                  <a:gd name="connsiteY3" fmla="*/ 1044600 h 1927194"/>
                  <a:gd name="connsiteX4" fmla="*/ 2548408 w 4067107"/>
                  <a:gd name="connsiteY4" fmla="*/ 1275187 h 1927194"/>
                  <a:gd name="connsiteX5" fmla="*/ 3256074 w 4067107"/>
                  <a:gd name="connsiteY5" fmla="*/ 1927194 h 1927194"/>
                  <a:gd name="connsiteX6" fmla="*/ 4067107 w 4067107"/>
                  <a:gd name="connsiteY6" fmla="*/ 1036649 h 1927194"/>
                  <a:gd name="connsiteX7" fmla="*/ 2842606 w 4067107"/>
                  <a:gd name="connsiteY7" fmla="*/ 18881 h 1927194"/>
                  <a:gd name="connsiteX8" fmla="*/ 2166745 w 4067107"/>
                  <a:gd name="connsiteY8" fmla="*/ 130200 h 1927194"/>
                  <a:gd name="connsiteX9" fmla="*/ 1435225 w 4067107"/>
                  <a:gd name="connsiteY9" fmla="*/ 376690 h 1927194"/>
                  <a:gd name="connsiteX0" fmla="*/ 1435225 w 4067107"/>
                  <a:gd name="connsiteY0" fmla="*/ 376690 h 1927194"/>
                  <a:gd name="connsiteX1" fmla="*/ 59649 w 4067107"/>
                  <a:gd name="connsiteY1" fmla="*/ 527765 h 1927194"/>
                  <a:gd name="connsiteX2" fmla="*/ 1634007 w 4067107"/>
                  <a:gd name="connsiteY2" fmla="*/ 949184 h 1927194"/>
                  <a:gd name="connsiteX3" fmla="*/ 2142892 w 4067107"/>
                  <a:gd name="connsiteY3" fmla="*/ 1044600 h 1927194"/>
                  <a:gd name="connsiteX4" fmla="*/ 2476846 w 4067107"/>
                  <a:gd name="connsiteY4" fmla="*/ 1378554 h 1927194"/>
                  <a:gd name="connsiteX5" fmla="*/ 3256074 w 4067107"/>
                  <a:gd name="connsiteY5" fmla="*/ 1927194 h 1927194"/>
                  <a:gd name="connsiteX6" fmla="*/ 4067107 w 4067107"/>
                  <a:gd name="connsiteY6" fmla="*/ 1036649 h 1927194"/>
                  <a:gd name="connsiteX7" fmla="*/ 2842606 w 4067107"/>
                  <a:gd name="connsiteY7" fmla="*/ 18881 h 1927194"/>
                  <a:gd name="connsiteX8" fmla="*/ 2166745 w 4067107"/>
                  <a:gd name="connsiteY8" fmla="*/ 130200 h 1927194"/>
                  <a:gd name="connsiteX9" fmla="*/ 1435225 w 4067107"/>
                  <a:gd name="connsiteY9" fmla="*/ 376690 h 1927194"/>
                  <a:gd name="connsiteX0" fmla="*/ 1435225 w 4067107"/>
                  <a:gd name="connsiteY0" fmla="*/ 376690 h 1927194"/>
                  <a:gd name="connsiteX1" fmla="*/ 59649 w 4067107"/>
                  <a:gd name="connsiteY1" fmla="*/ 527765 h 1927194"/>
                  <a:gd name="connsiteX2" fmla="*/ 1634007 w 4067107"/>
                  <a:gd name="connsiteY2" fmla="*/ 949184 h 1927194"/>
                  <a:gd name="connsiteX3" fmla="*/ 2142892 w 4067107"/>
                  <a:gd name="connsiteY3" fmla="*/ 1044600 h 1927194"/>
                  <a:gd name="connsiteX4" fmla="*/ 2476846 w 4067107"/>
                  <a:gd name="connsiteY4" fmla="*/ 1378554 h 1927194"/>
                  <a:gd name="connsiteX5" fmla="*/ 3256074 w 4067107"/>
                  <a:gd name="connsiteY5" fmla="*/ 1927194 h 1927194"/>
                  <a:gd name="connsiteX6" fmla="*/ 4067107 w 4067107"/>
                  <a:gd name="connsiteY6" fmla="*/ 1036649 h 1927194"/>
                  <a:gd name="connsiteX7" fmla="*/ 2842606 w 4067107"/>
                  <a:gd name="connsiteY7" fmla="*/ 18881 h 1927194"/>
                  <a:gd name="connsiteX8" fmla="*/ 2166745 w 4067107"/>
                  <a:gd name="connsiteY8" fmla="*/ 130200 h 1927194"/>
                  <a:gd name="connsiteX9" fmla="*/ 1435225 w 4067107"/>
                  <a:gd name="connsiteY9" fmla="*/ 376690 h 1927194"/>
                  <a:gd name="connsiteX0" fmla="*/ 1435225 w 4067107"/>
                  <a:gd name="connsiteY0" fmla="*/ 376690 h 1747240"/>
                  <a:gd name="connsiteX1" fmla="*/ 59649 w 4067107"/>
                  <a:gd name="connsiteY1" fmla="*/ 527765 h 1747240"/>
                  <a:gd name="connsiteX2" fmla="*/ 1634007 w 4067107"/>
                  <a:gd name="connsiteY2" fmla="*/ 949184 h 1747240"/>
                  <a:gd name="connsiteX3" fmla="*/ 2142892 w 4067107"/>
                  <a:gd name="connsiteY3" fmla="*/ 1044600 h 1747240"/>
                  <a:gd name="connsiteX4" fmla="*/ 2476846 w 4067107"/>
                  <a:gd name="connsiteY4" fmla="*/ 1378554 h 1747240"/>
                  <a:gd name="connsiteX5" fmla="*/ 3004138 w 4067107"/>
                  <a:gd name="connsiteY5" fmla="*/ 1747240 h 1747240"/>
                  <a:gd name="connsiteX6" fmla="*/ 4067107 w 4067107"/>
                  <a:gd name="connsiteY6" fmla="*/ 1036649 h 1747240"/>
                  <a:gd name="connsiteX7" fmla="*/ 2842606 w 4067107"/>
                  <a:gd name="connsiteY7" fmla="*/ 18881 h 1747240"/>
                  <a:gd name="connsiteX8" fmla="*/ 2166745 w 4067107"/>
                  <a:gd name="connsiteY8" fmla="*/ 130200 h 1747240"/>
                  <a:gd name="connsiteX9" fmla="*/ 1435225 w 4067107"/>
                  <a:gd name="connsiteY9" fmla="*/ 376690 h 1747240"/>
                  <a:gd name="connsiteX0" fmla="*/ 1435225 w 3887153"/>
                  <a:gd name="connsiteY0" fmla="*/ 376690 h 1747240"/>
                  <a:gd name="connsiteX1" fmla="*/ 59649 w 3887153"/>
                  <a:gd name="connsiteY1" fmla="*/ 527765 h 1747240"/>
                  <a:gd name="connsiteX2" fmla="*/ 1634007 w 3887153"/>
                  <a:gd name="connsiteY2" fmla="*/ 949184 h 1747240"/>
                  <a:gd name="connsiteX3" fmla="*/ 2142892 w 3887153"/>
                  <a:gd name="connsiteY3" fmla="*/ 1044600 h 1747240"/>
                  <a:gd name="connsiteX4" fmla="*/ 2476846 w 3887153"/>
                  <a:gd name="connsiteY4" fmla="*/ 1378554 h 1747240"/>
                  <a:gd name="connsiteX5" fmla="*/ 3004138 w 3887153"/>
                  <a:gd name="connsiteY5" fmla="*/ 1747240 h 1747240"/>
                  <a:gd name="connsiteX6" fmla="*/ 3887153 w 3887153"/>
                  <a:gd name="connsiteY6" fmla="*/ 784714 h 1747240"/>
                  <a:gd name="connsiteX7" fmla="*/ 2842606 w 3887153"/>
                  <a:gd name="connsiteY7" fmla="*/ 18881 h 1747240"/>
                  <a:gd name="connsiteX8" fmla="*/ 2166745 w 3887153"/>
                  <a:gd name="connsiteY8" fmla="*/ 130200 h 1747240"/>
                  <a:gd name="connsiteX9" fmla="*/ 1435225 w 3887153"/>
                  <a:gd name="connsiteY9" fmla="*/ 376690 h 1747240"/>
                  <a:gd name="connsiteX0" fmla="*/ 1435225 w 3887153"/>
                  <a:gd name="connsiteY0" fmla="*/ 376690 h 1747240"/>
                  <a:gd name="connsiteX1" fmla="*/ 59649 w 3887153"/>
                  <a:gd name="connsiteY1" fmla="*/ 527765 h 1747240"/>
                  <a:gd name="connsiteX2" fmla="*/ 1634007 w 3887153"/>
                  <a:gd name="connsiteY2" fmla="*/ 949184 h 1747240"/>
                  <a:gd name="connsiteX3" fmla="*/ 2142892 w 3887153"/>
                  <a:gd name="connsiteY3" fmla="*/ 1044600 h 1747240"/>
                  <a:gd name="connsiteX4" fmla="*/ 2476846 w 3887153"/>
                  <a:gd name="connsiteY4" fmla="*/ 1378554 h 1747240"/>
                  <a:gd name="connsiteX5" fmla="*/ 2806187 w 3887153"/>
                  <a:gd name="connsiteY5" fmla="*/ 1747240 h 1747240"/>
                  <a:gd name="connsiteX6" fmla="*/ 3887153 w 3887153"/>
                  <a:gd name="connsiteY6" fmla="*/ 784714 h 1747240"/>
                  <a:gd name="connsiteX7" fmla="*/ 2842606 w 3887153"/>
                  <a:gd name="connsiteY7" fmla="*/ 18881 h 1747240"/>
                  <a:gd name="connsiteX8" fmla="*/ 2166745 w 3887153"/>
                  <a:gd name="connsiteY8" fmla="*/ 130200 h 1747240"/>
                  <a:gd name="connsiteX9" fmla="*/ 1435225 w 3887153"/>
                  <a:gd name="connsiteY9" fmla="*/ 376690 h 1747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7153" h="1747240">
                    <a:moveTo>
                      <a:pt x="1435225" y="376690"/>
                    </a:moveTo>
                    <a:cubicBezTo>
                      <a:pt x="921041" y="355486"/>
                      <a:pt x="168317" y="374040"/>
                      <a:pt x="59649" y="527765"/>
                    </a:cubicBezTo>
                    <a:cubicBezTo>
                      <a:pt x="-282257" y="890874"/>
                      <a:pt x="926341" y="920030"/>
                      <a:pt x="1634007" y="949184"/>
                    </a:cubicBezTo>
                    <a:cubicBezTo>
                      <a:pt x="1755927" y="988940"/>
                      <a:pt x="2020972" y="1004844"/>
                      <a:pt x="2142892" y="1044600"/>
                    </a:cubicBezTo>
                    <a:lnTo>
                      <a:pt x="2476846" y="1378554"/>
                    </a:lnTo>
                    <a:lnTo>
                      <a:pt x="2806187" y="1747240"/>
                    </a:lnTo>
                    <a:lnTo>
                      <a:pt x="3887153" y="784714"/>
                    </a:lnTo>
                    <a:cubicBezTo>
                      <a:pt x="3502840" y="495816"/>
                      <a:pt x="3512746" y="372650"/>
                      <a:pt x="2842606" y="18881"/>
                    </a:cubicBezTo>
                    <a:cubicBezTo>
                      <a:pt x="2541783" y="-38103"/>
                      <a:pt x="2417210" y="44060"/>
                      <a:pt x="2166745" y="130200"/>
                    </a:cubicBezTo>
                    <a:cubicBezTo>
                      <a:pt x="1932182" y="184534"/>
                      <a:pt x="1811587" y="315730"/>
                      <a:pt x="1435225" y="37669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3" name="Freeform 19">
                <a:extLst>
                  <a:ext uri="{FF2B5EF4-FFF2-40B4-BE49-F238E27FC236}">
                    <a16:creationId xmlns:a16="http://schemas.microsoft.com/office/drawing/2014/main" id="{5ADD6B09-F150-4B20-A7FF-9DC706C8A919}"/>
                  </a:ext>
                </a:extLst>
              </p:cNvPr>
              <p:cNvSpPr/>
              <p:nvPr/>
            </p:nvSpPr>
            <p:spPr>
              <a:xfrm flipH="1">
                <a:off x="2156087" y="2217893"/>
                <a:ext cx="1545584" cy="794676"/>
              </a:xfrm>
              <a:custGeom>
                <a:avLst/>
                <a:gdLst>
                  <a:gd name="connsiteX0" fmla="*/ 1288111 w 3347499"/>
                  <a:gd name="connsiteY0" fmla="*/ 620202 h 1995778"/>
                  <a:gd name="connsiteX1" fmla="*/ 659958 w 3347499"/>
                  <a:gd name="connsiteY1" fmla="*/ 95416 h 1995778"/>
                  <a:gd name="connsiteX2" fmla="*/ 373711 w 3347499"/>
                  <a:gd name="connsiteY2" fmla="*/ 39757 h 1995778"/>
                  <a:gd name="connsiteX3" fmla="*/ 119270 w 3347499"/>
                  <a:gd name="connsiteY3" fmla="*/ 0 h 1995778"/>
                  <a:gd name="connsiteX4" fmla="*/ 111318 w 3347499"/>
                  <a:gd name="connsiteY4" fmla="*/ 151075 h 1995778"/>
                  <a:gd name="connsiteX5" fmla="*/ 0 w 3347499"/>
                  <a:gd name="connsiteY5" fmla="*/ 214686 h 1995778"/>
                  <a:gd name="connsiteX6" fmla="*/ 779228 w 3347499"/>
                  <a:gd name="connsiteY6" fmla="*/ 1264258 h 1995778"/>
                  <a:gd name="connsiteX7" fmla="*/ 1900362 w 3347499"/>
                  <a:gd name="connsiteY7" fmla="*/ 1995778 h 1995778"/>
                  <a:gd name="connsiteX8" fmla="*/ 3347499 w 3347499"/>
                  <a:gd name="connsiteY8" fmla="*/ 1653872 h 1995778"/>
                  <a:gd name="connsiteX9" fmla="*/ 1288111 w 3347499"/>
                  <a:gd name="connsiteY9" fmla="*/ 620202 h 1995778"/>
                  <a:gd name="connsiteX0" fmla="*/ 1288111 w 3347499"/>
                  <a:gd name="connsiteY0" fmla="*/ 620202 h 1995778"/>
                  <a:gd name="connsiteX1" fmla="*/ 659958 w 3347499"/>
                  <a:gd name="connsiteY1" fmla="*/ 95416 h 1995778"/>
                  <a:gd name="connsiteX2" fmla="*/ 373711 w 3347499"/>
                  <a:gd name="connsiteY2" fmla="*/ 39757 h 1995778"/>
                  <a:gd name="connsiteX3" fmla="*/ 119270 w 3347499"/>
                  <a:gd name="connsiteY3" fmla="*/ 0 h 1995778"/>
                  <a:gd name="connsiteX4" fmla="*/ 111318 w 3347499"/>
                  <a:gd name="connsiteY4" fmla="*/ 151075 h 1995778"/>
                  <a:gd name="connsiteX5" fmla="*/ 0 w 3347499"/>
                  <a:gd name="connsiteY5" fmla="*/ 214686 h 1995778"/>
                  <a:gd name="connsiteX6" fmla="*/ 779228 w 3347499"/>
                  <a:gd name="connsiteY6" fmla="*/ 1264258 h 1995778"/>
                  <a:gd name="connsiteX7" fmla="*/ 1900362 w 3347499"/>
                  <a:gd name="connsiteY7" fmla="*/ 1995778 h 1995778"/>
                  <a:gd name="connsiteX8" fmla="*/ 3347499 w 3347499"/>
                  <a:gd name="connsiteY8" fmla="*/ 1653872 h 1995778"/>
                  <a:gd name="connsiteX9" fmla="*/ 1288111 w 3347499"/>
                  <a:gd name="connsiteY9" fmla="*/ 620202 h 1995778"/>
                  <a:gd name="connsiteX0" fmla="*/ 1304013 w 3347499"/>
                  <a:gd name="connsiteY0" fmla="*/ 652007 h 1995778"/>
                  <a:gd name="connsiteX1" fmla="*/ 659958 w 3347499"/>
                  <a:gd name="connsiteY1" fmla="*/ 95416 h 1995778"/>
                  <a:gd name="connsiteX2" fmla="*/ 373711 w 3347499"/>
                  <a:gd name="connsiteY2" fmla="*/ 39757 h 1995778"/>
                  <a:gd name="connsiteX3" fmla="*/ 119270 w 3347499"/>
                  <a:gd name="connsiteY3" fmla="*/ 0 h 1995778"/>
                  <a:gd name="connsiteX4" fmla="*/ 111318 w 3347499"/>
                  <a:gd name="connsiteY4" fmla="*/ 151075 h 1995778"/>
                  <a:gd name="connsiteX5" fmla="*/ 0 w 3347499"/>
                  <a:gd name="connsiteY5" fmla="*/ 214686 h 1995778"/>
                  <a:gd name="connsiteX6" fmla="*/ 779228 w 3347499"/>
                  <a:gd name="connsiteY6" fmla="*/ 1264258 h 1995778"/>
                  <a:gd name="connsiteX7" fmla="*/ 1900362 w 3347499"/>
                  <a:gd name="connsiteY7" fmla="*/ 1995778 h 1995778"/>
                  <a:gd name="connsiteX8" fmla="*/ 3347499 w 3347499"/>
                  <a:gd name="connsiteY8" fmla="*/ 1653872 h 1995778"/>
                  <a:gd name="connsiteX9" fmla="*/ 1304013 w 3347499"/>
                  <a:gd name="connsiteY9" fmla="*/ 652007 h 1995778"/>
                  <a:gd name="connsiteX0" fmla="*/ 1304013 w 3347499"/>
                  <a:gd name="connsiteY0" fmla="*/ 652007 h 1995778"/>
                  <a:gd name="connsiteX1" fmla="*/ 659958 w 3347499"/>
                  <a:gd name="connsiteY1" fmla="*/ 95416 h 1995778"/>
                  <a:gd name="connsiteX2" fmla="*/ 373711 w 3347499"/>
                  <a:gd name="connsiteY2" fmla="*/ 39757 h 1995778"/>
                  <a:gd name="connsiteX3" fmla="*/ 119270 w 3347499"/>
                  <a:gd name="connsiteY3" fmla="*/ 0 h 1995778"/>
                  <a:gd name="connsiteX4" fmla="*/ 111318 w 3347499"/>
                  <a:gd name="connsiteY4" fmla="*/ 151075 h 1995778"/>
                  <a:gd name="connsiteX5" fmla="*/ 0 w 3347499"/>
                  <a:gd name="connsiteY5" fmla="*/ 214686 h 1995778"/>
                  <a:gd name="connsiteX6" fmla="*/ 779228 w 3347499"/>
                  <a:gd name="connsiteY6" fmla="*/ 1264258 h 1995778"/>
                  <a:gd name="connsiteX7" fmla="*/ 1900362 w 3347499"/>
                  <a:gd name="connsiteY7" fmla="*/ 1995778 h 1995778"/>
                  <a:gd name="connsiteX8" fmla="*/ 3347499 w 3347499"/>
                  <a:gd name="connsiteY8" fmla="*/ 1653872 h 1995778"/>
                  <a:gd name="connsiteX9" fmla="*/ 1304013 w 3347499"/>
                  <a:gd name="connsiteY9" fmla="*/ 652007 h 1995778"/>
                  <a:gd name="connsiteX0" fmla="*/ 1304013 w 3347499"/>
                  <a:gd name="connsiteY0" fmla="*/ 635267 h 1979038"/>
                  <a:gd name="connsiteX1" fmla="*/ 659958 w 3347499"/>
                  <a:gd name="connsiteY1" fmla="*/ 78676 h 1979038"/>
                  <a:gd name="connsiteX2" fmla="*/ 373711 w 3347499"/>
                  <a:gd name="connsiteY2" fmla="*/ 23017 h 1979038"/>
                  <a:gd name="connsiteX3" fmla="*/ 95416 w 3347499"/>
                  <a:gd name="connsiteY3" fmla="*/ 38919 h 1979038"/>
                  <a:gd name="connsiteX4" fmla="*/ 111318 w 3347499"/>
                  <a:gd name="connsiteY4" fmla="*/ 134335 h 1979038"/>
                  <a:gd name="connsiteX5" fmla="*/ 0 w 3347499"/>
                  <a:gd name="connsiteY5" fmla="*/ 197946 h 1979038"/>
                  <a:gd name="connsiteX6" fmla="*/ 779228 w 3347499"/>
                  <a:gd name="connsiteY6" fmla="*/ 1247518 h 1979038"/>
                  <a:gd name="connsiteX7" fmla="*/ 1900362 w 3347499"/>
                  <a:gd name="connsiteY7" fmla="*/ 1979038 h 1979038"/>
                  <a:gd name="connsiteX8" fmla="*/ 3347499 w 3347499"/>
                  <a:gd name="connsiteY8" fmla="*/ 1637132 h 1979038"/>
                  <a:gd name="connsiteX9" fmla="*/ 1304013 w 3347499"/>
                  <a:gd name="connsiteY9" fmla="*/ 635267 h 1979038"/>
                  <a:gd name="connsiteX0" fmla="*/ 1304013 w 3347499"/>
                  <a:gd name="connsiteY0" fmla="*/ 654838 h 1998609"/>
                  <a:gd name="connsiteX1" fmla="*/ 659958 w 3347499"/>
                  <a:gd name="connsiteY1" fmla="*/ 98247 h 1998609"/>
                  <a:gd name="connsiteX2" fmla="*/ 373711 w 3347499"/>
                  <a:gd name="connsiteY2" fmla="*/ 42588 h 1998609"/>
                  <a:gd name="connsiteX3" fmla="*/ 95416 w 3347499"/>
                  <a:gd name="connsiteY3" fmla="*/ 58490 h 1998609"/>
                  <a:gd name="connsiteX4" fmla="*/ 111318 w 3347499"/>
                  <a:gd name="connsiteY4" fmla="*/ 153906 h 1998609"/>
                  <a:gd name="connsiteX5" fmla="*/ 0 w 3347499"/>
                  <a:gd name="connsiteY5" fmla="*/ 217517 h 1998609"/>
                  <a:gd name="connsiteX6" fmla="*/ 779228 w 3347499"/>
                  <a:gd name="connsiteY6" fmla="*/ 1267089 h 1998609"/>
                  <a:gd name="connsiteX7" fmla="*/ 1900362 w 3347499"/>
                  <a:gd name="connsiteY7" fmla="*/ 1998609 h 1998609"/>
                  <a:gd name="connsiteX8" fmla="*/ 3347499 w 3347499"/>
                  <a:gd name="connsiteY8" fmla="*/ 1656703 h 1998609"/>
                  <a:gd name="connsiteX9" fmla="*/ 1304013 w 3347499"/>
                  <a:gd name="connsiteY9" fmla="*/ 654838 h 1998609"/>
                  <a:gd name="connsiteX0" fmla="*/ 1304013 w 3347499"/>
                  <a:gd name="connsiteY0" fmla="*/ 654838 h 1998609"/>
                  <a:gd name="connsiteX1" fmla="*/ 659958 w 3347499"/>
                  <a:gd name="connsiteY1" fmla="*/ 98247 h 1998609"/>
                  <a:gd name="connsiteX2" fmla="*/ 373711 w 3347499"/>
                  <a:gd name="connsiteY2" fmla="*/ 42588 h 1998609"/>
                  <a:gd name="connsiteX3" fmla="*/ 95416 w 3347499"/>
                  <a:gd name="connsiteY3" fmla="*/ 58490 h 1998609"/>
                  <a:gd name="connsiteX4" fmla="*/ 174928 w 3347499"/>
                  <a:gd name="connsiteY4" fmla="*/ 177759 h 1998609"/>
                  <a:gd name="connsiteX5" fmla="*/ 0 w 3347499"/>
                  <a:gd name="connsiteY5" fmla="*/ 217517 h 1998609"/>
                  <a:gd name="connsiteX6" fmla="*/ 779228 w 3347499"/>
                  <a:gd name="connsiteY6" fmla="*/ 1267089 h 1998609"/>
                  <a:gd name="connsiteX7" fmla="*/ 1900362 w 3347499"/>
                  <a:gd name="connsiteY7" fmla="*/ 1998609 h 1998609"/>
                  <a:gd name="connsiteX8" fmla="*/ 3347499 w 3347499"/>
                  <a:gd name="connsiteY8" fmla="*/ 1656703 h 1998609"/>
                  <a:gd name="connsiteX9" fmla="*/ 1304013 w 3347499"/>
                  <a:gd name="connsiteY9" fmla="*/ 654838 h 1998609"/>
                  <a:gd name="connsiteX0" fmla="*/ 1304013 w 3347499"/>
                  <a:gd name="connsiteY0" fmla="*/ 654838 h 1998609"/>
                  <a:gd name="connsiteX1" fmla="*/ 659958 w 3347499"/>
                  <a:gd name="connsiteY1" fmla="*/ 98247 h 1998609"/>
                  <a:gd name="connsiteX2" fmla="*/ 373711 w 3347499"/>
                  <a:gd name="connsiteY2" fmla="*/ 42588 h 1998609"/>
                  <a:gd name="connsiteX3" fmla="*/ 95416 w 3347499"/>
                  <a:gd name="connsiteY3" fmla="*/ 58490 h 1998609"/>
                  <a:gd name="connsiteX4" fmla="*/ 174928 w 3347499"/>
                  <a:gd name="connsiteY4" fmla="*/ 177759 h 1998609"/>
                  <a:gd name="connsiteX5" fmla="*/ 0 w 3347499"/>
                  <a:gd name="connsiteY5" fmla="*/ 217517 h 1998609"/>
                  <a:gd name="connsiteX6" fmla="*/ 811033 w 3347499"/>
                  <a:gd name="connsiteY6" fmla="*/ 1243235 h 1998609"/>
                  <a:gd name="connsiteX7" fmla="*/ 1900362 w 3347499"/>
                  <a:gd name="connsiteY7" fmla="*/ 1998609 h 1998609"/>
                  <a:gd name="connsiteX8" fmla="*/ 3347499 w 3347499"/>
                  <a:gd name="connsiteY8" fmla="*/ 1656703 h 1998609"/>
                  <a:gd name="connsiteX9" fmla="*/ 1304013 w 3347499"/>
                  <a:gd name="connsiteY9" fmla="*/ 654838 h 1998609"/>
                  <a:gd name="connsiteX0" fmla="*/ 1304013 w 3347499"/>
                  <a:gd name="connsiteY0" fmla="*/ 654838 h 1863437"/>
                  <a:gd name="connsiteX1" fmla="*/ 659958 w 3347499"/>
                  <a:gd name="connsiteY1" fmla="*/ 98247 h 1863437"/>
                  <a:gd name="connsiteX2" fmla="*/ 373711 w 3347499"/>
                  <a:gd name="connsiteY2" fmla="*/ 42588 h 1863437"/>
                  <a:gd name="connsiteX3" fmla="*/ 95416 w 3347499"/>
                  <a:gd name="connsiteY3" fmla="*/ 58490 h 1863437"/>
                  <a:gd name="connsiteX4" fmla="*/ 174928 w 3347499"/>
                  <a:gd name="connsiteY4" fmla="*/ 177759 h 1863437"/>
                  <a:gd name="connsiteX5" fmla="*/ 0 w 3347499"/>
                  <a:gd name="connsiteY5" fmla="*/ 217517 h 1863437"/>
                  <a:gd name="connsiteX6" fmla="*/ 811033 w 3347499"/>
                  <a:gd name="connsiteY6" fmla="*/ 1243235 h 1863437"/>
                  <a:gd name="connsiteX7" fmla="*/ 1924216 w 3347499"/>
                  <a:gd name="connsiteY7" fmla="*/ 1863437 h 1863437"/>
                  <a:gd name="connsiteX8" fmla="*/ 3347499 w 3347499"/>
                  <a:gd name="connsiteY8" fmla="*/ 1656703 h 1863437"/>
                  <a:gd name="connsiteX9" fmla="*/ 1304013 w 3347499"/>
                  <a:gd name="connsiteY9" fmla="*/ 654838 h 1863437"/>
                  <a:gd name="connsiteX0" fmla="*/ 1304013 w 3347499"/>
                  <a:gd name="connsiteY0" fmla="*/ 654838 h 1982707"/>
                  <a:gd name="connsiteX1" fmla="*/ 659958 w 3347499"/>
                  <a:gd name="connsiteY1" fmla="*/ 98247 h 1982707"/>
                  <a:gd name="connsiteX2" fmla="*/ 373711 w 3347499"/>
                  <a:gd name="connsiteY2" fmla="*/ 42588 h 1982707"/>
                  <a:gd name="connsiteX3" fmla="*/ 95416 w 3347499"/>
                  <a:gd name="connsiteY3" fmla="*/ 58490 h 1982707"/>
                  <a:gd name="connsiteX4" fmla="*/ 174928 w 3347499"/>
                  <a:gd name="connsiteY4" fmla="*/ 177759 h 1982707"/>
                  <a:gd name="connsiteX5" fmla="*/ 0 w 3347499"/>
                  <a:gd name="connsiteY5" fmla="*/ 217517 h 1982707"/>
                  <a:gd name="connsiteX6" fmla="*/ 811033 w 3347499"/>
                  <a:gd name="connsiteY6" fmla="*/ 1243235 h 1982707"/>
                  <a:gd name="connsiteX7" fmla="*/ 2146852 w 3347499"/>
                  <a:gd name="connsiteY7" fmla="*/ 1982707 h 1982707"/>
                  <a:gd name="connsiteX8" fmla="*/ 3347499 w 3347499"/>
                  <a:gd name="connsiteY8" fmla="*/ 1656703 h 1982707"/>
                  <a:gd name="connsiteX9" fmla="*/ 1304013 w 3347499"/>
                  <a:gd name="connsiteY9" fmla="*/ 654838 h 1982707"/>
                  <a:gd name="connsiteX0" fmla="*/ 1304013 w 3387256"/>
                  <a:gd name="connsiteY0" fmla="*/ 654838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1304013 w 3387256"/>
                  <a:gd name="connsiteY9" fmla="*/ 654838 h 1982707"/>
                  <a:gd name="connsiteX0" fmla="*/ 1304013 w 3387256"/>
                  <a:gd name="connsiteY0" fmla="*/ 654838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15616 w 3387256"/>
                  <a:gd name="connsiteY9" fmla="*/ 726401 h 1982707"/>
                  <a:gd name="connsiteX10" fmla="*/ 1304013 w 3387256"/>
                  <a:gd name="connsiteY10" fmla="*/ 654838 h 1982707"/>
                  <a:gd name="connsiteX0" fmla="*/ 1304013 w 3387256"/>
                  <a:gd name="connsiteY0" fmla="*/ 654838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15616 w 3387256"/>
                  <a:gd name="connsiteY9" fmla="*/ 726401 h 1982707"/>
                  <a:gd name="connsiteX10" fmla="*/ 1304013 w 3387256"/>
                  <a:gd name="connsiteY10" fmla="*/ 654838 h 1982707"/>
                  <a:gd name="connsiteX0" fmla="*/ 1304013 w 3387256"/>
                  <a:gd name="connsiteY0" fmla="*/ 654838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15616 w 3387256"/>
                  <a:gd name="connsiteY9" fmla="*/ 782060 h 1982707"/>
                  <a:gd name="connsiteX10" fmla="*/ 1304013 w 3387256"/>
                  <a:gd name="connsiteY10" fmla="*/ 654838 h 1982707"/>
                  <a:gd name="connsiteX0" fmla="*/ 1304013 w 3387256"/>
                  <a:gd name="connsiteY0" fmla="*/ 654838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15616 w 3387256"/>
                  <a:gd name="connsiteY9" fmla="*/ 782060 h 1982707"/>
                  <a:gd name="connsiteX10" fmla="*/ 1304013 w 3387256"/>
                  <a:gd name="connsiteY10" fmla="*/ 654838 h 1982707"/>
                  <a:gd name="connsiteX0" fmla="*/ 1304013 w 3387256"/>
                  <a:gd name="connsiteY0" fmla="*/ 654838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39470 w 3387256"/>
                  <a:gd name="connsiteY9" fmla="*/ 813865 h 1982707"/>
                  <a:gd name="connsiteX10" fmla="*/ 1304013 w 3387256"/>
                  <a:gd name="connsiteY10" fmla="*/ 654838 h 1982707"/>
                  <a:gd name="connsiteX0" fmla="*/ 1272207 w 3387256"/>
                  <a:gd name="connsiteY0" fmla="*/ 630984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39470 w 3387256"/>
                  <a:gd name="connsiteY9" fmla="*/ 813865 h 1982707"/>
                  <a:gd name="connsiteX10" fmla="*/ 1272207 w 3387256"/>
                  <a:gd name="connsiteY10" fmla="*/ 630984 h 1982707"/>
                  <a:gd name="connsiteX0" fmla="*/ 1272207 w 3387256"/>
                  <a:gd name="connsiteY0" fmla="*/ 630984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39470 w 3387256"/>
                  <a:gd name="connsiteY9" fmla="*/ 813865 h 1982707"/>
                  <a:gd name="connsiteX10" fmla="*/ 1272207 w 3387256"/>
                  <a:gd name="connsiteY10" fmla="*/ 630984 h 1982707"/>
                  <a:gd name="connsiteX0" fmla="*/ 1272207 w 3387256"/>
                  <a:gd name="connsiteY0" fmla="*/ 630984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2353585 w 3387256"/>
                  <a:gd name="connsiteY9" fmla="*/ 1267090 h 1982707"/>
                  <a:gd name="connsiteX10" fmla="*/ 739470 w 3387256"/>
                  <a:gd name="connsiteY10" fmla="*/ 813865 h 1982707"/>
                  <a:gd name="connsiteX11" fmla="*/ 1272207 w 3387256"/>
                  <a:gd name="connsiteY11" fmla="*/ 630984 h 1982707"/>
                  <a:gd name="connsiteX0" fmla="*/ 1272207 w 3387256"/>
                  <a:gd name="connsiteY0" fmla="*/ 630984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2353585 w 3387256"/>
                  <a:gd name="connsiteY9" fmla="*/ 1267090 h 1982707"/>
                  <a:gd name="connsiteX10" fmla="*/ 739470 w 3387256"/>
                  <a:gd name="connsiteY10" fmla="*/ 813865 h 1982707"/>
                  <a:gd name="connsiteX11" fmla="*/ 1272207 w 338725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53585 w 3753016"/>
                  <a:gd name="connsiteY9" fmla="*/ 1267090 h 1982707"/>
                  <a:gd name="connsiteX10" fmla="*/ 739470 w 3753016"/>
                  <a:gd name="connsiteY10" fmla="*/ 813865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53585 w 3753016"/>
                  <a:gd name="connsiteY9" fmla="*/ 1267090 h 1982707"/>
                  <a:gd name="connsiteX10" fmla="*/ 739470 w 3753016"/>
                  <a:gd name="connsiteY10" fmla="*/ 813865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53585 w 3753016"/>
                  <a:gd name="connsiteY9" fmla="*/ 1267090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53585 w 3753016"/>
                  <a:gd name="connsiteY9" fmla="*/ 1267090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53585 w 3753016"/>
                  <a:gd name="connsiteY9" fmla="*/ 1267090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53585 w 3753016"/>
                  <a:gd name="connsiteY9" fmla="*/ 1267090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85390 w 3753016"/>
                  <a:gd name="connsiteY9" fmla="*/ 1314798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85390 w 3753016"/>
                  <a:gd name="connsiteY9" fmla="*/ 1314798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79227 w 3753016"/>
                  <a:gd name="connsiteY10" fmla="*/ 893377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79227 w 3753016"/>
                  <a:gd name="connsiteY10" fmla="*/ 893377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79227 w 3753016"/>
                  <a:gd name="connsiteY10" fmla="*/ 893377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79227 w 3753016"/>
                  <a:gd name="connsiteY10" fmla="*/ 893377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272207 w 3753016"/>
                  <a:gd name="connsiteY11" fmla="*/ 630984 h 1982707"/>
                  <a:gd name="connsiteX0" fmla="*/ 1280159 w 3753016"/>
                  <a:gd name="connsiteY0" fmla="*/ 662789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280159 w 3753016"/>
                  <a:gd name="connsiteY11" fmla="*/ 662789 h 1982707"/>
                  <a:gd name="connsiteX0" fmla="*/ 1280159 w 3753016"/>
                  <a:gd name="connsiteY0" fmla="*/ 662789 h 1982707"/>
                  <a:gd name="connsiteX1" fmla="*/ 659958 w 3753016"/>
                  <a:gd name="connsiteY1" fmla="*/ 98247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280159 w 3753016"/>
                  <a:gd name="connsiteY11" fmla="*/ 662789 h 1982707"/>
                  <a:gd name="connsiteX0" fmla="*/ 1280159 w 3753016"/>
                  <a:gd name="connsiteY0" fmla="*/ 662789 h 1982707"/>
                  <a:gd name="connsiteX1" fmla="*/ 659958 w 3753016"/>
                  <a:gd name="connsiteY1" fmla="*/ 98247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280159 w 3753016"/>
                  <a:gd name="connsiteY11" fmla="*/ 662789 h 1982707"/>
                  <a:gd name="connsiteX0" fmla="*/ 1280159 w 3753016"/>
                  <a:gd name="connsiteY0" fmla="*/ 662789 h 1982707"/>
                  <a:gd name="connsiteX1" fmla="*/ 731519 w 3753016"/>
                  <a:gd name="connsiteY1" fmla="*/ 90295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280159 w 3753016"/>
                  <a:gd name="connsiteY11" fmla="*/ 662789 h 1982707"/>
                  <a:gd name="connsiteX0" fmla="*/ 1311965 w 3753016"/>
                  <a:gd name="connsiteY0" fmla="*/ 662789 h 1982707"/>
                  <a:gd name="connsiteX1" fmla="*/ 731519 w 3753016"/>
                  <a:gd name="connsiteY1" fmla="*/ 90295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311965 w 3753016"/>
                  <a:gd name="connsiteY11" fmla="*/ 662789 h 1982707"/>
                  <a:gd name="connsiteX0" fmla="*/ 1311965 w 3753016"/>
                  <a:gd name="connsiteY0" fmla="*/ 662789 h 1982707"/>
                  <a:gd name="connsiteX1" fmla="*/ 731519 w 3753016"/>
                  <a:gd name="connsiteY1" fmla="*/ 90295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311965 w 3753016"/>
                  <a:gd name="connsiteY11" fmla="*/ 662789 h 1982707"/>
                  <a:gd name="connsiteX0" fmla="*/ 1311965 w 3753016"/>
                  <a:gd name="connsiteY0" fmla="*/ 662789 h 1982707"/>
                  <a:gd name="connsiteX1" fmla="*/ 699714 w 3753016"/>
                  <a:gd name="connsiteY1" fmla="*/ 90295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311965 w 3753016"/>
                  <a:gd name="connsiteY11" fmla="*/ 662789 h 1982707"/>
                  <a:gd name="connsiteX0" fmla="*/ 1311965 w 3753016"/>
                  <a:gd name="connsiteY0" fmla="*/ 662789 h 1982707"/>
                  <a:gd name="connsiteX1" fmla="*/ 699714 w 3753016"/>
                  <a:gd name="connsiteY1" fmla="*/ 90295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311965 w 3753016"/>
                  <a:gd name="connsiteY11" fmla="*/ 662789 h 1982707"/>
                  <a:gd name="connsiteX0" fmla="*/ 1311965 w 3753016"/>
                  <a:gd name="connsiteY0" fmla="*/ 662789 h 1982707"/>
                  <a:gd name="connsiteX1" fmla="*/ 699714 w 3753016"/>
                  <a:gd name="connsiteY1" fmla="*/ 90295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311965 w 3753016"/>
                  <a:gd name="connsiteY11" fmla="*/ 662789 h 1982707"/>
                  <a:gd name="connsiteX0" fmla="*/ 1311965 w 3753016"/>
                  <a:gd name="connsiteY0" fmla="*/ 665192 h 1985110"/>
                  <a:gd name="connsiteX1" fmla="*/ 699714 w 3753016"/>
                  <a:gd name="connsiteY1" fmla="*/ 92698 h 1985110"/>
                  <a:gd name="connsiteX2" fmla="*/ 397565 w 3753016"/>
                  <a:gd name="connsiteY2" fmla="*/ 37040 h 1985110"/>
                  <a:gd name="connsiteX3" fmla="*/ 95416 w 3753016"/>
                  <a:gd name="connsiteY3" fmla="*/ 60893 h 1985110"/>
                  <a:gd name="connsiteX4" fmla="*/ 119269 w 3753016"/>
                  <a:gd name="connsiteY4" fmla="*/ 172211 h 1985110"/>
                  <a:gd name="connsiteX5" fmla="*/ 0 w 3753016"/>
                  <a:gd name="connsiteY5" fmla="*/ 219920 h 1985110"/>
                  <a:gd name="connsiteX6" fmla="*/ 811033 w 3753016"/>
                  <a:gd name="connsiteY6" fmla="*/ 1245638 h 1985110"/>
                  <a:gd name="connsiteX7" fmla="*/ 2146852 w 3753016"/>
                  <a:gd name="connsiteY7" fmla="*/ 1985110 h 1985110"/>
                  <a:gd name="connsiteX8" fmla="*/ 3753016 w 3753016"/>
                  <a:gd name="connsiteY8" fmla="*/ 1500080 h 1985110"/>
                  <a:gd name="connsiteX9" fmla="*/ 2409244 w 3753016"/>
                  <a:gd name="connsiteY9" fmla="*/ 1293347 h 1985110"/>
                  <a:gd name="connsiteX10" fmla="*/ 755373 w 3753016"/>
                  <a:gd name="connsiteY10" fmla="*/ 871927 h 1985110"/>
                  <a:gd name="connsiteX11" fmla="*/ 1311965 w 3753016"/>
                  <a:gd name="connsiteY11" fmla="*/ 665192 h 1985110"/>
                  <a:gd name="connsiteX0" fmla="*/ 1311965 w 3753016"/>
                  <a:gd name="connsiteY0" fmla="*/ 670630 h 1990548"/>
                  <a:gd name="connsiteX1" fmla="*/ 699714 w 3753016"/>
                  <a:gd name="connsiteY1" fmla="*/ 98136 h 1990548"/>
                  <a:gd name="connsiteX2" fmla="*/ 453224 w 3753016"/>
                  <a:gd name="connsiteY2" fmla="*/ 26576 h 1990548"/>
                  <a:gd name="connsiteX3" fmla="*/ 95416 w 3753016"/>
                  <a:gd name="connsiteY3" fmla="*/ 66331 h 1990548"/>
                  <a:gd name="connsiteX4" fmla="*/ 119269 w 3753016"/>
                  <a:gd name="connsiteY4" fmla="*/ 177649 h 1990548"/>
                  <a:gd name="connsiteX5" fmla="*/ 0 w 3753016"/>
                  <a:gd name="connsiteY5" fmla="*/ 225358 h 1990548"/>
                  <a:gd name="connsiteX6" fmla="*/ 811033 w 3753016"/>
                  <a:gd name="connsiteY6" fmla="*/ 1251076 h 1990548"/>
                  <a:gd name="connsiteX7" fmla="*/ 2146852 w 3753016"/>
                  <a:gd name="connsiteY7" fmla="*/ 1990548 h 1990548"/>
                  <a:gd name="connsiteX8" fmla="*/ 3753016 w 3753016"/>
                  <a:gd name="connsiteY8" fmla="*/ 1505518 h 1990548"/>
                  <a:gd name="connsiteX9" fmla="*/ 2409244 w 3753016"/>
                  <a:gd name="connsiteY9" fmla="*/ 1298785 h 1990548"/>
                  <a:gd name="connsiteX10" fmla="*/ 755373 w 3753016"/>
                  <a:gd name="connsiteY10" fmla="*/ 877365 h 1990548"/>
                  <a:gd name="connsiteX11" fmla="*/ 1311965 w 3753016"/>
                  <a:gd name="connsiteY11" fmla="*/ 670630 h 1990548"/>
                  <a:gd name="connsiteX0" fmla="*/ 1311965 w 3753016"/>
                  <a:gd name="connsiteY0" fmla="*/ 671729 h 1991647"/>
                  <a:gd name="connsiteX1" fmla="*/ 699714 w 3753016"/>
                  <a:gd name="connsiteY1" fmla="*/ 99235 h 1991647"/>
                  <a:gd name="connsiteX2" fmla="*/ 453224 w 3753016"/>
                  <a:gd name="connsiteY2" fmla="*/ 27675 h 1991647"/>
                  <a:gd name="connsiteX3" fmla="*/ 95416 w 3753016"/>
                  <a:gd name="connsiteY3" fmla="*/ 67430 h 1991647"/>
                  <a:gd name="connsiteX4" fmla="*/ 119269 w 3753016"/>
                  <a:gd name="connsiteY4" fmla="*/ 178748 h 1991647"/>
                  <a:gd name="connsiteX5" fmla="*/ 0 w 3753016"/>
                  <a:gd name="connsiteY5" fmla="*/ 226457 h 1991647"/>
                  <a:gd name="connsiteX6" fmla="*/ 811033 w 3753016"/>
                  <a:gd name="connsiteY6" fmla="*/ 1252175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119269 w 3753016"/>
                  <a:gd name="connsiteY4" fmla="*/ 178748 h 1991647"/>
                  <a:gd name="connsiteX5" fmla="*/ 0 w 3753016"/>
                  <a:gd name="connsiteY5" fmla="*/ 226457 h 1991647"/>
                  <a:gd name="connsiteX6" fmla="*/ 811033 w 3753016"/>
                  <a:gd name="connsiteY6" fmla="*/ 1252175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119269 w 3753016"/>
                  <a:gd name="connsiteY4" fmla="*/ 178748 h 1991647"/>
                  <a:gd name="connsiteX5" fmla="*/ 0 w 3753016"/>
                  <a:gd name="connsiteY5" fmla="*/ 226457 h 1991647"/>
                  <a:gd name="connsiteX6" fmla="*/ 811033 w 3753016"/>
                  <a:gd name="connsiteY6" fmla="*/ 1252175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166977 w 3753016"/>
                  <a:gd name="connsiteY4" fmla="*/ 178748 h 1991647"/>
                  <a:gd name="connsiteX5" fmla="*/ 0 w 3753016"/>
                  <a:gd name="connsiteY5" fmla="*/ 226457 h 1991647"/>
                  <a:gd name="connsiteX6" fmla="*/ 811033 w 3753016"/>
                  <a:gd name="connsiteY6" fmla="*/ 1252175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0 w 3753016"/>
                  <a:gd name="connsiteY4" fmla="*/ 226457 h 1991647"/>
                  <a:gd name="connsiteX5" fmla="*/ 811033 w 3753016"/>
                  <a:gd name="connsiteY5" fmla="*/ 1252175 h 1991647"/>
                  <a:gd name="connsiteX6" fmla="*/ 2146852 w 3753016"/>
                  <a:gd name="connsiteY6" fmla="*/ 1991647 h 1991647"/>
                  <a:gd name="connsiteX7" fmla="*/ 3753016 w 3753016"/>
                  <a:gd name="connsiteY7" fmla="*/ 1506617 h 1991647"/>
                  <a:gd name="connsiteX8" fmla="*/ 2409244 w 3753016"/>
                  <a:gd name="connsiteY8" fmla="*/ 1299884 h 1991647"/>
                  <a:gd name="connsiteX9" fmla="*/ 755373 w 3753016"/>
                  <a:gd name="connsiteY9" fmla="*/ 878464 h 1991647"/>
                  <a:gd name="connsiteX10" fmla="*/ 1311965 w 3753016"/>
                  <a:gd name="connsiteY10"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0 w 3753016"/>
                  <a:gd name="connsiteY4" fmla="*/ 226457 h 1991647"/>
                  <a:gd name="connsiteX5" fmla="*/ 811033 w 3753016"/>
                  <a:gd name="connsiteY5" fmla="*/ 1252175 h 1991647"/>
                  <a:gd name="connsiteX6" fmla="*/ 2146852 w 3753016"/>
                  <a:gd name="connsiteY6" fmla="*/ 1991647 h 1991647"/>
                  <a:gd name="connsiteX7" fmla="*/ 3753016 w 3753016"/>
                  <a:gd name="connsiteY7" fmla="*/ 1506617 h 1991647"/>
                  <a:gd name="connsiteX8" fmla="*/ 2409244 w 3753016"/>
                  <a:gd name="connsiteY8" fmla="*/ 1299884 h 1991647"/>
                  <a:gd name="connsiteX9" fmla="*/ 755373 w 3753016"/>
                  <a:gd name="connsiteY9" fmla="*/ 878464 h 1991647"/>
                  <a:gd name="connsiteX10" fmla="*/ 1311965 w 3753016"/>
                  <a:gd name="connsiteY10"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0 w 3753016"/>
                  <a:gd name="connsiteY4" fmla="*/ 226457 h 1991647"/>
                  <a:gd name="connsiteX5" fmla="*/ 811033 w 3753016"/>
                  <a:gd name="connsiteY5" fmla="*/ 1252175 h 1991647"/>
                  <a:gd name="connsiteX6" fmla="*/ 2146852 w 3753016"/>
                  <a:gd name="connsiteY6" fmla="*/ 1991647 h 1991647"/>
                  <a:gd name="connsiteX7" fmla="*/ 3753016 w 3753016"/>
                  <a:gd name="connsiteY7" fmla="*/ 1506617 h 1991647"/>
                  <a:gd name="connsiteX8" fmla="*/ 2409244 w 3753016"/>
                  <a:gd name="connsiteY8" fmla="*/ 1299884 h 1991647"/>
                  <a:gd name="connsiteX9" fmla="*/ 755373 w 3753016"/>
                  <a:gd name="connsiteY9" fmla="*/ 878464 h 1991647"/>
                  <a:gd name="connsiteX10" fmla="*/ 1311965 w 3753016"/>
                  <a:gd name="connsiteY10"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0 w 3753016"/>
                  <a:gd name="connsiteY4" fmla="*/ 226457 h 1991647"/>
                  <a:gd name="connsiteX5" fmla="*/ 811033 w 3753016"/>
                  <a:gd name="connsiteY5" fmla="*/ 1252175 h 1991647"/>
                  <a:gd name="connsiteX6" fmla="*/ 2146852 w 3753016"/>
                  <a:gd name="connsiteY6" fmla="*/ 1991647 h 1991647"/>
                  <a:gd name="connsiteX7" fmla="*/ 3753016 w 3753016"/>
                  <a:gd name="connsiteY7" fmla="*/ 1506617 h 1991647"/>
                  <a:gd name="connsiteX8" fmla="*/ 2409244 w 3753016"/>
                  <a:gd name="connsiteY8" fmla="*/ 1299884 h 1991647"/>
                  <a:gd name="connsiteX9" fmla="*/ 755373 w 3753016"/>
                  <a:gd name="connsiteY9" fmla="*/ 878464 h 1991647"/>
                  <a:gd name="connsiteX10" fmla="*/ 1311965 w 3753016"/>
                  <a:gd name="connsiteY10" fmla="*/ 671729 h 1991647"/>
                  <a:gd name="connsiteX0" fmla="*/ 1337304 w 3778355"/>
                  <a:gd name="connsiteY0" fmla="*/ 671729 h 1991647"/>
                  <a:gd name="connsiteX1" fmla="*/ 725053 w 3778355"/>
                  <a:gd name="connsiteY1" fmla="*/ 99235 h 1991647"/>
                  <a:gd name="connsiteX2" fmla="*/ 478563 w 3778355"/>
                  <a:gd name="connsiteY2" fmla="*/ 27675 h 1991647"/>
                  <a:gd name="connsiteX3" fmla="*/ 152560 w 3778355"/>
                  <a:gd name="connsiteY3" fmla="*/ 67430 h 1991647"/>
                  <a:gd name="connsiteX4" fmla="*/ 232072 w 3778355"/>
                  <a:gd name="connsiteY4" fmla="*/ 186702 h 1991647"/>
                  <a:gd name="connsiteX5" fmla="*/ 25339 w 3778355"/>
                  <a:gd name="connsiteY5" fmla="*/ 226457 h 1991647"/>
                  <a:gd name="connsiteX6" fmla="*/ 836372 w 3778355"/>
                  <a:gd name="connsiteY6" fmla="*/ 1252175 h 1991647"/>
                  <a:gd name="connsiteX7" fmla="*/ 2172191 w 3778355"/>
                  <a:gd name="connsiteY7" fmla="*/ 1991647 h 1991647"/>
                  <a:gd name="connsiteX8" fmla="*/ 3778355 w 3778355"/>
                  <a:gd name="connsiteY8" fmla="*/ 1506617 h 1991647"/>
                  <a:gd name="connsiteX9" fmla="*/ 2434583 w 3778355"/>
                  <a:gd name="connsiteY9" fmla="*/ 1299884 h 1991647"/>
                  <a:gd name="connsiteX10" fmla="*/ 780712 w 3778355"/>
                  <a:gd name="connsiteY10" fmla="*/ 878464 h 1991647"/>
                  <a:gd name="connsiteX11" fmla="*/ 1337304 w 3778355"/>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206733 w 3753016"/>
                  <a:gd name="connsiteY4" fmla="*/ 186702 h 1991647"/>
                  <a:gd name="connsiteX5" fmla="*/ 0 w 3753016"/>
                  <a:gd name="connsiteY5" fmla="*/ 226457 h 1991647"/>
                  <a:gd name="connsiteX6" fmla="*/ 811033 w 3753016"/>
                  <a:gd name="connsiteY6" fmla="*/ 1252175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166977 w 3753016"/>
                  <a:gd name="connsiteY4" fmla="*/ 154897 h 1991647"/>
                  <a:gd name="connsiteX5" fmla="*/ 0 w 3753016"/>
                  <a:gd name="connsiteY5" fmla="*/ 226457 h 1991647"/>
                  <a:gd name="connsiteX6" fmla="*/ 811033 w 3753016"/>
                  <a:gd name="connsiteY6" fmla="*/ 1252175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166977 w 3753016"/>
                  <a:gd name="connsiteY4" fmla="*/ 154897 h 1991647"/>
                  <a:gd name="connsiteX5" fmla="*/ 0 w 3753016"/>
                  <a:gd name="connsiteY5" fmla="*/ 226457 h 1991647"/>
                  <a:gd name="connsiteX6" fmla="*/ 818984 w 3753016"/>
                  <a:gd name="connsiteY6" fmla="*/ 1347591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166977 w 3753016"/>
                  <a:gd name="connsiteY4" fmla="*/ 154897 h 1991647"/>
                  <a:gd name="connsiteX5" fmla="*/ 0 w 3753016"/>
                  <a:gd name="connsiteY5" fmla="*/ 226457 h 1991647"/>
                  <a:gd name="connsiteX6" fmla="*/ 818984 w 3753016"/>
                  <a:gd name="connsiteY6" fmla="*/ 1347591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28037"/>
                  <a:gd name="connsiteX1" fmla="*/ 699714 w 3753016"/>
                  <a:gd name="connsiteY1" fmla="*/ 99235 h 1928037"/>
                  <a:gd name="connsiteX2" fmla="*/ 453224 w 3753016"/>
                  <a:gd name="connsiteY2" fmla="*/ 27675 h 1928037"/>
                  <a:gd name="connsiteX3" fmla="*/ 127221 w 3753016"/>
                  <a:gd name="connsiteY3" fmla="*/ 67430 h 1928037"/>
                  <a:gd name="connsiteX4" fmla="*/ 166977 w 3753016"/>
                  <a:gd name="connsiteY4" fmla="*/ 154897 h 1928037"/>
                  <a:gd name="connsiteX5" fmla="*/ 0 w 3753016"/>
                  <a:gd name="connsiteY5" fmla="*/ 226457 h 1928037"/>
                  <a:gd name="connsiteX6" fmla="*/ 818984 w 3753016"/>
                  <a:gd name="connsiteY6" fmla="*/ 1347591 h 1928037"/>
                  <a:gd name="connsiteX7" fmla="*/ 2011680 w 3753016"/>
                  <a:gd name="connsiteY7" fmla="*/ 1928037 h 1928037"/>
                  <a:gd name="connsiteX8" fmla="*/ 3753016 w 3753016"/>
                  <a:gd name="connsiteY8" fmla="*/ 1506617 h 1928037"/>
                  <a:gd name="connsiteX9" fmla="*/ 2409244 w 3753016"/>
                  <a:gd name="connsiteY9" fmla="*/ 1299884 h 1928037"/>
                  <a:gd name="connsiteX10" fmla="*/ 755373 w 3753016"/>
                  <a:gd name="connsiteY10" fmla="*/ 878464 h 1928037"/>
                  <a:gd name="connsiteX11" fmla="*/ 1311965 w 3753016"/>
                  <a:gd name="connsiteY11" fmla="*/ 671729 h 1928037"/>
                  <a:gd name="connsiteX0" fmla="*/ 1311965 w 3753016"/>
                  <a:gd name="connsiteY0" fmla="*/ 671729 h 1928037"/>
                  <a:gd name="connsiteX1" fmla="*/ 699714 w 3753016"/>
                  <a:gd name="connsiteY1" fmla="*/ 99235 h 1928037"/>
                  <a:gd name="connsiteX2" fmla="*/ 453224 w 3753016"/>
                  <a:gd name="connsiteY2" fmla="*/ 27675 h 1928037"/>
                  <a:gd name="connsiteX3" fmla="*/ 127221 w 3753016"/>
                  <a:gd name="connsiteY3" fmla="*/ 67430 h 1928037"/>
                  <a:gd name="connsiteX4" fmla="*/ 166977 w 3753016"/>
                  <a:gd name="connsiteY4" fmla="*/ 154897 h 1928037"/>
                  <a:gd name="connsiteX5" fmla="*/ 0 w 3753016"/>
                  <a:gd name="connsiteY5" fmla="*/ 226457 h 1928037"/>
                  <a:gd name="connsiteX6" fmla="*/ 818984 w 3753016"/>
                  <a:gd name="connsiteY6" fmla="*/ 1347591 h 1928037"/>
                  <a:gd name="connsiteX7" fmla="*/ 2011680 w 3753016"/>
                  <a:gd name="connsiteY7" fmla="*/ 1928037 h 1928037"/>
                  <a:gd name="connsiteX8" fmla="*/ 3753016 w 3753016"/>
                  <a:gd name="connsiteY8" fmla="*/ 1506617 h 1928037"/>
                  <a:gd name="connsiteX9" fmla="*/ 2409244 w 3753016"/>
                  <a:gd name="connsiteY9" fmla="*/ 1299884 h 1928037"/>
                  <a:gd name="connsiteX10" fmla="*/ 755373 w 3753016"/>
                  <a:gd name="connsiteY10" fmla="*/ 878464 h 1928037"/>
                  <a:gd name="connsiteX11" fmla="*/ 1311965 w 3753016"/>
                  <a:gd name="connsiteY11" fmla="*/ 671729 h 1928037"/>
                  <a:gd name="connsiteX0" fmla="*/ 1311965 w 3753016"/>
                  <a:gd name="connsiteY0" fmla="*/ 671729 h 1929647"/>
                  <a:gd name="connsiteX1" fmla="*/ 699714 w 3753016"/>
                  <a:gd name="connsiteY1" fmla="*/ 99235 h 1929647"/>
                  <a:gd name="connsiteX2" fmla="*/ 453224 w 3753016"/>
                  <a:gd name="connsiteY2" fmla="*/ 27675 h 1929647"/>
                  <a:gd name="connsiteX3" fmla="*/ 127221 w 3753016"/>
                  <a:gd name="connsiteY3" fmla="*/ 67430 h 1929647"/>
                  <a:gd name="connsiteX4" fmla="*/ 166977 w 3753016"/>
                  <a:gd name="connsiteY4" fmla="*/ 154897 h 1929647"/>
                  <a:gd name="connsiteX5" fmla="*/ 0 w 3753016"/>
                  <a:gd name="connsiteY5" fmla="*/ 226457 h 1929647"/>
                  <a:gd name="connsiteX6" fmla="*/ 818984 w 3753016"/>
                  <a:gd name="connsiteY6" fmla="*/ 1347591 h 1929647"/>
                  <a:gd name="connsiteX7" fmla="*/ 2011680 w 3753016"/>
                  <a:gd name="connsiteY7" fmla="*/ 1928037 h 1929647"/>
                  <a:gd name="connsiteX8" fmla="*/ 3753016 w 3753016"/>
                  <a:gd name="connsiteY8" fmla="*/ 1506617 h 1929647"/>
                  <a:gd name="connsiteX9" fmla="*/ 2409244 w 3753016"/>
                  <a:gd name="connsiteY9" fmla="*/ 1299884 h 1929647"/>
                  <a:gd name="connsiteX10" fmla="*/ 755373 w 3753016"/>
                  <a:gd name="connsiteY10" fmla="*/ 878464 h 1929647"/>
                  <a:gd name="connsiteX11" fmla="*/ 1311965 w 3753016"/>
                  <a:gd name="connsiteY11" fmla="*/ 671729 h 1929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53016" h="1929647">
                    <a:moveTo>
                      <a:pt x="1311965" y="671729"/>
                    </a:moveTo>
                    <a:cubicBezTo>
                      <a:pt x="1166191" y="480897"/>
                      <a:pt x="893195" y="-35936"/>
                      <a:pt x="699714" y="99235"/>
                    </a:cubicBezTo>
                    <a:cubicBezTo>
                      <a:pt x="667909" y="136342"/>
                      <a:pt x="636104" y="-73042"/>
                      <a:pt x="453224" y="27675"/>
                    </a:cubicBezTo>
                    <a:cubicBezTo>
                      <a:pt x="360459" y="32976"/>
                      <a:pt x="331304" y="-57141"/>
                      <a:pt x="127221" y="67430"/>
                    </a:cubicBezTo>
                    <a:cubicBezTo>
                      <a:pt x="74212" y="88634"/>
                      <a:pt x="188181" y="128392"/>
                      <a:pt x="166977" y="154897"/>
                    </a:cubicBezTo>
                    <a:cubicBezTo>
                      <a:pt x="145773" y="181402"/>
                      <a:pt x="70236" y="131041"/>
                      <a:pt x="0" y="226457"/>
                    </a:cubicBezTo>
                    <a:cubicBezTo>
                      <a:pt x="272995" y="600168"/>
                      <a:pt x="673210" y="1283981"/>
                      <a:pt x="818984" y="1347591"/>
                    </a:cubicBezTo>
                    <a:cubicBezTo>
                      <a:pt x="1216549" y="1541073"/>
                      <a:pt x="1741336" y="1885630"/>
                      <a:pt x="2011680" y="1928037"/>
                    </a:cubicBezTo>
                    <a:cubicBezTo>
                      <a:pt x="2266121" y="1954542"/>
                      <a:pt x="3172571" y="1647090"/>
                      <a:pt x="3753016" y="1506617"/>
                    </a:cubicBezTo>
                    <a:cubicBezTo>
                      <a:pt x="3697357" y="1407226"/>
                      <a:pt x="3208351" y="1168688"/>
                      <a:pt x="2409244" y="1299884"/>
                    </a:cubicBezTo>
                    <a:cubicBezTo>
                      <a:pt x="489003" y="1295909"/>
                      <a:pt x="734169" y="972555"/>
                      <a:pt x="755373" y="878464"/>
                    </a:cubicBezTo>
                    <a:cubicBezTo>
                      <a:pt x="816333" y="727390"/>
                      <a:pt x="1115833" y="695583"/>
                      <a:pt x="1311965" y="67172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71" name="직사각형 95">
              <a:extLst>
                <a:ext uri="{FF2B5EF4-FFF2-40B4-BE49-F238E27FC236}">
                  <a16:creationId xmlns:a16="http://schemas.microsoft.com/office/drawing/2014/main" id="{E15235EB-6DB5-429B-B4F9-C22C9A470621}"/>
                </a:ext>
              </a:extLst>
            </p:cNvPr>
            <p:cNvSpPr/>
            <p:nvPr/>
          </p:nvSpPr>
          <p:spPr>
            <a:xfrm rot="18740140">
              <a:off x="1894195" y="2506511"/>
              <a:ext cx="285737" cy="709307"/>
            </a:xfrm>
            <a:prstGeom prst="rect">
              <a:avLst/>
            </a:prstGeom>
            <a:solidFill>
              <a:schemeClr val="accent1"/>
            </a:solidFill>
            <a:ln>
              <a:noFill/>
            </a:ln>
            <a:effectLst>
              <a:outerShdw blurRad="50800" dist="50800" dir="5400000" algn="ctr" rotWithShape="0">
                <a:srgbClr val="00000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74" name="그룹 98">
            <a:extLst>
              <a:ext uri="{FF2B5EF4-FFF2-40B4-BE49-F238E27FC236}">
                <a16:creationId xmlns:a16="http://schemas.microsoft.com/office/drawing/2014/main" id="{90B4AF84-3410-418D-8683-69634E6839F7}"/>
              </a:ext>
            </a:extLst>
          </p:cNvPr>
          <p:cNvGrpSpPr/>
          <p:nvPr/>
        </p:nvGrpSpPr>
        <p:grpSpPr>
          <a:xfrm rot="10800000" flipV="1">
            <a:off x="8712232" y="3034626"/>
            <a:ext cx="2523434" cy="1065203"/>
            <a:chOff x="1682410" y="2217893"/>
            <a:chExt cx="2019261" cy="852379"/>
          </a:xfrm>
          <a:solidFill>
            <a:schemeClr val="bg1">
              <a:lumMod val="85000"/>
            </a:schemeClr>
          </a:solidFill>
        </p:grpSpPr>
        <p:grpSp>
          <p:nvGrpSpPr>
            <p:cNvPr id="75" name="그룹 99">
              <a:extLst>
                <a:ext uri="{FF2B5EF4-FFF2-40B4-BE49-F238E27FC236}">
                  <a16:creationId xmlns:a16="http://schemas.microsoft.com/office/drawing/2014/main" id="{7B7F50BF-B7B6-4BC7-ACD0-E1D207AD3E2C}"/>
                </a:ext>
              </a:extLst>
            </p:cNvPr>
            <p:cNvGrpSpPr/>
            <p:nvPr/>
          </p:nvGrpSpPr>
          <p:grpSpPr>
            <a:xfrm>
              <a:off x="1774163" y="2217893"/>
              <a:ext cx="1927508" cy="852379"/>
              <a:chOff x="1774163" y="2217893"/>
              <a:chExt cx="1927508" cy="852379"/>
            </a:xfrm>
            <a:grpFill/>
          </p:grpSpPr>
          <p:sp>
            <p:nvSpPr>
              <p:cNvPr id="77" name="Freeform 18">
                <a:extLst>
                  <a:ext uri="{FF2B5EF4-FFF2-40B4-BE49-F238E27FC236}">
                    <a16:creationId xmlns:a16="http://schemas.microsoft.com/office/drawing/2014/main" id="{FAFB2F86-C169-428E-964A-AFA075A58E8A}"/>
                  </a:ext>
                </a:extLst>
              </p:cNvPr>
              <p:cNvSpPr/>
              <p:nvPr/>
            </p:nvSpPr>
            <p:spPr>
              <a:xfrm flipH="1">
                <a:off x="1774163" y="2350717"/>
                <a:ext cx="1600825" cy="719555"/>
              </a:xfrm>
              <a:custGeom>
                <a:avLst/>
                <a:gdLst>
                  <a:gd name="connsiteX0" fmla="*/ 4126727 w 4126727"/>
                  <a:gd name="connsiteY0" fmla="*/ 866693 h 1836752"/>
                  <a:gd name="connsiteX1" fmla="*/ 2782957 w 4126727"/>
                  <a:gd name="connsiteY1" fmla="*/ 0 h 1836752"/>
                  <a:gd name="connsiteX2" fmla="*/ 2703444 w 4126727"/>
                  <a:gd name="connsiteY2" fmla="*/ 7952 h 1836752"/>
                  <a:gd name="connsiteX3" fmla="*/ 1375576 w 4126727"/>
                  <a:gd name="connsiteY3" fmla="*/ 326004 h 1836752"/>
                  <a:gd name="connsiteX4" fmla="*/ 0 w 4126727"/>
                  <a:gd name="connsiteY4" fmla="*/ 477079 h 1836752"/>
                  <a:gd name="connsiteX5" fmla="*/ 1574358 w 4126727"/>
                  <a:gd name="connsiteY5" fmla="*/ 898498 h 1836752"/>
                  <a:gd name="connsiteX6" fmla="*/ 2576223 w 4126727"/>
                  <a:gd name="connsiteY6" fmla="*/ 1280160 h 1836752"/>
                  <a:gd name="connsiteX7" fmla="*/ 3267986 w 4126727"/>
                  <a:gd name="connsiteY7" fmla="*/ 1836752 h 1836752"/>
                  <a:gd name="connsiteX8" fmla="*/ 4126727 w 4126727"/>
                  <a:gd name="connsiteY8" fmla="*/ 866693 h 1836752"/>
                  <a:gd name="connsiteX0" fmla="*/ 4126727 w 4126727"/>
                  <a:gd name="connsiteY0" fmla="*/ 884466 h 1854525"/>
                  <a:gd name="connsiteX1" fmla="*/ 2782957 w 4126727"/>
                  <a:gd name="connsiteY1" fmla="*/ 17773 h 1854525"/>
                  <a:gd name="connsiteX2" fmla="*/ 2703444 w 4126727"/>
                  <a:gd name="connsiteY2" fmla="*/ 25725 h 1854525"/>
                  <a:gd name="connsiteX3" fmla="*/ 1375576 w 4126727"/>
                  <a:gd name="connsiteY3" fmla="*/ 343777 h 1854525"/>
                  <a:gd name="connsiteX4" fmla="*/ 0 w 4126727"/>
                  <a:gd name="connsiteY4" fmla="*/ 494852 h 1854525"/>
                  <a:gd name="connsiteX5" fmla="*/ 1574358 w 4126727"/>
                  <a:gd name="connsiteY5" fmla="*/ 916271 h 1854525"/>
                  <a:gd name="connsiteX6" fmla="*/ 2576223 w 4126727"/>
                  <a:gd name="connsiteY6" fmla="*/ 1297933 h 1854525"/>
                  <a:gd name="connsiteX7" fmla="*/ 3267986 w 4126727"/>
                  <a:gd name="connsiteY7" fmla="*/ 1854525 h 1854525"/>
                  <a:gd name="connsiteX8" fmla="*/ 4126727 w 4126727"/>
                  <a:gd name="connsiteY8" fmla="*/ 884466 h 1854525"/>
                  <a:gd name="connsiteX0" fmla="*/ 1375576 w 4126727"/>
                  <a:gd name="connsiteY0" fmla="*/ 331865 h 1842613"/>
                  <a:gd name="connsiteX1" fmla="*/ 0 w 4126727"/>
                  <a:gd name="connsiteY1" fmla="*/ 482940 h 1842613"/>
                  <a:gd name="connsiteX2" fmla="*/ 1574358 w 4126727"/>
                  <a:gd name="connsiteY2" fmla="*/ 904359 h 1842613"/>
                  <a:gd name="connsiteX3" fmla="*/ 2576223 w 4126727"/>
                  <a:gd name="connsiteY3" fmla="*/ 1286021 h 1842613"/>
                  <a:gd name="connsiteX4" fmla="*/ 3267986 w 4126727"/>
                  <a:gd name="connsiteY4" fmla="*/ 1842613 h 1842613"/>
                  <a:gd name="connsiteX5" fmla="*/ 4126727 w 4126727"/>
                  <a:gd name="connsiteY5" fmla="*/ 872554 h 1842613"/>
                  <a:gd name="connsiteX6" fmla="*/ 2782957 w 4126727"/>
                  <a:gd name="connsiteY6" fmla="*/ 5861 h 1842613"/>
                  <a:gd name="connsiteX7" fmla="*/ 2794884 w 4126727"/>
                  <a:gd name="connsiteY7" fmla="*/ 105253 h 1842613"/>
                  <a:gd name="connsiteX0" fmla="*/ 1375576 w 4126727"/>
                  <a:gd name="connsiteY0" fmla="*/ 326004 h 1836752"/>
                  <a:gd name="connsiteX1" fmla="*/ 0 w 4126727"/>
                  <a:gd name="connsiteY1" fmla="*/ 477079 h 1836752"/>
                  <a:gd name="connsiteX2" fmla="*/ 1574358 w 4126727"/>
                  <a:gd name="connsiteY2" fmla="*/ 898498 h 1836752"/>
                  <a:gd name="connsiteX3" fmla="*/ 2576223 w 4126727"/>
                  <a:gd name="connsiteY3" fmla="*/ 1280160 h 1836752"/>
                  <a:gd name="connsiteX4" fmla="*/ 3267986 w 4126727"/>
                  <a:gd name="connsiteY4" fmla="*/ 1836752 h 1836752"/>
                  <a:gd name="connsiteX5" fmla="*/ 4126727 w 4126727"/>
                  <a:gd name="connsiteY5" fmla="*/ 866693 h 1836752"/>
                  <a:gd name="connsiteX6" fmla="*/ 2782957 w 4126727"/>
                  <a:gd name="connsiteY6" fmla="*/ 0 h 1836752"/>
                  <a:gd name="connsiteX0" fmla="*/ 1375576 w 4126727"/>
                  <a:gd name="connsiteY0" fmla="*/ 326004 h 1836752"/>
                  <a:gd name="connsiteX1" fmla="*/ 0 w 4126727"/>
                  <a:gd name="connsiteY1" fmla="*/ 477079 h 1836752"/>
                  <a:gd name="connsiteX2" fmla="*/ 1574358 w 4126727"/>
                  <a:gd name="connsiteY2" fmla="*/ 898498 h 1836752"/>
                  <a:gd name="connsiteX3" fmla="*/ 2576223 w 4126727"/>
                  <a:gd name="connsiteY3" fmla="*/ 1280160 h 1836752"/>
                  <a:gd name="connsiteX4" fmla="*/ 3267986 w 4126727"/>
                  <a:gd name="connsiteY4" fmla="*/ 1836752 h 1836752"/>
                  <a:gd name="connsiteX5" fmla="*/ 4126727 w 4126727"/>
                  <a:gd name="connsiteY5" fmla="*/ 866693 h 1836752"/>
                  <a:gd name="connsiteX6" fmla="*/ 2782957 w 4126727"/>
                  <a:gd name="connsiteY6" fmla="*/ 0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7" fmla="*/ 1375576 w 4063117"/>
                  <a:gd name="connsiteY7" fmla="*/ 326004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7" fmla="*/ 1375576 w 4063117"/>
                  <a:gd name="connsiteY7" fmla="*/ 326004 h 1836752"/>
                  <a:gd name="connsiteX0" fmla="*/ 1375576 w 4063117"/>
                  <a:gd name="connsiteY0" fmla="*/ 390578 h 1901326"/>
                  <a:gd name="connsiteX1" fmla="*/ 0 w 4063117"/>
                  <a:gd name="connsiteY1" fmla="*/ 541653 h 1901326"/>
                  <a:gd name="connsiteX2" fmla="*/ 1574358 w 4063117"/>
                  <a:gd name="connsiteY2" fmla="*/ 963072 h 1901326"/>
                  <a:gd name="connsiteX3" fmla="*/ 2576223 w 4063117"/>
                  <a:gd name="connsiteY3" fmla="*/ 1344734 h 1901326"/>
                  <a:gd name="connsiteX4" fmla="*/ 3267986 w 4063117"/>
                  <a:gd name="connsiteY4" fmla="*/ 1901326 h 1901326"/>
                  <a:gd name="connsiteX5" fmla="*/ 4063117 w 4063117"/>
                  <a:gd name="connsiteY5" fmla="*/ 994878 h 1901326"/>
                  <a:gd name="connsiteX6" fmla="*/ 2782957 w 4063117"/>
                  <a:gd name="connsiteY6" fmla="*/ 64574 h 1901326"/>
                  <a:gd name="connsiteX7" fmla="*/ 2178658 w 4063117"/>
                  <a:gd name="connsiteY7" fmla="*/ 96380 h 1901326"/>
                  <a:gd name="connsiteX8" fmla="*/ 1375576 w 4063117"/>
                  <a:gd name="connsiteY8" fmla="*/ 390578 h 1901326"/>
                  <a:gd name="connsiteX0" fmla="*/ 1375576 w 4063117"/>
                  <a:gd name="connsiteY0" fmla="*/ 383650 h 1894398"/>
                  <a:gd name="connsiteX1" fmla="*/ 0 w 4063117"/>
                  <a:gd name="connsiteY1" fmla="*/ 534725 h 1894398"/>
                  <a:gd name="connsiteX2" fmla="*/ 1574358 w 4063117"/>
                  <a:gd name="connsiteY2" fmla="*/ 956144 h 1894398"/>
                  <a:gd name="connsiteX3" fmla="*/ 2576223 w 4063117"/>
                  <a:gd name="connsiteY3" fmla="*/ 1337806 h 1894398"/>
                  <a:gd name="connsiteX4" fmla="*/ 3267986 w 4063117"/>
                  <a:gd name="connsiteY4" fmla="*/ 1894398 h 1894398"/>
                  <a:gd name="connsiteX5" fmla="*/ 4063117 w 4063117"/>
                  <a:gd name="connsiteY5" fmla="*/ 987950 h 1894398"/>
                  <a:gd name="connsiteX6" fmla="*/ 2782957 w 4063117"/>
                  <a:gd name="connsiteY6" fmla="*/ 57646 h 1894398"/>
                  <a:gd name="connsiteX7" fmla="*/ 2178658 w 4063117"/>
                  <a:gd name="connsiteY7" fmla="*/ 89452 h 1894398"/>
                  <a:gd name="connsiteX8" fmla="*/ 1375576 w 4063117"/>
                  <a:gd name="connsiteY8" fmla="*/ 383650 h 1894398"/>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7" fmla="*/ 2178658 w 4063117"/>
                  <a:gd name="connsiteY7" fmla="*/ 31806 h 1836752"/>
                  <a:gd name="connsiteX8" fmla="*/ 1375576 w 4063117"/>
                  <a:gd name="connsiteY8" fmla="*/ 326004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7" fmla="*/ 2178658 w 4063117"/>
                  <a:gd name="connsiteY7" fmla="*/ 31806 h 1836752"/>
                  <a:gd name="connsiteX8" fmla="*/ 1375576 w 4063117"/>
                  <a:gd name="connsiteY8" fmla="*/ 326004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7" fmla="*/ 2178658 w 4063117"/>
                  <a:gd name="connsiteY7" fmla="*/ 31806 h 1836752"/>
                  <a:gd name="connsiteX8" fmla="*/ 1375576 w 4063117"/>
                  <a:gd name="connsiteY8" fmla="*/ 326004 h 1836752"/>
                  <a:gd name="connsiteX0" fmla="*/ 1375576 w 4063117"/>
                  <a:gd name="connsiteY0" fmla="*/ 326004 h 1836752"/>
                  <a:gd name="connsiteX1" fmla="*/ 0 w 4063117"/>
                  <a:gd name="connsiteY1" fmla="*/ 477079 h 1836752"/>
                  <a:gd name="connsiteX2" fmla="*/ 1574358 w 4063117"/>
                  <a:gd name="connsiteY2" fmla="*/ 898498 h 1836752"/>
                  <a:gd name="connsiteX3" fmla="*/ 2576223 w 4063117"/>
                  <a:gd name="connsiteY3" fmla="*/ 1280160 h 1836752"/>
                  <a:gd name="connsiteX4" fmla="*/ 3267986 w 4063117"/>
                  <a:gd name="connsiteY4" fmla="*/ 1836752 h 1836752"/>
                  <a:gd name="connsiteX5" fmla="*/ 4063117 w 4063117"/>
                  <a:gd name="connsiteY5" fmla="*/ 930304 h 1836752"/>
                  <a:gd name="connsiteX6" fmla="*/ 2782957 w 4063117"/>
                  <a:gd name="connsiteY6" fmla="*/ 0 h 1836752"/>
                  <a:gd name="connsiteX7" fmla="*/ 2178658 w 4063117"/>
                  <a:gd name="connsiteY7" fmla="*/ 31806 h 1836752"/>
                  <a:gd name="connsiteX8" fmla="*/ 1375576 w 4063117"/>
                  <a:gd name="connsiteY8" fmla="*/ 326004 h 1836752"/>
                  <a:gd name="connsiteX0" fmla="*/ 1419093 w 4106634"/>
                  <a:gd name="connsiteY0" fmla="*/ 326004 h 1836752"/>
                  <a:gd name="connsiteX1" fmla="*/ 43517 w 4106634"/>
                  <a:gd name="connsiteY1" fmla="*/ 477079 h 1836752"/>
                  <a:gd name="connsiteX2" fmla="*/ 1617875 w 4106634"/>
                  <a:gd name="connsiteY2" fmla="*/ 898498 h 1836752"/>
                  <a:gd name="connsiteX3" fmla="*/ 2619740 w 4106634"/>
                  <a:gd name="connsiteY3" fmla="*/ 1280160 h 1836752"/>
                  <a:gd name="connsiteX4" fmla="*/ 3311503 w 4106634"/>
                  <a:gd name="connsiteY4" fmla="*/ 1836752 h 1836752"/>
                  <a:gd name="connsiteX5" fmla="*/ 4106634 w 4106634"/>
                  <a:gd name="connsiteY5" fmla="*/ 930304 h 1836752"/>
                  <a:gd name="connsiteX6" fmla="*/ 2826474 w 4106634"/>
                  <a:gd name="connsiteY6" fmla="*/ 0 h 1836752"/>
                  <a:gd name="connsiteX7" fmla="*/ 2222175 w 4106634"/>
                  <a:gd name="connsiteY7" fmla="*/ 31806 h 1836752"/>
                  <a:gd name="connsiteX8" fmla="*/ 1419093 w 4106634"/>
                  <a:gd name="connsiteY8" fmla="*/ 326004 h 1836752"/>
                  <a:gd name="connsiteX0" fmla="*/ 1419093 w 4106634"/>
                  <a:gd name="connsiteY0" fmla="*/ 326004 h 1836752"/>
                  <a:gd name="connsiteX1" fmla="*/ 43517 w 4106634"/>
                  <a:gd name="connsiteY1" fmla="*/ 477079 h 1836752"/>
                  <a:gd name="connsiteX2" fmla="*/ 1617875 w 4106634"/>
                  <a:gd name="connsiteY2" fmla="*/ 898498 h 1836752"/>
                  <a:gd name="connsiteX3" fmla="*/ 2619740 w 4106634"/>
                  <a:gd name="connsiteY3" fmla="*/ 1280160 h 1836752"/>
                  <a:gd name="connsiteX4" fmla="*/ 3311503 w 4106634"/>
                  <a:gd name="connsiteY4" fmla="*/ 1836752 h 1836752"/>
                  <a:gd name="connsiteX5" fmla="*/ 4106634 w 4106634"/>
                  <a:gd name="connsiteY5" fmla="*/ 930304 h 1836752"/>
                  <a:gd name="connsiteX6" fmla="*/ 2826474 w 4106634"/>
                  <a:gd name="connsiteY6" fmla="*/ 0 h 1836752"/>
                  <a:gd name="connsiteX7" fmla="*/ 2222175 w 4106634"/>
                  <a:gd name="connsiteY7" fmla="*/ 31806 h 1836752"/>
                  <a:gd name="connsiteX8" fmla="*/ 1419093 w 4106634"/>
                  <a:gd name="connsiteY8" fmla="*/ 326004 h 1836752"/>
                  <a:gd name="connsiteX0" fmla="*/ 1424462 w 4112003"/>
                  <a:gd name="connsiteY0" fmla="*/ 326004 h 1836752"/>
                  <a:gd name="connsiteX1" fmla="*/ 48886 w 4112003"/>
                  <a:gd name="connsiteY1" fmla="*/ 477079 h 1836752"/>
                  <a:gd name="connsiteX2" fmla="*/ 1623244 w 4112003"/>
                  <a:gd name="connsiteY2" fmla="*/ 898498 h 1836752"/>
                  <a:gd name="connsiteX3" fmla="*/ 2625109 w 4112003"/>
                  <a:gd name="connsiteY3" fmla="*/ 1280160 h 1836752"/>
                  <a:gd name="connsiteX4" fmla="*/ 3316872 w 4112003"/>
                  <a:gd name="connsiteY4" fmla="*/ 1836752 h 1836752"/>
                  <a:gd name="connsiteX5" fmla="*/ 4112003 w 4112003"/>
                  <a:gd name="connsiteY5" fmla="*/ 930304 h 1836752"/>
                  <a:gd name="connsiteX6" fmla="*/ 2831843 w 4112003"/>
                  <a:gd name="connsiteY6" fmla="*/ 0 h 1836752"/>
                  <a:gd name="connsiteX7" fmla="*/ 2227544 w 4112003"/>
                  <a:gd name="connsiteY7" fmla="*/ 31806 h 1836752"/>
                  <a:gd name="connsiteX8" fmla="*/ 1424462 w 4112003"/>
                  <a:gd name="connsiteY8" fmla="*/ 326004 h 1836752"/>
                  <a:gd name="connsiteX0" fmla="*/ 1424462 w 4112003"/>
                  <a:gd name="connsiteY0" fmla="*/ 326004 h 1836752"/>
                  <a:gd name="connsiteX1" fmla="*/ 48886 w 4112003"/>
                  <a:gd name="connsiteY1" fmla="*/ 477079 h 1836752"/>
                  <a:gd name="connsiteX2" fmla="*/ 1623244 w 4112003"/>
                  <a:gd name="connsiteY2" fmla="*/ 898498 h 1836752"/>
                  <a:gd name="connsiteX3" fmla="*/ 2132129 w 4112003"/>
                  <a:gd name="connsiteY3" fmla="*/ 993914 h 1836752"/>
                  <a:gd name="connsiteX4" fmla="*/ 2625109 w 4112003"/>
                  <a:gd name="connsiteY4" fmla="*/ 1280160 h 1836752"/>
                  <a:gd name="connsiteX5" fmla="*/ 3316872 w 4112003"/>
                  <a:gd name="connsiteY5" fmla="*/ 1836752 h 1836752"/>
                  <a:gd name="connsiteX6" fmla="*/ 4112003 w 4112003"/>
                  <a:gd name="connsiteY6" fmla="*/ 930304 h 1836752"/>
                  <a:gd name="connsiteX7" fmla="*/ 2831843 w 4112003"/>
                  <a:gd name="connsiteY7" fmla="*/ 0 h 1836752"/>
                  <a:gd name="connsiteX8" fmla="*/ 2227544 w 4112003"/>
                  <a:gd name="connsiteY8" fmla="*/ 31806 h 1836752"/>
                  <a:gd name="connsiteX9" fmla="*/ 1424462 w 4112003"/>
                  <a:gd name="connsiteY9" fmla="*/ 326004 h 1836752"/>
                  <a:gd name="connsiteX0" fmla="*/ 1435225 w 4122766"/>
                  <a:gd name="connsiteY0" fmla="*/ 326004 h 1836752"/>
                  <a:gd name="connsiteX1" fmla="*/ 59649 w 4122766"/>
                  <a:gd name="connsiteY1" fmla="*/ 477079 h 1836752"/>
                  <a:gd name="connsiteX2" fmla="*/ 1634007 w 4122766"/>
                  <a:gd name="connsiteY2" fmla="*/ 898498 h 1836752"/>
                  <a:gd name="connsiteX3" fmla="*/ 2142892 w 4122766"/>
                  <a:gd name="connsiteY3" fmla="*/ 993914 h 1836752"/>
                  <a:gd name="connsiteX4" fmla="*/ 2635872 w 4122766"/>
                  <a:gd name="connsiteY4" fmla="*/ 1280160 h 1836752"/>
                  <a:gd name="connsiteX5" fmla="*/ 3327635 w 4122766"/>
                  <a:gd name="connsiteY5" fmla="*/ 1836752 h 1836752"/>
                  <a:gd name="connsiteX6" fmla="*/ 4122766 w 4122766"/>
                  <a:gd name="connsiteY6" fmla="*/ 930304 h 1836752"/>
                  <a:gd name="connsiteX7" fmla="*/ 2842606 w 4122766"/>
                  <a:gd name="connsiteY7" fmla="*/ 0 h 1836752"/>
                  <a:gd name="connsiteX8" fmla="*/ 2238307 w 4122766"/>
                  <a:gd name="connsiteY8" fmla="*/ 31806 h 1836752"/>
                  <a:gd name="connsiteX9" fmla="*/ 1435225 w 4122766"/>
                  <a:gd name="connsiteY9" fmla="*/ 326004 h 1836752"/>
                  <a:gd name="connsiteX0" fmla="*/ 1435225 w 4122766"/>
                  <a:gd name="connsiteY0" fmla="*/ 326004 h 1836752"/>
                  <a:gd name="connsiteX1" fmla="*/ 59649 w 4122766"/>
                  <a:gd name="connsiteY1" fmla="*/ 477079 h 1836752"/>
                  <a:gd name="connsiteX2" fmla="*/ 1634007 w 4122766"/>
                  <a:gd name="connsiteY2" fmla="*/ 898498 h 1836752"/>
                  <a:gd name="connsiteX3" fmla="*/ 2142892 w 4122766"/>
                  <a:gd name="connsiteY3" fmla="*/ 993914 h 1836752"/>
                  <a:gd name="connsiteX4" fmla="*/ 2635872 w 4122766"/>
                  <a:gd name="connsiteY4" fmla="*/ 1280160 h 1836752"/>
                  <a:gd name="connsiteX5" fmla="*/ 3327635 w 4122766"/>
                  <a:gd name="connsiteY5" fmla="*/ 1836752 h 1836752"/>
                  <a:gd name="connsiteX6" fmla="*/ 4122766 w 4122766"/>
                  <a:gd name="connsiteY6" fmla="*/ 930304 h 1836752"/>
                  <a:gd name="connsiteX7" fmla="*/ 2842606 w 4122766"/>
                  <a:gd name="connsiteY7" fmla="*/ 0 h 1836752"/>
                  <a:gd name="connsiteX8" fmla="*/ 2238307 w 4122766"/>
                  <a:gd name="connsiteY8" fmla="*/ 31806 h 1836752"/>
                  <a:gd name="connsiteX9" fmla="*/ 1435225 w 4122766"/>
                  <a:gd name="connsiteY9" fmla="*/ 326004 h 1836752"/>
                  <a:gd name="connsiteX0" fmla="*/ 1435225 w 4122766"/>
                  <a:gd name="connsiteY0" fmla="*/ 338408 h 1849156"/>
                  <a:gd name="connsiteX1" fmla="*/ 59649 w 4122766"/>
                  <a:gd name="connsiteY1" fmla="*/ 489483 h 1849156"/>
                  <a:gd name="connsiteX2" fmla="*/ 1634007 w 4122766"/>
                  <a:gd name="connsiteY2" fmla="*/ 910902 h 1849156"/>
                  <a:gd name="connsiteX3" fmla="*/ 2142892 w 4122766"/>
                  <a:gd name="connsiteY3" fmla="*/ 1006318 h 1849156"/>
                  <a:gd name="connsiteX4" fmla="*/ 2635872 w 4122766"/>
                  <a:gd name="connsiteY4" fmla="*/ 1292564 h 1849156"/>
                  <a:gd name="connsiteX5" fmla="*/ 3327635 w 4122766"/>
                  <a:gd name="connsiteY5" fmla="*/ 1849156 h 1849156"/>
                  <a:gd name="connsiteX6" fmla="*/ 4122766 w 4122766"/>
                  <a:gd name="connsiteY6" fmla="*/ 942708 h 1849156"/>
                  <a:gd name="connsiteX7" fmla="*/ 2842606 w 4122766"/>
                  <a:gd name="connsiteY7" fmla="*/ 12404 h 1849156"/>
                  <a:gd name="connsiteX8" fmla="*/ 2238307 w 4122766"/>
                  <a:gd name="connsiteY8" fmla="*/ 44210 h 1849156"/>
                  <a:gd name="connsiteX9" fmla="*/ 1435225 w 4122766"/>
                  <a:gd name="connsiteY9" fmla="*/ 338408 h 1849156"/>
                  <a:gd name="connsiteX0" fmla="*/ 1435225 w 4122766"/>
                  <a:gd name="connsiteY0" fmla="*/ 354916 h 1865664"/>
                  <a:gd name="connsiteX1" fmla="*/ 59649 w 4122766"/>
                  <a:gd name="connsiteY1" fmla="*/ 505991 h 1865664"/>
                  <a:gd name="connsiteX2" fmla="*/ 1634007 w 4122766"/>
                  <a:gd name="connsiteY2" fmla="*/ 927410 h 1865664"/>
                  <a:gd name="connsiteX3" fmla="*/ 2142892 w 4122766"/>
                  <a:gd name="connsiteY3" fmla="*/ 1022826 h 1865664"/>
                  <a:gd name="connsiteX4" fmla="*/ 2635872 w 4122766"/>
                  <a:gd name="connsiteY4" fmla="*/ 1309072 h 1865664"/>
                  <a:gd name="connsiteX5" fmla="*/ 3327635 w 4122766"/>
                  <a:gd name="connsiteY5" fmla="*/ 1865664 h 1865664"/>
                  <a:gd name="connsiteX6" fmla="*/ 4122766 w 4122766"/>
                  <a:gd name="connsiteY6" fmla="*/ 959216 h 1865664"/>
                  <a:gd name="connsiteX7" fmla="*/ 2842606 w 4122766"/>
                  <a:gd name="connsiteY7" fmla="*/ 28912 h 1865664"/>
                  <a:gd name="connsiteX8" fmla="*/ 2238307 w 4122766"/>
                  <a:gd name="connsiteY8" fmla="*/ 60718 h 1865664"/>
                  <a:gd name="connsiteX9" fmla="*/ 1435225 w 4122766"/>
                  <a:gd name="connsiteY9" fmla="*/ 354916 h 1865664"/>
                  <a:gd name="connsiteX0" fmla="*/ 1435225 w 4122766"/>
                  <a:gd name="connsiteY0" fmla="*/ 354916 h 1865664"/>
                  <a:gd name="connsiteX1" fmla="*/ 59649 w 4122766"/>
                  <a:gd name="connsiteY1" fmla="*/ 505991 h 1865664"/>
                  <a:gd name="connsiteX2" fmla="*/ 1634007 w 4122766"/>
                  <a:gd name="connsiteY2" fmla="*/ 927410 h 1865664"/>
                  <a:gd name="connsiteX3" fmla="*/ 2142892 w 4122766"/>
                  <a:gd name="connsiteY3" fmla="*/ 1022826 h 1865664"/>
                  <a:gd name="connsiteX4" fmla="*/ 2635872 w 4122766"/>
                  <a:gd name="connsiteY4" fmla="*/ 1309072 h 1865664"/>
                  <a:gd name="connsiteX5" fmla="*/ 3327635 w 4122766"/>
                  <a:gd name="connsiteY5" fmla="*/ 1865664 h 1865664"/>
                  <a:gd name="connsiteX6" fmla="*/ 4122766 w 4122766"/>
                  <a:gd name="connsiteY6" fmla="*/ 959216 h 1865664"/>
                  <a:gd name="connsiteX7" fmla="*/ 2842606 w 4122766"/>
                  <a:gd name="connsiteY7" fmla="*/ 28912 h 1865664"/>
                  <a:gd name="connsiteX8" fmla="*/ 2238307 w 4122766"/>
                  <a:gd name="connsiteY8" fmla="*/ 60718 h 1865664"/>
                  <a:gd name="connsiteX9" fmla="*/ 1435225 w 4122766"/>
                  <a:gd name="connsiteY9" fmla="*/ 354916 h 1865664"/>
                  <a:gd name="connsiteX0" fmla="*/ 1435225 w 4122766"/>
                  <a:gd name="connsiteY0" fmla="*/ 339809 h 1850557"/>
                  <a:gd name="connsiteX1" fmla="*/ 59649 w 4122766"/>
                  <a:gd name="connsiteY1" fmla="*/ 490884 h 1850557"/>
                  <a:gd name="connsiteX2" fmla="*/ 1634007 w 4122766"/>
                  <a:gd name="connsiteY2" fmla="*/ 912303 h 1850557"/>
                  <a:gd name="connsiteX3" fmla="*/ 2142892 w 4122766"/>
                  <a:gd name="connsiteY3" fmla="*/ 1007719 h 1850557"/>
                  <a:gd name="connsiteX4" fmla="*/ 2635872 w 4122766"/>
                  <a:gd name="connsiteY4" fmla="*/ 1293965 h 1850557"/>
                  <a:gd name="connsiteX5" fmla="*/ 3327635 w 4122766"/>
                  <a:gd name="connsiteY5" fmla="*/ 1850557 h 1850557"/>
                  <a:gd name="connsiteX6" fmla="*/ 4122766 w 4122766"/>
                  <a:gd name="connsiteY6" fmla="*/ 944109 h 1850557"/>
                  <a:gd name="connsiteX7" fmla="*/ 2842606 w 4122766"/>
                  <a:gd name="connsiteY7" fmla="*/ 13805 h 1850557"/>
                  <a:gd name="connsiteX8" fmla="*/ 2166745 w 4122766"/>
                  <a:gd name="connsiteY8" fmla="*/ 93319 h 1850557"/>
                  <a:gd name="connsiteX9" fmla="*/ 1435225 w 4122766"/>
                  <a:gd name="connsiteY9" fmla="*/ 339809 h 1850557"/>
                  <a:gd name="connsiteX0" fmla="*/ 1435225 w 4122766"/>
                  <a:gd name="connsiteY0" fmla="*/ 367230 h 1877978"/>
                  <a:gd name="connsiteX1" fmla="*/ 59649 w 4122766"/>
                  <a:gd name="connsiteY1" fmla="*/ 518305 h 1877978"/>
                  <a:gd name="connsiteX2" fmla="*/ 1634007 w 4122766"/>
                  <a:gd name="connsiteY2" fmla="*/ 939724 h 1877978"/>
                  <a:gd name="connsiteX3" fmla="*/ 2142892 w 4122766"/>
                  <a:gd name="connsiteY3" fmla="*/ 1035140 h 1877978"/>
                  <a:gd name="connsiteX4" fmla="*/ 2635872 w 4122766"/>
                  <a:gd name="connsiteY4" fmla="*/ 1321386 h 1877978"/>
                  <a:gd name="connsiteX5" fmla="*/ 3327635 w 4122766"/>
                  <a:gd name="connsiteY5" fmla="*/ 1877978 h 1877978"/>
                  <a:gd name="connsiteX6" fmla="*/ 4122766 w 4122766"/>
                  <a:gd name="connsiteY6" fmla="*/ 971530 h 1877978"/>
                  <a:gd name="connsiteX7" fmla="*/ 2842606 w 4122766"/>
                  <a:gd name="connsiteY7" fmla="*/ 9421 h 1877978"/>
                  <a:gd name="connsiteX8" fmla="*/ 2166745 w 4122766"/>
                  <a:gd name="connsiteY8" fmla="*/ 120740 h 1877978"/>
                  <a:gd name="connsiteX9" fmla="*/ 1435225 w 4122766"/>
                  <a:gd name="connsiteY9" fmla="*/ 367230 h 1877978"/>
                  <a:gd name="connsiteX0" fmla="*/ 1435225 w 4122766"/>
                  <a:gd name="connsiteY0" fmla="*/ 367230 h 1877978"/>
                  <a:gd name="connsiteX1" fmla="*/ 59649 w 4122766"/>
                  <a:gd name="connsiteY1" fmla="*/ 518305 h 1877978"/>
                  <a:gd name="connsiteX2" fmla="*/ 1634007 w 4122766"/>
                  <a:gd name="connsiteY2" fmla="*/ 939724 h 1877978"/>
                  <a:gd name="connsiteX3" fmla="*/ 2142892 w 4122766"/>
                  <a:gd name="connsiteY3" fmla="*/ 1035140 h 1877978"/>
                  <a:gd name="connsiteX4" fmla="*/ 2635872 w 4122766"/>
                  <a:gd name="connsiteY4" fmla="*/ 1321386 h 1877978"/>
                  <a:gd name="connsiteX5" fmla="*/ 3327635 w 4122766"/>
                  <a:gd name="connsiteY5" fmla="*/ 1877978 h 1877978"/>
                  <a:gd name="connsiteX6" fmla="*/ 4122766 w 4122766"/>
                  <a:gd name="connsiteY6" fmla="*/ 971530 h 1877978"/>
                  <a:gd name="connsiteX7" fmla="*/ 2842606 w 4122766"/>
                  <a:gd name="connsiteY7" fmla="*/ 9421 h 1877978"/>
                  <a:gd name="connsiteX8" fmla="*/ 2166745 w 4122766"/>
                  <a:gd name="connsiteY8" fmla="*/ 120740 h 1877978"/>
                  <a:gd name="connsiteX9" fmla="*/ 1435225 w 4122766"/>
                  <a:gd name="connsiteY9" fmla="*/ 367230 h 1877978"/>
                  <a:gd name="connsiteX0" fmla="*/ 1435225 w 4122766"/>
                  <a:gd name="connsiteY0" fmla="*/ 376690 h 1887438"/>
                  <a:gd name="connsiteX1" fmla="*/ 59649 w 4122766"/>
                  <a:gd name="connsiteY1" fmla="*/ 527765 h 1887438"/>
                  <a:gd name="connsiteX2" fmla="*/ 1634007 w 4122766"/>
                  <a:gd name="connsiteY2" fmla="*/ 949184 h 1887438"/>
                  <a:gd name="connsiteX3" fmla="*/ 2142892 w 4122766"/>
                  <a:gd name="connsiteY3" fmla="*/ 1044600 h 1887438"/>
                  <a:gd name="connsiteX4" fmla="*/ 2635872 w 4122766"/>
                  <a:gd name="connsiteY4" fmla="*/ 1330846 h 1887438"/>
                  <a:gd name="connsiteX5" fmla="*/ 3327635 w 4122766"/>
                  <a:gd name="connsiteY5" fmla="*/ 1887438 h 1887438"/>
                  <a:gd name="connsiteX6" fmla="*/ 4122766 w 4122766"/>
                  <a:gd name="connsiteY6" fmla="*/ 980990 h 1887438"/>
                  <a:gd name="connsiteX7" fmla="*/ 2842606 w 4122766"/>
                  <a:gd name="connsiteY7" fmla="*/ 18881 h 1887438"/>
                  <a:gd name="connsiteX8" fmla="*/ 2166745 w 4122766"/>
                  <a:gd name="connsiteY8" fmla="*/ 130200 h 1887438"/>
                  <a:gd name="connsiteX9" fmla="*/ 1435225 w 4122766"/>
                  <a:gd name="connsiteY9" fmla="*/ 376690 h 1887438"/>
                  <a:gd name="connsiteX0" fmla="*/ 1435225 w 4067107"/>
                  <a:gd name="connsiteY0" fmla="*/ 376690 h 1887438"/>
                  <a:gd name="connsiteX1" fmla="*/ 59649 w 4067107"/>
                  <a:gd name="connsiteY1" fmla="*/ 527765 h 1887438"/>
                  <a:gd name="connsiteX2" fmla="*/ 1634007 w 4067107"/>
                  <a:gd name="connsiteY2" fmla="*/ 949184 h 1887438"/>
                  <a:gd name="connsiteX3" fmla="*/ 2142892 w 4067107"/>
                  <a:gd name="connsiteY3" fmla="*/ 1044600 h 1887438"/>
                  <a:gd name="connsiteX4" fmla="*/ 2635872 w 4067107"/>
                  <a:gd name="connsiteY4" fmla="*/ 1330846 h 1887438"/>
                  <a:gd name="connsiteX5" fmla="*/ 3327635 w 4067107"/>
                  <a:gd name="connsiteY5" fmla="*/ 1887438 h 1887438"/>
                  <a:gd name="connsiteX6" fmla="*/ 4067107 w 4067107"/>
                  <a:gd name="connsiteY6" fmla="*/ 1036649 h 1887438"/>
                  <a:gd name="connsiteX7" fmla="*/ 2842606 w 4067107"/>
                  <a:gd name="connsiteY7" fmla="*/ 18881 h 1887438"/>
                  <a:gd name="connsiteX8" fmla="*/ 2166745 w 4067107"/>
                  <a:gd name="connsiteY8" fmla="*/ 130200 h 1887438"/>
                  <a:gd name="connsiteX9" fmla="*/ 1435225 w 4067107"/>
                  <a:gd name="connsiteY9" fmla="*/ 376690 h 1887438"/>
                  <a:gd name="connsiteX0" fmla="*/ 1435225 w 4067107"/>
                  <a:gd name="connsiteY0" fmla="*/ 376690 h 1887438"/>
                  <a:gd name="connsiteX1" fmla="*/ 59649 w 4067107"/>
                  <a:gd name="connsiteY1" fmla="*/ 527765 h 1887438"/>
                  <a:gd name="connsiteX2" fmla="*/ 1634007 w 4067107"/>
                  <a:gd name="connsiteY2" fmla="*/ 949184 h 1887438"/>
                  <a:gd name="connsiteX3" fmla="*/ 2142892 w 4067107"/>
                  <a:gd name="connsiteY3" fmla="*/ 1044600 h 1887438"/>
                  <a:gd name="connsiteX4" fmla="*/ 2635872 w 4067107"/>
                  <a:gd name="connsiteY4" fmla="*/ 1330846 h 1887438"/>
                  <a:gd name="connsiteX5" fmla="*/ 3327635 w 4067107"/>
                  <a:gd name="connsiteY5" fmla="*/ 1887438 h 1887438"/>
                  <a:gd name="connsiteX6" fmla="*/ 4067107 w 4067107"/>
                  <a:gd name="connsiteY6" fmla="*/ 1036649 h 1887438"/>
                  <a:gd name="connsiteX7" fmla="*/ 2842606 w 4067107"/>
                  <a:gd name="connsiteY7" fmla="*/ 18881 h 1887438"/>
                  <a:gd name="connsiteX8" fmla="*/ 2166745 w 4067107"/>
                  <a:gd name="connsiteY8" fmla="*/ 130200 h 1887438"/>
                  <a:gd name="connsiteX9" fmla="*/ 1435225 w 4067107"/>
                  <a:gd name="connsiteY9" fmla="*/ 376690 h 1887438"/>
                  <a:gd name="connsiteX0" fmla="*/ 1435225 w 4067107"/>
                  <a:gd name="connsiteY0" fmla="*/ 376690 h 1887438"/>
                  <a:gd name="connsiteX1" fmla="*/ 59649 w 4067107"/>
                  <a:gd name="connsiteY1" fmla="*/ 527765 h 1887438"/>
                  <a:gd name="connsiteX2" fmla="*/ 1634007 w 4067107"/>
                  <a:gd name="connsiteY2" fmla="*/ 949184 h 1887438"/>
                  <a:gd name="connsiteX3" fmla="*/ 2142892 w 4067107"/>
                  <a:gd name="connsiteY3" fmla="*/ 1044600 h 1887438"/>
                  <a:gd name="connsiteX4" fmla="*/ 2548408 w 4067107"/>
                  <a:gd name="connsiteY4" fmla="*/ 1275187 h 1887438"/>
                  <a:gd name="connsiteX5" fmla="*/ 3327635 w 4067107"/>
                  <a:gd name="connsiteY5" fmla="*/ 1887438 h 1887438"/>
                  <a:gd name="connsiteX6" fmla="*/ 4067107 w 4067107"/>
                  <a:gd name="connsiteY6" fmla="*/ 1036649 h 1887438"/>
                  <a:gd name="connsiteX7" fmla="*/ 2842606 w 4067107"/>
                  <a:gd name="connsiteY7" fmla="*/ 18881 h 1887438"/>
                  <a:gd name="connsiteX8" fmla="*/ 2166745 w 4067107"/>
                  <a:gd name="connsiteY8" fmla="*/ 130200 h 1887438"/>
                  <a:gd name="connsiteX9" fmla="*/ 1435225 w 4067107"/>
                  <a:gd name="connsiteY9" fmla="*/ 376690 h 1887438"/>
                  <a:gd name="connsiteX0" fmla="*/ 1435225 w 4067107"/>
                  <a:gd name="connsiteY0" fmla="*/ 376690 h 1927194"/>
                  <a:gd name="connsiteX1" fmla="*/ 59649 w 4067107"/>
                  <a:gd name="connsiteY1" fmla="*/ 527765 h 1927194"/>
                  <a:gd name="connsiteX2" fmla="*/ 1634007 w 4067107"/>
                  <a:gd name="connsiteY2" fmla="*/ 949184 h 1927194"/>
                  <a:gd name="connsiteX3" fmla="*/ 2142892 w 4067107"/>
                  <a:gd name="connsiteY3" fmla="*/ 1044600 h 1927194"/>
                  <a:gd name="connsiteX4" fmla="*/ 2548408 w 4067107"/>
                  <a:gd name="connsiteY4" fmla="*/ 1275187 h 1927194"/>
                  <a:gd name="connsiteX5" fmla="*/ 3089096 w 4067107"/>
                  <a:gd name="connsiteY5" fmla="*/ 1927194 h 1927194"/>
                  <a:gd name="connsiteX6" fmla="*/ 4067107 w 4067107"/>
                  <a:gd name="connsiteY6" fmla="*/ 1036649 h 1927194"/>
                  <a:gd name="connsiteX7" fmla="*/ 2842606 w 4067107"/>
                  <a:gd name="connsiteY7" fmla="*/ 18881 h 1927194"/>
                  <a:gd name="connsiteX8" fmla="*/ 2166745 w 4067107"/>
                  <a:gd name="connsiteY8" fmla="*/ 130200 h 1927194"/>
                  <a:gd name="connsiteX9" fmla="*/ 1435225 w 4067107"/>
                  <a:gd name="connsiteY9" fmla="*/ 376690 h 1927194"/>
                  <a:gd name="connsiteX0" fmla="*/ 1435225 w 4067107"/>
                  <a:gd name="connsiteY0" fmla="*/ 376690 h 1927194"/>
                  <a:gd name="connsiteX1" fmla="*/ 59649 w 4067107"/>
                  <a:gd name="connsiteY1" fmla="*/ 527765 h 1927194"/>
                  <a:gd name="connsiteX2" fmla="*/ 1634007 w 4067107"/>
                  <a:gd name="connsiteY2" fmla="*/ 949184 h 1927194"/>
                  <a:gd name="connsiteX3" fmla="*/ 2142892 w 4067107"/>
                  <a:gd name="connsiteY3" fmla="*/ 1044600 h 1927194"/>
                  <a:gd name="connsiteX4" fmla="*/ 2548408 w 4067107"/>
                  <a:gd name="connsiteY4" fmla="*/ 1275187 h 1927194"/>
                  <a:gd name="connsiteX5" fmla="*/ 3256074 w 4067107"/>
                  <a:gd name="connsiteY5" fmla="*/ 1927194 h 1927194"/>
                  <a:gd name="connsiteX6" fmla="*/ 4067107 w 4067107"/>
                  <a:gd name="connsiteY6" fmla="*/ 1036649 h 1927194"/>
                  <a:gd name="connsiteX7" fmla="*/ 2842606 w 4067107"/>
                  <a:gd name="connsiteY7" fmla="*/ 18881 h 1927194"/>
                  <a:gd name="connsiteX8" fmla="*/ 2166745 w 4067107"/>
                  <a:gd name="connsiteY8" fmla="*/ 130200 h 1927194"/>
                  <a:gd name="connsiteX9" fmla="*/ 1435225 w 4067107"/>
                  <a:gd name="connsiteY9" fmla="*/ 376690 h 1927194"/>
                  <a:gd name="connsiteX0" fmla="*/ 1435225 w 4067107"/>
                  <a:gd name="connsiteY0" fmla="*/ 376690 h 1927194"/>
                  <a:gd name="connsiteX1" fmla="*/ 59649 w 4067107"/>
                  <a:gd name="connsiteY1" fmla="*/ 527765 h 1927194"/>
                  <a:gd name="connsiteX2" fmla="*/ 1634007 w 4067107"/>
                  <a:gd name="connsiteY2" fmla="*/ 949184 h 1927194"/>
                  <a:gd name="connsiteX3" fmla="*/ 2142892 w 4067107"/>
                  <a:gd name="connsiteY3" fmla="*/ 1044600 h 1927194"/>
                  <a:gd name="connsiteX4" fmla="*/ 2476846 w 4067107"/>
                  <a:gd name="connsiteY4" fmla="*/ 1378554 h 1927194"/>
                  <a:gd name="connsiteX5" fmla="*/ 3256074 w 4067107"/>
                  <a:gd name="connsiteY5" fmla="*/ 1927194 h 1927194"/>
                  <a:gd name="connsiteX6" fmla="*/ 4067107 w 4067107"/>
                  <a:gd name="connsiteY6" fmla="*/ 1036649 h 1927194"/>
                  <a:gd name="connsiteX7" fmla="*/ 2842606 w 4067107"/>
                  <a:gd name="connsiteY7" fmla="*/ 18881 h 1927194"/>
                  <a:gd name="connsiteX8" fmla="*/ 2166745 w 4067107"/>
                  <a:gd name="connsiteY8" fmla="*/ 130200 h 1927194"/>
                  <a:gd name="connsiteX9" fmla="*/ 1435225 w 4067107"/>
                  <a:gd name="connsiteY9" fmla="*/ 376690 h 1927194"/>
                  <a:gd name="connsiteX0" fmla="*/ 1435225 w 4067107"/>
                  <a:gd name="connsiteY0" fmla="*/ 376690 h 1927194"/>
                  <a:gd name="connsiteX1" fmla="*/ 59649 w 4067107"/>
                  <a:gd name="connsiteY1" fmla="*/ 527765 h 1927194"/>
                  <a:gd name="connsiteX2" fmla="*/ 1634007 w 4067107"/>
                  <a:gd name="connsiteY2" fmla="*/ 949184 h 1927194"/>
                  <a:gd name="connsiteX3" fmla="*/ 2142892 w 4067107"/>
                  <a:gd name="connsiteY3" fmla="*/ 1044600 h 1927194"/>
                  <a:gd name="connsiteX4" fmla="*/ 2476846 w 4067107"/>
                  <a:gd name="connsiteY4" fmla="*/ 1378554 h 1927194"/>
                  <a:gd name="connsiteX5" fmla="*/ 3256074 w 4067107"/>
                  <a:gd name="connsiteY5" fmla="*/ 1927194 h 1927194"/>
                  <a:gd name="connsiteX6" fmla="*/ 4067107 w 4067107"/>
                  <a:gd name="connsiteY6" fmla="*/ 1036649 h 1927194"/>
                  <a:gd name="connsiteX7" fmla="*/ 2842606 w 4067107"/>
                  <a:gd name="connsiteY7" fmla="*/ 18881 h 1927194"/>
                  <a:gd name="connsiteX8" fmla="*/ 2166745 w 4067107"/>
                  <a:gd name="connsiteY8" fmla="*/ 130200 h 1927194"/>
                  <a:gd name="connsiteX9" fmla="*/ 1435225 w 4067107"/>
                  <a:gd name="connsiteY9" fmla="*/ 376690 h 1927194"/>
                  <a:gd name="connsiteX0" fmla="*/ 1435225 w 4067107"/>
                  <a:gd name="connsiteY0" fmla="*/ 376690 h 1747240"/>
                  <a:gd name="connsiteX1" fmla="*/ 59649 w 4067107"/>
                  <a:gd name="connsiteY1" fmla="*/ 527765 h 1747240"/>
                  <a:gd name="connsiteX2" fmla="*/ 1634007 w 4067107"/>
                  <a:gd name="connsiteY2" fmla="*/ 949184 h 1747240"/>
                  <a:gd name="connsiteX3" fmla="*/ 2142892 w 4067107"/>
                  <a:gd name="connsiteY3" fmla="*/ 1044600 h 1747240"/>
                  <a:gd name="connsiteX4" fmla="*/ 2476846 w 4067107"/>
                  <a:gd name="connsiteY4" fmla="*/ 1378554 h 1747240"/>
                  <a:gd name="connsiteX5" fmla="*/ 3004138 w 4067107"/>
                  <a:gd name="connsiteY5" fmla="*/ 1747240 h 1747240"/>
                  <a:gd name="connsiteX6" fmla="*/ 4067107 w 4067107"/>
                  <a:gd name="connsiteY6" fmla="*/ 1036649 h 1747240"/>
                  <a:gd name="connsiteX7" fmla="*/ 2842606 w 4067107"/>
                  <a:gd name="connsiteY7" fmla="*/ 18881 h 1747240"/>
                  <a:gd name="connsiteX8" fmla="*/ 2166745 w 4067107"/>
                  <a:gd name="connsiteY8" fmla="*/ 130200 h 1747240"/>
                  <a:gd name="connsiteX9" fmla="*/ 1435225 w 4067107"/>
                  <a:gd name="connsiteY9" fmla="*/ 376690 h 1747240"/>
                  <a:gd name="connsiteX0" fmla="*/ 1435225 w 3887153"/>
                  <a:gd name="connsiteY0" fmla="*/ 376690 h 1747240"/>
                  <a:gd name="connsiteX1" fmla="*/ 59649 w 3887153"/>
                  <a:gd name="connsiteY1" fmla="*/ 527765 h 1747240"/>
                  <a:gd name="connsiteX2" fmla="*/ 1634007 w 3887153"/>
                  <a:gd name="connsiteY2" fmla="*/ 949184 h 1747240"/>
                  <a:gd name="connsiteX3" fmla="*/ 2142892 w 3887153"/>
                  <a:gd name="connsiteY3" fmla="*/ 1044600 h 1747240"/>
                  <a:gd name="connsiteX4" fmla="*/ 2476846 w 3887153"/>
                  <a:gd name="connsiteY4" fmla="*/ 1378554 h 1747240"/>
                  <a:gd name="connsiteX5" fmla="*/ 3004138 w 3887153"/>
                  <a:gd name="connsiteY5" fmla="*/ 1747240 h 1747240"/>
                  <a:gd name="connsiteX6" fmla="*/ 3887153 w 3887153"/>
                  <a:gd name="connsiteY6" fmla="*/ 784714 h 1747240"/>
                  <a:gd name="connsiteX7" fmla="*/ 2842606 w 3887153"/>
                  <a:gd name="connsiteY7" fmla="*/ 18881 h 1747240"/>
                  <a:gd name="connsiteX8" fmla="*/ 2166745 w 3887153"/>
                  <a:gd name="connsiteY8" fmla="*/ 130200 h 1747240"/>
                  <a:gd name="connsiteX9" fmla="*/ 1435225 w 3887153"/>
                  <a:gd name="connsiteY9" fmla="*/ 376690 h 1747240"/>
                  <a:gd name="connsiteX0" fmla="*/ 1435225 w 3887153"/>
                  <a:gd name="connsiteY0" fmla="*/ 376690 h 1747240"/>
                  <a:gd name="connsiteX1" fmla="*/ 59649 w 3887153"/>
                  <a:gd name="connsiteY1" fmla="*/ 527765 h 1747240"/>
                  <a:gd name="connsiteX2" fmla="*/ 1634007 w 3887153"/>
                  <a:gd name="connsiteY2" fmla="*/ 949184 h 1747240"/>
                  <a:gd name="connsiteX3" fmla="*/ 2142892 w 3887153"/>
                  <a:gd name="connsiteY3" fmla="*/ 1044600 h 1747240"/>
                  <a:gd name="connsiteX4" fmla="*/ 2476846 w 3887153"/>
                  <a:gd name="connsiteY4" fmla="*/ 1378554 h 1747240"/>
                  <a:gd name="connsiteX5" fmla="*/ 2806187 w 3887153"/>
                  <a:gd name="connsiteY5" fmla="*/ 1747240 h 1747240"/>
                  <a:gd name="connsiteX6" fmla="*/ 3887153 w 3887153"/>
                  <a:gd name="connsiteY6" fmla="*/ 784714 h 1747240"/>
                  <a:gd name="connsiteX7" fmla="*/ 2842606 w 3887153"/>
                  <a:gd name="connsiteY7" fmla="*/ 18881 h 1747240"/>
                  <a:gd name="connsiteX8" fmla="*/ 2166745 w 3887153"/>
                  <a:gd name="connsiteY8" fmla="*/ 130200 h 1747240"/>
                  <a:gd name="connsiteX9" fmla="*/ 1435225 w 3887153"/>
                  <a:gd name="connsiteY9" fmla="*/ 376690 h 1747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7153" h="1747240">
                    <a:moveTo>
                      <a:pt x="1435225" y="376690"/>
                    </a:moveTo>
                    <a:cubicBezTo>
                      <a:pt x="921041" y="355486"/>
                      <a:pt x="168317" y="374040"/>
                      <a:pt x="59649" y="527765"/>
                    </a:cubicBezTo>
                    <a:cubicBezTo>
                      <a:pt x="-282257" y="890874"/>
                      <a:pt x="926341" y="920030"/>
                      <a:pt x="1634007" y="949184"/>
                    </a:cubicBezTo>
                    <a:cubicBezTo>
                      <a:pt x="1755927" y="988940"/>
                      <a:pt x="2020972" y="1004844"/>
                      <a:pt x="2142892" y="1044600"/>
                    </a:cubicBezTo>
                    <a:lnTo>
                      <a:pt x="2476846" y="1378554"/>
                    </a:lnTo>
                    <a:lnTo>
                      <a:pt x="2806187" y="1747240"/>
                    </a:lnTo>
                    <a:lnTo>
                      <a:pt x="3887153" y="784714"/>
                    </a:lnTo>
                    <a:cubicBezTo>
                      <a:pt x="3502840" y="495816"/>
                      <a:pt x="3512746" y="372650"/>
                      <a:pt x="2842606" y="18881"/>
                    </a:cubicBezTo>
                    <a:cubicBezTo>
                      <a:pt x="2541783" y="-38103"/>
                      <a:pt x="2417210" y="44060"/>
                      <a:pt x="2166745" y="130200"/>
                    </a:cubicBezTo>
                    <a:cubicBezTo>
                      <a:pt x="1932182" y="184534"/>
                      <a:pt x="1811587" y="315730"/>
                      <a:pt x="1435225" y="37669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8" name="Freeform 19">
                <a:extLst>
                  <a:ext uri="{FF2B5EF4-FFF2-40B4-BE49-F238E27FC236}">
                    <a16:creationId xmlns:a16="http://schemas.microsoft.com/office/drawing/2014/main" id="{6AB1489E-08D6-4847-BC5F-1E617A1375BF}"/>
                  </a:ext>
                </a:extLst>
              </p:cNvPr>
              <p:cNvSpPr/>
              <p:nvPr/>
            </p:nvSpPr>
            <p:spPr>
              <a:xfrm flipH="1">
                <a:off x="2156087" y="2217893"/>
                <a:ext cx="1545584" cy="794676"/>
              </a:xfrm>
              <a:custGeom>
                <a:avLst/>
                <a:gdLst>
                  <a:gd name="connsiteX0" fmla="*/ 1288111 w 3347499"/>
                  <a:gd name="connsiteY0" fmla="*/ 620202 h 1995778"/>
                  <a:gd name="connsiteX1" fmla="*/ 659958 w 3347499"/>
                  <a:gd name="connsiteY1" fmla="*/ 95416 h 1995778"/>
                  <a:gd name="connsiteX2" fmla="*/ 373711 w 3347499"/>
                  <a:gd name="connsiteY2" fmla="*/ 39757 h 1995778"/>
                  <a:gd name="connsiteX3" fmla="*/ 119270 w 3347499"/>
                  <a:gd name="connsiteY3" fmla="*/ 0 h 1995778"/>
                  <a:gd name="connsiteX4" fmla="*/ 111318 w 3347499"/>
                  <a:gd name="connsiteY4" fmla="*/ 151075 h 1995778"/>
                  <a:gd name="connsiteX5" fmla="*/ 0 w 3347499"/>
                  <a:gd name="connsiteY5" fmla="*/ 214686 h 1995778"/>
                  <a:gd name="connsiteX6" fmla="*/ 779228 w 3347499"/>
                  <a:gd name="connsiteY6" fmla="*/ 1264258 h 1995778"/>
                  <a:gd name="connsiteX7" fmla="*/ 1900362 w 3347499"/>
                  <a:gd name="connsiteY7" fmla="*/ 1995778 h 1995778"/>
                  <a:gd name="connsiteX8" fmla="*/ 3347499 w 3347499"/>
                  <a:gd name="connsiteY8" fmla="*/ 1653872 h 1995778"/>
                  <a:gd name="connsiteX9" fmla="*/ 1288111 w 3347499"/>
                  <a:gd name="connsiteY9" fmla="*/ 620202 h 1995778"/>
                  <a:gd name="connsiteX0" fmla="*/ 1288111 w 3347499"/>
                  <a:gd name="connsiteY0" fmla="*/ 620202 h 1995778"/>
                  <a:gd name="connsiteX1" fmla="*/ 659958 w 3347499"/>
                  <a:gd name="connsiteY1" fmla="*/ 95416 h 1995778"/>
                  <a:gd name="connsiteX2" fmla="*/ 373711 w 3347499"/>
                  <a:gd name="connsiteY2" fmla="*/ 39757 h 1995778"/>
                  <a:gd name="connsiteX3" fmla="*/ 119270 w 3347499"/>
                  <a:gd name="connsiteY3" fmla="*/ 0 h 1995778"/>
                  <a:gd name="connsiteX4" fmla="*/ 111318 w 3347499"/>
                  <a:gd name="connsiteY4" fmla="*/ 151075 h 1995778"/>
                  <a:gd name="connsiteX5" fmla="*/ 0 w 3347499"/>
                  <a:gd name="connsiteY5" fmla="*/ 214686 h 1995778"/>
                  <a:gd name="connsiteX6" fmla="*/ 779228 w 3347499"/>
                  <a:gd name="connsiteY6" fmla="*/ 1264258 h 1995778"/>
                  <a:gd name="connsiteX7" fmla="*/ 1900362 w 3347499"/>
                  <a:gd name="connsiteY7" fmla="*/ 1995778 h 1995778"/>
                  <a:gd name="connsiteX8" fmla="*/ 3347499 w 3347499"/>
                  <a:gd name="connsiteY8" fmla="*/ 1653872 h 1995778"/>
                  <a:gd name="connsiteX9" fmla="*/ 1288111 w 3347499"/>
                  <a:gd name="connsiteY9" fmla="*/ 620202 h 1995778"/>
                  <a:gd name="connsiteX0" fmla="*/ 1304013 w 3347499"/>
                  <a:gd name="connsiteY0" fmla="*/ 652007 h 1995778"/>
                  <a:gd name="connsiteX1" fmla="*/ 659958 w 3347499"/>
                  <a:gd name="connsiteY1" fmla="*/ 95416 h 1995778"/>
                  <a:gd name="connsiteX2" fmla="*/ 373711 w 3347499"/>
                  <a:gd name="connsiteY2" fmla="*/ 39757 h 1995778"/>
                  <a:gd name="connsiteX3" fmla="*/ 119270 w 3347499"/>
                  <a:gd name="connsiteY3" fmla="*/ 0 h 1995778"/>
                  <a:gd name="connsiteX4" fmla="*/ 111318 w 3347499"/>
                  <a:gd name="connsiteY4" fmla="*/ 151075 h 1995778"/>
                  <a:gd name="connsiteX5" fmla="*/ 0 w 3347499"/>
                  <a:gd name="connsiteY5" fmla="*/ 214686 h 1995778"/>
                  <a:gd name="connsiteX6" fmla="*/ 779228 w 3347499"/>
                  <a:gd name="connsiteY6" fmla="*/ 1264258 h 1995778"/>
                  <a:gd name="connsiteX7" fmla="*/ 1900362 w 3347499"/>
                  <a:gd name="connsiteY7" fmla="*/ 1995778 h 1995778"/>
                  <a:gd name="connsiteX8" fmla="*/ 3347499 w 3347499"/>
                  <a:gd name="connsiteY8" fmla="*/ 1653872 h 1995778"/>
                  <a:gd name="connsiteX9" fmla="*/ 1304013 w 3347499"/>
                  <a:gd name="connsiteY9" fmla="*/ 652007 h 1995778"/>
                  <a:gd name="connsiteX0" fmla="*/ 1304013 w 3347499"/>
                  <a:gd name="connsiteY0" fmla="*/ 652007 h 1995778"/>
                  <a:gd name="connsiteX1" fmla="*/ 659958 w 3347499"/>
                  <a:gd name="connsiteY1" fmla="*/ 95416 h 1995778"/>
                  <a:gd name="connsiteX2" fmla="*/ 373711 w 3347499"/>
                  <a:gd name="connsiteY2" fmla="*/ 39757 h 1995778"/>
                  <a:gd name="connsiteX3" fmla="*/ 119270 w 3347499"/>
                  <a:gd name="connsiteY3" fmla="*/ 0 h 1995778"/>
                  <a:gd name="connsiteX4" fmla="*/ 111318 w 3347499"/>
                  <a:gd name="connsiteY4" fmla="*/ 151075 h 1995778"/>
                  <a:gd name="connsiteX5" fmla="*/ 0 w 3347499"/>
                  <a:gd name="connsiteY5" fmla="*/ 214686 h 1995778"/>
                  <a:gd name="connsiteX6" fmla="*/ 779228 w 3347499"/>
                  <a:gd name="connsiteY6" fmla="*/ 1264258 h 1995778"/>
                  <a:gd name="connsiteX7" fmla="*/ 1900362 w 3347499"/>
                  <a:gd name="connsiteY7" fmla="*/ 1995778 h 1995778"/>
                  <a:gd name="connsiteX8" fmla="*/ 3347499 w 3347499"/>
                  <a:gd name="connsiteY8" fmla="*/ 1653872 h 1995778"/>
                  <a:gd name="connsiteX9" fmla="*/ 1304013 w 3347499"/>
                  <a:gd name="connsiteY9" fmla="*/ 652007 h 1995778"/>
                  <a:gd name="connsiteX0" fmla="*/ 1304013 w 3347499"/>
                  <a:gd name="connsiteY0" fmla="*/ 635267 h 1979038"/>
                  <a:gd name="connsiteX1" fmla="*/ 659958 w 3347499"/>
                  <a:gd name="connsiteY1" fmla="*/ 78676 h 1979038"/>
                  <a:gd name="connsiteX2" fmla="*/ 373711 w 3347499"/>
                  <a:gd name="connsiteY2" fmla="*/ 23017 h 1979038"/>
                  <a:gd name="connsiteX3" fmla="*/ 95416 w 3347499"/>
                  <a:gd name="connsiteY3" fmla="*/ 38919 h 1979038"/>
                  <a:gd name="connsiteX4" fmla="*/ 111318 w 3347499"/>
                  <a:gd name="connsiteY4" fmla="*/ 134335 h 1979038"/>
                  <a:gd name="connsiteX5" fmla="*/ 0 w 3347499"/>
                  <a:gd name="connsiteY5" fmla="*/ 197946 h 1979038"/>
                  <a:gd name="connsiteX6" fmla="*/ 779228 w 3347499"/>
                  <a:gd name="connsiteY6" fmla="*/ 1247518 h 1979038"/>
                  <a:gd name="connsiteX7" fmla="*/ 1900362 w 3347499"/>
                  <a:gd name="connsiteY7" fmla="*/ 1979038 h 1979038"/>
                  <a:gd name="connsiteX8" fmla="*/ 3347499 w 3347499"/>
                  <a:gd name="connsiteY8" fmla="*/ 1637132 h 1979038"/>
                  <a:gd name="connsiteX9" fmla="*/ 1304013 w 3347499"/>
                  <a:gd name="connsiteY9" fmla="*/ 635267 h 1979038"/>
                  <a:gd name="connsiteX0" fmla="*/ 1304013 w 3347499"/>
                  <a:gd name="connsiteY0" fmla="*/ 654838 h 1998609"/>
                  <a:gd name="connsiteX1" fmla="*/ 659958 w 3347499"/>
                  <a:gd name="connsiteY1" fmla="*/ 98247 h 1998609"/>
                  <a:gd name="connsiteX2" fmla="*/ 373711 w 3347499"/>
                  <a:gd name="connsiteY2" fmla="*/ 42588 h 1998609"/>
                  <a:gd name="connsiteX3" fmla="*/ 95416 w 3347499"/>
                  <a:gd name="connsiteY3" fmla="*/ 58490 h 1998609"/>
                  <a:gd name="connsiteX4" fmla="*/ 111318 w 3347499"/>
                  <a:gd name="connsiteY4" fmla="*/ 153906 h 1998609"/>
                  <a:gd name="connsiteX5" fmla="*/ 0 w 3347499"/>
                  <a:gd name="connsiteY5" fmla="*/ 217517 h 1998609"/>
                  <a:gd name="connsiteX6" fmla="*/ 779228 w 3347499"/>
                  <a:gd name="connsiteY6" fmla="*/ 1267089 h 1998609"/>
                  <a:gd name="connsiteX7" fmla="*/ 1900362 w 3347499"/>
                  <a:gd name="connsiteY7" fmla="*/ 1998609 h 1998609"/>
                  <a:gd name="connsiteX8" fmla="*/ 3347499 w 3347499"/>
                  <a:gd name="connsiteY8" fmla="*/ 1656703 h 1998609"/>
                  <a:gd name="connsiteX9" fmla="*/ 1304013 w 3347499"/>
                  <a:gd name="connsiteY9" fmla="*/ 654838 h 1998609"/>
                  <a:gd name="connsiteX0" fmla="*/ 1304013 w 3347499"/>
                  <a:gd name="connsiteY0" fmla="*/ 654838 h 1998609"/>
                  <a:gd name="connsiteX1" fmla="*/ 659958 w 3347499"/>
                  <a:gd name="connsiteY1" fmla="*/ 98247 h 1998609"/>
                  <a:gd name="connsiteX2" fmla="*/ 373711 w 3347499"/>
                  <a:gd name="connsiteY2" fmla="*/ 42588 h 1998609"/>
                  <a:gd name="connsiteX3" fmla="*/ 95416 w 3347499"/>
                  <a:gd name="connsiteY3" fmla="*/ 58490 h 1998609"/>
                  <a:gd name="connsiteX4" fmla="*/ 174928 w 3347499"/>
                  <a:gd name="connsiteY4" fmla="*/ 177759 h 1998609"/>
                  <a:gd name="connsiteX5" fmla="*/ 0 w 3347499"/>
                  <a:gd name="connsiteY5" fmla="*/ 217517 h 1998609"/>
                  <a:gd name="connsiteX6" fmla="*/ 779228 w 3347499"/>
                  <a:gd name="connsiteY6" fmla="*/ 1267089 h 1998609"/>
                  <a:gd name="connsiteX7" fmla="*/ 1900362 w 3347499"/>
                  <a:gd name="connsiteY7" fmla="*/ 1998609 h 1998609"/>
                  <a:gd name="connsiteX8" fmla="*/ 3347499 w 3347499"/>
                  <a:gd name="connsiteY8" fmla="*/ 1656703 h 1998609"/>
                  <a:gd name="connsiteX9" fmla="*/ 1304013 w 3347499"/>
                  <a:gd name="connsiteY9" fmla="*/ 654838 h 1998609"/>
                  <a:gd name="connsiteX0" fmla="*/ 1304013 w 3347499"/>
                  <a:gd name="connsiteY0" fmla="*/ 654838 h 1998609"/>
                  <a:gd name="connsiteX1" fmla="*/ 659958 w 3347499"/>
                  <a:gd name="connsiteY1" fmla="*/ 98247 h 1998609"/>
                  <a:gd name="connsiteX2" fmla="*/ 373711 w 3347499"/>
                  <a:gd name="connsiteY2" fmla="*/ 42588 h 1998609"/>
                  <a:gd name="connsiteX3" fmla="*/ 95416 w 3347499"/>
                  <a:gd name="connsiteY3" fmla="*/ 58490 h 1998609"/>
                  <a:gd name="connsiteX4" fmla="*/ 174928 w 3347499"/>
                  <a:gd name="connsiteY4" fmla="*/ 177759 h 1998609"/>
                  <a:gd name="connsiteX5" fmla="*/ 0 w 3347499"/>
                  <a:gd name="connsiteY5" fmla="*/ 217517 h 1998609"/>
                  <a:gd name="connsiteX6" fmla="*/ 811033 w 3347499"/>
                  <a:gd name="connsiteY6" fmla="*/ 1243235 h 1998609"/>
                  <a:gd name="connsiteX7" fmla="*/ 1900362 w 3347499"/>
                  <a:gd name="connsiteY7" fmla="*/ 1998609 h 1998609"/>
                  <a:gd name="connsiteX8" fmla="*/ 3347499 w 3347499"/>
                  <a:gd name="connsiteY8" fmla="*/ 1656703 h 1998609"/>
                  <a:gd name="connsiteX9" fmla="*/ 1304013 w 3347499"/>
                  <a:gd name="connsiteY9" fmla="*/ 654838 h 1998609"/>
                  <a:gd name="connsiteX0" fmla="*/ 1304013 w 3347499"/>
                  <a:gd name="connsiteY0" fmla="*/ 654838 h 1863437"/>
                  <a:gd name="connsiteX1" fmla="*/ 659958 w 3347499"/>
                  <a:gd name="connsiteY1" fmla="*/ 98247 h 1863437"/>
                  <a:gd name="connsiteX2" fmla="*/ 373711 w 3347499"/>
                  <a:gd name="connsiteY2" fmla="*/ 42588 h 1863437"/>
                  <a:gd name="connsiteX3" fmla="*/ 95416 w 3347499"/>
                  <a:gd name="connsiteY3" fmla="*/ 58490 h 1863437"/>
                  <a:gd name="connsiteX4" fmla="*/ 174928 w 3347499"/>
                  <a:gd name="connsiteY4" fmla="*/ 177759 h 1863437"/>
                  <a:gd name="connsiteX5" fmla="*/ 0 w 3347499"/>
                  <a:gd name="connsiteY5" fmla="*/ 217517 h 1863437"/>
                  <a:gd name="connsiteX6" fmla="*/ 811033 w 3347499"/>
                  <a:gd name="connsiteY6" fmla="*/ 1243235 h 1863437"/>
                  <a:gd name="connsiteX7" fmla="*/ 1924216 w 3347499"/>
                  <a:gd name="connsiteY7" fmla="*/ 1863437 h 1863437"/>
                  <a:gd name="connsiteX8" fmla="*/ 3347499 w 3347499"/>
                  <a:gd name="connsiteY8" fmla="*/ 1656703 h 1863437"/>
                  <a:gd name="connsiteX9" fmla="*/ 1304013 w 3347499"/>
                  <a:gd name="connsiteY9" fmla="*/ 654838 h 1863437"/>
                  <a:gd name="connsiteX0" fmla="*/ 1304013 w 3347499"/>
                  <a:gd name="connsiteY0" fmla="*/ 654838 h 1982707"/>
                  <a:gd name="connsiteX1" fmla="*/ 659958 w 3347499"/>
                  <a:gd name="connsiteY1" fmla="*/ 98247 h 1982707"/>
                  <a:gd name="connsiteX2" fmla="*/ 373711 w 3347499"/>
                  <a:gd name="connsiteY2" fmla="*/ 42588 h 1982707"/>
                  <a:gd name="connsiteX3" fmla="*/ 95416 w 3347499"/>
                  <a:gd name="connsiteY3" fmla="*/ 58490 h 1982707"/>
                  <a:gd name="connsiteX4" fmla="*/ 174928 w 3347499"/>
                  <a:gd name="connsiteY4" fmla="*/ 177759 h 1982707"/>
                  <a:gd name="connsiteX5" fmla="*/ 0 w 3347499"/>
                  <a:gd name="connsiteY5" fmla="*/ 217517 h 1982707"/>
                  <a:gd name="connsiteX6" fmla="*/ 811033 w 3347499"/>
                  <a:gd name="connsiteY6" fmla="*/ 1243235 h 1982707"/>
                  <a:gd name="connsiteX7" fmla="*/ 2146852 w 3347499"/>
                  <a:gd name="connsiteY7" fmla="*/ 1982707 h 1982707"/>
                  <a:gd name="connsiteX8" fmla="*/ 3347499 w 3347499"/>
                  <a:gd name="connsiteY8" fmla="*/ 1656703 h 1982707"/>
                  <a:gd name="connsiteX9" fmla="*/ 1304013 w 3347499"/>
                  <a:gd name="connsiteY9" fmla="*/ 654838 h 1982707"/>
                  <a:gd name="connsiteX0" fmla="*/ 1304013 w 3387256"/>
                  <a:gd name="connsiteY0" fmla="*/ 654838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1304013 w 3387256"/>
                  <a:gd name="connsiteY9" fmla="*/ 654838 h 1982707"/>
                  <a:gd name="connsiteX0" fmla="*/ 1304013 w 3387256"/>
                  <a:gd name="connsiteY0" fmla="*/ 654838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15616 w 3387256"/>
                  <a:gd name="connsiteY9" fmla="*/ 726401 h 1982707"/>
                  <a:gd name="connsiteX10" fmla="*/ 1304013 w 3387256"/>
                  <a:gd name="connsiteY10" fmla="*/ 654838 h 1982707"/>
                  <a:gd name="connsiteX0" fmla="*/ 1304013 w 3387256"/>
                  <a:gd name="connsiteY0" fmla="*/ 654838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15616 w 3387256"/>
                  <a:gd name="connsiteY9" fmla="*/ 726401 h 1982707"/>
                  <a:gd name="connsiteX10" fmla="*/ 1304013 w 3387256"/>
                  <a:gd name="connsiteY10" fmla="*/ 654838 h 1982707"/>
                  <a:gd name="connsiteX0" fmla="*/ 1304013 w 3387256"/>
                  <a:gd name="connsiteY0" fmla="*/ 654838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15616 w 3387256"/>
                  <a:gd name="connsiteY9" fmla="*/ 782060 h 1982707"/>
                  <a:gd name="connsiteX10" fmla="*/ 1304013 w 3387256"/>
                  <a:gd name="connsiteY10" fmla="*/ 654838 h 1982707"/>
                  <a:gd name="connsiteX0" fmla="*/ 1304013 w 3387256"/>
                  <a:gd name="connsiteY0" fmla="*/ 654838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15616 w 3387256"/>
                  <a:gd name="connsiteY9" fmla="*/ 782060 h 1982707"/>
                  <a:gd name="connsiteX10" fmla="*/ 1304013 w 3387256"/>
                  <a:gd name="connsiteY10" fmla="*/ 654838 h 1982707"/>
                  <a:gd name="connsiteX0" fmla="*/ 1304013 w 3387256"/>
                  <a:gd name="connsiteY0" fmla="*/ 654838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39470 w 3387256"/>
                  <a:gd name="connsiteY9" fmla="*/ 813865 h 1982707"/>
                  <a:gd name="connsiteX10" fmla="*/ 1304013 w 3387256"/>
                  <a:gd name="connsiteY10" fmla="*/ 654838 h 1982707"/>
                  <a:gd name="connsiteX0" fmla="*/ 1272207 w 3387256"/>
                  <a:gd name="connsiteY0" fmla="*/ 630984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39470 w 3387256"/>
                  <a:gd name="connsiteY9" fmla="*/ 813865 h 1982707"/>
                  <a:gd name="connsiteX10" fmla="*/ 1272207 w 3387256"/>
                  <a:gd name="connsiteY10" fmla="*/ 630984 h 1982707"/>
                  <a:gd name="connsiteX0" fmla="*/ 1272207 w 3387256"/>
                  <a:gd name="connsiteY0" fmla="*/ 630984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739470 w 3387256"/>
                  <a:gd name="connsiteY9" fmla="*/ 813865 h 1982707"/>
                  <a:gd name="connsiteX10" fmla="*/ 1272207 w 3387256"/>
                  <a:gd name="connsiteY10" fmla="*/ 630984 h 1982707"/>
                  <a:gd name="connsiteX0" fmla="*/ 1272207 w 3387256"/>
                  <a:gd name="connsiteY0" fmla="*/ 630984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2353585 w 3387256"/>
                  <a:gd name="connsiteY9" fmla="*/ 1267090 h 1982707"/>
                  <a:gd name="connsiteX10" fmla="*/ 739470 w 3387256"/>
                  <a:gd name="connsiteY10" fmla="*/ 813865 h 1982707"/>
                  <a:gd name="connsiteX11" fmla="*/ 1272207 w 3387256"/>
                  <a:gd name="connsiteY11" fmla="*/ 630984 h 1982707"/>
                  <a:gd name="connsiteX0" fmla="*/ 1272207 w 3387256"/>
                  <a:gd name="connsiteY0" fmla="*/ 630984 h 1982707"/>
                  <a:gd name="connsiteX1" fmla="*/ 659958 w 3387256"/>
                  <a:gd name="connsiteY1" fmla="*/ 98247 h 1982707"/>
                  <a:gd name="connsiteX2" fmla="*/ 373711 w 3387256"/>
                  <a:gd name="connsiteY2" fmla="*/ 42588 h 1982707"/>
                  <a:gd name="connsiteX3" fmla="*/ 95416 w 3387256"/>
                  <a:gd name="connsiteY3" fmla="*/ 58490 h 1982707"/>
                  <a:gd name="connsiteX4" fmla="*/ 174928 w 3387256"/>
                  <a:gd name="connsiteY4" fmla="*/ 177759 h 1982707"/>
                  <a:gd name="connsiteX5" fmla="*/ 0 w 3387256"/>
                  <a:gd name="connsiteY5" fmla="*/ 217517 h 1982707"/>
                  <a:gd name="connsiteX6" fmla="*/ 811033 w 3387256"/>
                  <a:gd name="connsiteY6" fmla="*/ 1243235 h 1982707"/>
                  <a:gd name="connsiteX7" fmla="*/ 2146852 w 3387256"/>
                  <a:gd name="connsiteY7" fmla="*/ 1982707 h 1982707"/>
                  <a:gd name="connsiteX8" fmla="*/ 3387256 w 3387256"/>
                  <a:gd name="connsiteY8" fmla="*/ 1648752 h 1982707"/>
                  <a:gd name="connsiteX9" fmla="*/ 2353585 w 3387256"/>
                  <a:gd name="connsiteY9" fmla="*/ 1267090 h 1982707"/>
                  <a:gd name="connsiteX10" fmla="*/ 739470 w 3387256"/>
                  <a:gd name="connsiteY10" fmla="*/ 813865 h 1982707"/>
                  <a:gd name="connsiteX11" fmla="*/ 1272207 w 338725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53585 w 3753016"/>
                  <a:gd name="connsiteY9" fmla="*/ 1267090 h 1982707"/>
                  <a:gd name="connsiteX10" fmla="*/ 739470 w 3753016"/>
                  <a:gd name="connsiteY10" fmla="*/ 813865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53585 w 3753016"/>
                  <a:gd name="connsiteY9" fmla="*/ 1267090 h 1982707"/>
                  <a:gd name="connsiteX10" fmla="*/ 739470 w 3753016"/>
                  <a:gd name="connsiteY10" fmla="*/ 813865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53585 w 3753016"/>
                  <a:gd name="connsiteY9" fmla="*/ 1267090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53585 w 3753016"/>
                  <a:gd name="connsiteY9" fmla="*/ 1267090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53585 w 3753016"/>
                  <a:gd name="connsiteY9" fmla="*/ 1267090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53585 w 3753016"/>
                  <a:gd name="connsiteY9" fmla="*/ 1267090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85390 w 3753016"/>
                  <a:gd name="connsiteY9" fmla="*/ 1314798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385390 w 3753016"/>
                  <a:gd name="connsiteY9" fmla="*/ 1314798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71276 w 3753016"/>
                  <a:gd name="connsiteY10" fmla="*/ 861572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79227 w 3753016"/>
                  <a:gd name="connsiteY10" fmla="*/ 893377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79227 w 3753016"/>
                  <a:gd name="connsiteY10" fmla="*/ 893377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79227 w 3753016"/>
                  <a:gd name="connsiteY10" fmla="*/ 893377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79227 w 3753016"/>
                  <a:gd name="connsiteY10" fmla="*/ 893377 h 1982707"/>
                  <a:gd name="connsiteX11" fmla="*/ 1272207 w 3753016"/>
                  <a:gd name="connsiteY11" fmla="*/ 630984 h 1982707"/>
                  <a:gd name="connsiteX0" fmla="*/ 1272207 w 3753016"/>
                  <a:gd name="connsiteY0" fmla="*/ 630984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272207 w 3753016"/>
                  <a:gd name="connsiteY11" fmla="*/ 630984 h 1982707"/>
                  <a:gd name="connsiteX0" fmla="*/ 1280159 w 3753016"/>
                  <a:gd name="connsiteY0" fmla="*/ 662789 h 1982707"/>
                  <a:gd name="connsiteX1" fmla="*/ 659958 w 3753016"/>
                  <a:gd name="connsiteY1" fmla="*/ 98247 h 1982707"/>
                  <a:gd name="connsiteX2" fmla="*/ 373711 w 3753016"/>
                  <a:gd name="connsiteY2" fmla="*/ 42588 h 1982707"/>
                  <a:gd name="connsiteX3" fmla="*/ 95416 w 3753016"/>
                  <a:gd name="connsiteY3" fmla="*/ 58490 h 1982707"/>
                  <a:gd name="connsiteX4" fmla="*/ 174928 w 3753016"/>
                  <a:gd name="connsiteY4" fmla="*/ 177759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280159 w 3753016"/>
                  <a:gd name="connsiteY11" fmla="*/ 662789 h 1982707"/>
                  <a:gd name="connsiteX0" fmla="*/ 1280159 w 3753016"/>
                  <a:gd name="connsiteY0" fmla="*/ 662789 h 1982707"/>
                  <a:gd name="connsiteX1" fmla="*/ 659958 w 3753016"/>
                  <a:gd name="connsiteY1" fmla="*/ 98247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280159 w 3753016"/>
                  <a:gd name="connsiteY11" fmla="*/ 662789 h 1982707"/>
                  <a:gd name="connsiteX0" fmla="*/ 1280159 w 3753016"/>
                  <a:gd name="connsiteY0" fmla="*/ 662789 h 1982707"/>
                  <a:gd name="connsiteX1" fmla="*/ 659958 w 3753016"/>
                  <a:gd name="connsiteY1" fmla="*/ 98247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280159 w 3753016"/>
                  <a:gd name="connsiteY11" fmla="*/ 662789 h 1982707"/>
                  <a:gd name="connsiteX0" fmla="*/ 1280159 w 3753016"/>
                  <a:gd name="connsiteY0" fmla="*/ 662789 h 1982707"/>
                  <a:gd name="connsiteX1" fmla="*/ 731519 w 3753016"/>
                  <a:gd name="connsiteY1" fmla="*/ 90295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280159 w 3753016"/>
                  <a:gd name="connsiteY11" fmla="*/ 662789 h 1982707"/>
                  <a:gd name="connsiteX0" fmla="*/ 1311965 w 3753016"/>
                  <a:gd name="connsiteY0" fmla="*/ 662789 h 1982707"/>
                  <a:gd name="connsiteX1" fmla="*/ 731519 w 3753016"/>
                  <a:gd name="connsiteY1" fmla="*/ 90295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311965 w 3753016"/>
                  <a:gd name="connsiteY11" fmla="*/ 662789 h 1982707"/>
                  <a:gd name="connsiteX0" fmla="*/ 1311965 w 3753016"/>
                  <a:gd name="connsiteY0" fmla="*/ 662789 h 1982707"/>
                  <a:gd name="connsiteX1" fmla="*/ 731519 w 3753016"/>
                  <a:gd name="connsiteY1" fmla="*/ 90295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311965 w 3753016"/>
                  <a:gd name="connsiteY11" fmla="*/ 662789 h 1982707"/>
                  <a:gd name="connsiteX0" fmla="*/ 1311965 w 3753016"/>
                  <a:gd name="connsiteY0" fmla="*/ 662789 h 1982707"/>
                  <a:gd name="connsiteX1" fmla="*/ 699714 w 3753016"/>
                  <a:gd name="connsiteY1" fmla="*/ 90295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311965 w 3753016"/>
                  <a:gd name="connsiteY11" fmla="*/ 662789 h 1982707"/>
                  <a:gd name="connsiteX0" fmla="*/ 1311965 w 3753016"/>
                  <a:gd name="connsiteY0" fmla="*/ 662789 h 1982707"/>
                  <a:gd name="connsiteX1" fmla="*/ 699714 w 3753016"/>
                  <a:gd name="connsiteY1" fmla="*/ 90295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311965 w 3753016"/>
                  <a:gd name="connsiteY11" fmla="*/ 662789 h 1982707"/>
                  <a:gd name="connsiteX0" fmla="*/ 1311965 w 3753016"/>
                  <a:gd name="connsiteY0" fmla="*/ 662789 h 1982707"/>
                  <a:gd name="connsiteX1" fmla="*/ 699714 w 3753016"/>
                  <a:gd name="connsiteY1" fmla="*/ 90295 h 1982707"/>
                  <a:gd name="connsiteX2" fmla="*/ 373711 w 3753016"/>
                  <a:gd name="connsiteY2" fmla="*/ 42588 h 1982707"/>
                  <a:gd name="connsiteX3" fmla="*/ 95416 w 3753016"/>
                  <a:gd name="connsiteY3" fmla="*/ 58490 h 1982707"/>
                  <a:gd name="connsiteX4" fmla="*/ 119269 w 3753016"/>
                  <a:gd name="connsiteY4" fmla="*/ 169808 h 1982707"/>
                  <a:gd name="connsiteX5" fmla="*/ 0 w 3753016"/>
                  <a:gd name="connsiteY5" fmla="*/ 217517 h 1982707"/>
                  <a:gd name="connsiteX6" fmla="*/ 811033 w 3753016"/>
                  <a:gd name="connsiteY6" fmla="*/ 1243235 h 1982707"/>
                  <a:gd name="connsiteX7" fmla="*/ 2146852 w 3753016"/>
                  <a:gd name="connsiteY7" fmla="*/ 1982707 h 1982707"/>
                  <a:gd name="connsiteX8" fmla="*/ 3753016 w 3753016"/>
                  <a:gd name="connsiteY8" fmla="*/ 1497677 h 1982707"/>
                  <a:gd name="connsiteX9" fmla="*/ 2409244 w 3753016"/>
                  <a:gd name="connsiteY9" fmla="*/ 1290944 h 1982707"/>
                  <a:gd name="connsiteX10" fmla="*/ 755373 w 3753016"/>
                  <a:gd name="connsiteY10" fmla="*/ 869524 h 1982707"/>
                  <a:gd name="connsiteX11" fmla="*/ 1311965 w 3753016"/>
                  <a:gd name="connsiteY11" fmla="*/ 662789 h 1982707"/>
                  <a:gd name="connsiteX0" fmla="*/ 1311965 w 3753016"/>
                  <a:gd name="connsiteY0" fmla="*/ 665192 h 1985110"/>
                  <a:gd name="connsiteX1" fmla="*/ 699714 w 3753016"/>
                  <a:gd name="connsiteY1" fmla="*/ 92698 h 1985110"/>
                  <a:gd name="connsiteX2" fmla="*/ 397565 w 3753016"/>
                  <a:gd name="connsiteY2" fmla="*/ 37040 h 1985110"/>
                  <a:gd name="connsiteX3" fmla="*/ 95416 w 3753016"/>
                  <a:gd name="connsiteY3" fmla="*/ 60893 h 1985110"/>
                  <a:gd name="connsiteX4" fmla="*/ 119269 w 3753016"/>
                  <a:gd name="connsiteY4" fmla="*/ 172211 h 1985110"/>
                  <a:gd name="connsiteX5" fmla="*/ 0 w 3753016"/>
                  <a:gd name="connsiteY5" fmla="*/ 219920 h 1985110"/>
                  <a:gd name="connsiteX6" fmla="*/ 811033 w 3753016"/>
                  <a:gd name="connsiteY6" fmla="*/ 1245638 h 1985110"/>
                  <a:gd name="connsiteX7" fmla="*/ 2146852 w 3753016"/>
                  <a:gd name="connsiteY7" fmla="*/ 1985110 h 1985110"/>
                  <a:gd name="connsiteX8" fmla="*/ 3753016 w 3753016"/>
                  <a:gd name="connsiteY8" fmla="*/ 1500080 h 1985110"/>
                  <a:gd name="connsiteX9" fmla="*/ 2409244 w 3753016"/>
                  <a:gd name="connsiteY9" fmla="*/ 1293347 h 1985110"/>
                  <a:gd name="connsiteX10" fmla="*/ 755373 w 3753016"/>
                  <a:gd name="connsiteY10" fmla="*/ 871927 h 1985110"/>
                  <a:gd name="connsiteX11" fmla="*/ 1311965 w 3753016"/>
                  <a:gd name="connsiteY11" fmla="*/ 665192 h 1985110"/>
                  <a:gd name="connsiteX0" fmla="*/ 1311965 w 3753016"/>
                  <a:gd name="connsiteY0" fmla="*/ 670630 h 1990548"/>
                  <a:gd name="connsiteX1" fmla="*/ 699714 w 3753016"/>
                  <a:gd name="connsiteY1" fmla="*/ 98136 h 1990548"/>
                  <a:gd name="connsiteX2" fmla="*/ 453224 w 3753016"/>
                  <a:gd name="connsiteY2" fmla="*/ 26576 h 1990548"/>
                  <a:gd name="connsiteX3" fmla="*/ 95416 w 3753016"/>
                  <a:gd name="connsiteY3" fmla="*/ 66331 h 1990548"/>
                  <a:gd name="connsiteX4" fmla="*/ 119269 w 3753016"/>
                  <a:gd name="connsiteY4" fmla="*/ 177649 h 1990548"/>
                  <a:gd name="connsiteX5" fmla="*/ 0 w 3753016"/>
                  <a:gd name="connsiteY5" fmla="*/ 225358 h 1990548"/>
                  <a:gd name="connsiteX6" fmla="*/ 811033 w 3753016"/>
                  <a:gd name="connsiteY6" fmla="*/ 1251076 h 1990548"/>
                  <a:gd name="connsiteX7" fmla="*/ 2146852 w 3753016"/>
                  <a:gd name="connsiteY7" fmla="*/ 1990548 h 1990548"/>
                  <a:gd name="connsiteX8" fmla="*/ 3753016 w 3753016"/>
                  <a:gd name="connsiteY8" fmla="*/ 1505518 h 1990548"/>
                  <a:gd name="connsiteX9" fmla="*/ 2409244 w 3753016"/>
                  <a:gd name="connsiteY9" fmla="*/ 1298785 h 1990548"/>
                  <a:gd name="connsiteX10" fmla="*/ 755373 w 3753016"/>
                  <a:gd name="connsiteY10" fmla="*/ 877365 h 1990548"/>
                  <a:gd name="connsiteX11" fmla="*/ 1311965 w 3753016"/>
                  <a:gd name="connsiteY11" fmla="*/ 670630 h 1990548"/>
                  <a:gd name="connsiteX0" fmla="*/ 1311965 w 3753016"/>
                  <a:gd name="connsiteY0" fmla="*/ 671729 h 1991647"/>
                  <a:gd name="connsiteX1" fmla="*/ 699714 w 3753016"/>
                  <a:gd name="connsiteY1" fmla="*/ 99235 h 1991647"/>
                  <a:gd name="connsiteX2" fmla="*/ 453224 w 3753016"/>
                  <a:gd name="connsiteY2" fmla="*/ 27675 h 1991647"/>
                  <a:gd name="connsiteX3" fmla="*/ 95416 w 3753016"/>
                  <a:gd name="connsiteY3" fmla="*/ 67430 h 1991647"/>
                  <a:gd name="connsiteX4" fmla="*/ 119269 w 3753016"/>
                  <a:gd name="connsiteY4" fmla="*/ 178748 h 1991647"/>
                  <a:gd name="connsiteX5" fmla="*/ 0 w 3753016"/>
                  <a:gd name="connsiteY5" fmla="*/ 226457 h 1991647"/>
                  <a:gd name="connsiteX6" fmla="*/ 811033 w 3753016"/>
                  <a:gd name="connsiteY6" fmla="*/ 1252175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119269 w 3753016"/>
                  <a:gd name="connsiteY4" fmla="*/ 178748 h 1991647"/>
                  <a:gd name="connsiteX5" fmla="*/ 0 w 3753016"/>
                  <a:gd name="connsiteY5" fmla="*/ 226457 h 1991647"/>
                  <a:gd name="connsiteX6" fmla="*/ 811033 w 3753016"/>
                  <a:gd name="connsiteY6" fmla="*/ 1252175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119269 w 3753016"/>
                  <a:gd name="connsiteY4" fmla="*/ 178748 h 1991647"/>
                  <a:gd name="connsiteX5" fmla="*/ 0 w 3753016"/>
                  <a:gd name="connsiteY5" fmla="*/ 226457 h 1991647"/>
                  <a:gd name="connsiteX6" fmla="*/ 811033 w 3753016"/>
                  <a:gd name="connsiteY6" fmla="*/ 1252175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166977 w 3753016"/>
                  <a:gd name="connsiteY4" fmla="*/ 178748 h 1991647"/>
                  <a:gd name="connsiteX5" fmla="*/ 0 w 3753016"/>
                  <a:gd name="connsiteY5" fmla="*/ 226457 h 1991647"/>
                  <a:gd name="connsiteX6" fmla="*/ 811033 w 3753016"/>
                  <a:gd name="connsiteY6" fmla="*/ 1252175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0 w 3753016"/>
                  <a:gd name="connsiteY4" fmla="*/ 226457 h 1991647"/>
                  <a:gd name="connsiteX5" fmla="*/ 811033 w 3753016"/>
                  <a:gd name="connsiteY5" fmla="*/ 1252175 h 1991647"/>
                  <a:gd name="connsiteX6" fmla="*/ 2146852 w 3753016"/>
                  <a:gd name="connsiteY6" fmla="*/ 1991647 h 1991647"/>
                  <a:gd name="connsiteX7" fmla="*/ 3753016 w 3753016"/>
                  <a:gd name="connsiteY7" fmla="*/ 1506617 h 1991647"/>
                  <a:gd name="connsiteX8" fmla="*/ 2409244 w 3753016"/>
                  <a:gd name="connsiteY8" fmla="*/ 1299884 h 1991647"/>
                  <a:gd name="connsiteX9" fmla="*/ 755373 w 3753016"/>
                  <a:gd name="connsiteY9" fmla="*/ 878464 h 1991647"/>
                  <a:gd name="connsiteX10" fmla="*/ 1311965 w 3753016"/>
                  <a:gd name="connsiteY10"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0 w 3753016"/>
                  <a:gd name="connsiteY4" fmla="*/ 226457 h 1991647"/>
                  <a:gd name="connsiteX5" fmla="*/ 811033 w 3753016"/>
                  <a:gd name="connsiteY5" fmla="*/ 1252175 h 1991647"/>
                  <a:gd name="connsiteX6" fmla="*/ 2146852 w 3753016"/>
                  <a:gd name="connsiteY6" fmla="*/ 1991647 h 1991647"/>
                  <a:gd name="connsiteX7" fmla="*/ 3753016 w 3753016"/>
                  <a:gd name="connsiteY7" fmla="*/ 1506617 h 1991647"/>
                  <a:gd name="connsiteX8" fmla="*/ 2409244 w 3753016"/>
                  <a:gd name="connsiteY8" fmla="*/ 1299884 h 1991647"/>
                  <a:gd name="connsiteX9" fmla="*/ 755373 w 3753016"/>
                  <a:gd name="connsiteY9" fmla="*/ 878464 h 1991647"/>
                  <a:gd name="connsiteX10" fmla="*/ 1311965 w 3753016"/>
                  <a:gd name="connsiteY10"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0 w 3753016"/>
                  <a:gd name="connsiteY4" fmla="*/ 226457 h 1991647"/>
                  <a:gd name="connsiteX5" fmla="*/ 811033 w 3753016"/>
                  <a:gd name="connsiteY5" fmla="*/ 1252175 h 1991647"/>
                  <a:gd name="connsiteX6" fmla="*/ 2146852 w 3753016"/>
                  <a:gd name="connsiteY6" fmla="*/ 1991647 h 1991647"/>
                  <a:gd name="connsiteX7" fmla="*/ 3753016 w 3753016"/>
                  <a:gd name="connsiteY7" fmla="*/ 1506617 h 1991647"/>
                  <a:gd name="connsiteX8" fmla="*/ 2409244 w 3753016"/>
                  <a:gd name="connsiteY8" fmla="*/ 1299884 h 1991647"/>
                  <a:gd name="connsiteX9" fmla="*/ 755373 w 3753016"/>
                  <a:gd name="connsiteY9" fmla="*/ 878464 h 1991647"/>
                  <a:gd name="connsiteX10" fmla="*/ 1311965 w 3753016"/>
                  <a:gd name="connsiteY10"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0 w 3753016"/>
                  <a:gd name="connsiteY4" fmla="*/ 226457 h 1991647"/>
                  <a:gd name="connsiteX5" fmla="*/ 811033 w 3753016"/>
                  <a:gd name="connsiteY5" fmla="*/ 1252175 h 1991647"/>
                  <a:gd name="connsiteX6" fmla="*/ 2146852 w 3753016"/>
                  <a:gd name="connsiteY6" fmla="*/ 1991647 h 1991647"/>
                  <a:gd name="connsiteX7" fmla="*/ 3753016 w 3753016"/>
                  <a:gd name="connsiteY7" fmla="*/ 1506617 h 1991647"/>
                  <a:gd name="connsiteX8" fmla="*/ 2409244 w 3753016"/>
                  <a:gd name="connsiteY8" fmla="*/ 1299884 h 1991647"/>
                  <a:gd name="connsiteX9" fmla="*/ 755373 w 3753016"/>
                  <a:gd name="connsiteY9" fmla="*/ 878464 h 1991647"/>
                  <a:gd name="connsiteX10" fmla="*/ 1311965 w 3753016"/>
                  <a:gd name="connsiteY10" fmla="*/ 671729 h 1991647"/>
                  <a:gd name="connsiteX0" fmla="*/ 1337304 w 3778355"/>
                  <a:gd name="connsiteY0" fmla="*/ 671729 h 1991647"/>
                  <a:gd name="connsiteX1" fmla="*/ 725053 w 3778355"/>
                  <a:gd name="connsiteY1" fmla="*/ 99235 h 1991647"/>
                  <a:gd name="connsiteX2" fmla="*/ 478563 w 3778355"/>
                  <a:gd name="connsiteY2" fmla="*/ 27675 h 1991647"/>
                  <a:gd name="connsiteX3" fmla="*/ 152560 w 3778355"/>
                  <a:gd name="connsiteY3" fmla="*/ 67430 h 1991647"/>
                  <a:gd name="connsiteX4" fmla="*/ 232072 w 3778355"/>
                  <a:gd name="connsiteY4" fmla="*/ 186702 h 1991647"/>
                  <a:gd name="connsiteX5" fmla="*/ 25339 w 3778355"/>
                  <a:gd name="connsiteY5" fmla="*/ 226457 h 1991647"/>
                  <a:gd name="connsiteX6" fmla="*/ 836372 w 3778355"/>
                  <a:gd name="connsiteY6" fmla="*/ 1252175 h 1991647"/>
                  <a:gd name="connsiteX7" fmla="*/ 2172191 w 3778355"/>
                  <a:gd name="connsiteY7" fmla="*/ 1991647 h 1991647"/>
                  <a:gd name="connsiteX8" fmla="*/ 3778355 w 3778355"/>
                  <a:gd name="connsiteY8" fmla="*/ 1506617 h 1991647"/>
                  <a:gd name="connsiteX9" fmla="*/ 2434583 w 3778355"/>
                  <a:gd name="connsiteY9" fmla="*/ 1299884 h 1991647"/>
                  <a:gd name="connsiteX10" fmla="*/ 780712 w 3778355"/>
                  <a:gd name="connsiteY10" fmla="*/ 878464 h 1991647"/>
                  <a:gd name="connsiteX11" fmla="*/ 1337304 w 3778355"/>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206733 w 3753016"/>
                  <a:gd name="connsiteY4" fmla="*/ 186702 h 1991647"/>
                  <a:gd name="connsiteX5" fmla="*/ 0 w 3753016"/>
                  <a:gd name="connsiteY5" fmla="*/ 226457 h 1991647"/>
                  <a:gd name="connsiteX6" fmla="*/ 811033 w 3753016"/>
                  <a:gd name="connsiteY6" fmla="*/ 1252175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166977 w 3753016"/>
                  <a:gd name="connsiteY4" fmla="*/ 154897 h 1991647"/>
                  <a:gd name="connsiteX5" fmla="*/ 0 w 3753016"/>
                  <a:gd name="connsiteY5" fmla="*/ 226457 h 1991647"/>
                  <a:gd name="connsiteX6" fmla="*/ 811033 w 3753016"/>
                  <a:gd name="connsiteY6" fmla="*/ 1252175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166977 w 3753016"/>
                  <a:gd name="connsiteY4" fmla="*/ 154897 h 1991647"/>
                  <a:gd name="connsiteX5" fmla="*/ 0 w 3753016"/>
                  <a:gd name="connsiteY5" fmla="*/ 226457 h 1991647"/>
                  <a:gd name="connsiteX6" fmla="*/ 818984 w 3753016"/>
                  <a:gd name="connsiteY6" fmla="*/ 1347591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91647"/>
                  <a:gd name="connsiteX1" fmla="*/ 699714 w 3753016"/>
                  <a:gd name="connsiteY1" fmla="*/ 99235 h 1991647"/>
                  <a:gd name="connsiteX2" fmla="*/ 453224 w 3753016"/>
                  <a:gd name="connsiteY2" fmla="*/ 27675 h 1991647"/>
                  <a:gd name="connsiteX3" fmla="*/ 127221 w 3753016"/>
                  <a:gd name="connsiteY3" fmla="*/ 67430 h 1991647"/>
                  <a:gd name="connsiteX4" fmla="*/ 166977 w 3753016"/>
                  <a:gd name="connsiteY4" fmla="*/ 154897 h 1991647"/>
                  <a:gd name="connsiteX5" fmla="*/ 0 w 3753016"/>
                  <a:gd name="connsiteY5" fmla="*/ 226457 h 1991647"/>
                  <a:gd name="connsiteX6" fmla="*/ 818984 w 3753016"/>
                  <a:gd name="connsiteY6" fmla="*/ 1347591 h 1991647"/>
                  <a:gd name="connsiteX7" fmla="*/ 2146852 w 3753016"/>
                  <a:gd name="connsiteY7" fmla="*/ 1991647 h 1991647"/>
                  <a:gd name="connsiteX8" fmla="*/ 3753016 w 3753016"/>
                  <a:gd name="connsiteY8" fmla="*/ 1506617 h 1991647"/>
                  <a:gd name="connsiteX9" fmla="*/ 2409244 w 3753016"/>
                  <a:gd name="connsiteY9" fmla="*/ 1299884 h 1991647"/>
                  <a:gd name="connsiteX10" fmla="*/ 755373 w 3753016"/>
                  <a:gd name="connsiteY10" fmla="*/ 878464 h 1991647"/>
                  <a:gd name="connsiteX11" fmla="*/ 1311965 w 3753016"/>
                  <a:gd name="connsiteY11" fmla="*/ 671729 h 1991647"/>
                  <a:gd name="connsiteX0" fmla="*/ 1311965 w 3753016"/>
                  <a:gd name="connsiteY0" fmla="*/ 671729 h 1928037"/>
                  <a:gd name="connsiteX1" fmla="*/ 699714 w 3753016"/>
                  <a:gd name="connsiteY1" fmla="*/ 99235 h 1928037"/>
                  <a:gd name="connsiteX2" fmla="*/ 453224 w 3753016"/>
                  <a:gd name="connsiteY2" fmla="*/ 27675 h 1928037"/>
                  <a:gd name="connsiteX3" fmla="*/ 127221 w 3753016"/>
                  <a:gd name="connsiteY3" fmla="*/ 67430 h 1928037"/>
                  <a:gd name="connsiteX4" fmla="*/ 166977 w 3753016"/>
                  <a:gd name="connsiteY4" fmla="*/ 154897 h 1928037"/>
                  <a:gd name="connsiteX5" fmla="*/ 0 w 3753016"/>
                  <a:gd name="connsiteY5" fmla="*/ 226457 h 1928037"/>
                  <a:gd name="connsiteX6" fmla="*/ 818984 w 3753016"/>
                  <a:gd name="connsiteY6" fmla="*/ 1347591 h 1928037"/>
                  <a:gd name="connsiteX7" fmla="*/ 2011680 w 3753016"/>
                  <a:gd name="connsiteY7" fmla="*/ 1928037 h 1928037"/>
                  <a:gd name="connsiteX8" fmla="*/ 3753016 w 3753016"/>
                  <a:gd name="connsiteY8" fmla="*/ 1506617 h 1928037"/>
                  <a:gd name="connsiteX9" fmla="*/ 2409244 w 3753016"/>
                  <a:gd name="connsiteY9" fmla="*/ 1299884 h 1928037"/>
                  <a:gd name="connsiteX10" fmla="*/ 755373 w 3753016"/>
                  <a:gd name="connsiteY10" fmla="*/ 878464 h 1928037"/>
                  <a:gd name="connsiteX11" fmla="*/ 1311965 w 3753016"/>
                  <a:gd name="connsiteY11" fmla="*/ 671729 h 1928037"/>
                  <a:gd name="connsiteX0" fmla="*/ 1311965 w 3753016"/>
                  <a:gd name="connsiteY0" fmla="*/ 671729 h 1928037"/>
                  <a:gd name="connsiteX1" fmla="*/ 699714 w 3753016"/>
                  <a:gd name="connsiteY1" fmla="*/ 99235 h 1928037"/>
                  <a:gd name="connsiteX2" fmla="*/ 453224 w 3753016"/>
                  <a:gd name="connsiteY2" fmla="*/ 27675 h 1928037"/>
                  <a:gd name="connsiteX3" fmla="*/ 127221 w 3753016"/>
                  <a:gd name="connsiteY3" fmla="*/ 67430 h 1928037"/>
                  <a:gd name="connsiteX4" fmla="*/ 166977 w 3753016"/>
                  <a:gd name="connsiteY4" fmla="*/ 154897 h 1928037"/>
                  <a:gd name="connsiteX5" fmla="*/ 0 w 3753016"/>
                  <a:gd name="connsiteY5" fmla="*/ 226457 h 1928037"/>
                  <a:gd name="connsiteX6" fmla="*/ 818984 w 3753016"/>
                  <a:gd name="connsiteY6" fmla="*/ 1347591 h 1928037"/>
                  <a:gd name="connsiteX7" fmla="*/ 2011680 w 3753016"/>
                  <a:gd name="connsiteY7" fmla="*/ 1928037 h 1928037"/>
                  <a:gd name="connsiteX8" fmla="*/ 3753016 w 3753016"/>
                  <a:gd name="connsiteY8" fmla="*/ 1506617 h 1928037"/>
                  <a:gd name="connsiteX9" fmla="*/ 2409244 w 3753016"/>
                  <a:gd name="connsiteY9" fmla="*/ 1299884 h 1928037"/>
                  <a:gd name="connsiteX10" fmla="*/ 755373 w 3753016"/>
                  <a:gd name="connsiteY10" fmla="*/ 878464 h 1928037"/>
                  <a:gd name="connsiteX11" fmla="*/ 1311965 w 3753016"/>
                  <a:gd name="connsiteY11" fmla="*/ 671729 h 1928037"/>
                  <a:gd name="connsiteX0" fmla="*/ 1311965 w 3753016"/>
                  <a:gd name="connsiteY0" fmla="*/ 671729 h 1929647"/>
                  <a:gd name="connsiteX1" fmla="*/ 699714 w 3753016"/>
                  <a:gd name="connsiteY1" fmla="*/ 99235 h 1929647"/>
                  <a:gd name="connsiteX2" fmla="*/ 453224 w 3753016"/>
                  <a:gd name="connsiteY2" fmla="*/ 27675 h 1929647"/>
                  <a:gd name="connsiteX3" fmla="*/ 127221 w 3753016"/>
                  <a:gd name="connsiteY3" fmla="*/ 67430 h 1929647"/>
                  <a:gd name="connsiteX4" fmla="*/ 166977 w 3753016"/>
                  <a:gd name="connsiteY4" fmla="*/ 154897 h 1929647"/>
                  <a:gd name="connsiteX5" fmla="*/ 0 w 3753016"/>
                  <a:gd name="connsiteY5" fmla="*/ 226457 h 1929647"/>
                  <a:gd name="connsiteX6" fmla="*/ 818984 w 3753016"/>
                  <a:gd name="connsiteY6" fmla="*/ 1347591 h 1929647"/>
                  <a:gd name="connsiteX7" fmla="*/ 2011680 w 3753016"/>
                  <a:gd name="connsiteY7" fmla="*/ 1928037 h 1929647"/>
                  <a:gd name="connsiteX8" fmla="*/ 3753016 w 3753016"/>
                  <a:gd name="connsiteY8" fmla="*/ 1506617 h 1929647"/>
                  <a:gd name="connsiteX9" fmla="*/ 2409244 w 3753016"/>
                  <a:gd name="connsiteY9" fmla="*/ 1299884 h 1929647"/>
                  <a:gd name="connsiteX10" fmla="*/ 755373 w 3753016"/>
                  <a:gd name="connsiteY10" fmla="*/ 878464 h 1929647"/>
                  <a:gd name="connsiteX11" fmla="*/ 1311965 w 3753016"/>
                  <a:gd name="connsiteY11" fmla="*/ 671729 h 1929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53016" h="1929647">
                    <a:moveTo>
                      <a:pt x="1311965" y="671729"/>
                    </a:moveTo>
                    <a:cubicBezTo>
                      <a:pt x="1166191" y="480897"/>
                      <a:pt x="893195" y="-35936"/>
                      <a:pt x="699714" y="99235"/>
                    </a:cubicBezTo>
                    <a:cubicBezTo>
                      <a:pt x="667909" y="136342"/>
                      <a:pt x="636104" y="-73042"/>
                      <a:pt x="453224" y="27675"/>
                    </a:cubicBezTo>
                    <a:cubicBezTo>
                      <a:pt x="360459" y="32976"/>
                      <a:pt x="331304" y="-57141"/>
                      <a:pt x="127221" y="67430"/>
                    </a:cubicBezTo>
                    <a:cubicBezTo>
                      <a:pt x="74212" y="88634"/>
                      <a:pt x="188181" y="128392"/>
                      <a:pt x="166977" y="154897"/>
                    </a:cubicBezTo>
                    <a:cubicBezTo>
                      <a:pt x="145773" y="181402"/>
                      <a:pt x="70236" y="131041"/>
                      <a:pt x="0" y="226457"/>
                    </a:cubicBezTo>
                    <a:cubicBezTo>
                      <a:pt x="272995" y="600168"/>
                      <a:pt x="673210" y="1283981"/>
                      <a:pt x="818984" y="1347591"/>
                    </a:cubicBezTo>
                    <a:cubicBezTo>
                      <a:pt x="1216549" y="1541073"/>
                      <a:pt x="1741336" y="1885630"/>
                      <a:pt x="2011680" y="1928037"/>
                    </a:cubicBezTo>
                    <a:cubicBezTo>
                      <a:pt x="2266121" y="1954542"/>
                      <a:pt x="3172571" y="1647090"/>
                      <a:pt x="3753016" y="1506617"/>
                    </a:cubicBezTo>
                    <a:cubicBezTo>
                      <a:pt x="3697357" y="1407226"/>
                      <a:pt x="3208351" y="1168688"/>
                      <a:pt x="2409244" y="1299884"/>
                    </a:cubicBezTo>
                    <a:cubicBezTo>
                      <a:pt x="489003" y="1295909"/>
                      <a:pt x="734169" y="972555"/>
                      <a:pt x="755373" y="878464"/>
                    </a:cubicBezTo>
                    <a:cubicBezTo>
                      <a:pt x="816333" y="727390"/>
                      <a:pt x="1115833" y="695583"/>
                      <a:pt x="1311965" y="67172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76" name="직사각형 100">
              <a:extLst>
                <a:ext uri="{FF2B5EF4-FFF2-40B4-BE49-F238E27FC236}">
                  <a16:creationId xmlns:a16="http://schemas.microsoft.com/office/drawing/2014/main" id="{F1E70B82-F90A-440E-820B-CBBABF015D08}"/>
                </a:ext>
              </a:extLst>
            </p:cNvPr>
            <p:cNvSpPr/>
            <p:nvPr/>
          </p:nvSpPr>
          <p:spPr>
            <a:xfrm rot="18740140">
              <a:off x="1894195" y="2506511"/>
              <a:ext cx="285737" cy="709307"/>
            </a:xfrm>
            <a:prstGeom prst="rect">
              <a:avLst/>
            </a:prstGeom>
            <a:solidFill>
              <a:schemeClr val="accent3"/>
            </a:solidFill>
            <a:ln>
              <a:noFill/>
            </a:ln>
            <a:effectLst>
              <a:outerShdw blurRad="50800" dist="50800" dir="5400000" algn="ctr" rotWithShape="0">
                <a:srgbClr val="00000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sp>
        <p:nvSpPr>
          <p:cNvPr id="79" name="Rectangle 21">
            <a:extLst>
              <a:ext uri="{FF2B5EF4-FFF2-40B4-BE49-F238E27FC236}">
                <a16:creationId xmlns:a16="http://schemas.microsoft.com/office/drawing/2014/main" id="{333817EA-7337-43FE-8B58-936C2D6864B0}"/>
              </a:ext>
            </a:extLst>
          </p:cNvPr>
          <p:cNvSpPr/>
          <p:nvPr/>
        </p:nvSpPr>
        <p:spPr>
          <a:xfrm>
            <a:off x="9322398" y="2426166"/>
            <a:ext cx="1142334" cy="639925"/>
          </a:xfrm>
          <a:custGeom>
            <a:avLst/>
            <a:gdLst/>
            <a:ahLst/>
            <a:cxnLst/>
            <a:rect l="l" t="t" r="r" b="b"/>
            <a:pathLst>
              <a:path w="4560938" h="2554996">
                <a:moveTo>
                  <a:pt x="2315585" y="1351978"/>
                </a:moveTo>
                <a:lnTo>
                  <a:pt x="2315585" y="1608128"/>
                </a:lnTo>
                <a:cubicBezTo>
                  <a:pt x="2332000" y="1604085"/>
                  <a:pt x="2347685" y="1596777"/>
                  <a:pt x="2361832" y="1586519"/>
                </a:cubicBezTo>
                <a:cubicBezTo>
                  <a:pt x="2403345" y="1556419"/>
                  <a:pt x="2424829" y="1505846"/>
                  <a:pt x="2417675" y="1455070"/>
                </a:cubicBezTo>
                <a:cubicBezTo>
                  <a:pt x="2409025" y="1388817"/>
                  <a:pt x="2368208" y="1366470"/>
                  <a:pt x="2315585" y="1351978"/>
                </a:cubicBezTo>
                <a:close/>
                <a:moveTo>
                  <a:pt x="3612086" y="989467"/>
                </a:moveTo>
                <a:cubicBezTo>
                  <a:pt x="3453010" y="989467"/>
                  <a:pt x="3324054" y="1118423"/>
                  <a:pt x="3324054" y="1277499"/>
                </a:cubicBezTo>
                <a:cubicBezTo>
                  <a:pt x="3324054" y="1436575"/>
                  <a:pt x="3453010" y="1565531"/>
                  <a:pt x="3612086" y="1565531"/>
                </a:cubicBezTo>
                <a:cubicBezTo>
                  <a:pt x="3771162" y="1565531"/>
                  <a:pt x="3900118" y="1436575"/>
                  <a:pt x="3900118" y="1277499"/>
                </a:cubicBezTo>
                <a:cubicBezTo>
                  <a:pt x="3900118" y="1118423"/>
                  <a:pt x="3771162" y="989467"/>
                  <a:pt x="3612086" y="989467"/>
                </a:cubicBezTo>
                <a:close/>
                <a:moveTo>
                  <a:pt x="948854" y="989467"/>
                </a:moveTo>
                <a:cubicBezTo>
                  <a:pt x="789778" y="989467"/>
                  <a:pt x="660822" y="1118423"/>
                  <a:pt x="660822" y="1277499"/>
                </a:cubicBezTo>
                <a:cubicBezTo>
                  <a:pt x="660822" y="1436575"/>
                  <a:pt x="789778" y="1565531"/>
                  <a:pt x="948854" y="1565531"/>
                </a:cubicBezTo>
                <a:cubicBezTo>
                  <a:pt x="1107930" y="1565531"/>
                  <a:pt x="1236886" y="1436575"/>
                  <a:pt x="1236886" y="1277499"/>
                </a:cubicBezTo>
                <a:cubicBezTo>
                  <a:pt x="1236886" y="1118423"/>
                  <a:pt x="1107930" y="989467"/>
                  <a:pt x="948854" y="989467"/>
                </a:cubicBezTo>
                <a:close/>
                <a:moveTo>
                  <a:pt x="2247651" y="946230"/>
                </a:moveTo>
                <a:cubicBezTo>
                  <a:pt x="2230469" y="950266"/>
                  <a:pt x="2214012" y="957763"/>
                  <a:pt x="2199233" y="968479"/>
                </a:cubicBezTo>
                <a:cubicBezTo>
                  <a:pt x="2157721" y="998579"/>
                  <a:pt x="2136236" y="1049152"/>
                  <a:pt x="2143390" y="1099928"/>
                </a:cubicBezTo>
                <a:cubicBezTo>
                  <a:pt x="2157154" y="1167662"/>
                  <a:pt x="2197550" y="1197656"/>
                  <a:pt x="2247651" y="1217102"/>
                </a:cubicBezTo>
                <a:close/>
                <a:moveTo>
                  <a:pt x="2247651" y="785264"/>
                </a:moveTo>
                <a:lnTo>
                  <a:pt x="2315585" y="785264"/>
                </a:lnTo>
                <a:lnTo>
                  <a:pt x="2315585" y="832380"/>
                </a:lnTo>
                <a:cubicBezTo>
                  <a:pt x="2341411" y="835890"/>
                  <a:pt x="2366862" y="843587"/>
                  <a:pt x="2390991" y="855423"/>
                </a:cubicBezTo>
                <a:cubicBezTo>
                  <a:pt x="2474360" y="896319"/>
                  <a:pt x="2528313" y="979930"/>
                  <a:pt x="2531223" y="1072743"/>
                </a:cubicBezTo>
                <a:lnTo>
                  <a:pt x="2418963" y="1076264"/>
                </a:lnTo>
                <a:cubicBezTo>
                  <a:pt x="2417356" y="1025012"/>
                  <a:pt x="2387564" y="978842"/>
                  <a:pt x="2341528" y="956260"/>
                </a:cubicBezTo>
                <a:cubicBezTo>
                  <a:pt x="2333151" y="952151"/>
                  <a:pt x="2324486" y="948946"/>
                  <a:pt x="2315585" y="946938"/>
                </a:cubicBezTo>
                <a:lnTo>
                  <a:pt x="2315585" y="1239083"/>
                </a:lnTo>
                <a:cubicBezTo>
                  <a:pt x="2404308" y="1264638"/>
                  <a:pt x="2499083" y="1293869"/>
                  <a:pt x="2528899" y="1441205"/>
                </a:cubicBezTo>
                <a:cubicBezTo>
                  <a:pt x="2541347" y="1532528"/>
                  <a:pt x="2502457" y="1623287"/>
                  <a:pt x="2427762" y="1677447"/>
                </a:cubicBezTo>
                <a:cubicBezTo>
                  <a:pt x="2394006" y="1701923"/>
                  <a:pt x="2355419" y="1717125"/>
                  <a:pt x="2315585" y="1722661"/>
                </a:cubicBezTo>
                <a:lnTo>
                  <a:pt x="2315585" y="1769734"/>
                </a:lnTo>
                <a:lnTo>
                  <a:pt x="2247651" y="1769734"/>
                </a:lnTo>
                <a:lnTo>
                  <a:pt x="2247651" y="1722944"/>
                </a:lnTo>
                <a:cubicBezTo>
                  <a:pt x="2221084" y="1719537"/>
                  <a:pt x="2194881" y="1711743"/>
                  <a:pt x="2170074" y="1699575"/>
                </a:cubicBezTo>
                <a:cubicBezTo>
                  <a:pt x="2086705" y="1658679"/>
                  <a:pt x="2032752" y="1575069"/>
                  <a:pt x="2029842" y="1482255"/>
                </a:cubicBezTo>
                <a:lnTo>
                  <a:pt x="2142102" y="1478734"/>
                </a:lnTo>
                <a:cubicBezTo>
                  <a:pt x="2143709" y="1529986"/>
                  <a:pt x="2173501" y="1576156"/>
                  <a:pt x="2219537" y="1598738"/>
                </a:cubicBezTo>
                <a:cubicBezTo>
                  <a:pt x="2228602" y="1603184"/>
                  <a:pt x="2238004" y="1606573"/>
                  <a:pt x="2247651" y="1608616"/>
                </a:cubicBezTo>
                <a:lnTo>
                  <a:pt x="2247651" y="1335176"/>
                </a:lnTo>
                <a:cubicBezTo>
                  <a:pt x="2162261" y="1314127"/>
                  <a:pt x="2069489" y="1278142"/>
                  <a:pt x="2032173" y="1115597"/>
                </a:cubicBezTo>
                <a:cubicBezTo>
                  <a:pt x="2019217" y="1023646"/>
                  <a:pt x="2058125" y="932061"/>
                  <a:pt x="2133303" y="877552"/>
                </a:cubicBezTo>
                <a:cubicBezTo>
                  <a:pt x="2167670" y="852632"/>
                  <a:pt x="2207046" y="837325"/>
                  <a:pt x="2247651" y="832077"/>
                </a:cubicBezTo>
                <a:close/>
                <a:moveTo>
                  <a:pt x="2280470" y="617534"/>
                </a:moveTo>
                <a:cubicBezTo>
                  <a:pt x="1915981" y="617534"/>
                  <a:pt x="1620504" y="913011"/>
                  <a:pt x="1620504" y="1277500"/>
                </a:cubicBezTo>
                <a:cubicBezTo>
                  <a:pt x="1620504" y="1641989"/>
                  <a:pt x="1915981" y="1937466"/>
                  <a:pt x="2280470" y="1937466"/>
                </a:cubicBezTo>
                <a:cubicBezTo>
                  <a:pt x="2644959" y="1937466"/>
                  <a:pt x="2940436" y="1641989"/>
                  <a:pt x="2940436" y="1277500"/>
                </a:cubicBezTo>
                <a:cubicBezTo>
                  <a:pt x="2940436" y="913011"/>
                  <a:pt x="2644959" y="617534"/>
                  <a:pt x="2280470" y="617534"/>
                </a:cubicBezTo>
                <a:close/>
                <a:moveTo>
                  <a:pt x="284505" y="265281"/>
                </a:moveTo>
                <a:lnTo>
                  <a:pt x="4276434" y="265281"/>
                </a:lnTo>
                <a:lnTo>
                  <a:pt x="4276434" y="2289716"/>
                </a:lnTo>
                <a:lnTo>
                  <a:pt x="284505" y="2289716"/>
                </a:lnTo>
                <a:close/>
                <a:moveTo>
                  <a:pt x="180344" y="148161"/>
                </a:moveTo>
                <a:lnTo>
                  <a:pt x="180344" y="2406836"/>
                </a:lnTo>
                <a:lnTo>
                  <a:pt x="4380595" y="2406836"/>
                </a:lnTo>
                <a:lnTo>
                  <a:pt x="4380595" y="148161"/>
                </a:lnTo>
                <a:close/>
                <a:moveTo>
                  <a:pt x="0" y="0"/>
                </a:moveTo>
                <a:lnTo>
                  <a:pt x="4560938" y="0"/>
                </a:lnTo>
                <a:lnTo>
                  <a:pt x="4560938" y="2554996"/>
                </a:lnTo>
                <a:lnTo>
                  <a:pt x="0" y="2554996"/>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80" name="그룹 3">
            <a:extLst>
              <a:ext uri="{FF2B5EF4-FFF2-40B4-BE49-F238E27FC236}">
                <a16:creationId xmlns:a16="http://schemas.microsoft.com/office/drawing/2014/main" id="{5639A761-BD56-4742-A098-3B4573C59190}"/>
              </a:ext>
            </a:extLst>
          </p:cNvPr>
          <p:cNvGrpSpPr/>
          <p:nvPr/>
        </p:nvGrpSpPr>
        <p:grpSpPr>
          <a:xfrm>
            <a:off x="1833725" y="1490838"/>
            <a:ext cx="1116529" cy="741016"/>
            <a:chOff x="9017332" y="4660057"/>
            <a:chExt cx="1116529" cy="741016"/>
          </a:xfrm>
        </p:grpSpPr>
        <p:grpSp>
          <p:nvGrpSpPr>
            <p:cNvPr id="81" name="그룹 106">
              <a:extLst>
                <a:ext uri="{FF2B5EF4-FFF2-40B4-BE49-F238E27FC236}">
                  <a16:creationId xmlns:a16="http://schemas.microsoft.com/office/drawing/2014/main" id="{99AE7487-AEB0-4B9C-8CC0-1D56DAFB1C63}"/>
                </a:ext>
              </a:extLst>
            </p:cNvPr>
            <p:cNvGrpSpPr/>
            <p:nvPr/>
          </p:nvGrpSpPr>
          <p:grpSpPr>
            <a:xfrm>
              <a:off x="9017332" y="4660057"/>
              <a:ext cx="1116529" cy="741016"/>
              <a:chOff x="8890504" y="1819747"/>
              <a:chExt cx="2424749" cy="1609253"/>
            </a:xfrm>
          </p:grpSpPr>
          <p:sp>
            <p:nvSpPr>
              <p:cNvPr id="83" name="사각형: 둥근 모서리 108">
                <a:extLst>
                  <a:ext uri="{FF2B5EF4-FFF2-40B4-BE49-F238E27FC236}">
                    <a16:creationId xmlns:a16="http://schemas.microsoft.com/office/drawing/2014/main" id="{5FE494D7-7D3B-4569-A673-28EC23DF8304}"/>
                  </a:ext>
                </a:extLst>
              </p:cNvPr>
              <p:cNvSpPr/>
              <p:nvPr/>
            </p:nvSpPr>
            <p:spPr>
              <a:xfrm>
                <a:off x="8890504" y="1819747"/>
                <a:ext cx="2338544" cy="160925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4" name="사각형: 둥근 모서리 109">
                <a:extLst>
                  <a:ext uri="{FF2B5EF4-FFF2-40B4-BE49-F238E27FC236}">
                    <a16:creationId xmlns:a16="http://schemas.microsoft.com/office/drawing/2014/main" id="{F5906E4D-26C7-437B-AD23-F402B8A2F0D4}"/>
                  </a:ext>
                </a:extLst>
              </p:cNvPr>
              <p:cNvSpPr/>
              <p:nvPr/>
            </p:nvSpPr>
            <p:spPr>
              <a:xfrm>
                <a:off x="9000521" y="1954285"/>
                <a:ext cx="2118510" cy="1340176"/>
              </a:xfrm>
              <a:prstGeom prst="roundRect">
                <a:avLst>
                  <a:gd name="adj" fmla="val 12614"/>
                </a:avLst>
              </a:prstGeom>
              <a:noFill/>
              <a:ln w="2222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5" name="사각형: 둥근 모서리 110">
                <a:extLst>
                  <a:ext uri="{FF2B5EF4-FFF2-40B4-BE49-F238E27FC236}">
                    <a16:creationId xmlns:a16="http://schemas.microsoft.com/office/drawing/2014/main" id="{35C39759-121D-45DB-8E68-002AD436DE97}"/>
                  </a:ext>
                </a:extLst>
              </p:cNvPr>
              <p:cNvSpPr/>
              <p:nvPr/>
            </p:nvSpPr>
            <p:spPr>
              <a:xfrm>
                <a:off x="10616628" y="2383996"/>
                <a:ext cx="698625" cy="480754"/>
              </a:xfrm>
              <a:prstGeom prst="roundRect">
                <a:avLst/>
              </a:prstGeom>
              <a:solidFill>
                <a:schemeClr val="accent4"/>
              </a:solid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6" name="타원 111">
                <a:extLst>
                  <a:ext uri="{FF2B5EF4-FFF2-40B4-BE49-F238E27FC236}">
                    <a16:creationId xmlns:a16="http://schemas.microsoft.com/office/drawing/2014/main" id="{3F7D3D44-CFD5-484A-897E-087EC611B74B}"/>
                  </a:ext>
                </a:extLst>
              </p:cNvPr>
              <p:cNvSpPr/>
              <p:nvPr/>
            </p:nvSpPr>
            <p:spPr>
              <a:xfrm>
                <a:off x="10732612" y="2479518"/>
                <a:ext cx="289711" cy="28971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82" name="Block Arc 11">
              <a:extLst>
                <a:ext uri="{FF2B5EF4-FFF2-40B4-BE49-F238E27FC236}">
                  <a16:creationId xmlns:a16="http://schemas.microsoft.com/office/drawing/2014/main" id="{FD4F1077-E96B-4845-9DD2-A56090A5A784}"/>
                </a:ext>
              </a:extLst>
            </p:cNvPr>
            <p:cNvSpPr/>
            <p:nvPr/>
          </p:nvSpPr>
          <p:spPr>
            <a:xfrm>
              <a:off x="9415738" y="4824489"/>
              <a:ext cx="255069" cy="415030"/>
            </a:xfrm>
            <a:custGeom>
              <a:avLst/>
              <a:gdLst/>
              <a:ahLst/>
              <a:cxnLst/>
              <a:rect l="l" t="t" r="r" b="b"/>
              <a:pathLst>
                <a:path w="3636337" h="7138182">
                  <a:moveTo>
                    <a:pt x="1563551" y="3029061"/>
                  </a:moveTo>
                  <a:lnTo>
                    <a:pt x="1563551" y="1171769"/>
                  </a:lnTo>
                  <a:cubicBezTo>
                    <a:pt x="1444523" y="1201084"/>
                    <a:pt x="1330799" y="1254073"/>
                    <a:pt x="1228219" y="1328453"/>
                  </a:cubicBezTo>
                  <a:cubicBezTo>
                    <a:pt x="927220" y="1546705"/>
                    <a:pt x="771440" y="1913395"/>
                    <a:pt x="823311" y="2281559"/>
                  </a:cubicBezTo>
                  <a:cubicBezTo>
                    <a:pt x="886035" y="2761950"/>
                    <a:pt x="1181988" y="2923981"/>
                    <a:pt x="1563551" y="3029061"/>
                  </a:cubicBezTo>
                  <a:close/>
                  <a:moveTo>
                    <a:pt x="2056123" y="5971053"/>
                  </a:moveTo>
                  <a:cubicBezTo>
                    <a:pt x="2180706" y="5941789"/>
                    <a:pt x="2300029" y="5887431"/>
                    <a:pt x="2407191" y="5809729"/>
                  </a:cubicBezTo>
                  <a:cubicBezTo>
                    <a:pt x="2708190" y="5591477"/>
                    <a:pt x="2863970" y="5224787"/>
                    <a:pt x="2812099" y="4856623"/>
                  </a:cubicBezTo>
                  <a:cubicBezTo>
                    <a:pt x="2712300" y="4365494"/>
                    <a:pt x="2419393" y="4148018"/>
                    <a:pt x="2056123" y="4007016"/>
                  </a:cubicBezTo>
                  <a:close/>
                  <a:moveTo>
                    <a:pt x="2056123" y="7138182"/>
                  </a:moveTo>
                  <a:lnTo>
                    <a:pt x="1563551" y="7138182"/>
                  </a:lnTo>
                  <a:lnTo>
                    <a:pt x="1563551" y="6796553"/>
                  </a:lnTo>
                  <a:cubicBezTo>
                    <a:pt x="1376287" y="6771102"/>
                    <a:pt x="1191751" y="6715291"/>
                    <a:pt x="1016794" y="6629471"/>
                  </a:cubicBezTo>
                  <a:cubicBezTo>
                    <a:pt x="412303" y="6332946"/>
                    <a:pt x="21102" y="5726704"/>
                    <a:pt x="0" y="5053734"/>
                  </a:cubicBezTo>
                  <a:lnTo>
                    <a:pt x="813973" y="5028205"/>
                  </a:lnTo>
                  <a:cubicBezTo>
                    <a:pt x="825624" y="5399818"/>
                    <a:pt x="1041643" y="5734588"/>
                    <a:pt x="1375441" y="5898325"/>
                  </a:cubicBezTo>
                  <a:cubicBezTo>
                    <a:pt x="1436179" y="5928119"/>
                    <a:pt x="1499008" y="5951362"/>
                    <a:pt x="1563551" y="5965918"/>
                  </a:cubicBezTo>
                  <a:lnTo>
                    <a:pt x="1563551" y="3847635"/>
                  </a:lnTo>
                  <a:cubicBezTo>
                    <a:pt x="920238" y="3662345"/>
                    <a:pt x="233045" y="3450393"/>
                    <a:pt x="16852" y="2382091"/>
                  </a:cubicBezTo>
                  <a:cubicBezTo>
                    <a:pt x="-73403" y="1719933"/>
                    <a:pt x="208577" y="1061859"/>
                    <a:pt x="750173" y="669157"/>
                  </a:cubicBezTo>
                  <a:cubicBezTo>
                    <a:pt x="994931" y="491686"/>
                    <a:pt x="1274723" y="381458"/>
                    <a:pt x="1563551" y="341319"/>
                  </a:cubicBezTo>
                  <a:lnTo>
                    <a:pt x="1563551" y="0"/>
                  </a:lnTo>
                  <a:lnTo>
                    <a:pt x="2056123" y="0"/>
                  </a:lnTo>
                  <a:lnTo>
                    <a:pt x="2056123" y="339268"/>
                  </a:lnTo>
                  <a:cubicBezTo>
                    <a:pt x="2248752" y="363969"/>
                    <a:pt x="2438747" y="420481"/>
                    <a:pt x="2618616" y="508711"/>
                  </a:cubicBezTo>
                  <a:cubicBezTo>
                    <a:pt x="3223107" y="805237"/>
                    <a:pt x="3614308" y="1411478"/>
                    <a:pt x="3635410" y="2084448"/>
                  </a:cubicBezTo>
                  <a:lnTo>
                    <a:pt x="2821437" y="2109978"/>
                  </a:lnTo>
                  <a:cubicBezTo>
                    <a:pt x="2809786" y="1738364"/>
                    <a:pt x="2593767" y="1403594"/>
                    <a:pt x="2259969" y="1239857"/>
                  </a:cubicBezTo>
                  <a:cubicBezTo>
                    <a:pt x="2194243" y="1207617"/>
                    <a:pt x="2126069" y="1183046"/>
                    <a:pt x="2056123" y="1168235"/>
                  </a:cubicBezTo>
                  <a:lnTo>
                    <a:pt x="2056123" y="3150890"/>
                  </a:lnTo>
                  <a:cubicBezTo>
                    <a:pt x="2675271" y="3303511"/>
                    <a:pt x="3347939" y="3564428"/>
                    <a:pt x="3618512" y="4743007"/>
                  </a:cubicBezTo>
                  <a:cubicBezTo>
                    <a:pt x="3712448" y="5409725"/>
                    <a:pt x="3430336" y="6073786"/>
                    <a:pt x="2885237" y="6469025"/>
                  </a:cubicBezTo>
                  <a:cubicBezTo>
                    <a:pt x="2636047" y="6649712"/>
                    <a:pt x="2350538" y="6760700"/>
                    <a:pt x="2056123" y="679874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grpSp>
        <p:nvGrpSpPr>
          <p:cNvPr id="87" name="그룹 2">
            <a:extLst>
              <a:ext uri="{FF2B5EF4-FFF2-40B4-BE49-F238E27FC236}">
                <a16:creationId xmlns:a16="http://schemas.microsoft.com/office/drawing/2014/main" id="{ED8B6662-E737-4084-841E-9D0A36C12436}"/>
              </a:ext>
            </a:extLst>
          </p:cNvPr>
          <p:cNvGrpSpPr/>
          <p:nvPr/>
        </p:nvGrpSpPr>
        <p:grpSpPr>
          <a:xfrm>
            <a:off x="1801261" y="3418107"/>
            <a:ext cx="1181456" cy="1172060"/>
            <a:chOff x="2112749" y="3418107"/>
            <a:chExt cx="1181456" cy="1172060"/>
          </a:xfrm>
        </p:grpSpPr>
        <p:sp>
          <p:nvSpPr>
            <p:cNvPr id="88" name="자유형: 도형 113">
              <a:extLst>
                <a:ext uri="{FF2B5EF4-FFF2-40B4-BE49-F238E27FC236}">
                  <a16:creationId xmlns:a16="http://schemas.microsoft.com/office/drawing/2014/main" id="{02D65830-562E-437E-84C4-8B64E6D4927E}"/>
                </a:ext>
              </a:extLst>
            </p:cNvPr>
            <p:cNvSpPr>
              <a:spLocks noChangeAspect="1"/>
            </p:cNvSpPr>
            <p:nvPr/>
          </p:nvSpPr>
          <p:spPr>
            <a:xfrm rot="2848566">
              <a:off x="2117447" y="3413409"/>
              <a:ext cx="1172060" cy="1181456"/>
            </a:xfrm>
            <a:custGeom>
              <a:avLst/>
              <a:gdLst>
                <a:gd name="connsiteX0" fmla="*/ 302812 w 1172060"/>
                <a:gd name="connsiteY0" fmla="*/ 668924 h 1181456"/>
                <a:gd name="connsiteX1" fmla="*/ 629231 w 1172060"/>
                <a:gd name="connsiteY1" fmla="*/ 315506 h 1181456"/>
                <a:gd name="connsiteX2" fmla="*/ 1063707 w 1172060"/>
                <a:gd name="connsiteY2" fmla="*/ 395423 h 1181456"/>
                <a:gd name="connsiteX3" fmla="*/ 998378 w 1172060"/>
                <a:gd name="connsiteY3" fmla="*/ 964382 h 1181456"/>
                <a:gd name="connsiteX4" fmla="*/ 403821 w 1172060"/>
                <a:gd name="connsiteY4" fmla="*/ 1073546 h 1181456"/>
                <a:gd name="connsiteX5" fmla="*/ 403085 w 1172060"/>
                <a:gd name="connsiteY5" fmla="*/ 1072441 h 1181456"/>
                <a:gd name="connsiteX6" fmla="*/ 302812 w 1172060"/>
                <a:gd name="connsiteY6" fmla="*/ 668924 h 1181456"/>
                <a:gd name="connsiteX7" fmla="*/ 237854 w 1172060"/>
                <a:gd name="connsiteY7" fmla="*/ 595408 h 1181456"/>
                <a:gd name="connsiteX8" fmla="*/ 542985 w 1172060"/>
                <a:gd name="connsiteY8" fmla="*/ 262697 h 1181456"/>
                <a:gd name="connsiteX9" fmla="*/ 561746 w 1172060"/>
                <a:gd name="connsiteY9" fmla="*/ 261886 h 1181456"/>
                <a:gd name="connsiteX10" fmla="*/ 600889 w 1172060"/>
                <a:gd name="connsiteY10" fmla="*/ 297782 h 1181456"/>
                <a:gd name="connsiteX11" fmla="*/ 601700 w 1172060"/>
                <a:gd name="connsiteY11" fmla="*/ 316543 h 1181456"/>
                <a:gd name="connsiteX12" fmla="*/ 296568 w 1172060"/>
                <a:gd name="connsiteY12" fmla="*/ 649254 h 1181456"/>
                <a:gd name="connsiteX13" fmla="*/ 277807 w 1172060"/>
                <a:gd name="connsiteY13" fmla="*/ 650065 h 1181456"/>
                <a:gd name="connsiteX14" fmla="*/ 238665 w 1172060"/>
                <a:gd name="connsiteY14" fmla="*/ 614168 h 1181456"/>
                <a:gd name="connsiteX15" fmla="*/ 237854 w 1172060"/>
                <a:gd name="connsiteY15" fmla="*/ 595408 h 1181456"/>
                <a:gd name="connsiteX16" fmla="*/ 170715 w 1172060"/>
                <a:gd name="connsiteY16" fmla="*/ 196213 h 1181456"/>
                <a:gd name="connsiteX17" fmla="*/ 330127 w 1172060"/>
                <a:gd name="connsiteY17" fmla="*/ 165192 h 1181456"/>
                <a:gd name="connsiteX18" fmla="*/ 440075 w 1172060"/>
                <a:gd name="connsiteY18" fmla="*/ 1218 h 1181456"/>
                <a:gd name="connsiteX19" fmla="*/ 521596 w 1172060"/>
                <a:gd name="connsiteY19" fmla="*/ 248757 h 1181456"/>
                <a:gd name="connsiteX20" fmla="*/ 234141 w 1172060"/>
                <a:gd name="connsiteY20" fmla="*/ 569990 h 1181456"/>
                <a:gd name="connsiteX21" fmla="*/ 35337 w 1172060"/>
                <a:gd name="connsiteY21" fmla="*/ 578003 h 1181456"/>
                <a:gd name="connsiteX22" fmla="*/ 123970 w 1172060"/>
                <a:gd name="connsiteY22" fmla="*/ 403571 h 1181456"/>
                <a:gd name="connsiteX23" fmla="*/ 170715 w 1172060"/>
                <a:gd name="connsiteY23" fmla="*/ 196213 h 1181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72060" h="1181456">
                  <a:moveTo>
                    <a:pt x="302812" y="668924"/>
                  </a:moveTo>
                  <a:lnTo>
                    <a:pt x="629231" y="315506"/>
                  </a:lnTo>
                  <a:cubicBezTo>
                    <a:pt x="848283" y="306381"/>
                    <a:pt x="978182" y="305056"/>
                    <a:pt x="1063707" y="395423"/>
                  </a:cubicBezTo>
                  <a:cubicBezTo>
                    <a:pt x="1170280" y="508029"/>
                    <a:pt x="1267197" y="650379"/>
                    <a:pt x="998378" y="964382"/>
                  </a:cubicBezTo>
                  <a:cubicBezTo>
                    <a:pt x="696240" y="1276281"/>
                    <a:pt x="521556" y="1194524"/>
                    <a:pt x="403821" y="1073546"/>
                  </a:cubicBezTo>
                  <a:lnTo>
                    <a:pt x="403085" y="1072441"/>
                  </a:lnTo>
                  <a:cubicBezTo>
                    <a:pt x="324908" y="984678"/>
                    <a:pt x="302320" y="883213"/>
                    <a:pt x="302812" y="668924"/>
                  </a:cubicBezTo>
                  <a:close/>
                  <a:moveTo>
                    <a:pt x="237854" y="595408"/>
                  </a:moveTo>
                  <a:lnTo>
                    <a:pt x="542985" y="262697"/>
                  </a:lnTo>
                  <a:cubicBezTo>
                    <a:pt x="547942" y="257292"/>
                    <a:pt x="556341" y="256929"/>
                    <a:pt x="561746" y="261886"/>
                  </a:cubicBezTo>
                  <a:lnTo>
                    <a:pt x="600889" y="297782"/>
                  </a:lnTo>
                  <a:cubicBezTo>
                    <a:pt x="606293" y="302739"/>
                    <a:pt x="606657" y="311139"/>
                    <a:pt x="601700" y="316543"/>
                  </a:cubicBezTo>
                  <a:lnTo>
                    <a:pt x="296568" y="649254"/>
                  </a:lnTo>
                  <a:cubicBezTo>
                    <a:pt x="291611" y="654659"/>
                    <a:pt x="283212" y="655022"/>
                    <a:pt x="277807" y="650065"/>
                  </a:cubicBezTo>
                  <a:lnTo>
                    <a:pt x="238665" y="614168"/>
                  </a:lnTo>
                  <a:cubicBezTo>
                    <a:pt x="233260" y="609211"/>
                    <a:pt x="232898" y="600812"/>
                    <a:pt x="237854" y="595408"/>
                  </a:cubicBezTo>
                  <a:close/>
                  <a:moveTo>
                    <a:pt x="170715" y="196213"/>
                  </a:moveTo>
                  <a:cubicBezTo>
                    <a:pt x="239941" y="133429"/>
                    <a:pt x="250327" y="149631"/>
                    <a:pt x="330127" y="165192"/>
                  </a:cubicBezTo>
                  <a:cubicBezTo>
                    <a:pt x="445765" y="184636"/>
                    <a:pt x="396659" y="17962"/>
                    <a:pt x="440075" y="1218"/>
                  </a:cubicBezTo>
                  <a:cubicBezTo>
                    <a:pt x="478089" y="-13442"/>
                    <a:pt x="565874" y="106294"/>
                    <a:pt x="521596" y="248757"/>
                  </a:cubicBezTo>
                  <a:cubicBezTo>
                    <a:pt x="421713" y="357668"/>
                    <a:pt x="334023" y="461079"/>
                    <a:pt x="234141" y="569990"/>
                  </a:cubicBezTo>
                  <a:cubicBezTo>
                    <a:pt x="126009" y="620334"/>
                    <a:pt x="81210" y="609522"/>
                    <a:pt x="35337" y="578003"/>
                  </a:cubicBezTo>
                  <a:cubicBezTo>
                    <a:pt x="-10537" y="546484"/>
                    <a:pt x="-37835" y="446419"/>
                    <a:pt x="123970" y="403571"/>
                  </a:cubicBezTo>
                  <a:cubicBezTo>
                    <a:pt x="185254" y="392132"/>
                    <a:pt x="69653" y="346354"/>
                    <a:pt x="170715" y="19621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89" name="Block Arc 11">
              <a:extLst>
                <a:ext uri="{FF2B5EF4-FFF2-40B4-BE49-F238E27FC236}">
                  <a16:creationId xmlns:a16="http://schemas.microsoft.com/office/drawing/2014/main" id="{055A7CF9-BB3B-4995-AB6C-F2FF19999200}"/>
                </a:ext>
              </a:extLst>
            </p:cNvPr>
            <p:cNvSpPr/>
            <p:nvPr/>
          </p:nvSpPr>
          <p:spPr>
            <a:xfrm>
              <a:off x="2575942" y="4011357"/>
              <a:ext cx="255069" cy="415030"/>
            </a:xfrm>
            <a:custGeom>
              <a:avLst/>
              <a:gdLst/>
              <a:ahLst/>
              <a:cxnLst/>
              <a:rect l="l" t="t" r="r" b="b"/>
              <a:pathLst>
                <a:path w="3636337" h="7138182">
                  <a:moveTo>
                    <a:pt x="1563551" y="3029061"/>
                  </a:moveTo>
                  <a:lnTo>
                    <a:pt x="1563551" y="1171769"/>
                  </a:lnTo>
                  <a:cubicBezTo>
                    <a:pt x="1444523" y="1201084"/>
                    <a:pt x="1330799" y="1254073"/>
                    <a:pt x="1228219" y="1328453"/>
                  </a:cubicBezTo>
                  <a:cubicBezTo>
                    <a:pt x="927220" y="1546705"/>
                    <a:pt x="771440" y="1913395"/>
                    <a:pt x="823311" y="2281559"/>
                  </a:cubicBezTo>
                  <a:cubicBezTo>
                    <a:pt x="886035" y="2761950"/>
                    <a:pt x="1181988" y="2923981"/>
                    <a:pt x="1563551" y="3029061"/>
                  </a:cubicBezTo>
                  <a:close/>
                  <a:moveTo>
                    <a:pt x="2056123" y="5971053"/>
                  </a:moveTo>
                  <a:cubicBezTo>
                    <a:pt x="2180706" y="5941789"/>
                    <a:pt x="2300029" y="5887431"/>
                    <a:pt x="2407191" y="5809729"/>
                  </a:cubicBezTo>
                  <a:cubicBezTo>
                    <a:pt x="2708190" y="5591477"/>
                    <a:pt x="2863970" y="5224787"/>
                    <a:pt x="2812099" y="4856623"/>
                  </a:cubicBezTo>
                  <a:cubicBezTo>
                    <a:pt x="2712300" y="4365494"/>
                    <a:pt x="2419393" y="4148018"/>
                    <a:pt x="2056123" y="4007016"/>
                  </a:cubicBezTo>
                  <a:close/>
                  <a:moveTo>
                    <a:pt x="2056123" y="7138182"/>
                  </a:moveTo>
                  <a:lnTo>
                    <a:pt x="1563551" y="7138182"/>
                  </a:lnTo>
                  <a:lnTo>
                    <a:pt x="1563551" y="6796553"/>
                  </a:lnTo>
                  <a:cubicBezTo>
                    <a:pt x="1376287" y="6771102"/>
                    <a:pt x="1191751" y="6715291"/>
                    <a:pt x="1016794" y="6629471"/>
                  </a:cubicBezTo>
                  <a:cubicBezTo>
                    <a:pt x="412303" y="6332946"/>
                    <a:pt x="21102" y="5726704"/>
                    <a:pt x="0" y="5053734"/>
                  </a:cubicBezTo>
                  <a:lnTo>
                    <a:pt x="813973" y="5028205"/>
                  </a:lnTo>
                  <a:cubicBezTo>
                    <a:pt x="825624" y="5399818"/>
                    <a:pt x="1041643" y="5734588"/>
                    <a:pt x="1375441" y="5898325"/>
                  </a:cubicBezTo>
                  <a:cubicBezTo>
                    <a:pt x="1436179" y="5928119"/>
                    <a:pt x="1499008" y="5951362"/>
                    <a:pt x="1563551" y="5965918"/>
                  </a:cubicBezTo>
                  <a:lnTo>
                    <a:pt x="1563551" y="3847635"/>
                  </a:lnTo>
                  <a:cubicBezTo>
                    <a:pt x="920238" y="3662345"/>
                    <a:pt x="233045" y="3450393"/>
                    <a:pt x="16852" y="2382091"/>
                  </a:cubicBezTo>
                  <a:cubicBezTo>
                    <a:pt x="-73403" y="1719933"/>
                    <a:pt x="208577" y="1061859"/>
                    <a:pt x="750173" y="669157"/>
                  </a:cubicBezTo>
                  <a:cubicBezTo>
                    <a:pt x="994931" y="491686"/>
                    <a:pt x="1274723" y="381458"/>
                    <a:pt x="1563551" y="341319"/>
                  </a:cubicBezTo>
                  <a:lnTo>
                    <a:pt x="1563551" y="0"/>
                  </a:lnTo>
                  <a:lnTo>
                    <a:pt x="2056123" y="0"/>
                  </a:lnTo>
                  <a:lnTo>
                    <a:pt x="2056123" y="339268"/>
                  </a:lnTo>
                  <a:cubicBezTo>
                    <a:pt x="2248752" y="363969"/>
                    <a:pt x="2438747" y="420481"/>
                    <a:pt x="2618616" y="508711"/>
                  </a:cubicBezTo>
                  <a:cubicBezTo>
                    <a:pt x="3223107" y="805237"/>
                    <a:pt x="3614308" y="1411478"/>
                    <a:pt x="3635410" y="2084448"/>
                  </a:cubicBezTo>
                  <a:lnTo>
                    <a:pt x="2821437" y="2109978"/>
                  </a:lnTo>
                  <a:cubicBezTo>
                    <a:pt x="2809786" y="1738364"/>
                    <a:pt x="2593767" y="1403594"/>
                    <a:pt x="2259969" y="1239857"/>
                  </a:cubicBezTo>
                  <a:cubicBezTo>
                    <a:pt x="2194243" y="1207617"/>
                    <a:pt x="2126069" y="1183046"/>
                    <a:pt x="2056123" y="1168235"/>
                  </a:cubicBezTo>
                  <a:lnTo>
                    <a:pt x="2056123" y="3150890"/>
                  </a:lnTo>
                  <a:cubicBezTo>
                    <a:pt x="2675271" y="3303511"/>
                    <a:pt x="3347939" y="3564428"/>
                    <a:pt x="3618512" y="4743007"/>
                  </a:cubicBezTo>
                  <a:cubicBezTo>
                    <a:pt x="3712448" y="5409725"/>
                    <a:pt x="3430336" y="6073786"/>
                    <a:pt x="2885237" y="6469025"/>
                  </a:cubicBezTo>
                  <a:cubicBezTo>
                    <a:pt x="2636047" y="6649712"/>
                    <a:pt x="2350538" y="6760700"/>
                    <a:pt x="2056123" y="679874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grpSp>
      <p:grpSp>
        <p:nvGrpSpPr>
          <p:cNvPr id="90" name="그룹 5">
            <a:extLst>
              <a:ext uri="{FF2B5EF4-FFF2-40B4-BE49-F238E27FC236}">
                <a16:creationId xmlns:a16="http://schemas.microsoft.com/office/drawing/2014/main" id="{5F691474-0A83-4257-953C-8ABAA757CA9F}"/>
              </a:ext>
            </a:extLst>
          </p:cNvPr>
          <p:cNvGrpSpPr/>
          <p:nvPr/>
        </p:nvGrpSpPr>
        <p:grpSpPr>
          <a:xfrm>
            <a:off x="9436365" y="4552694"/>
            <a:ext cx="914400" cy="914400"/>
            <a:chOff x="2460435" y="1380960"/>
            <a:chExt cx="914400" cy="914400"/>
          </a:xfrm>
        </p:grpSpPr>
        <p:sp>
          <p:nvSpPr>
            <p:cNvPr id="91" name="타원 4">
              <a:extLst>
                <a:ext uri="{FF2B5EF4-FFF2-40B4-BE49-F238E27FC236}">
                  <a16:creationId xmlns:a16="http://schemas.microsoft.com/office/drawing/2014/main" id="{AB18A626-F538-4F22-8B98-A46E3D5B344E}"/>
                </a:ext>
              </a:extLst>
            </p:cNvPr>
            <p:cNvSpPr/>
            <p:nvPr/>
          </p:nvSpPr>
          <p:spPr>
            <a:xfrm>
              <a:off x="2460435" y="1380960"/>
              <a:ext cx="914400" cy="914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2" name="타원 105">
              <a:extLst>
                <a:ext uri="{FF2B5EF4-FFF2-40B4-BE49-F238E27FC236}">
                  <a16:creationId xmlns:a16="http://schemas.microsoft.com/office/drawing/2014/main" id="{A4A0AE56-B9D6-4C31-8C71-AE72AB4FBA07}"/>
                </a:ext>
              </a:extLst>
            </p:cNvPr>
            <p:cNvSpPr/>
            <p:nvPr/>
          </p:nvSpPr>
          <p:spPr>
            <a:xfrm>
              <a:off x="2529738" y="1453602"/>
              <a:ext cx="778252" cy="778252"/>
            </a:xfrm>
            <a:prstGeom prst="ellipse">
              <a:avLst/>
            </a:prstGeom>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3" name="Block Arc 11">
              <a:extLst>
                <a:ext uri="{FF2B5EF4-FFF2-40B4-BE49-F238E27FC236}">
                  <a16:creationId xmlns:a16="http://schemas.microsoft.com/office/drawing/2014/main" id="{E90C19C8-6124-485F-AF0B-CC8405E6499C}"/>
                </a:ext>
              </a:extLst>
            </p:cNvPr>
            <p:cNvSpPr/>
            <p:nvPr/>
          </p:nvSpPr>
          <p:spPr>
            <a:xfrm>
              <a:off x="2761961" y="1573266"/>
              <a:ext cx="311347" cy="506602"/>
            </a:xfrm>
            <a:custGeom>
              <a:avLst/>
              <a:gdLst/>
              <a:ahLst/>
              <a:cxnLst/>
              <a:rect l="l" t="t" r="r" b="b"/>
              <a:pathLst>
                <a:path w="3636337" h="7138182">
                  <a:moveTo>
                    <a:pt x="1563551" y="3029061"/>
                  </a:moveTo>
                  <a:lnTo>
                    <a:pt x="1563551" y="1171769"/>
                  </a:lnTo>
                  <a:cubicBezTo>
                    <a:pt x="1444523" y="1201084"/>
                    <a:pt x="1330799" y="1254073"/>
                    <a:pt x="1228219" y="1328453"/>
                  </a:cubicBezTo>
                  <a:cubicBezTo>
                    <a:pt x="927220" y="1546705"/>
                    <a:pt x="771440" y="1913395"/>
                    <a:pt x="823311" y="2281559"/>
                  </a:cubicBezTo>
                  <a:cubicBezTo>
                    <a:pt x="886035" y="2761950"/>
                    <a:pt x="1181988" y="2923981"/>
                    <a:pt x="1563551" y="3029061"/>
                  </a:cubicBezTo>
                  <a:close/>
                  <a:moveTo>
                    <a:pt x="2056123" y="5971053"/>
                  </a:moveTo>
                  <a:cubicBezTo>
                    <a:pt x="2180706" y="5941789"/>
                    <a:pt x="2300029" y="5887431"/>
                    <a:pt x="2407191" y="5809729"/>
                  </a:cubicBezTo>
                  <a:cubicBezTo>
                    <a:pt x="2708190" y="5591477"/>
                    <a:pt x="2863970" y="5224787"/>
                    <a:pt x="2812099" y="4856623"/>
                  </a:cubicBezTo>
                  <a:cubicBezTo>
                    <a:pt x="2712300" y="4365494"/>
                    <a:pt x="2419393" y="4148018"/>
                    <a:pt x="2056123" y="4007016"/>
                  </a:cubicBezTo>
                  <a:close/>
                  <a:moveTo>
                    <a:pt x="2056123" y="7138182"/>
                  </a:moveTo>
                  <a:lnTo>
                    <a:pt x="1563551" y="7138182"/>
                  </a:lnTo>
                  <a:lnTo>
                    <a:pt x="1563551" y="6796553"/>
                  </a:lnTo>
                  <a:cubicBezTo>
                    <a:pt x="1376287" y="6771102"/>
                    <a:pt x="1191751" y="6715291"/>
                    <a:pt x="1016794" y="6629471"/>
                  </a:cubicBezTo>
                  <a:cubicBezTo>
                    <a:pt x="412303" y="6332946"/>
                    <a:pt x="21102" y="5726704"/>
                    <a:pt x="0" y="5053734"/>
                  </a:cubicBezTo>
                  <a:lnTo>
                    <a:pt x="813973" y="5028205"/>
                  </a:lnTo>
                  <a:cubicBezTo>
                    <a:pt x="825624" y="5399818"/>
                    <a:pt x="1041643" y="5734588"/>
                    <a:pt x="1375441" y="5898325"/>
                  </a:cubicBezTo>
                  <a:cubicBezTo>
                    <a:pt x="1436179" y="5928119"/>
                    <a:pt x="1499008" y="5951362"/>
                    <a:pt x="1563551" y="5965918"/>
                  </a:cubicBezTo>
                  <a:lnTo>
                    <a:pt x="1563551" y="3847635"/>
                  </a:lnTo>
                  <a:cubicBezTo>
                    <a:pt x="920238" y="3662345"/>
                    <a:pt x="233045" y="3450393"/>
                    <a:pt x="16852" y="2382091"/>
                  </a:cubicBezTo>
                  <a:cubicBezTo>
                    <a:pt x="-73403" y="1719933"/>
                    <a:pt x="208577" y="1061859"/>
                    <a:pt x="750173" y="669157"/>
                  </a:cubicBezTo>
                  <a:cubicBezTo>
                    <a:pt x="994931" y="491686"/>
                    <a:pt x="1274723" y="381458"/>
                    <a:pt x="1563551" y="341319"/>
                  </a:cubicBezTo>
                  <a:lnTo>
                    <a:pt x="1563551" y="0"/>
                  </a:lnTo>
                  <a:lnTo>
                    <a:pt x="2056123" y="0"/>
                  </a:lnTo>
                  <a:lnTo>
                    <a:pt x="2056123" y="339268"/>
                  </a:lnTo>
                  <a:cubicBezTo>
                    <a:pt x="2248752" y="363969"/>
                    <a:pt x="2438747" y="420481"/>
                    <a:pt x="2618616" y="508711"/>
                  </a:cubicBezTo>
                  <a:cubicBezTo>
                    <a:pt x="3223107" y="805237"/>
                    <a:pt x="3614308" y="1411478"/>
                    <a:pt x="3635410" y="2084448"/>
                  </a:cubicBezTo>
                  <a:lnTo>
                    <a:pt x="2821437" y="2109978"/>
                  </a:lnTo>
                  <a:cubicBezTo>
                    <a:pt x="2809786" y="1738364"/>
                    <a:pt x="2593767" y="1403594"/>
                    <a:pt x="2259969" y="1239857"/>
                  </a:cubicBezTo>
                  <a:cubicBezTo>
                    <a:pt x="2194243" y="1207617"/>
                    <a:pt x="2126069" y="1183046"/>
                    <a:pt x="2056123" y="1168235"/>
                  </a:cubicBezTo>
                  <a:lnTo>
                    <a:pt x="2056123" y="3150890"/>
                  </a:lnTo>
                  <a:cubicBezTo>
                    <a:pt x="2675271" y="3303511"/>
                    <a:pt x="3347939" y="3564428"/>
                    <a:pt x="3618512" y="4743007"/>
                  </a:cubicBezTo>
                  <a:cubicBezTo>
                    <a:pt x="3712448" y="5409725"/>
                    <a:pt x="3430336" y="6073786"/>
                    <a:pt x="2885237" y="6469025"/>
                  </a:cubicBezTo>
                  <a:cubicBezTo>
                    <a:pt x="2636047" y="6649712"/>
                    <a:pt x="2350538" y="6760700"/>
                    <a:pt x="2056123" y="679874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sp>
        <p:nvSpPr>
          <p:cNvPr id="3" name="Rectangle 2">
            <a:extLst>
              <a:ext uri="{FF2B5EF4-FFF2-40B4-BE49-F238E27FC236}">
                <a16:creationId xmlns:a16="http://schemas.microsoft.com/office/drawing/2014/main" id="{F87D86D0-1EB9-9D49-86C8-861EBC726D45}"/>
              </a:ext>
            </a:extLst>
          </p:cNvPr>
          <p:cNvSpPr/>
          <p:nvPr/>
        </p:nvSpPr>
        <p:spPr>
          <a:xfrm>
            <a:off x="4139996" y="2141354"/>
            <a:ext cx="3886000" cy="369332"/>
          </a:xfrm>
          <a:prstGeom prst="rect">
            <a:avLst/>
          </a:prstGeom>
        </p:spPr>
        <p:txBody>
          <a:bodyPr wrap="none">
            <a:spAutoFit/>
          </a:bodyPr>
          <a:lstStyle/>
          <a:p>
            <a:r>
              <a:rPr lang="en-US" b="1" dirty="0">
                <a:solidFill>
                  <a:srgbClr val="0C4E54"/>
                </a:solidFill>
                <a:latin typeface="Poppins" pitchFamily="2" charset="77"/>
              </a:rPr>
              <a:t> </a:t>
            </a:r>
            <a:r>
              <a:rPr lang="en-US" b="1" dirty="0">
                <a:solidFill>
                  <a:schemeClr val="bg1"/>
                </a:solidFill>
                <a:latin typeface="Poppins" pitchFamily="2" charset="77"/>
              </a:rPr>
              <a:t>Regulation of Monetary Supply</a:t>
            </a:r>
            <a:endParaRPr lang="en-US" b="1" i="0" u="none" strike="noStrike" dirty="0">
              <a:solidFill>
                <a:schemeClr val="bg1"/>
              </a:solidFill>
              <a:effectLst/>
              <a:latin typeface="Poppins" pitchFamily="2" charset="77"/>
            </a:endParaRPr>
          </a:p>
        </p:txBody>
      </p:sp>
      <p:sp>
        <p:nvSpPr>
          <p:cNvPr id="94" name="Rectangle 93">
            <a:extLst>
              <a:ext uri="{FF2B5EF4-FFF2-40B4-BE49-F238E27FC236}">
                <a16:creationId xmlns:a16="http://schemas.microsoft.com/office/drawing/2014/main" id="{CED2C81A-4D9E-B047-BB28-379D7ADE89C3}"/>
              </a:ext>
            </a:extLst>
          </p:cNvPr>
          <p:cNvSpPr/>
          <p:nvPr/>
        </p:nvSpPr>
        <p:spPr>
          <a:xfrm>
            <a:off x="4264418" y="3082931"/>
            <a:ext cx="3259909" cy="800219"/>
          </a:xfrm>
          <a:prstGeom prst="rect">
            <a:avLst/>
          </a:prstGeom>
        </p:spPr>
        <p:txBody>
          <a:bodyPr wrap="square">
            <a:spAutoFit/>
          </a:bodyPr>
          <a:lstStyle/>
          <a:p>
            <a:r>
              <a:rPr lang="en-US" sz="2800" b="1" dirty="0">
                <a:solidFill>
                  <a:schemeClr val="bg1"/>
                </a:solidFill>
              </a:rPr>
              <a:t>Banking Services</a:t>
            </a:r>
          </a:p>
          <a:p>
            <a:endParaRPr lang="en-US" b="1" i="0" u="none" strike="noStrike" dirty="0">
              <a:solidFill>
                <a:schemeClr val="bg1"/>
              </a:solidFill>
              <a:effectLst/>
              <a:latin typeface="Poppins" pitchFamily="2" charset="77"/>
            </a:endParaRPr>
          </a:p>
        </p:txBody>
      </p:sp>
      <p:sp>
        <p:nvSpPr>
          <p:cNvPr id="95" name="Slide Number Placeholder 8">
            <a:extLst>
              <a:ext uri="{FF2B5EF4-FFF2-40B4-BE49-F238E27FC236}">
                <a16:creationId xmlns:a16="http://schemas.microsoft.com/office/drawing/2014/main" id="{0C4DD853-ADFC-F841-AF09-436782A4827F}"/>
              </a:ext>
            </a:extLst>
          </p:cNvPr>
          <p:cNvSpPr txBox="1">
            <a:spLocks/>
          </p:cNvSpPr>
          <p:nvPr/>
        </p:nvSpPr>
        <p:spPr>
          <a:xfrm>
            <a:off x="328169" y="6237312"/>
            <a:ext cx="439241" cy="390437"/>
          </a:xfrm>
          <a:prstGeom prst="rect">
            <a:avLst/>
          </a:prstGeom>
        </p:spPr>
        <p:txBody>
          <a:bodyP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fld id="{F68327C5-B821-4FE9-A59A-A60D9EB59A9A}" type="slidenum">
              <a:rPr lang="en-US" smtClean="0"/>
              <a:pPr/>
              <a:t>9</a:t>
            </a:fld>
            <a:endParaRPr lang="en-US" dirty="0"/>
          </a:p>
        </p:txBody>
      </p:sp>
    </p:spTree>
    <p:extLst>
      <p:ext uri="{BB962C8B-B14F-4D97-AF65-F5344CB8AC3E}">
        <p14:creationId xmlns:p14="http://schemas.microsoft.com/office/powerpoint/2010/main" val="1058502959"/>
      </p:ext>
    </p:extLst>
  </p:cSld>
  <p:clrMapOvr>
    <a:masterClrMapping/>
  </p:clrMapOvr>
</p:sld>
</file>

<file path=ppt/theme/theme1.xml><?xml version="1.0" encoding="utf-8"?>
<a:theme xmlns:a="http://schemas.openxmlformats.org/drawingml/2006/main" name="Showeet theme">
  <a:themeElements>
    <a:clrScheme name="Showeet">
      <a:dk1>
        <a:srgbClr val="95A5A6"/>
      </a:dk1>
      <a:lt1>
        <a:sysClr val="window" lastClr="FFFFFF"/>
      </a:lt1>
      <a:dk2>
        <a:srgbClr val="2C3E50"/>
      </a:dk2>
      <a:lt2>
        <a:srgbClr val="F2F2F2"/>
      </a:lt2>
      <a:accent1>
        <a:srgbClr val="2980B9"/>
      </a:accent1>
      <a:accent2>
        <a:srgbClr val="16A085"/>
      </a:accent2>
      <a:accent3>
        <a:srgbClr val="9BBB59"/>
      </a:accent3>
      <a:accent4>
        <a:srgbClr val="F39C12"/>
      </a:accent4>
      <a:accent5>
        <a:srgbClr val="C0392B"/>
      </a:accent5>
      <a:accent6>
        <a:srgbClr val="4B2C50"/>
      </a:accent6>
      <a:hlink>
        <a:srgbClr val="16A085"/>
      </a:hlink>
      <a:folHlink>
        <a:srgbClr val="107863"/>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howeet">
  <a:themeElements>
    <a:clrScheme name="Showeet">
      <a:dk1>
        <a:srgbClr val="95A5A6"/>
      </a:dk1>
      <a:lt1>
        <a:sysClr val="window" lastClr="FFFFFF"/>
      </a:lt1>
      <a:dk2>
        <a:srgbClr val="2C3E50"/>
      </a:dk2>
      <a:lt2>
        <a:srgbClr val="F2F2F2"/>
      </a:lt2>
      <a:accent1>
        <a:srgbClr val="2980B9"/>
      </a:accent1>
      <a:accent2>
        <a:srgbClr val="16A085"/>
      </a:accent2>
      <a:accent3>
        <a:srgbClr val="9BBB59"/>
      </a:accent3>
      <a:accent4>
        <a:srgbClr val="F39C12"/>
      </a:accent4>
      <a:accent5>
        <a:srgbClr val="C0392B"/>
      </a:accent5>
      <a:accent6>
        <a:srgbClr val="4B2C50"/>
      </a:accent6>
      <a:hlink>
        <a:srgbClr val="16A085"/>
      </a:hlink>
      <a:folHlink>
        <a:srgbClr val="107863"/>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92444</TotalTime>
  <Words>524</Words>
  <Application>Microsoft Office PowerPoint</Application>
  <PresentationFormat>Widescreen</PresentationFormat>
  <Paragraphs>108</Paragraphs>
  <Slides>14</Slides>
  <Notes>12</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14</vt:i4>
      </vt:variant>
    </vt:vector>
  </HeadingPairs>
  <TitlesOfParts>
    <vt:vector size="24" baseType="lpstr">
      <vt:lpstr>맑은 고딕</vt:lpstr>
      <vt:lpstr>Arial</vt:lpstr>
      <vt:lpstr>Arial Rounded MT Bold</vt:lpstr>
      <vt:lpstr>Calibri</vt:lpstr>
      <vt:lpstr>Calibri Light</vt:lpstr>
      <vt:lpstr>GeosansLight</vt:lpstr>
      <vt:lpstr>Open Sans</vt:lpstr>
      <vt:lpstr>Poppins</vt:lpstr>
      <vt:lpstr>Showeet theme</vt:lpstr>
      <vt:lpstr>showeet</vt:lpstr>
      <vt:lpstr>Libyan international medical university faculty of business administration</vt:lpstr>
      <vt:lpstr>TABLE OF CONTENT</vt:lpstr>
      <vt:lpstr>introduction </vt:lpstr>
      <vt:lpstr>PowerPoint Presentation</vt:lpstr>
      <vt:lpstr>public management </vt:lpstr>
      <vt:lpstr>Roles of governments </vt:lpstr>
      <vt:lpstr>PowerPoint Presentation</vt:lpstr>
      <vt:lpstr>PowerPoint Presentation</vt:lpstr>
      <vt:lpstr>PowerPoint Presentation</vt:lpstr>
      <vt:lpstr>PowerPoint Presentation</vt:lpstr>
      <vt:lpstr>PowerPoint Presentation</vt:lpstr>
      <vt:lpstr>conclusion</vt:lpstr>
      <vt:lpstr>PowerPoint Presentation</vt:lpstr>
      <vt:lpstr>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IDEAS - Infographics</dc:title>
  <dc:creator>showeet.com</dc:creator>
  <dc:description>© Copyright Showeet.com</dc:description>
  <cp:lastModifiedBy>user</cp:lastModifiedBy>
  <cp:revision>9</cp:revision>
  <dcterms:created xsi:type="dcterms:W3CDTF">2011-05-09T14:18:21Z</dcterms:created>
  <dcterms:modified xsi:type="dcterms:W3CDTF">2021-11-27T07:06:17Z</dcterms:modified>
  <cp:category>Charts &amp; Diagrams</cp:category>
</cp:coreProperties>
</file>