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2" r:id="rId6"/>
    <p:sldId id="263" r:id="rId7"/>
    <p:sldId id="276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81" r:id="rId18"/>
    <p:sldId id="287" r:id="rId19"/>
    <p:sldId id="283" r:id="rId20"/>
  </p:sldIdLst>
  <p:sldSz cx="9144000" cy="5143500" type="screen16x9"/>
  <p:notesSz cx="6858000" cy="9144000"/>
  <p:embeddedFontLst>
    <p:embeddedFont>
      <p:font typeface="DM Serif Display" panose="020B0604020202020204" charset="0"/>
      <p:regular r:id="rId22"/>
      <p:italic r:id="rId23"/>
    </p:embeddedFont>
    <p:embeddedFont>
      <p:font typeface="Lato" panose="020B0604020202020204" charset="0"/>
      <p:regular r:id="rId24"/>
      <p:bold r:id="rId25"/>
      <p:italic r:id="rId26"/>
      <p:boldItalic r:id="rId27"/>
    </p:embeddedFont>
    <p:embeddedFont>
      <p:font typeface="Bebas Neue" panose="020B0604020202020204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FE28637-F011-4926-9432-2753A3497FF2}">
  <a:tblStyle styleId="{8FE28637-F011-4926-9432-2753A3497FF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176364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e873412a0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9" name="Google Shape;1009;ge873412a0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9923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" name="Google Shape;1524;ge873412a0e_1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5" name="Google Shape;1525;ge873412a0e_1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1119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Google Shape;1582;geb5f45abf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3" name="Google Shape;1583;geb5f45abf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3131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3" name="Google Shape;1663;geb5f45abf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4" name="Google Shape;1664;geb5f45abf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63221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" name="Google Shape;1699;geb5f45abf1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0" name="Google Shape;1700;geb5f45abf1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68693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" name="Google Shape;1759;geb75a32cb8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0" name="Google Shape;1760;geb75a32cb8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6636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5" name="Google Shape;1825;geb75a32cb8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6" name="Google Shape;1826;geb75a32cb8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9076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1" name="Google Shape;1861;geb75a32cb8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2" name="Google Shape;1862;geb75a32cb8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10355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6" name="Google Shape;2266;geb75a32cb8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7" name="Google Shape;2267;geb75a32cb8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70118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8" name="Google Shape;2618;geb75a32cb8_0_297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9" name="Google Shape;2619;geb75a32cb8_0_297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4761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3" name="Google Shape;2303;geb5f45abf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4" name="Google Shape;2304;geb5f45abf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847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Google Shape;1163;ge873412a0e_1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4" name="Google Shape;1164;ge873412a0e_1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0781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" name="Google Shape;1200;geafd0dda7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1" name="Google Shape;1201;geafd0dda7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4822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eb5f45abf1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eb5f45abf1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6872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Google Shape;1352;ge90372b42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3" name="Google Shape;1353;ge90372b42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354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eb5f45abf1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eb5f45abf1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8570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Google Shape;2124;geb5f45abf1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5" name="Google Shape;2125;geb5f45abf1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2657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1" name="Google Shape;1471;geb5f45abf1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2" name="Google Shape;1472;geb5f45abf1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4196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" name="Google Shape;1504;geb5f45abf1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5" name="Google Shape;1505;geb5f45abf1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356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4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8375" y="1432563"/>
            <a:ext cx="4211400" cy="18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8400" y="3287038"/>
            <a:ext cx="4211400" cy="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478250" y="-162550"/>
            <a:ext cx="2025600" cy="864000"/>
          </a:xfrm>
          <a:prstGeom prst="ellipse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8602300" y="3180625"/>
            <a:ext cx="1137875" cy="1177700"/>
            <a:chOff x="4950300" y="3037000"/>
            <a:chExt cx="1137875" cy="1177700"/>
          </a:xfrm>
        </p:grpSpPr>
        <p:cxnSp>
          <p:nvCxnSpPr>
            <p:cNvPr id="13" name="Google Shape;13;p2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1" name="Google Shape;21;p2"/>
          <p:cNvSpPr/>
          <p:nvPr/>
        </p:nvSpPr>
        <p:spPr>
          <a:xfrm>
            <a:off x="-599425" y="4204350"/>
            <a:ext cx="1604700" cy="16047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"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4"/>
          <p:cNvSpPr txBox="1">
            <a:spLocks noGrp="1"/>
          </p:cNvSpPr>
          <p:nvPr>
            <p:ph type="title"/>
          </p:nvPr>
        </p:nvSpPr>
        <p:spPr>
          <a:xfrm>
            <a:off x="1480777" y="1798275"/>
            <a:ext cx="1623000" cy="38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48" name="Google Shape;348;p14"/>
          <p:cNvSpPr txBox="1">
            <a:spLocks noGrp="1"/>
          </p:cNvSpPr>
          <p:nvPr>
            <p:ph type="subTitle" idx="1"/>
          </p:nvPr>
        </p:nvSpPr>
        <p:spPr>
          <a:xfrm>
            <a:off x="1480777" y="2242900"/>
            <a:ext cx="1623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9" name="Google Shape;349;p14"/>
          <p:cNvSpPr txBox="1">
            <a:spLocks noGrp="1"/>
          </p:cNvSpPr>
          <p:nvPr>
            <p:ph type="title" idx="2"/>
          </p:nvPr>
        </p:nvSpPr>
        <p:spPr>
          <a:xfrm>
            <a:off x="4107462" y="1798275"/>
            <a:ext cx="1623000" cy="38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0" name="Google Shape;350;p14"/>
          <p:cNvSpPr txBox="1">
            <a:spLocks noGrp="1"/>
          </p:cNvSpPr>
          <p:nvPr>
            <p:ph type="subTitle" idx="3"/>
          </p:nvPr>
        </p:nvSpPr>
        <p:spPr>
          <a:xfrm>
            <a:off x="4107462" y="2242900"/>
            <a:ext cx="1623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1" name="Google Shape;351;p14"/>
          <p:cNvSpPr txBox="1">
            <a:spLocks noGrp="1"/>
          </p:cNvSpPr>
          <p:nvPr>
            <p:ph type="title" idx="4"/>
          </p:nvPr>
        </p:nvSpPr>
        <p:spPr>
          <a:xfrm>
            <a:off x="1480777" y="3536500"/>
            <a:ext cx="1623000" cy="38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2" name="Google Shape;352;p14"/>
          <p:cNvSpPr txBox="1">
            <a:spLocks noGrp="1"/>
          </p:cNvSpPr>
          <p:nvPr>
            <p:ph type="subTitle" idx="5"/>
          </p:nvPr>
        </p:nvSpPr>
        <p:spPr>
          <a:xfrm>
            <a:off x="1480777" y="3981100"/>
            <a:ext cx="1623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p14"/>
          <p:cNvSpPr txBox="1">
            <a:spLocks noGrp="1"/>
          </p:cNvSpPr>
          <p:nvPr>
            <p:ph type="title" idx="6"/>
          </p:nvPr>
        </p:nvSpPr>
        <p:spPr>
          <a:xfrm>
            <a:off x="4107462" y="3536500"/>
            <a:ext cx="1623000" cy="38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4" name="Google Shape;354;p14"/>
          <p:cNvSpPr txBox="1">
            <a:spLocks noGrp="1"/>
          </p:cNvSpPr>
          <p:nvPr>
            <p:ph type="subTitle" idx="7"/>
          </p:nvPr>
        </p:nvSpPr>
        <p:spPr>
          <a:xfrm>
            <a:off x="4107462" y="3981100"/>
            <a:ext cx="1623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5" name="Google Shape;355;p14"/>
          <p:cNvSpPr txBox="1">
            <a:spLocks noGrp="1"/>
          </p:cNvSpPr>
          <p:nvPr>
            <p:ph type="title" idx="8"/>
          </p:nvPr>
        </p:nvSpPr>
        <p:spPr>
          <a:xfrm>
            <a:off x="6801001" y="1798275"/>
            <a:ext cx="1623000" cy="38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6" name="Google Shape;356;p14"/>
          <p:cNvSpPr txBox="1">
            <a:spLocks noGrp="1"/>
          </p:cNvSpPr>
          <p:nvPr>
            <p:ph type="subTitle" idx="9"/>
          </p:nvPr>
        </p:nvSpPr>
        <p:spPr>
          <a:xfrm>
            <a:off x="6801001" y="2242900"/>
            <a:ext cx="1623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7" name="Google Shape;357;p14"/>
          <p:cNvSpPr txBox="1">
            <a:spLocks noGrp="1"/>
          </p:cNvSpPr>
          <p:nvPr>
            <p:ph type="title" idx="13"/>
          </p:nvPr>
        </p:nvSpPr>
        <p:spPr>
          <a:xfrm>
            <a:off x="6801001" y="3536500"/>
            <a:ext cx="1623000" cy="38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8" name="Google Shape;358;p14"/>
          <p:cNvSpPr txBox="1">
            <a:spLocks noGrp="1"/>
          </p:cNvSpPr>
          <p:nvPr>
            <p:ph type="subTitle" idx="14"/>
          </p:nvPr>
        </p:nvSpPr>
        <p:spPr>
          <a:xfrm>
            <a:off x="6801001" y="3981100"/>
            <a:ext cx="1623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14"/>
          <p:cNvSpPr txBox="1">
            <a:spLocks noGrp="1"/>
          </p:cNvSpPr>
          <p:nvPr>
            <p:ph type="title" idx="15"/>
          </p:nvPr>
        </p:nvSpPr>
        <p:spPr>
          <a:xfrm>
            <a:off x="720000" y="532925"/>
            <a:ext cx="7704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360" name="Google Shape;360;p14"/>
          <p:cNvGrpSpPr/>
          <p:nvPr/>
        </p:nvGrpSpPr>
        <p:grpSpPr>
          <a:xfrm>
            <a:off x="8797525" y="1297825"/>
            <a:ext cx="1137875" cy="1177700"/>
            <a:chOff x="4950300" y="3037000"/>
            <a:chExt cx="1137875" cy="1177700"/>
          </a:xfrm>
        </p:grpSpPr>
        <p:cxnSp>
          <p:nvCxnSpPr>
            <p:cNvPr id="361" name="Google Shape;361;p14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2" name="Google Shape;362;p14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3" name="Google Shape;363;p14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4" name="Google Shape;364;p14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5" name="Google Shape;365;p14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6" name="Google Shape;366;p14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7" name="Google Shape;367;p14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8" name="Google Shape;368;p14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69" name="Google Shape;369;p14"/>
          <p:cNvGrpSpPr/>
          <p:nvPr/>
        </p:nvGrpSpPr>
        <p:grpSpPr>
          <a:xfrm rot="5400000">
            <a:off x="-716902" y="3591156"/>
            <a:ext cx="1670901" cy="436328"/>
            <a:chOff x="1829525" y="759900"/>
            <a:chExt cx="682725" cy="178275"/>
          </a:xfrm>
        </p:grpSpPr>
        <p:sp>
          <p:nvSpPr>
            <p:cNvPr id="370" name="Google Shape;370;p14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4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4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4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4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4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4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4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1" name="Google Shape;391;p14"/>
          <p:cNvSpPr/>
          <p:nvPr/>
        </p:nvSpPr>
        <p:spPr>
          <a:xfrm>
            <a:off x="-477500" y="2357250"/>
            <a:ext cx="954600" cy="9546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14"/>
          <p:cNvSpPr/>
          <p:nvPr/>
        </p:nvSpPr>
        <p:spPr>
          <a:xfrm flipH="1">
            <a:off x="7792025" y="-222300"/>
            <a:ext cx="2025600" cy="864000"/>
          </a:xfrm>
          <a:prstGeom prst="ellipse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14"/>
          <p:cNvSpPr/>
          <p:nvPr/>
        </p:nvSpPr>
        <p:spPr>
          <a:xfrm flipH="1">
            <a:off x="7103650" y="89550"/>
            <a:ext cx="2025600" cy="864000"/>
          </a:xfrm>
          <a:prstGeom prst="ellipse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5"/>
          <p:cNvSpPr txBox="1">
            <a:spLocks noGrp="1"/>
          </p:cNvSpPr>
          <p:nvPr>
            <p:ph type="title"/>
          </p:nvPr>
        </p:nvSpPr>
        <p:spPr>
          <a:xfrm>
            <a:off x="720000" y="4228600"/>
            <a:ext cx="2174700" cy="39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96" name="Google Shape;396;p15"/>
          <p:cNvSpPr txBox="1">
            <a:spLocks noGrp="1"/>
          </p:cNvSpPr>
          <p:nvPr>
            <p:ph type="subTitle" idx="1"/>
          </p:nvPr>
        </p:nvSpPr>
        <p:spPr>
          <a:xfrm>
            <a:off x="720000" y="3399425"/>
            <a:ext cx="2174700" cy="91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7" name="Google Shape;397;p15"/>
          <p:cNvSpPr txBox="1">
            <a:spLocks noGrp="1"/>
          </p:cNvSpPr>
          <p:nvPr>
            <p:ph type="title" idx="2"/>
          </p:nvPr>
        </p:nvSpPr>
        <p:spPr>
          <a:xfrm>
            <a:off x="3403800" y="4228600"/>
            <a:ext cx="2174700" cy="39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98" name="Google Shape;398;p15"/>
          <p:cNvSpPr txBox="1">
            <a:spLocks noGrp="1"/>
          </p:cNvSpPr>
          <p:nvPr>
            <p:ph type="subTitle" idx="3"/>
          </p:nvPr>
        </p:nvSpPr>
        <p:spPr>
          <a:xfrm>
            <a:off x="3403800" y="3399625"/>
            <a:ext cx="2174700" cy="91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9" name="Google Shape;399;p15"/>
          <p:cNvSpPr txBox="1">
            <a:spLocks noGrp="1"/>
          </p:cNvSpPr>
          <p:nvPr>
            <p:ph type="title" idx="4"/>
          </p:nvPr>
        </p:nvSpPr>
        <p:spPr>
          <a:xfrm>
            <a:off x="6087600" y="4228597"/>
            <a:ext cx="2336400" cy="39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0" name="Google Shape;400;p15"/>
          <p:cNvSpPr txBox="1">
            <a:spLocks noGrp="1"/>
          </p:cNvSpPr>
          <p:nvPr>
            <p:ph type="subTitle" idx="5"/>
          </p:nvPr>
        </p:nvSpPr>
        <p:spPr>
          <a:xfrm>
            <a:off x="6087600" y="3399575"/>
            <a:ext cx="2336400" cy="91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15"/>
          <p:cNvSpPr txBox="1">
            <a:spLocks noGrp="1"/>
          </p:cNvSpPr>
          <p:nvPr>
            <p:ph type="title" idx="6"/>
          </p:nvPr>
        </p:nvSpPr>
        <p:spPr>
          <a:xfrm>
            <a:off x="720000" y="532925"/>
            <a:ext cx="7704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02" name="Google Shape;402;p15"/>
          <p:cNvGrpSpPr/>
          <p:nvPr/>
        </p:nvGrpSpPr>
        <p:grpSpPr>
          <a:xfrm rot="5400000">
            <a:off x="8242773" y="3568331"/>
            <a:ext cx="1670901" cy="436328"/>
            <a:chOff x="1829525" y="759900"/>
            <a:chExt cx="682725" cy="178275"/>
          </a:xfrm>
        </p:grpSpPr>
        <p:sp>
          <p:nvSpPr>
            <p:cNvPr id="403" name="Google Shape;403;p15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15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15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15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15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15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5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5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4" name="Google Shape;424;p15"/>
          <p:cNvGrpSpPr/>
          <p:nvPr/>
        </p:nvGrpSpPr>
        <p:grpSpPr>
          <a:xfrm>
            <a:off x="-754725" y="1360350"/>
            <a:ext cx="1137875" cy="1177700"/>
            <a:chOff x="4950300" y="3037000"/>
            <a:chExt cx="1137875" cy="1177700"/>
          </a:xfrm>
        </p:grpSpPr>
        <p:cxnSp>
          <p:nvCxnSpPr>
            <p:cNvPr id="425" name="Google Shape;425;p15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6" name="Google Shape;426;p15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7" name="Google Shape;427;p15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8" name="Google Shape;428;p15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9" name="Google Shape;429;p15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0" name="Google Shape;430;p15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1" name="Google Shape;431;p15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2" name="Google Shape;432;p15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3"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6"/>
          <p:cNvSpPr txBox="1">
            <a:spLocks noGrp="1"/>
          </p:cNvSpPr>
          <p:nvPr>
            <p:ph type="title"/>
          </p:nvPr>
        </p:nvSpPr>
        <p:spPr>
          <a:xfrm>
            <a:off x="1843613" y="1682850"/>
            <a:ext cx="2450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35" name="Google Shape;435;p16"/>
          <p:cNvSpPr txBox="1">
            <a:spLocks noGrp="1"/>
          </p:cNvSpPr>
          <p:nvPr>
            <p:ph type="subTitle" idx="1"/>
          </p:nvPr>
        </p:nvSpPr>
        <p:spPr>
          <a:xfrm>
            <a:off x="1843613" y="2269375"/>
            <a:ext cx="2450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6" name="Google Shape;436;p16"/>
          <p:cNvSpPr txBox="1">
            <a:spLocks noGrp="1"/>
          </p:cNvSpPr>
          <p:nvPr>
            <p:ph type="title" idx="2"/>
          </p:nvPr>
        </p:nvSpPr>
        <p:spPr>
          <a:xfrm>
            <a:off x="5576388" y="1682850"/>
            <a:ext cx="2450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37" name="Google Shape;437;p16"/>
          <p:cNvSpPr txBox="1">
            <a:spLocks noGrp="1"/>
          </p:cNvSpPr>
          <p:nvPr>
            <p:ph type="subTitle" idx="3"/>
          </p:nvPr>
        </p:nvSpPr>
        <p:spPr>
          <a:xfrm>
            <a:off x="5576388" y="2269375"/>
            <a:ext cx="2450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8" name="Google Shape;438;p16"/>
          <p:cNvSpPr txBox="1">
            <a:spLocks noGrp="1"/>
          </p:cNvSpPr>
          <p:nvPr>
            <p:ph type="title" idx="4"/>
          </p:nvPr>
        </p:nvSpPr>
        <p:spPr>
          <a:xfrm>
            <a:off x="1843613" y="3116250"/>
            <a:ext cx="2450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39" name="Google Shape;439;p16"/>
          <p:cNvSpPr txBox="1">
            <a:spLocks noGrp="1"/>
          </p:cNvSpPr>
          <p:nvPr>
            <p:ph type="subTitle" idx="5"/>
          </p:nvPr>
        </p:nvSpPr>
        <p:spPr>
          <a:xfrm>
            <a:off x="1843613" y="3702775"/>
            <a:ext cx="2450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0" name="Google Shape;440;p16"/>
          <p:cNvSpPr txBox="1">
            <a:spLocks noGrp="1"/>
          </p:cNvSpPr>
          <p:nvPr>
            <p:ph type="title" idx="6"/>
          </p:nvPr>
        </p:nvSpPr>
        <p:spPr>
          <a:xfrm>
            <a:off x="5576388" y="3116250"/>
            <a:ext cx="2450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41" name="Google Shape;441;p16"/>
          <p:cNvSpPr txBox="1">
            <a:spLocks noGrp="1"/>
          </p:cNvSpPr>
          <p:nvPr>
            <p:ph type="subTitle" idx="7"/>
          </p:nvPr>
        </p:nvSpPr>
        <p:spPr>
          <a:xfrm>
            <a:off x="5576388" y="3702775"/>
            <a:ext cx="2450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2" name="Google Shape;442;p16"/>
          <p:cNvSpPr txBox="1">
            <a:spLocks noGrp="1"/>
          </p:cNvSpPr>
          <p:nvPr>
            <p:ph type="title" idx="8"/>
          </p:nvPr>
        </p:nvSpPr>
        <p:spPr>
          <a:xfrm>
            <a:off x="720000" y="532925"/>
            <a:ext cx="7704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43" name="Google Shape;443;p16"/>
          <p:cNvGrpSpPr/>
          <p:nvPr/>
        </p:nvGrpSpPr>
        <p:grpSpPr>
          <a:xfrm rot="5400000">
            <a:off x="8357309" y="3763872"/>
            <a:ext cx="1388594" cy="362594"/>
            <a:chOff x="1829525" y="759900"/>
            <a:chExt cx="682725" cy="178275"/>
          </a:xfrm>
        </p:grpSpPr>
        <p:sp>
          <p:nvSpPr>
            <p:cNvPr id="444" name="Google Shape;444;p16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16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16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6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16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6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6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16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6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16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6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6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6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6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6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6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16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16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16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6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6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5" name="Google Shape;465;p16"/>
          <p:cNvSpPr/>
          <p:nvPr/>
        </p:nvSpPr>
        <p:spPr>
          <a:xfrm>
            <a:off x="-400900" y="2902800"/>
            <a:ext cx="954600" cy="9546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6" name="Google Shape;466;p16"/>
          <p:cNvGrpSpPr/>
          <p:nvPr/>
        </p:nvGrpSpPr>
        <p:grpSpPr>
          <a:xfrm>
            <a:off x="5919250" y="4741400"/>
            <a:ext cx="1137875" cy="1177700"/>
            <a:chOff x="4950300" y="3037000"/>
            <a:chExt cx="1137875" cy="1177700"/>
          </a:xfrm>
        </p:grpSpPr>
        <p:cxnSp>
          <p:nvCxnSpPr>
            <p:cNvPr id="467" name="Google Shape;467;p16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8" name="Google Shape;468;p16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9" name="Google Shape;469;p16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0" name="Google Shape;470;p16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1" name="Google Shape;471;p16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2" name="Google Shape;472;p16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3" name="Google Shape;473;p16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4" name="Google Shape;474;p16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75" name="Google Shape;475;p16"/>
          <p:cNvSpPr/>
          <p:nvPr/>
        </p:nvSpPr>
        <p:spPr>
          <a:xfrm>
            <a:off x="8424000" y="471975"/>
            <a:ext cx="1433700" cy="14337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4">
    <p:bg>
      <p:bgPr>
        <a:solidFill>
          <a:schemeClr val="accent4"/>
        </a:solidFill>
        <a:effectLst/>
      </p:bgPr>
    </p:bg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17"/>
          <p:cNvSpPr txBox="1">
            <a:spLocks noGrp="1"/>
          </p:cNvSpPr>
          <p:nvPr>
            <p:ph type="title"/>
          </p:nvPr>
        </p:nvSpPr>
        <p:spPr>
          <a:xfrm>
            <a:off x="728375" y="4090050"/>
            <a:ext cx="52941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78" name="Google Shape;478;p17"/>
          <p:cNvSpPr txBox="1">
            <a:spLocks noGrp="1"/>
          </p:cNvSpPr>
          <p:nvPr>
            <p:ph type="subTitle" idx="1"/>
          </p:nvPr>
        </p:nvSpPr>
        <p:spPr>
          <a:xfrm>
            <a:off x="728375" y="2041050"/>
            <a:ext cx="5294100" cy="204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grpSp>
        <p:nvGrpSpPr>
          <p:cNvPr id="479" name="Google Shape;479;p17"/>
          <p:cNvGrpSpPr/>
          <p:nvPr/>
        </p:nvGrpSpPr>
        <p:grpSpPr>
          <a:xfrm rot="5400000">
            <a:off x="8055396" y="3601739"/>
            <a:ext cx="1617922" cy="422476"/>
            <a:chOff x="1829525" y="759900"/>
            <a:chExt cx="682725" cy="178275"/>
          </a:xfrm>
        </p:grpSpPr>
        <p:sp>
          <p:nvSpPr>
            <p:cNvPr id="480" name="Google Shape;480;p17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17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17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17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17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17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17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17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17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17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17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17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17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17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17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17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17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17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17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17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7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1" name="Google Shape;501;p17"/>
          <p:cNvGrpSpPr/>
          <p:nvPr/>
        </p:nvGrpSpPr>
        <p:grpSpPr>
          <a:xfrm>
            <a:off x="-774550" y="674725"/>
            <a:ext cx="1137875" cy="1177700"/>
            <a:chOff x="4950300" y="3037000"/>
            <a:chExt cx="1137875" cy="1177700"/>
          </a:xfrm>
        </p:grpSpPr>
        <p:cxnSp>
          <p:nvCxnSpPr>
            <p:cNvPr id="502" name="Google Shape;502;p17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3" name="Google Shape;503;p17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4" name="Google Shape;504;p17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5" name="Google Shape;505;p17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6" name="Google Shape;506;p17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7" name="Google Shape;507;p17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8" name="Google Shape;508;p17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9" name="Google Shape;509;p17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10" name="Google Shape;510;p17"/>
          <p:cNvSpPr/>
          <p:nvPr/>
        </p:nvSpPr>
        <p:spPr>
          <a:xfrm>
            <a:off x="728375" y="-532350"/>
            <a:ext cx="1369500" cy="13695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5"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18"/>
          <p:cNvSpPr txBox="1">
            <a:spLocks noGrp="1"/>
          </p:cNvSpPr>
          <p:nvPr>
            <p:ph type="title"/>
          </p:nvPr>
        </p:nvSpPr>
        <p:spPr>
          <a:xfrm>
            <a:off x="4502425" y="1845425"/>
            <a:ext cx="3759900" cy="1696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13" name="Google Shape;513;p18"/>
          <p:cNvSpPr txBox="1">
            <a:spLocks noGrp="1"/>
          </p:cNvSpPr>
          <p:nvPr>
            <p:ph type="subTitle" idx="1"/>
          </p:nvPr>
        </p:nvSpPr>
        <p:spPr>
          <a:xfrm>
            <a:off x="4502425" y="3782325"/>
            <a:ext cx="3913200" cy="811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514" name="Google Shape;514;p18"/>
          <p:cNvGrpSpPr/>
          <p:nvPr/>
        </p:nvGrpSpPr>
        <p:grpSpPr>
          <a:xfrm>
            <a:off x="316193" y="213338"/>
            <a:ext cx="1014129" cy="1013608"/>
            <a:chOff x="5727855" y="2914145"/>
            <a:chExt cx="567758" cy="567466"/>
          </a:xfrm>
        </p:grpSpPr>
        <p:sp>
          <p:nvSpPr>
            <p:cNvPr id="515" name="Google Shape;515;p18"/>
            <p:cNvSpPr/>
            <p:nvPr/>
          </p:nvSpPr>
          <p:spPr>
            <a:xfrm>
              <a:off x="6050167" y="3097510"/>
              <a:ext cx="198072" cy="92302"/>
            </a:xfrm>
            <a:custGeom>
              <a:avLst/>
              <a:gdLst/>
              <a:ahLst/>
              <a:cxnLst/>
              <a:rect l="l" t="t" r="r" b="b"/>
              <a:pathLst>
                <a:path w="5427" h="2529" extrusionOk="0">
                  <a:moveTo>
                    <a:pt x="5268" y="1"/>
                  </a:moveTo>
                  <a:cubicBezTo>
                    <a:pt x="5212" y="1"/>
                    <a:pt x="5153" y="56"/>
                    <a:pt x="5101" y="78"/>
                  </a:cubicBezTo>
                  <a:cubicBezTo>
                    <a:pt x="4256" y="440"/>
                    <a:pt x="3410" y="801"/>
                    <a:pt x="2569" y="1172"/>
                  </a:cubicBezTo>
                  <a:cubicBezTo>
                    <a:pt x="1788" y="1516"/>
                    <a:pt x="1011" y="1869"/>
                    <a:pt x="238" y="2227"/>
                  </a:cubicBezTo>
                  <a:cubicBezTo>
                    <a:pt x="142" y="2272"/>
                    <a:pt x="79" y="2382"/>
                    <a:pt x="1" y="2462"/>
                  </a:cubicBezTo>
                  <a:lnTo>
                    <a:pt x="180" y="2529"/>
                  </a:lnTo>
                  <a:cubicBezTo>
                    <a:pt x="270" y="2514"/>
                    <a:pt x="343" y="2516"/>
                    <a:pt x="401" y="2490"/>
                  </a:cubicBezTo>
                  <a:cubicBezTo>
                    <a:pt x="2006" y="1763"/>
                    <a:pt x="3613" y="1036"/>
                    <a:pt x="5220" y="309"/>
                  </a:cubicBezTo>
                  <a:cubicBezTo>
                    <a:pt x="5324" y="263"/>
                    <a:pt x="5426" y="215"/>
                    <a:pt x="5363" y="81"/>
                  </a:cubicBezTo>
                  <a:cubicBezTo>
                    <a:pt x="5334" y="21"/>
                    <a:pt x="5302" y="1"/>
                    <a:pt x="52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18"/>
            <p:cNvSpPr/>
            <p:nvPr/>
          </p:nvSpPr>
          <p:spPr>
            <a:xfrm>
              <a:off x="5908081" y="2962687"/>
              <a:ext cx="95331" cy="196393"/>
            </a:xfrm>
            <a:custGeom>
              <a:avLst/>
              <a:gdLst/>
              <a:ahLst/>
              <a:cxnLst/>
              <a:rect l="l" t="t" r="r" b="b"/>
              <a:pathLst>
                <a:path w="2612" h="5381" extrusionOk="0">
                  <a:moveTo>
                    <a:pt x="246" y="0"/>
                  </a:moveTo>
                  <a:cubicBezTo>
                    <a:pt x="226" y="0"/>
                    <a:pt x="204" y="5"/>
                    <a:pt x="178" y="17"/>
                  </a:cubicBezTo>
                  <a:cubicBezTo>
                    <a:pt x="1" y="96"/>
                    <a:pt x="138" y="206"/>
                    <a:pt x="177" y="297"/>
                  </a:cubicBezTo>
                  <a:cubicBezTo>
                    <a:pt x="496" y="1029"/>
                    <a:pt x="816" y="1760"/>
                    <a:pt x="1137" y="2490"/>
                  </a:cubicBezTo>
                  <a:cubicBezTo>
                    <a:pt x="1527" y="3375"/>
                    <a:pt x="1915" y="4259"/>
                    <a:pt x="2314" y="5138"/>
                  </a:cubicBezTo>
                  <a:cubicBezTo>
                    <a:pt x="2359" y="5236"/>
                    <a:pt x="2480" y="5300"/>
                    <a:pt x="2566" y="5381"/>
                  </a:cubicBezTo>
                  <a:cubicBezTo>
                    <a:pt x="2583" y="5320"/>
                    <a:pt x="2600" y="5259"/>
                    <a:pt x="2612" y="5217"/>
                  </a:cubicBezTo>
                  <a:cubicBezTo>
                    <a:pt x="2601" y="5127"/>
                    <a:pt x="2609" y="5053"/>
                    <a:pt x="2583" y="4993"/>
                  </a:cubicBezTo>
                  <a:cubicBezTo>
                    <a:pt x="1857" y="3387"/>
                    <a:pt x="1130" y="1780"/>
                    <a:pt x="404" y="173"/>
                  </a:cubicBezTo>
                  <a:cubicBezTo>
                    <a:pt x="367" y="92"/>
                    <a:pt x="330" y="0"/>
                    <a:pt x="2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18"/>
            <p:cNvSpPr/>
            <p:nvPr/>
          </p:nvSpPr>
          <p:spPr>
            <a:xfrm>
              <a:off x="6018961" y="2962614"/>
              <a:ext cx="96207" cy="196539"/>
            </a:xfrm>
            <a:custGeom>
              <a:avLst/>
              <a:gdLst/>
              <a:ahLst/>
              <a:cxnLst/>
              <a:rect l="l" t="t" r="r" b="b"/>
              <a:pathLst>
                <a:path w="2636" h="5385" extrusionOk="0">
                  <a:moveTo>
                    <a:pt x="2381" y="1"/>
                  </a:moveTo>
                  <a:cubicBezTo>
                    <a:pt x="2283" y="1"/>
                    <a:pt x="2249" y="127"/>
                    <a:pt x="2212" y="207"/>
                  </a:cubicBezTo>
                  <a:cubicBezTo>
                    <a:pt x="1745" y="1212"/>
                    <a:pt x="1280" y="2217"/>
                    <a:pt x="824" y="3226"/>
                  </a:cubicBezTo>
                  <a:cubicBezTo>
                    <a:pt x="536" y="3865"/>
                    <a:pt x="265" y="4512"/>
                    <a:pt x="0" y="5123"/>
                  </a:cubicBezTo>
                  <a:cubicBezTo>
                    <a:pt x="37" y="5248"/>
                    <a:pt x="57" y="5317"/>
                    <a:pt x="77" y="5384"/>
                  </a:cubicBezTo>
                  <a:cubicBezTo>
                    <a:pt x="166" y="5293"/>
                    <a:pt x="290" y="5218"/>
                    <a:pt x="339" y="5109"/>
                  </a:cubicBezTo>
                  <a:cubicBezTo>
                    <a:pt x="1044" y="3512"/>
                    <a:pt x="1746" y="1914"/>
                    <a:pt x="2446" y="316"/>
                  </a:cubicBezTo>
                  <a:cubicBezTo>
                    <a:pt x="2485" y="226"/>
                    <a:pt x="2635" y="122"/>
                    <a:pt x="2472" y="30"/>
                  </a:cubicBezTo>
                  <a:cubicBezTo>
                    <a:pt x="2437" y="9"/>
                    <a:pt x="2407" y="1"/>
                    <a:pt x="23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18"/>
            <p:cNvSpPr/>
            <p:nvPr/>
          </p:nvSpPr>
          <p:spPr>
            <a:xfrm>
              <a:off x="6019399" y="3234267"/>
              <a:ext cx="98616" cy="197524"/>
            </a:xfrm>
            <a:custGeom>
              <a:avLst/>
              <a:gdLst/>
              <a:ahLst/>
              <a:cxnLst/>
              <a:rect l="l" t="t" r="r" b="b"/>
              <a:pathLst>
                <a:path w="2702" h="5412" extrusionOk="0">
                  <a:moveTo>
                    <a:pt x="75" y="0"/>
                  </a:moveTo>
                  <a:cubicBezTo>
                    <a:pt x="7" y="206"/>
                    <a:pt x="1" y="344"/>
                    <a:pt x="72" y="503"/>
                  </a:cubicBezTo>
                  <a:cubicBezTo>
                    <a:pt x="728" y="1947"/>
                    <a:pt x="1370" y="3396"/>
                    <a:pt x="2032" y="4837"/>
                  </a:cubicBezTo>
                  <a:cubicBezTo>
                    <a:pt x="2121" y="5031"/>
                    <a:pt x="2145" y="5411"/>
                    <a:pt x="2355" y="5411"/>
                  </a:cubicBezTo>
                  <a:cubicBezTo>
                    <a:pt x="2379" y="5411"/>
                    <a:pt x="2406" y="5406"/>
                    <a:pt x="2436" y="5395"/>
                  </a:cubicBezTo>
                  <a:cubicBezTo>
                    <a:pt x="2702" y="5296"/>
                    <a:pt x="2364" y="4998"/>
                    <a:pt x="2288" y="4815"/>
                  </a:cubicBezTo>
                  <a:cubicBezTo>
                    <a:pt x="1659" y="3318"/>
                    <a:pt x="998" y="1835"/>
                    <a:pt x="340" y="351"/>
                  </a:cubicBezTo>
                  <a:cubicBezTo>
                    <a:pt x="289" y="236"/>
                    <a:pt x="184" y="143"/>
                    <a:pt x="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18"/>
            <p:cNvSpPr/>
            <p:nvPr/>
          </p:nvSpPr>
          <p:spPr>
            <a:xfrm>
              <a:off x="5907606" y="3236384"/>
              <a:ext cx="97010" cy="196722"/>
            </a:xfrm>
            <a:custGeom>
              <a:avLst/>
              <a:gdLst/>
              <a:ahLst/>
              <a:cxnLst/>
              <a:rect l="l" t="t" r="r" b="b"/>
              <a:pathLst>
                <a:path w="2658" h="5390" extrusionOk="0">
                  <a:moveTo>
                    <a:pt x="2555" y="1"/>
                  </a:moveTo>
                  <a:cubicBezTo>
                    <a:pt x="2468" y="98"/>
                    <a:pt x="2347" y="180"/>
                    <a:pt x="2297" y="294"/>
                  </a:cubicBezTo>
                  <a:cubicBezTo>
                    <a:pt x="1598" y="1882"/>
                    <a:pt x="902" y="3472"/>
                    <a:pt x="209" y="5063"/>
                  </a:cubicBezTo>
                  <a:cubicBezTo>
                    <a:pt x="167" y="5160"/>
                    <a:pt x="0" y="5274"/>
                    <a:pt x="189" y="5367"/>
                  </a:cubicBezTo>
                  <a:cubicBezTo>
                    <a:pt x="220" y="5382"/>
                    <a:pt x="247" y="5389"/>
                    <a:pt x="270" y="5389"/>
                  </a:cubicBezTo>
                  <a:cubicBezTo>
                    <a:pt x="376" y="5389"/>
                    <a:pt x="407" y="5249"/>
                    <a:pt x="444" y="5169"/>
                  </a:cubicBezTo>
                  <a:cubicBezTo>
                    <a:pt x="913" y="4166"/>
                    <a:pt x="1378" y="3161"/>
                    <a:pt x="1832" y="2151"/>
                  </a:cubicBezTo>
                  <a:cubicBezTo>
                    <a:pt x="2120" y="1512"/>
                    <a:pt x="2388" y="864"/>
                    <a:pt x="2658" y="238"/>
                  </a:cubicBezTo>
                  <a:lnTo>
                    <a:pt x="25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18"/>
            <p:cNvSpPr/>
            <p:nvPr/>
          </p:nvSpPr>
          <p:spPr>
            <a:xfrm>
              <a:off x="5774170" y="3097473"/>
              <a:ext cx="198911" cy="93397"/>
            </a:xfrm>
            <a:custGeom>
              <a:avLst/>
              <a:gdLst/>
              <a:ahLst/>
              <a:cxnLst/>
              <a:rect l="l" t="t" r="r" b="b"/>
              <a:pathLst>
                <a:path w="5450" h="2559" extrusionOk="0">
                  <a:moveTo>
                    <a:pt x="188" y="0"/>
                  </a:moveTo>
                  <a:cubicBezTo>
                    <a:pt x="152" y="0"/>
                    <a:pt x="118" y="23"/>
                    <a:pt x="85" y="88"/>
                  </a:cubicBezTo>
                  <a:cubicBezTo>
                    <a:pt x="0" y="262"/>
                    <a:pt x="186" y="299"/>
                    <a:pt x="284" y="344"/>
                  </a:cubicBezTo>
                  <a:cubicBezTo>
                    <a:pt x="1287" y="813"/>
                    <a:pt x="2292" y="1279"/>
                    <a:pt x="3301" y="1733"/>
                  </a:cubicBezTo>
                  <a:cubicBezTo>
                    <a:pt x="3940" y="2021"/>
                    <a:pt x="4588" y="2289"/>
                    <a:pt x="5213" y="2559"/>
                  </a:cubicBezTo>
                  <a:lnTo>
                    <a:pt x="5450" y="2456"/>
                  </a:lnTo>
                  <a:cubicBezTo>
                    <a:pt x="5353" y="2369"/>
                    <a:pt x="5271" y="2248"/>
                    <a:pt x="5157" y="2198"/>
                  </a:cubicBezTo>
                  <a:cubicBezTo>
                    <a:pt x="3569" y="1499"/>
                    <a:pt x="1980" y="802"/>
                    <a:pt x="389" y="109"/>
                  </a:cubicBezTo>
                  <a:cubicBezTo>
                    <a:pt x="326" y="81"/>
                    <a:pt x="255" y="0"/>
                    <a:pt x="1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8"/>
            <p:cNvSpPr/>
            <p:nvPr/>
          </p:nvSpPr>
          <p:spPr>
            <a:xfrm>
              <a:off x="6050130" y="3204813"/>
              <a:ext cx="198838" cy="93434"/>
            </a:xfrm>
            <a:custGeom>
              <a:avLst/>
              <a:gdLst/>
              <a:ahLst/>
              <a:cxnLst/>
              <a:rect l="l" t="t" r="r" b="b"/>
              <a:pathLst>
                <a:path w="5448" h="2560" extrusionOk="0">
                  <a:moveTo>
                    <a:pt x="234" y="0"/>
                  </a:moveTo>
                  <a:lnTo>
                    <a:pt x="1" y="105"/>
                  </a:lnTo>
                  <a:cubicBezTo>
                    <a:pt x="98" y="192"/>
                    <a:pt x="180" y="312"/>
                    <a:pt x="294" y="363"/>
                  </a:cubicBezTo>
                  <a:cubicBezTo>
                    <a:pt x="1881" y="1062"/>
                    <a:pt x="3471" y="1759"/>
                    <a:pt x="5061" y="2452"/>
                  </a:cubicBezTo>
                  <a:cubicBezTo>
                    <a:pt x="5124" y="2479"/>
                    <a:pt x="5195" y="2560"/>
                    <a:pt x="5262" y="2560"/>
                  </a:cubicBezTo>
                  <a:cubicBezTo>
                    <a:pt x="5298" y="2560"/>
                    <a:pt x="5332" y="2537"/>
                    <a:pt x="5364" y="2470"/>
                  </a:cubicBezTo>
                  <a:cubicBezTo>
                    <a:pt x="5448" y="2297"/>
                    <a:pt x="5263" y="2261"/>
                    <a:pt x="5165" y="2216"/>
                  </a:cubicBezTo>
                  <a:cubicBezTo>
                    <a:pt x="4162" y="1746"/>
                    <a:pt x="3158" y="1281"/>
                    <a:pt x="2148" y="827"/>
                  </a:cubicBezTo>
                  <a:cubicBezTo>
                    <a:pt x="1509" y="539"/>
                    <a:pt x="861" y="270"/>
                    <a:pt x="2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8"/>
            <p:cNvSpPr/>
            <p:nvPr/>
          </p:nvSpPr>
          <p:spPr>
            <a:xfrm>
              <a:off x="5775448" y="3206273"/>
              <a:ext cx="197451" cy="91828"/>
            </a:xfrm>
            <a:custGeom>
              <a:avLst/>
              <a:gdLst/>
              <a:ahLst/>
              <a:cxnLst/>
              <a:rect l="l" t="t" r="r" b="b"/>
              <a:pathLst>
                <a:path w="5410" h="2516" extrusionOk="0">
                  <a:moveTo>
                    <a:pt x="5242" y="0"/>
                  </a:moveTo>
                  <a:cubicBezTo>
                    <a:pt x="5226" y="1"/>
                    <a:pt x="5210" y="1"/>
                    <a:pt x="5196" y="1"/>
                  </a:cubicBezTo>
                  <a:cubicBezTo>
                    <a:pt x="5169" y="1"/>
                    <a:pt x="5146" y="0"/>
                    <a:pt x="5126" y="0"/>
                  </a:cubicBezTo>
                  <a:cubicBezTo>
                    <a:pt x="5096" y="0"/>
                    <a:pt x="5073" y="2"/>
                    <a:pt x="5053" y="11"/>
                  </a:cubicBezTo>
                  <a:cubicBezTo>
                    <a:pt x="3421" y="751"/>
                    <a:pt x="1789" y="1489"/>
                    <a:pt x="156" y="2226"/>
                  </a:cubicBezTo>
                  <a:cubicBezTo>
                    <a:pt x="48" y="2276"/>
                    <a:pt x="0" y="2342"/>
                    <a:pt x="57" y="2451"/>
                  </a:cubicBezTo>
                  <a:cubicBezTo>
                    <a:pt x="82" y="2499"/>
                    <a:pt x="110" y="2515"/>
                    <a:pt x="140" y="2515"/>
                  </a:cubicBezTo>
                  <a:cubicBezTo>
                    <a:pt x="184" y="2515"/>
                    <a:pt x="230" y="2480"/>
                    <a:pt x="274" y="2461"/>
                  </a:cubicBezTo>
                  <a:cubicBezTo>
                    <a:pt x="1030" y="2130"/>
                    <a:pt x="1788" y="1800"/>
                    <a:pt x="2543" y="1466"/>
                  </a:cubicBezTo>
                  <a:cubicBezTo>
                    <a:pt x="3418" y="1079"/>
                    <a:pt x="4292" y="691"/>
                    <a:pt x="5160" y="292"/>
                  </a:cubicBezTo>
                  <a:cubicBezTo>
                    <a:pt x="5261" y="247"/>
                    <a:pt x="5327" y="129"/>
                    <a:pt x="5409" y="45"/>
                  </a:cubicBezTo>
                  <a:lnTo>
                    <a:pt x="52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8"/>
            <p:cNvSpPr/>
            <p:nvPr/>
          </p:nvSpPr>
          <p:spPr>
            <a:xfrm>
              <a:off x="6007063" y="3285802"/>
              <a:ext cx="9343" cy="195809"/>
            </a:xfrm>
            <a:custGeom>
              <a:avLst/>
              <a:gdLst/>
              <a:ahLst/>
              <a:cxnLst/>
              <a:rect l="l" t="t" r="r" b="b"/>
              <a:pathLst>
                <a:path w="256" h="5365" extrusionOk="0">
                  <a:moveTo>
                    <a:pt x="120" y="1"/>
                  </a:moveTo>
                  <a:cubicBezTo>
                    <a:pt x="6" y="1"/>
                    <a:pt x="7" y="118"/>
                    <a:pt x="7" y="214"/>
                  </a:cubicBezTo>
                  <a:cubicBezTo>
                    <a:pt x="7" y="1858"/>
                    <a:pt x="7" y="3502"/>
                    <a:pt x="7" y="5147"/>
                  </a:cubicBezTo>
                  <a:cubicBezTo>
                    <a:pt x="7" y="5243"/>
                    <a:pt x="1" y="5365"/>
                    <a:pt x="122" y="5365"/>
                  </a:cubicBezTo>
                  <a:cubicBezTo>
                    <a:pt x="124" y="5365"/>
                    <a:pt x="126" y="5364"/>
                    <a:pt x="128" y="5364"/>
                  </a:cubicBezTo>
                  <a:cubicBezTo>
                    <a:pt x="253" y="5360"/>
                    <a:pt x="242" y="5235"/>
                    <a:pt x="242" y="5138"/>
                  </a:cubicBezTo>
                  <a:lnTo>
                    <a:pt x="242" y="2715"/>
                  </a:lnTo>
                  <a:cubicBezTo>
                    <a:pt x="241" y="1888"/>
                    <a:pt x="241" y="1061"/>
                    <a:pt x="242" y="234"/>
                  </a:cubicBezTo>
                  <a:cubicBezTo>
                    <a:pt x="242" y="137"/>
                    <a:pt x="256" y="11"/>
                    <a:pt x="134" y="2"/>
                  </a:cubicBezTo>
                  <a:cubicBezTo>
                    <a:pt x="129" y="1"/>
                    <a:pt x="124" y="1"/>
                    <a:pt x="1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8"/>
            <p:cNvSpPr/>
            <p:nvPr/>
          </p:nvSpPr>
          <p:spPr>
            <a:xfrm>
              <a:off x="6006187" y="2914145"/>
              <a:ext cx="10621" cy="195700"/>
            </a:xfrm>
            <a:custGeom>
              <a:avLst/>
              <a:gdLst/>
              <a:ahLst/>
              <a:cxnLst/>
              <a:rect l="l" t="t" r="r" b="b"/>
              <a:pathLst>
                <a:path w="291" h="5362" extrusionOk="0">
                  <a:moveTo>
                    <a:pt x="153" y="0"/>
                  </a:moveTo>
                  <a:cubicBezTo>
                    <a:pt x="148" y="0"/>
                    <a:pt x="144" y="0"/>
                    <a:pt x="139" y="1"/>
                  </a:cubicBezTo>
                  <a:cubicBezTo>
                    <a:pt x="0" y="11"/>
                    <a:pt x="32" y="159"/>
                    <a:pt x="32" y="262"/>
                  </a:cubicBezTo>
                  <a:cubicBezTo>
                    <a:pt x="32" y="1069"/>
                    <a:pt x="31" y="1877"/>
                    <a:pt x="31" y="2684"/>
                  </a:cubicBezTo>
                  <a:cubicBezTo>
                    <a:pt x="31" y="3492"/>
                    <a:pt x="31" y="4300"/>
                    <a:pt x="32" y="5107"/>
                  </a:cubicBezTo>
                  <a:cubicBezTo>
                    <a:pt x="32" y="5210"/>
                    <a:pt x="2" y="5358"/>
                    <a:pt x="145" y="5362"/>
                  </a:cubicBezTo>
                  <a:cubicBezTo>
                    <a:pt x="147" y="5362"/>
                    <a:pt x="149" y="5362"/>
                    <a:pt x="151" y="5362"/>
                  </a:cubicBezTo>
                  <a:cubicBezTo>
                    <a:pt x="290" y="5362"/>
                    <a:pt x="265" y="5217"/>
                    <a:pt x="265" y="5115"/>
                  </a:cubicBezTo>
                  <a:lnTo>
                    <a:pt x="265" y="241"/>
                  </a:lnTo>
                  <a:cubicBezTo>
                    <a:pt x="265" y="140"/>
                    <a:pt x="285" y="0"/>
                    <a:pt x="1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8"/>
            <p:cNvSpPr/>
            <p:nvPr/>
          </p:nvSpPr>
          <p:spPr>
            <a:xfrm>
              <a:off x="5727855" y="3193535"/>
              <a:ext cx="195992" cy="8723"/>
            </a:xfrm>
            <a:custGeom>
              <a:avLst/>
              <a:gdLst/>
              <a:ahLst/>
              <a:cxnLst/>
              <a:rect l="l" t="t" r="r" b="b"/>
              <a:pathLst>
                <a:path w="5370" h="239" extrusionOk="0">
                  <a:moveTo>
                    <a:pt x="170" y="1"/>
                  </a:moveTo>
                  <a:cubicBezTo>
                    <a:pt x="84" y="1"/>
                    <a:pt x="1" y="14"/>
                    <a:pt x="6" y="126"/>
                  </a:cubicBezTo>
                  <a:cubicBezTo>
                    <a:pt x="10" y="224"/>
                    <a:pt x="84" y="239"/>
                    <a:pt x="163" y="239"/>
                  </a:cubicBezTo>
                  <a:cubicBezTo>
                    <a:pt x="197" y="239"/>
                    <a:pt x="232" y="236"/>
                    <a:pt x="263" y="236"/>
                  </a:cubicBezTo>
                  <a:lnTo>
                    <a:pt x="5106" y="236"/>
                  </a:lnTo>
                  <a:cubicBezTo>
                    <a:pt x="5107" y="236"/>
                    <a:pt x="5108" y="236"/>
                    <a:pt x="5110" y="236"/>
                  </a:cubicBezTo>
                  <a:cubicBezTo>
                    <a:pt x="5140" y="236"/>
                    <a:pt x="5174" y="238"/>
                    <a:pt x="5207" y="238"/>
                  </a:cubicBezTo>
                  <a:cubicBezTo>
                    <a:pt x="5285" y="238"/>
                    <a:pt x="5358" y="224"/>
                    <a:pt x="5363" y="126"/>
                  </a:cubicBezTo>
                  <a:cubicBezTo>
                    <a:pt x="5370" y="14"/>
                    <a:pt x="5286" y="1"/>
                    <a:pt x="5200" y="1"/>
                  </a:cubicBezTo>
                  <a:cubicBezTo>
                    <a:pt x="5173" y="1"/>
                    <a:pt x="5146" y="2"/>
                    <a:pt x="5121" y="2"/>
                  </a:cubicBezTo>
                  <a:lnTo>
                    <a:pt x="249" y="2"/>
                  </a:lnTo>
                  <a:cubicBezTo>
                    <a:pt x="224" y="2"/>
                    <a:pt x="197" y="1"/>
                    <a:pt x="1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18"/>
            <p:cNvSpPr/>
            <p:nvPr/>
          </p:nvSpPr>
          <p:spPr>
            <a:xfrm>
              <a:off x="6099402" y="3193572"/>
              <a:ext cx="196211" cy="8613"/>
            </a:xfrm>
            <a:custGeom>
              <a:avLst/>
              <a:gdLst/>
              <a:ahLst/>
              <a:cxnLst/>
              <a:rect l="l" t="t" r="r" b="b"/>
              <a:pathLst>
                <a:path w="5376" h="236" extrusionOk="0">
                  <a:moveTo>
                    <a:pt x="192" y="0"/>
                  </a:moveTo>
                  <a:cubicBezTo>
                    <a:pt x="100" y="0"/>
                    <a:pt x="1" y="6"/>
                    <a:pt x="4" y="120"/>
                  </a:cubicBezTo>
                  <a:cubicBezTo>
                    <a:pt x="7" y="227"/>
                    <a:pt x="98" y="235"/>
                    <a:pt x="185" y="235"/>
                  </a:cubicBezTo>
                  <a:cubicBezTo>
                    <a:pt x="201" y="235"/>
                    <a:pt x="216" y="235"/>
                    <a:pt x="230" y="235"/>
                  </a:cubicBezTo>
                  <a:lnTo>
                    <a:pt x="2651" y="235"/>
                  </a:lnTo>
                  <a:cubicBezTo>
                    <a:pt x="3065" y="234"/>
                    <a:pt x="3478" y="234"/>
                    <a:pt x="3892" y="234"/>
                  </a:cubicBezTo>
                  <a:cubicBezTo>
                    <a:pt x="4305" y="234"/>
                    <a:pt x="4718" y="234"/>
                    <a:pt x="5131" y="235"/>
                  </a:cubicBezTo>
                  <a:cubicBezTo>
                    <a:pt x="5150" y="235"/>
                    <a:pt x="5171" y="235"/>
                    <a:pt x="5191" y="235"/>
                  </a:cubicBezTo>
                  <a:cubicBezTo>
                    <a:pt x="5273" y="235"/>
                    <a:pt x="5356" y="226"/>
                    <a:pt x="5365" y="128"/>
                  </a:cubicBezTo>
                  <a:cubicBezTo>
                    <a:pt x="5376" y="0"/>
                    <a:pt x="5254" y="0"/>
                    <a:pt x="5154" y="0"/>
                  </a:cubicBezTo>
                  <a:lnTo>
                    <a:pt x="223" y="0"/>
                  </a:lnTo>
                  <a:cubicBezTo>
                    <a:pt x="213" y="0"/>
                    <a:pt x="202" y="0"/>
                    <a:pt x="1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18"/>
            <p:cNvSpPr/>
            <p:nvPr/>
          </p:nvSpPr>
          <p:spPr>
            <a:xfrm>
              <a:off x="6032173" y="3217077"/>
              <a:ext cx="75988" cy="74783"/>
            </a:xfrm>
            <a:custGeom>
              <a:avLst/>
              <a:gdLst/>
              <a:ahLst/>
              <a:cxnLst/>
              <a:rect l="l" t="t" r="r" b="b"/>
              <a:pathLst>
                <a:path w="2082" h="2049" extrusionOk="0">
                  <a:moveTo>
                    <a:pt x="86" y="1"/>
                  </a:moveTo>
                  <a:cubicBezTo>
                    <a:pt x="61" y="32"/>
                    <a:pt x="14" y="68"/>
                    <a:pt x="7" y="110"/>
                  </a:cubicBezTo>
                  <a:cubicBezTo>
                    <a:pt x="0" y="149"/>
                    <a:pt x="28" y="204"/>
                    <a:pt x="58" y="237"/>
                  </a:cubicBezTo>
                  <a:cubicBezTo>
                    <a:pt x="582" y="804"/>
                    <a:pt x="1110" y="1369"/>
                    <a:pt x="1635" y="1935"/>
                  </a:cubicBezTo>
                  <a:cubicBezTo>
                    <a:pt x="1693" y="1998"/>
                    <a:pt x="1746" y="2049"/>
                    <a:pt x="1808" y="2049"/>
                  </a:cubicBezTo>
                  <a:cubicBezTo>
                    <a:pt x="1848" y="2049"/>
                    <a:pt x="1892" y="2027"/>
                    <a:pt x="1944" y="1974"/>
                  </a:cubicBezTo>
                  <a:cubicBezTo>
                    <a:pt x="2081" y="1832"/>
                    <a:pt x="1983" y="1754"/>
                    <a:pt x="1889" y="1664"/>
                  </a:cubicBezTo>
                  <a:cubicBezTo>
                    <a:pt x="1399" y="1194"/>
                    <a:pt x="912" y="722"/>
                    <a:pt x="419" y="254"/>
                  </a:cubicBezTo>
                  <a:cubicBezTo>
                    <a:pt x="324" y="164"/>
                    <a:pt x="211" y="95"/>
                    <a:pt x="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18"/>
            <p:cNvSpPr/>
            <p:nvPr/>
          </p:nvSpPr>
          <p:spPr>
            <a:xfrm>
              <a:off x="6030166" y="3103678"/>
              <a:ext cx="78141" cy="73871"/>
            </a:xfrm>
            <a:custGeom>
              <a:avLst/>
              <a:gdLst/>
              <a:ahLst/>
              <a:cxnLst/>
              <a:rect l="l" t="t" r="r" b="b"/>
              <a:pathLst>
                <a:path w="2141" h="2024" extrusionOk="0">
                  <a:moveTo>
                    <a:pt x="1862" y="0"/>
                  </a:moveTo>
                  <a:cubicBezTo>
                    <a:pt x="1811" y="0"/>
                    <a:pt x="1766" y="37"/>
                    <a:pt x="1724" y="82"/>
                  </a:cubicBezTo>
                  <a:cubicBezTo>
                    <a:pt x="1185" y="663"/>
                    <a:pt x="645" y="1242"/>
                    <a:pt x="105" y="1821"/>
                  </a:cubicBezTo>
                  <a:cubicBezTo>
                    <a:pt x="59" y="1869"/>
                    <a:pt x="0" y="1896"/>
                    <a:pt x="79" y="1976"/>
                  </a:cubicBezTo>
                  <a:cubicBezTo>
                    <a:pt x="113" y="2010"/>
                    <a:pt x="138" y="2024"/>
                    <a:pt x="161" y="2024"/>
                  </a:cubicBezTo>
                  <a:cubicBezTo>
                    <a:pt x="191" y="2024"/>
                    <a:pt x="218" y="2000"/>
                    <a:pt x="256" y="1965"/>
                  </a:cubicBezTo>
                  <a:cubicBezTo>
                    <a:pt x="686" y="1565"/>
                    <a:pt x="1122" y="1170"/>
                    <a:pt x="1559" y="776"/>
                  </a:cubicBezTo>
                  <a:cubicBezTo>
                    <a:pt x="1745" y="609"/>
                    <a:pt x="1937" y="448"/>
                    <a:pt x="2140" y="272"/>
                  </a:cubicBezTo>
                  <a:cubicBezTo>
                    <a:pt x="2041" y="149"/>
                    <a:pt x="2003" y="84"/>
                    <a:pt x="1948" y="37"/>
                  </a:cubicBezTo>
                  <a:cubicBezTo>
                    <a:pt x="1917" y="11"/>
                    <a:pt x="1889" y="0"/>
                    <a:pt x="18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18"/>
            <p:cNvSpPr/>
            <p:nvPr/>
          </p:nvSpPr>
          <p:spPr>
            <a:xfrm>
              <a:off x="5916694" y="3103678"/>
              <a:ext cx="75477" cy="74053"/>
            </a:xfrm>
            <a:custGeom>
              <a:avLst/>
              <a:gdLst/>
              <a:ahLst/>
              <a:cxnLst/>
              <a:rect l="l" t="t" r="r" b="b"/>
              <a:pathLst>
                <a:path w="2068" h="2029" extrusionOk="0">
                  <a:moveTo>
                    <a:pt x="235" y="0"/>
                  </a:moveTo>
                  <a:cubicBezTo>
                    <a:pt x="183" y="0"/>
                    <a:pt x="136" y="41"/>
                    <a:pt x="88" y="88"/>
                  </a:cubicBezTo>
                  <a:cubicBezTo>
                    <a:pt x="0" y="175"/>
                    <a:pt x="4" y="252"/>
                    <a:pt x="92" y="334"/>
                  </a:cubicBezTo>
                  <a:cubicBezTo>
                    <a:pt x="679" y="881"/>
                    <a:pt x="1267" y="1425"/>
                    <a:pt x="1847" y="1978"/>
                  </a:cubicBezTo>
                  <a:cubicBezTo>
                    <a:pt x="1885" y="2015"/>
                    <a:pt x="1913" y="2028"/>
                    <a:pt x="1936" y="2028"/>
                  </a:cubicBezTo>
                  <a:cubicBezTo>
                    <a:pt x="1993" y="2028"/>
                    <a:pt x="2015" y="1941"/>
                    <a:pt x="2068" y="1916"/>
                  </a:cubicBezTo>
                  <a:cubicBezTo>
                    <a:pt x="2048" y="1891"/>
                    <a:pt x="2034" y="1869"/>
                    <a:pt x="2017" y="1850"/>
                  </a:cubicBezTo>
                  <a:cubicBezTo>
                    <a:pt x="1457" y="1250"/>
                    <a:pt x="896" y="650"/>
                    <a:pt x="333" y="52"/>
                  </a:cubicBezTo>
                  <a:cubicBezTo>
                    <a:pt x="298" y="15"/>
                    <a:pt x="266" y="0"/>
                    <a:pt x="2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18"/>
            <p:cNvSpPr/>
            <p:nvPr/>
          </p:nvSpPr>
          <p:spPr>
            <a:xfrm>
              <a:off x="5917972" y="3217879"/>
              <a:ext cx="74966" cy="74856"/>
            </a:xfrm>
            <a:custGeom>
              <a:avLst/>
              <a:gdLst/>
              <a:ahLst/>
              <a:cxnLst/>
              <a:rect l="l" t="t" r="r" b="b"/>
              <a:pathLst>
                <a:path w="2054" h="2051" extrusionOk="0">
                  <a:moveTo>
                    <a:pt x="1898" y="1"/>
                  </a:moveTo>
                  <a:cubicBezTo>
                    <a:pt x="1870" y="1"/>
                    <a:pt x="1843" y="28"/>
                    <a:pt x="1811" y="58"/>
                  </a:cubicBezTo>
                  <a:cubicBezTo>
                    <a:pt x="1227" y="607"/>
                    <a:pt x="639" y="1152"/>
                    <a:pt x="58" y="1706"/>
                  </a:cubicBezTo>
                  <a:cubicBezTo>
                    <a:pt x="18" y="1744"/>
                    <a:pt x="1" y="1848"/>
                    <a:pt x="23" y="1903"/>
                  </a:cubicBezTo>
                  <a:cubicBezTo>
                    <a:pt x="48" y="1963"/>
                    <a:pt x="129" y="1999"/>
                    <a:pt x="191" y="2050"/>
                  </a:cubicBezTo>
                  <a:cubicBezTo>
                    <a:pt x="240" y="2018"/>
                    <a:pt x="276" y="2003"/>
                    <a:pt x="301" y="1976"/>
                  </a:cubicBezTo>
                  <a:cubicBezTo>
                    <a:pt x="863" y="1378"/>
                    <a:pt x="1422" y="777"/>
                    <a:pt x="1987" y="181"/>
                  </a:cubicBezTo>
                  <a:cubicBezTo>
                    <a:pt x="2053" y="111"/>
                    <a:pt x="1993" y="90"/>
                    <a:pt x="1963" y="48"/>
                  </a:cubicBezTo>
                  <a:cubicBezTo>
                    <a:pt x="1939" y="14"/>
                    <a:pt x="1918" y="1"/>
                    <a:pt x="18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18"/>
            <p:cNvSpPr/>
            <p:nvPr/>
          </p:nvSpPr>
          <p:spPr>
            <a:xfrm>
              <a:off x="6131849" y="3317336"/>
              <a:ext cx="51315" cy="51060"/>
            </a:xfrm>
            <a:custGeom>
              <a:avLst/>
              <a:gdLst/>
              <a:ahLst/>
              <a:cxnLst/>
              <a:rect l="l" t="t" r="r" b="b"/>
              <a:pathLst>
                <a:path w="1406" h="1399" extrusionOk="0">
                  <a:moveTo>
                    <a:pt x="97" y="0"/>
                  </a:moveTo>
                  <a:cubicBezTo>
                    <a:pt x="71" y="0"/>
                    <a:pt x="45" y="15"/>
                    <a:pt x="25" y="57"/>
                  </a:cubicBezTo>
                  <a:cubicBezTo>
                    <a:pt x="0" y="110"/>
                    <a:pt x="10" y="214"/>
                    <a:pt x="47" y="254"/>
                  </a:cubicBezTo>
                  <a:cubicBezTo>
                    <a:pt x="397" y="622"/>
                    <a:pt x="755" y="982"/>
                    <a:pt x="1116" y="1339"/>
                  </a:cubicBezTo>
                  <a:cubicBezTo>
                    <a:pt x="1153" y="1375"/>
                    <a:pt x="1219" y="1399"/>
                    <a:pt x="1273" y="1399"/>
                  </a:cubicBezTo>
                  <a:cubicBezTo>
                    <a:pt x="1280" y="1399"/>
                    <a:pt x="1286" y="1399"/>
                    <a:pt x="1292" y="1398"/>
                  </a:cubicBezTo>
                  <a:cubicBezTo>
                    <a:pt x="1333" y="1393"/>
                    <a:pt x="1364" y="1322"/>
                    <a:pt x="1406" y="1273"/>
                  </a:cubicBezTo>
                  <a:cubicBezTo>
                    <a:pt x="1373" y="1222"/>
                    <a:pt x="1356" y="1177"/>
                    <a:pt x="1324" y="1145"/>
                  </a:cubicBezTo>
                  <a:cubicBezTo>
                    <a:pt x="957" y="783"/>
                    <a:pt x="589" y="420"/>
                    <a:pt x="214" y="66"/>
                  </a:cubicBezTo>
                  <a:cubicBezTo>
                    <a:pt x="188" y="40"/>
                    <a:pt x="141" y="0"/>
                    <a:pt x="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18"/>
            <p:cNvSpPr/>
            <p:nvPr/>
          </p:nvSpPr>
          <p:spPr>
            <a:xfrm>
              <a:off x="5839319" y="3026704"/>
              <a:ext cx="52775" cy="51425"/>
            </a:xfrm>
            <a:custGeom>
              <a:avLst/>
              <a:gdLst/>
              <a:ahLst/>
              <a:cxnLst/>
              <a:rect l="l" t="t" r="r" b="b"/>
              <a:pathLst>
                <a:path w="1446" h="1409" extrusionOk="0">
                  <a:moveTo>
                    <a:pt x="187" y="0"/>
                  </a:moveTo>
                  <a:cubicBezTo>
                    <a:pt x="150" y="0"/>
                    <a:pt x="113" y="20"/>
                    <a:pt x="79" y="57"/>
                  </a:cubicBezTo>
                  <a:cubicBezTo>
                    <a:pt x="1" y="142"/>
                    <a:pt x="40" y="214"/>
                    <a:pt x="109" y="282"/>
                  </a:cubicBezTo>
                  <a:cubicBezTo>
                    <a:pt x="472" y="638"/>
                    <a:pt x="828" y="999"/>
                    <a:pt x="1198" y="1347"/>
                  </a:cubicBezTo>
                  <a:cubicBezTo>
                    <a:pt x="1231" y="1379"/>
                    <a:pt x="1278" y="1409"/>
                    <a:pt x="1324" y="1409"/>
                  </a:cubicBezTo>
                  <a:cubicBezTo>
                    <a:pt x="1371" y="1409"/>
                    <a:pt x="1417" y="1377"/>
                    <a:pt x="1446" y="1284"/>
                  </a:cubicBezTo>
                  <a:cubicBezTo>
                    <a:pt x="1431" y="1264"/>
                    <a:pt x="1413" y="1229"/>
                    <a:pt x="1388" y="1203"/>
                  </a:cubicBezTo>
                  <a:cubicBezTo>
                    <a:pt x="1021" y="815"/>
                    <a:pt x="652" y="430"/>
                    <a:pt x="281" y="46"/>
                  </a:cubicBezTo>
                  <a:cubicBezTo>
                    <a:pt x="251" y="15"/>
                    <a:pt x="219" y="0"/>
                    <a:pt x="1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18"/>
            <p:cNvSpPr/>
            <p:nvPr/>
          </p:nvSpPr>
          <p:spPr>
            <a:xfrm>
              <a:off x="6131849" y="3026777"/>
              <a:ext cx="51607" cy="51826"/>
            </a:xfrm>
            <a:custGeom>
              <a:avLst/>
              <a:gdLst/>
              <a:ahLst/>
              <a:cxnLst/>
              <a:rect l="l" t="t" r="r" b="b"/>
              <a:pathLst>
                <a:path w="1414" h="1420" extrusionOk="0">
                  <a:moveTo>
                    <a:pt x="1242" y="1"/>
                  </a:moveTo>
                  <a:cubicBezTo>
                    <a:pt x="1196" y="1"/>
                    <a:pt x="1153" y="31"/>
                    <a:pt x="1111" y="74"/>
                  </a:cubicBezTo>
                  <a:cubicBezTo>
                    <a:pt x="756" y="435"/>
                    <a:pt x="397" y="795"/>
                    <a:pt x="45" y="1161"/>
                  </a:cubicBezTo>
                  <a:cubicBezTo>
                    <a:pt x="9" y="1199"/>
                    <a:pt x="0" y="1280"/>
                    <a:pt x="7" y="1338"/>
                  </a:cubicBezTo>
                  <a:cubicBezTo>
                    <a:pt x="11" y="1369"/>
                    <a:pt x="73" y="1393"/>
                    <a:pt x="106" y="1419"/>
                  </a:cubicBezTo>
                  <a:cubicBezTo>
                    <a:pt x="144" y="1390"/>
                    <a:pt x="169" y="1374"/>
                    <a:pt x="190" y="1354"/>
                  </a:cubicBezTo>
                  <a:cubicBezTo>
                    <a:pt x="576" y="986"/>
                    <a:pt x="962" y="617"/>
                    <a:pt x="1346" y="247"/>
                  </a:cubicBezTo>
                  <a:cubicBezTo>
                    <a:pt x="1413" y="181"/>
                    <a:pt x="1403" y="107"/>
                    <a:pt x="1337" y="45"/>
                  </a:cubicBezTo>
                  <a:cubicBezTo>
                    <a:pt x="1303" y="14"/>
                    <a:pt x="1272" y="1"/>
                    <a:pt x="12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18"/>
            <p:cNvSpPr/>
            <p:nvPr/>
          </p:nvSpPr>
          <p:spPr>
            <a:xfrm>
              <a:off x="5835231" y="3318212"/>
              <a:ext cx="57411" cy="49856"/>
            </a:xfrm>
            <a:custGeom>
              <a:avLst/>
              <a:gdLst/>
              <a:ahLst/>
              <a:cxnLst/>
              <a:rect l="l" t="t" r="r" b="b"/>
              <a:pathLst>
                <a:path w="1573" h="1366" extrusionOk="0">
                  <a:moveTo>
                    <a:pt x="1459" y="0"/>
                  </a:moveTo>
                  <a:cubicBezTo>
                    <a:pt x="1403" y="0"/>
                    <a:pt x="1336" y="15"/>
                    <a:pt x="1299" y="48"/>
                  </a:cubicBezTo>
                  <a:cubicBezTo>
                    <a:pt x="1083" y="249"/>
                    <a:pt x="850" y="437"/>
                    <a:pt x="676" y="670"/>
                  </a:cubicBezTo>
                  <a:cubicBezTo>
                    <a:pt x="513" y="890"/>
                    <a:pt x="0" y="1076"/>
                    <a:pt x="233" y="1309"/>
                  </a:cubicBezTo>
                  <a:cubicBezTo>
                    <a:pt x="273" y="1349"/>
                    <a:pt x="312" y="1366"/>
                    <a:pt x="350" y="1366"/>
                  </a:cubicBezTo>
                  <a:cubicBezTo>
                    <a:pt x="528" y="1366"/>
                    <a:pt x="696" y="1000"/>
                    <a:pt x="869" y="856"/>
                  </a:cubicBezTo>
                  <a:cubicBezTo>
                    <a:pt x="1127" y="644"/>
                    <a:pt x="1332" y="365"/>
                    <a:pt x="1573" y="101"/>
                  </a:cubicBezTo>
                  <a:cubicBezTo>
                    <a:pt x="1538" y="62"/>
                    <a:pt x="1509" y="2"/>
                    <a:pt x="1477" y="1"/>
                  </a:cubicBezTo>
                  <a:cubicBezTo>
                    <a:pt x="1471" y="0"/>
                    <a:pt x="1465" y="0"/>
                    <a:pt x="14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5" name="Google Shape;535;p18"/>
          <p:cNvGrpSpPr/>
          <p:nvPr/>
        </p:nvGrpSpPr>
        <p:grpSpPr>
          <a:xfrm>
            <a:off x="8837250" y="518500"/>
            <a:ext cx="1137875" cy="1177700"/>
            <a:chOff x="4950300" y="3037000"/>
            <a:chExt cx="1137875" cy="1177700"/>
          </a:xfrm>
        </p:grpSpPr>
        <p:cxnSp>
          <p:nvCxnSpPr>
            <p:cNvPr id="536" name="Google Shape;536;p18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7" name="Google Shape;537;p18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8" name="Google Shape;538;p18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9" name="Google Shape;539;p18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0" name="Google Shape;540;p18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1" name="Google Shape;541;p18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2" name="Google Shape;542;p18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3" name="Google Shape;543;p18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1"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22"/>
          <p:cNvSpPr txBox="1">
            <a:spLocks noGrp="1"/>
          </p:cNvSpPr>
          <p:nvPr>
            <p:ph type="title"/>
          </p:nvPr>
        </p:nvSpPr>
        <p:spPr>
          <a:xfrm>
            <a:off x="728375" y="521550"/>
            <a:ext cx="76872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grpSp>
        <p:nvGrpSpPr>
          <p:cNvPr id="694" name="Google Shape;694;p22"/>
          <p:cNvGrpSpPr/>
          <p:nvPr/>
        </p:nvGrpSpPr>
        <p:grpSpPr>
          <a:xfrm rot="5399860">
            <a:off x="-739318" y="1977510"/>
            <a:ext cx="1670901" cy="436328"/>
            <a:chOff x="1829525" y="759900"/>
            <a:chExt cx="682725" cy="178275"/>
          </a:xfrm>
        </p:grpSpPr>
        <p:sp>
          <p:nvSpPr>
            <p:cNvPr id="695" name="Google Shape;695;p22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22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22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22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2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2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2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2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2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22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22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22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22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2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2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2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22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2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2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2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2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6" name="Google Shape;716;p22"/>
          <p:cNvGrpSpPr/>
          <p:nvPr/>
        </p:nvGrpSpPr>
        <p:grpSpPr>
          <a:xfrm>
            <a:off x="8744525" y="2749675"/>
            <a:ext cx="1137875" cy="1177700"/>
            <a:chOff x="4950300" y="3037000"/>
            <a:chExt cx="1137875" cy="1177700"/>
          </a:xfrm>
        </p:grpSpPr>
        <p:cxnSp>
          <p:nvCxnSpPr>
            <p:cNvPr id="717" name="Google Shape;717;p22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8" name="Google Shape;718;p22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9" name="Google Shape;719;p22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0" name="Google Shape;720;p22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1" name="Google Shape;721;p22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2" name="Google Shape;722;p22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3" name="Google Shape;723;p22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4" name="Google Shape;724;p22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25" name="Google Shape;725;p22"/>
          <p:cNvSpPr/>
          <p:nvPr/>
        </p:nvSpPr>
        <p:spPr>
          <a:xfrm>
            <a:off x="-536125" y="4476850"/>
            <a:ext cx="1264500" cy="12645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2"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23"/>
          <p:cNvSpPr txBox="1">
            <a:spLocks noGrp="1"/>
          </p:cNvSpPr>
          <p:nvPr>
            <p:ph type="title"/>
          </p:nvPr>
        </p:nvSpPr>
        <p:spPr>
          <a:xfrm>
            <a:off x="728375" y="521550"/>
            <a:ext cx="76872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grpSp>
        <p:nvGrpSpPr>
          <p:cNvPr id="728" name="Google Shape;728;p23"/>
          <p:cNvGrpSpPr/>
          <p:nvPr/>
        </p:nvGrpSpPr>
        <p:grpSpPr>
          <a:xfrm rot="5400000">
            <a:off x="8339056" y="3865511"/>
            <a:ext cx="1199616" cy="313247"/>
            <a:chOff x="1829525" y="759900"/>
            <a:chExt cx="682725" cy="178275"/>
          </a:xfrm>
        </p:grpSpPr>
        <p:sp>
          <p:nvSpPr>
            <p:cNvPr id="729" name="Google Shape;729;p23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3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3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3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3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3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3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3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3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3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3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3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3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3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3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3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3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3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3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3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3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0" name="Google Shape;750;p23"/>
          <p:cNvSpPr/>
          <p:nvPr/>
        </p:nvSpPr>
        <p:spPr>
          <a:xfrm>
            <a:off x="8265475" y="-628000"/>
            <a:ext cx="1505700" cy="15057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1" name="Google Shape;751;p23"/>
          <p:cNvGrpSpPr/>
          <p:nvPr/>
        </p:nvGrpSpPr>
        <p:grpSpPr>
          <a:xfrm>
            <a:off x="-750100" y="1454425"/>
            <a:ext cx="1137875" cy="1177700"/>
            <a:chOff x="4950300" y="3037000"/>
            <a:chExt cx="1137875" cy="1177700"/>
          </a:xfrm>
        </p:grpSpPr>
        <p:cxnSp>
          <p:nvCxnSpPr>
            <p:cNvPr id="752" name="Google Shape;752;p23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3" name="Google Shape;753;p23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" name="Google Shape;754;p23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5" name="Google Shape;755;p23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" name="Google Shape;756;p23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7" name="Google Shape;757;p23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8" name="Google Shape;758;p23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9" name="Google Shape;759;p23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4"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24"/>
          <p:cNvSpPr txBox="1">
            <a:spLocks noGrp="1"/>
          </p:cNvSpPr>
          <p:nvPr>
            <p:ph type="title"/>
          </p:nvPr>
        </p:nvSpPr>
        <p:spPr>
          <a:xfrm>
            <a:off x="4393825" y="1406931"/>
            <a:ext cx="40218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762" name="Google Shape;762;p24"/>
          <p:cNvSpPr txBox="1">
            <a:spLocks noGrp="1"/>
          </p:cNvSpPr>
          <p:nvPr>
            <p:ph type="subTitle" idx="1"/>
          </p:nvPr>
        </p:nvSpPr>
        <p:spPr>
          <a:xfrm>
            <a:off x="4393825" y="2131569"/>
            <a:ext cx="4021800" cy="16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763" name="Google Shape;763;p24"/>
          <p:cNvGrpSpPr/>
          <p:nvPr/>
        </p:nvGrpSpPr>
        <p:grpSpPr>
          <a:xfrm rot="-140">
            <a:off x="728382" y="4645910"/>
            <a:ext cx="1670901" cy="436328"/>
            <a:chOff x="1829525" y="759900"/>
            <a:chExt cx="682725" cy="178275"/>
          </a:xfrm>
        </p:grpSpPr>
        <p:sp>
          <p:nvSpPr>
            <p:cNvPr id="764" name="Google Shape;764;p24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4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4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4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4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4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4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4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4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4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4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4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4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4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4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4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4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4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4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4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4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5" name="Google Shape;785;p24"/>
          <p:cNvGrpSpPr/>
          <p:nvPr/>
        </p:nvGrpSpPr>
        <p:grpSpPr>
          <a:xfrm>
            <a:off x="8807475" y="1113125"/>
            <a:ext cx="1137875" cy="1177700"/>
            <a:chOff x="4950300" y="3037000"/>
            <a:chExt cx="1137875" cy="1177700"/>
          </a:xfrm>
        </p:grpSpPr>
        <p:cxnSp>
          <p:nvCxnSpPr>
            <p:cNvPr id="786" name="Google Shape;786;p24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7" name="Google Shape;787;p24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8" name="Google Shape;788;p24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9" name="Google Shape;789;p24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0" name="Google Shape;790;p24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1" name="Google Shape;791;p24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2" name="Google Shape;792;p24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3" name="Google Shape;793;p24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94" name="Google Shape;794;p24"/>
          <p:cNvSpPr/>
          <p:nvPr/>
        </p:nvSpPr>
        <p:spPr>
          <a:xfrm>
            <a:off x="7228700" y="-515325"/>
            <a:ext cx="1264500" cy="12645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5"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25"/>
          <p:cNvSpPr txBox="1">
            <a:spLocks noGrp="1"/>
          </p:cNvSpPr>
          <p:nvPr>
            <p:ph type="title"/>
          </p:nvPr>
        </p:nvSpPr>
        <p:spPr>
          <a:xfrm>
            <a:off x="728375" y="521550"/>
            <a:ext cx="76872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97" name="Google Shape;797;p25"/>
          <p:cNvSpPr txBox="1">
            <a:spLocks noGrp="1"/>
          </p:cNvSpPr>
          <p:nvPr>
            <p:ph type="body" idx="1"/>
          </p:nvPr>
        </p:nvSpPr>
        <p:spPr>
          <a:xfrm>
            <a:off x="728375" y="1314675"/>
            <a:ext cx="7687200" cy="33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AutoNum type="arabicPeriod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grpSp>
        <p:nvGrpSpPr>
          <p:cNvPr id="798" name="Google Shape;798;p25"/>
          <p:cNvGrpSpPr/>
          <p:nvPr/>
        </p:nvGrpSpPr>
        <p:grpSpPr>
          <a:xfrm rot="5400000">
            <a:off x="8090373" y="1428131"/>
            <a:ext cx="1670901" cy="436328"/>
            <a:chOff x="1829525" y="759900"/>
            <a:chExt cx="682725" cy="178275"/>
          </a:xfrm>
        </p:grpSpPr>
        <p:sp>
          <p:nvSpPr>
            <p:cNvPr id="799" name="Google Shape;799;p25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25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25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25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25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25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25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25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25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25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5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5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5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5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5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5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5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25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25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25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25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0" name="Google Shape;820;p25"/>
          <p:cNvGrpSpPr/>
          <p:nvPr/>
        </p:nvGrpSpPr>
        <p:grpSpPr>
          <a:xfrm>
            <a:off x="-794375" y="2801925"/>
            <a:ext cx="1137875" cy="1177700"/>
            <a:chOff x="4950300" y="3037000"/>
            <a:chExt cx="1137875" cy="1177700"/>
          </a:xfrm>
        </p:grpSpPr>
        <p:cxnSp>
          <p:nvCxnSpPr>
            <p:cNvPr id="821" name="Google Shape;821;p25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2" name="Google Shape;822;p25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3" name="Google Shape;823;p25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4" name="Google Shape;824;p25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5" name="Google Shape;825;p25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6" name="Google Shape;826;p25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7" name="Google Shape;827;p25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8" name="Google Shape;828;p25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829" name="Google Shape;829;p25"/>
          <p:cNvSpPr/>
          <p:nvPr/>
        </p:nvSpPr>
        <p:spPr>
          <a:xfrm>
            <a:off x="6275475" y="4436375"/>
            <a:ext cx="1264500" cy="12645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9">
    <p:bg>
      <p:bgPr>
        <a:solidFill>
          <a:schemeClr val="accent4"/>
        </a:solidFill>
        <a:effectLst/>
      </p:bgPr>
    </p:bg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26"/>
          <p:cNvSpPr txBox="1"/>
          <p:nvPr/>
        </p:nvSpPr>
        <p:spPr>
          <a:xfrm>
            <a:off x="717300" y="4131300"/>
            <a:ext cx="3976800" cy="4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including icons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and  infographics &amp; images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32" name="Google Shape;832;p26"/>
          <p:cNvSpPr txBox="1">
            <a:spLocks noGrp="1"/>
          </p:cNvSpPr>
          <p:nvPr>
            <p:ph type="title"/>
          </p:nvPr>
        </p:nvSpPr>
        <p:spPr>
          <a:xfrm>
            <a:off x="717300" y="530525"/>
            <a:ext cx="3979800" cy="114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33" name="Google Shape;833;p26"/>
          <p:cNvSpPr txBox="1">
            <a:spLocks noGrp="1"/>
          </p:cNvSpPr>
          <p:nvPr>
            <p:ph type="subTitle" idx="1"/>
          </p:nvPr>
        </p:nvSpPr>
        <p:spPr>
          <a:xfrm>
            <a:off x="717300" y="1882800"/>
            <a:ext cx="3979800" cy="119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34" name="Google Shape;834;p26"/>
          <p:cNvGrpSpPr/>
          <p:nvPr/>
        </p:nvGrpSpPr>
        <p:grpSpPr>
          <a:xfrm rot="5400000">
            <a:off x="8163828" y="975626"/>
            <a:ext cx="1554428" cy="405897"/>
            <a:chOff x="1829525" y="759900"/>
            <a:chExt cx="682725" cy="178275"/>
          </a:xfrm>
        </p:grpSpPr>
        <p:sp>
          <p:nvSpPr>
            <p:cNvPr id="835" name="Google Shape;835;p26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26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26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26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26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26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26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26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26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26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6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26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6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6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26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26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26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26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26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26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26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6" name="Google Shape;856;p26"/>
          <p:cNvGrpSpPr/>
          <p:nvPr/>
        </p:nvGrpSpPr>
        <p:grpSpPr>
          <a:xfrm>
            <a:off x="-819350" y="3444250"/>
            <a:ext cx="1137875" cy="1177700"/>
            <a:chOff x="4950300" y="3037000"/>
            <a:chExt cx="1137875" cy="1177700"/>
          </a:xfrm>
        </p:grpSpPr>
        <p:cxnSp>
          <p:nvCxnSpPr>
            <p:cNvPr id="857" name="Google Shape;857;p26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8" name="Google Shape;858;p26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9" name="Google Shape;859;p26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0" name="Google Shape;860;p26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1" name="Google Shape;861;p26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2" name="Google Shape;862;p26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3" name="Google Shape;863;p26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4" name="Google Shape;864;p26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65" name="Google Shape;865;p26"/>
          <p:cNvGrpSpPr/>
          <p:nvPr/>
        </p:nvGrpSpPr>
        <p:grpSpPr>
          <a:xfrm>
            <a:off x="7835535" y="3879043"/>
            <a:ext cx="1264523" cy="1264447"/>
            <a:chOff x="5713876" y="1913375"/>
            <a:chExt cx="611264" cy="611228"/>
          </a:xfrm>
        </p:grpSpPr>
        <p:sp>
          <p:nvSpPr>
            <p:cNvPr id="866" name="Google Shape;866;p26"/>
            <p:cNvSpPr/>
            <p:nvPr/>
          </p:nvSpPr>
          <p:spPr>
            <a:xfrm>
              <a:off x="6013559" y="2274412"/>
              <a:ext cx="11132" cy="147669"/>
            </a:xfrm>
            <a:custGeom>
              <a:avLst/>
              <a:gdLst/>
              <a:ahLst/>
              <a:cxnLst/>
              <a:rect l="l" t="t" r="r" b="b"/>
              <a:pathLst>
                <a:path w="305" h="4046" extrusionOk="0">
                  <a:moveTo>
                    <a:pt x="166" y="0"/>
                  </a:moveTo>
                  <a:cubicBezTo>
                    <a:pt x="164" y="0"/>
                    <a:pt x="161" y="0"/>
                    <a:pt x="159" y="0"/>
                  </a:cubicBezTo>
                  <a:cubicBezTo>
                    <a:pt x="9" y="3"/>
                    <a:pt x="47" y="104"/>
                    <a:pt x="47" y="181"/>
                  </a:cubicBezTo>
                  <a:cubicBezTo>
                    <a:pt x="45" y="794"/>
                    <a:pt x="46" y="1407"/>
                    <a:pt x="46" y="2020"/>
                  </a:cubicBezTo>
                  <a:cubicBezTo>
                    <a:pt x="46" y="2633"/>
                    <a:pt x="45" y="3245"/>
                    <a:pt x="48" y="3858"/>
                  </a:cubicBezTo>
                  <a:cubicBezTo>
                    <a:pt x="48" y="3931"/>
                    <a:pt x="0" y="4038"/>
                    <a:pt x="152" y="4045"/>
                  </a:cubicBezTo>
                  <a:cubicBezTo>
                    <a:pt x="157" y="4045"/>
                    <a:pt x="161" y="4045"/>
                    <a:pt x="166" y="4045"/>
                  </a:cubicBezTo>
                  <a:cubicBezTo>
                    <a:pt x="291" y="4045"/>
                    <a:pt x="281" y="3966"/>
                    <a:pt x="281" y="3879"/>
                  </a:cubicBezTo>
                  <a:cubicBezTo>
                    <a:pt x="280" y="2644"/>
                    <a:pt x="280" y="1408"/>
                    <a:pt x="280" y="174"/>
                  </a:cubicBezTo>
                  <a:cubicBezTo>
                    <a:pt x="279" y="92"/>
                    <a:pt x="305" y="0"/>
                    <a:pt x="1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26"/>
            <p:cNvSpPr/>
            <p:nvPr/>
          </p:nvSpPr>
          <p:spPr>
            <a:xfrm>
              <a:off x="6074912" y="2214300"/>
              <a:ext cx="147669" cy="9416"/>
            </a:xfrm>
            <a:custGeom>
              <a:avLst/>
              <a:gdLst/>
              <a:ahLst/>
              <a:cxnLst/>
              <a:rect l="l" t="t" r="r" b="b"/>
              <a:pathLst>
                <a:path w="4046" h="258" extrusionOk="0">
                  <a:moveTo>
                    <a:pt x="3946" y="1"/>
                  </a:moveTo>
                  <a:cubicBezTo>
                    <a:pt x="3906" y="1"/>
                    <a:pt x="3862" y="14"/>
                    <a:pt x="3827" y="14"/>
                  </a:cubicBezTo>
                  <a:cubicBezTo>
                    <a:pt x="3225" y="12"/>
                    <a:pt x="2622" y="11"/>
                    <a:pt x="2019" y="11"/>
                  </a:cubicBezTo>
                  <a:cubicBezTo>
                    <a:pt x="1417" y="11"/>
                    <a:pt x="814" y="12"/>
                    <a:pt x="212" y="14"/>
                  </a:cubicBezTo>
                  <a:cubicBezTo>
                    <a:pt x="178" y="14"/>
                    <a:pt x="135" y="2"/>
                    <a:pt x="97" y="2"/>
                  </a:cubicBezTo>
                  <a:cubicBezTo>
                    <a:pt x="46" y="2"/>
                    <a:pt x="3" y="24"/>
                    <a:pt x="2" y="123"/>
                  </a:cubicBezTo>
                  <a:cubicBezTo>
                    <a:pt x="1" y="233"/>
                    <a:pt x="45" y="257"/>
                    <a:pt x="99" y="257"/>
                  </a:cubicBezTo>
                  <a:cubicBezTo>
                    <a:pt x="142" y="257"/>
                    <a:pt x="192" y="241"/>
                    <a:pt x="229" y="241"/>
                  </a:cubicBezTo>
                  <a:cubicBezTo>
                    <a:pt x="230" y="241"/>
                    <a:pt x="230" y="241"/>
                    <a:pt x="231" y="241"/>
                  </a:cubicBezTo>
                  <a:cubicBezTo>
                    <a:pt x="544" y="245"/>
                    <a:pt x="858" y="246"/>
                    <a:pt x="1172" y="246"/>
                  </a:cubicBezTo>
                  <a:cubicBezTo>
                    <a:pt x="1451" y="246"/>
                    <a:pt x="1730" y="246"/>
                    <a:pt x="2009" y="246"/>
                  </a:cubicBezTo>
                  <a:cubicBezTo>
                    <a:pt x="2287" y="246"/>
                    <a:pt x="2565" y="246"/>
                    <a:pt x="2844" y="246"/>
                  </a:cubicBezTo>
                  <a:cubicBezTo>
                    <a:pt x="3168" y="246"/>
                    <a:pt x="3493" y="245"/>
                    <a:pt x="3817" y="242"/>
                  </a:cubicBezTo>
                  <a:cubicBezTo>
                    <a:pt x="3818" y="242"/>
                    <a:pt x="3818" y="242"/>
                    <a:pt x="3819" y="242"/>
                  </a:cubicBezTo>
                  <a:cubicBezTo>
                    <a:pt x="3855" y="242"/>
                    <a:pt x="3902" y="255"/>
                    <a:pt x="3943" y="255"/>
                  </a:cubicBezTo>
                  <a:cubicBezTo>
                    <a:pt x="3999" y="255"/>
                    <a:pt x="4045" y="231"/>
                    <a:pt x="4041" y="119"/>
                  </a:cubicBezTo>
                  <a:cubicBezTo>
                    <a:pt x="4037" y="22"/>
                    <a:pt x="3995" y="1"/>
                    <a:pt x="39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26"/>
            <p:cNvSpPr/>
            <p:nvPr/>
          </p:nvSpPr>
          <p:spPr>
            <a:xfrm>
              <a:off x="5816471" y="2214592"/>
              <a:ext cx="147851" cy="8869"/>
            </a:xfrm>
            <a:custGeom>
              <a:avLst/>
              <a:gdLst/>
              <a:ahLst/>
              <a:cxnLst/>
              <a:rect l="l" t="t" r="r" b="b"/>
              <a:pathLst>
                <a:path w="4051" h="243" extrusionOk="0">
                  <a:moveTo>
                    <a:pt x="3938" y="0"/>
                  </a:moveTo>
                  <a:cubicBezTo>
                    <a:pt x="3910" y="0"/>
                    <a:pt x="3880" y="4"/>
                    <a:pt x="3852" y="4"/>
                  </a:cubicBezTo>
                  <a:cubicBezTo>
                    <a:pt x="3239" y="4"/>
                    <a:pt x="2627" y="3"/>
                    <a:pt x="2014" y="3"/>
                  </a:cubicBezTo>
                  <a:cubicBezTo>
                    <a:pt x="1402" y="3"/>
                    <a:pt x="790" y="4"/>
                    <a:pt x="177" y="4"/>
                  </a:cubicBezTo>
                  <a:cubicBezTo>
                    <a:pt x="152" y="4"/>
                    <a:pt x="127" y="1"/>
                    <a:pt x="103" y="1"/>
                  </a:cubicBezTo>
                  <a:cubicBezTo>
                    <a:pt x="47" y="1"/>
                    <a:pt x="1" y="17"/>
                    <a:pt x="2" y="122"/>
                  </a:cubicBezTo>
                  <a:cubicBezTo>
                    <a:pt x="3" y="224"/>
                    <a:pt x="49" y="240"/>
                    <a:pt x="103" y="240"/>
                  </a:cubicBezTo>
                  <a:cubicBezTo>
                    <a:pt x="128" y="240"/>
                    <a:pt x="155" y="237"/>
                    <a:pt x="180" y="237"/>
                  </a:cubicBezTo>
                  <a:cubicBezTo>
                    <a:pt x="487" y="238"/>
                    <a:pt x="793" y="238"/>
                    <a:pt x="1099" y="238"/>
                  </a:cubicBezTo>
                  <a:cubicBezTo>
                    <a:pt x="1405" y="238"/>
                    <a:pt x="1711" y="238"/>
                    <a:pt x="2017" y="238"/>
                  </a:cubicBezTo>
                  <a:cubicBezTo>
                    <a:pt x="2290" y="238"/>
                    <a:pt x="2562" y="238"/>
                    <a:pt x="2834" y="238"/>
                  </a:cubicBezTo>
                  <a:cubicBezTo>
                    <a:pt x="3174" y="238"/>
                    <a:pt x="3515" y="237"/>
                    <a:pt x="3854" y="235"/>
                  </a:cubicBezTo>
                  <a:cubicBezTo>
                    <a:pt x="3855" y="235"/>
                    <a:pt x="3856" y="235"/>
                    <a:pt x="3856" y="235"/>
                  </a:cubicBezTo>
                  <a:cubicBezTo>
                    <a:pt x="3885" y="235"/>
                    <a:pt x="3920" y="243"/>
                    <a:pt x="3951" y="243"/>
                  </a:cubicBezTo>
                  <a:cubicBezTo>
                    <a:pt x="3998" y="243"/>
                    <a:pt x="4039" y="225"/>
                    <a:pt x="4044" y="133"/>
                  </a:cubicBezTo>
                  <a:cubicBezTo>
                    <a:pt x="4051" y="18"/>
                    <a:pt x="4000" y="0"/>
                    <a:pt x="39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26"/>
            <p:cNvSpPr/>
            <p:nvPr/>
          </p:nvSpPr>
          <p:spPr>
            <a:xfrm>
              <a:off x="6012756" y="2015934"/>
              <a:ext cx="12920" cy="147596"/>
            </a:xfrm>
            <a:custGeom>
              <a:avLst/>
              <a:gdLst/>
              <a:ahLst/>
              <a:cxnLst/>
              <a:rect l="l" t="t" r="r" b="b"/>
              <a:pathLst>
                <a:path w="354" h="4044" extrusionOk="0">
                  <a:moveTo>
                    <a:pt x="195" y="1"/>
                  </a:moveTo>
                  <a:cubicBezTo>
                    <a:pt x="188" y="1"/>
                    <a:pt x="182" y="1"/>
                    <a:pt x="174" y="1"/>
                  </a:cubicBezTo>
                  <a:cubicBezTo>
                    <a:pt x="1" y="12"/>
                    <a:pt x="72" y="140"/>
                    <a:pt x="72" y="217"/>
                  </a:cubicBezTo>
                  <a:cubicBezTo>
                    <a:pt x="66" y="819"/>
                    <a:pt x="68" y="1422"/>
                    <a:pt x="68" y="2026"/>
                  </a:cubicBezTo>
                  <a:cubicBezTo>
                    <a:pt x="68" y="2628"/>
                    <a:pt x="66" y="3231"/>
                    <a:pt x="71" y="3834"/>
                  </a:cubicBezTo>
                  <a:cubicBezTo>
                    <a:pt x="72" y="3912"/>
                    <a:pt x="6" y="4039"/>
                    <a:pt x="181" y="4044"/>
                  </a:cubicBezTo>
                  <a:cubicBezTo>
                    <a:pt x="184" y="4044"/>
                    <a:pt x="188" y="4044"/>
                    <a:pt x="191" y="4044"/>
                  </a:cubicBezTo>
                  <a:cubicBezTo>
                    <a:pt x="354" y="4044"/>
                    <a:pt x="300" y="3922"/>
                    <a:pt x="300" y="3843"/>
                  </a:cubicBezTo>
                  <a:cubicBezTo>
                    <a:pt x="302" y="2627"/>
                    <a:pt x="303" y="1411"/>
                    <a:pt x="301" y="196"/>
                  </a:cubicBezTo>
                  <a:cubicBezTo>
                    <a:pt x="301" y="113"/>
                    <a:pt x="341" y="1"/>
                    <a:pt x="1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26"/>
            <p:cNvSpPr/>
            <p:nvPr/>
          </p:nvSpPr>
          <p:spPr>
            <a:xfrm>
              <a:off x="5905380" y="2103675"/>
              <a:ext cx="79711" cy="78871"/>
            </a:xfrm>
            <a:custGeom>
              <a:avLst/>
              <a:gdLst/>
              <a:ahLst/>
              <a:cxnLst/>
              <a:rect l="l" t="t" r="r" b="b"/>
              <a:pathLst>
                <a:path w="2184" h="2161" extrusionOk="0">
                  <a:moveTo>
                    <a:pt x="97" y="0"/>
                  </a:moveTo>
                  <a:cubicBezTo>
                    <a:pt x="63" y="41"/>
                    <a:pt x="10" y="76"/>
                    <a:pt x="5" y="116"/>
                  </a:cubicBezTo>
                  <a:cubicBezTo>
                    <a:pt x="0" y="155"/>
                    <a:pt x="39" y="205"/>
                    <a:pt x="68" y="243"/>
                  </a:cubicBezTo>
                  <a:cubicBezTo>
                    <a:pt x="603" y="939"/>
                    <a:pt x="1302" y="1470"/>
                    <a:pt x="1912" y="2091"/>
                  </a:cubicBezTo>
                  <a:cubicBezTo>
                    <a:pt x="1948" y="2128"/>
                    <a:pt x="1981" y="2160"/>
                    <a:pt x="2019" y="2160"/>
                  </a:cubicBezTo>
                  <a:cubicBezTo>
                    <a:pt x="2043" y="2160"/>
                    <a:pt x="2070" y="2146"/>
                    <a:pt x="2100" y="2110"/>
                  </a:cubicBezTo>
                  <a:cubicBezTo>
                    <a:pt x="2183" y="2009"/>
                    <a:pt x="2081" y="1971"/>
                    <a:pt x="2035" y="1924"/>
                  </a:cubicBezTo>
                  <a:cubicBezTo>
                    <a:pt x="1519" y="1384"/>
                    <a:pt x="1004" y="844"/>
                    <a:pt x="481" y="311"/>
                  </a:cubicBezTo>
                  <a:cubicBezTo>
                    <a:pt x="370" y="197"/>
                    <a:pt x="233" y="110"/>
                    <a:pt x="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26"/>
            <p:cNvSpPr/>
            <p:nvPr/>
          </p:nvSpPr>
          <p:spPr>
            <a:xfrm>
              <a:off x="6056481" y="2256272"/>
              <a:ext cx="78105" cy="77010"/>
            </a:xfrm>
            <a:custGeom>
              <a:avLst/>
              <a:gdLst/>
              <a:ahLst/>
              <a:cxnLst/>
              <a:rect l="l" t="t" r="r" b="b"/>
              <a:pathLst>
                <a:path w="2140" h="2110" extrusionOk="0">
                  <a:moveTo>
                    <a:pt x="120" y="0"/>
                  </a:moveTo>
                  <a:cubicBezTo>
                    <a:pt x="85" y="0"/>
                    <a:pt x="37" y="14"/>
                    <a:pt x="21" y="33"/>
                  </a:cubicBezTo>
                  <a:cubicBezTo>
                    <a:pt x="0" y="59"/>
                    <a:pt x="11" y="142"/>
                    <a:pt x="39" y="170"/>
                  </a:cubicBezTo>
                  <a:cubicBezTo>
                    <a:pt x="666" y="801"/>
                    <a:pt x="1221" y="1504"/>
                    <a:pt x="1918" y="2066"/>
                  </a:cubicBezTo>
                  <a:cubicBezTo>
                    <a:pt x="1958" y="2098"/>
                    <a:pt x="1987" y="2110"/>
                    <a:pt x="2010" y="2110"/>
                  </a:cubicBezTo>
                  <a:cubicBezTo>
                    <a:pt x="2070" y="2110"/>
                    <a:pt x="2086" y="2027"/>
                    <a:pt x="2140" y="2001"/>
                  </a:cubicBezTo>
                  <a:cubicBezTo>
                    <a:pt x="2120" y="1976"/>
                    <a:pt x="2105" y="1956"/>
                    <a:pt x="2090" y="1935"/>
                  </a:cubicBezTo>
                  <a:cubicBezTo>
                    <a:pt x="1522" y="1217"/>
                    <a:pt x="800" y="653"/>
                    <a:pt x="157" y="10"/>
                  </a:cubicBezTo>
                  <a:cubicBezTo>
                    <a:pt x="151" y="3"/>
                    <a:pt x="137" y="0"/>
                    <a:pt x="1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26"/>
            <p:cNvSpPr/>
            <p:nvPr/>
          </p:nvSpPr>
          <p:spPr>
            <a:xfrm>
              <a:off x="5905270" y="2255396"/>
              <a:ext cx="77192" cy="79163"/>
            </a:xfrm>
            <a:custGeom>
              <a:avLst/>
              <a:gdLst/>
              <a:ahLst/>
              <a:cxnLst/>
              <a:rect l="l" t="t" r="r" b="b"/>
              <a:pathLst>
                <a:path w="2115" h="2169" extrusionOk="0">
                  <a:moveTo>
                    <a:pt x="2026" y="1"/>
                  </a:moveTo>
                  <a:cubicBezTo>
                    <a:pt x="1997" y="1"/>
                    <a:pt x="1965" y="22"/>
                    <a:pt x="1932" y="54"/>
                  </a:cubicBezTo>
                  <a:cubicBezTo>
                    <a:pt x="1306" y="686"/>
                    <a:pt x="598" y="1236"/>
                    <a:pt x="47" y="1943"/>
                  </a:cubicBezTo>
                  <a:cubicBezTo>
                    <a:pt x="24" y="1972"/>
                    <a:pt x="1" y="2021"/>
                    <a:pt x="10" y="2049"/>
                  </a:cubicBezTo>
                  <a:cubicBezTo>
                    <a:pt x="25" y="2093"/>
                    <a:pt x="68" y="2126"/>
                    <a:pt x="103" y="2169"/>
                  </a:cubicBezTo>
                  <a:cubicBezTo>
                    <a:pt x="144" y="2132"/>
                    <a:pt x="169" y="2105"/>
                    <a:pt x="198" y="2084"/>
                  </a:cubicBezTo>
                  <a:cubicBezTo>
                    <a:pt x="904" y="1531"/>
                    <a:pt x="1452" y="822"/>
                    <a:pt x="2081" y="191"/>
                  </a:cubicBezTo>
                  <a:cubicBezTo>
                    <a:pt x="2108" y="165"/>
                    <a:pt x="2114" y="86"/>
                    <a:pt x="2094" y="52"/>
                  </a:cubicBezTo>
                  <a:cubicBezTo>
                    <a:pt x="2074" y="16"/>
                    <a:pt x="2051" y="1"/>
                    <a:pt x="20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26"/>
            <p:cNvSpPr/>
            <p:nvPr/>
          </p:nvSpPr>
          <p:spPr>
            <a:xfrm>
              <a:off x="6054473" y="2104952"/>
              <a:ext cx="80294" cy="77703"/>
            </a:xfrm>
            <a:custGeom>
              <a:avLst/>
              <a:gdLst/>
              <a:ahLst/>
              <a:cxnLst/>
              <a:rect l="l" t="t" r="r" b="b"/>
              <a:pathLst>
                <a:path w="2200" h="2129" extrusionOk="0">
                  <a:moveTo>
                    <a:pt x="2077" y="1"/>
                  </a:moveTo>
                  <a:cubicBezTo>
                    <a:pt x="2039" y="1"/>
                    <a:pt x="1993" y="37"/>
                    <a:pt x="1957" y="64"/>
                  </a:cubicBezTo>
                  <a:cubicBezTo>
                    <a:pt x="1261" y="599"/>
                    <a:pt x="730" y="1299"/>
                    <a:pt x="110" y="1909"/>
                  </a:cubicBezTo>
                  <a:cubicBezTo>
                    <a:pt x="49" y="1970"/>
                    <a:pt x="0" y="2022"/>
                    <a:pt x="91" y="2097"/>
                  </a:cubicBezTo>
                  <a:cubicBezTo>
                    <a:pt x="119" y="2120"/>
                    <a:pt x="142" y="2129"/>
                    <a:pt x="161" y="2129"/>
                  </a:cubicBezTo>
                  <a:cubicBezTo>
                    <a:pt x="213" y="2129"/>
                    <a:pt x="243" y="2066"/>
                    <a:pt x="277" y="2032"/>
                  </a:cubicBezTo>
                  <a:cubicBezTo>
                    <a:pt x="817" y="1516"/>
                    <a:pt x="1356" y="1000"/>
                    <a:pt x="1889" y="477"/>
                  </a:cubicBezTo>
                  <a:cubicBezTo>
                    <a:pt x="2002" y="366"/>
                    <a:pt x="2090" y="229"/>
                    <a:pt x="2200" y="93"/>
                  </a:cubicBezTo>
                  <a:cubicBezTo>
                    <a:pt x="2160" y="59"/>
                    <a:pt x="2125" y="6"/>
                    <a:pt x="2084" y="1"/>
                  </a:cubicBezTo>
                  <a:cubicBezTo>
                    <a:pt x="2082" y="1"/>
                    <a:pt x="2080" y="1"/>
                    <a:pt x="20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26"/>
            <p:cNvSpPr/>
            <p:nvPr/>
          </p:nvSpPr>
          <p:spPr>
            <a:xfrm>
              <a:off x="6069146" y="2234556"/>
              <a:ext cx="106755" cy="44381"/>
            </a:xfrm>
            <a:custGeom>
              <a:avLst/>
              <a:gdLst/>
              <a:ahLst/>
              <a:cxnLst/>
              <a:rect l="l" t="t" r="r" b="b"/>
              <a:pathLst>
                <a:path w="2925" h="1216" extrusionOk="0">
                  <a:moveTo>
                    <a:pt x="140" y="0"/>
                  </a:moveTo>
                  <a:cubicBezTo>
                    <a:pt x="112" y="0"/>
                    <a:pt x="86" y="18"/>
                    <a:pt x="63" y="70"/>
                  </a:cubicBezTo>
                  <a:cubicBezTo>
                    <a:pt x="1" y="215"/>
                    <a:pt x="178" y="232"/>
                    <a:pt x="255" y="262"/>
                  </a:cubicBezTo>
                  <a:cubicBezTo>
                    <a:pt x="1058" y="575"/>
                    <a:pt x="1866" y="876"/>
                    <a:pt x="2672" y="1181"/>
                  </a:cubicBezTo>
                  <a:cubicBezTo>
                    <a:pt x="2716" y="1198"/>
                    <a:pt x="2758" y="1216"/>
                    <a:pt x="2800" y="1216"/>
                  </a:cubicBezTo>
                  <a:cubicBezTo>
                    <a:pt x="2843" y="1216"/>
                    <a:pt x="2884" y="1196"/>
                    <a:pt x="2924" y="1135"/>
                  </a:cubicBezTo>
                  <a:cubicBezTo>
                    <a:pt x="2871" y="1099"/>
                    <a:pt x="2830" y="1059"/>
                    <a:pt x="2780" y="1040"/>
                  </a:cubicBezTo>
                  <a:cubicBezTo>
                    <a:pt x="1959" y="722"/>
                    <a:pt x="1136" y="407"/>
                    <a:pt x="312" y="94"/>
                  </a:cubicBezTo>
                  <a:cubicBezTo>
                    <a:pt x="258" y="74"/>
                    <a:pt x="196" y="0"/>
                    <a:pt x="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26"/>
            <p:cNvSpPr/>
            <p:nvPr/>
          </p:nvSpPr>
          <p:spPr>
            <a:xfrm>
              <a:off x="5863773" y="2158933"/>
              <a:ext cx="105624" cy="44746"/>
            </a:xfrm>
            <a:custGeom>
              <a:avLst/>
              <a:gdLst/>
              <a:ahLst/>
              <a:cxnLst/>
              <a:rect l="l" t="t" r="r" b="b"/>
              <a:pathLst>
                <a:path w="2894" h="1226" extrusionOk="0">
                  <a:moveTo>
                    <a:pt x="103" y="1"/>
                  </a:moveTo>
                  <a:lnTo>
                    <a:pt x="0" y="52"/>
                  </a:lnTo>
                  <a:cubicBezTo>
                    <a:pt x="44" y="96"/>
                    <a:pt x="81" y="157"/>
                    <a:pt x="133" y="178"/>
                  </a:cubicBezTo>
                  <a:cubicBezTo>
                    <a:pt x="935" y="495"/>
                    <a:pt x="1737" y="810"/>
                    <a:pt x="2546" y="1110"/>
                  </a:cubicBezTo>
                  <a:cubicBezTo>
                    <a:pt x="2604" y="1132"/>
                    <a:pt x="2687" y="1226"/>
                    <a:pt x="2756" y="1226"/>
                  </a:cubicBezTo>
                  <a:cubicBezTo>
                    <a:pt x="2789" y="1226"/>
                    <a:pt x="2819" y="1204"/>
                    <a:pt x="2841" y="1142"/>
                  </a:cubicBezTo>
                  <a:cubicBezTo>
                    <a:pt x="2894" y="996"/>
                    <a:pt x="2695" y="989"/>
                    <a:pt x="2591" y="943"/>
                  </a:cubicBezTo>
                  <a:cubicBezTo>
                    <a:pt x="2539" y="920"/>
                    <a:pt x="2486" y="903"/>
                    <a:pt x="2433" y="883"/>
                  </a:cubicBezTo>
                  <a:lnTo>
                    <a:pt x="10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26"/>
            <p:cNvSpPr/>
            <p:nvPr/>
          </p:nvSpPr>
          <p:spPr>
            <a:xfrm>
              <a:off x="5959251" y="2060024"/>
              <a:ext cx="46790" cy="106974"/>
            </a:xfrm>
            <a:custGeom>
              <a:avLst/>
              <a:gdLst/>
              <a:ahLst/>
              <a:cxnLst/>
              <a:rect l="l" t="t" r="r" b="b"/>
              <a:pathLst>
                <a:path w="1282" h="2931" extrusionOk="0">
                  <a:moveTo>
                    <a:pt x="62" y="0"/>
                  </a:moveTo>
                  <a:cubicBezTo>
                    <a:pt x="36" y="134"/>
                    <a:pt x="0" y="200"/>
                    <a:pt x="18" y="247"/>
                  </a:cubicBezTo>
                  <a:cubicBezTo>
                    <a:pt x="344" y="1116"/>
                    <a:pt x="676" y="1982"/>
                    <a:pt x="1013" y="2846"/>
                  </a:cubicBezTo>
                  <a:cubicBezTo>
                    <a:pt x="1028" y="2884"/>
                    <a:pt x="1105" y="2931"/>
                    <a:pt x="1148" y="2931"/>
                  </a:cubicBezTo>
                  <a:cubicBezTo>
                    <a:pt x="1153" y="2931"/>
                    <a:pt x="1157" y="2930"/>
                    <a:pt x="1161" y="2929"/>
                  </a:cubicBezTo>
                  <a:cubicBezTo>
                    <a:pt x="1281" y="2893"/>
                    <a:pt x="1197" y="2803"/>
                    <a:pt x="1175" y="2748"/>
                  </a:cubicBezTo>
                  <a:cubicBezTo>
                    <a:pt x="848" y="1910"/>
                    <a:pt x="518" y="1072"/>
                    <a:pt x="188" y="236"/>
                  </a:cubicBezTo>
                  <a:cubicBezTo>
                    <a:pt x="165" y="179"/>
                    <a:pt x="130" y="127"/>
                    <a:pt x="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26"/>
            <p:cNvSpPr/>
            <p:nvPr/>
          </p:nvSpPr>
          <p:spPr>
            <a:xfrm>
              <a:off x="6032830" y="2063162"/>
              <a:ext cx="46790" cy="104346"/>
            </a:xfrm>
            <a:custGeom>
              <a:avLst/>
              <a:gdLst/>
              <a:ahLst/>
              <a:cxnLst/>
              <a:rect l="l" t="t" r="r" b="b"/>
              <a:pathLst>
                <a:path w="1282" h="2859" extrusionOk="0">
                  <a:moveTo>
                    <a:pt x="1219" y="0"/>
                  </a:moveTo>
                  <a:cubicBezTo>
                    <a:pt x="1179" y="46"/>
                    <a:pt x="1121" y="86"/>
                    <a:pt x="1100" y="139"/>
                  </a:cubicBezTo>
                  <a:cubicBezTo>
                    <a:pt x="767" y="975"/>
                    <a:pt x="439" y="1812"/>
                    <a:pt x="116" y="2652"/>
                  </a:cubicBezTo>
                  <a:cubicBezTo>
                    <a:pt x="95" y="2706"/>
                    <a:pt x="1" y="2788"/>
                    <a:pt x="114" y="2842"/>
                  </a:cubicBezTo>
                  <a:cubicBezTo>
                    <a:pt x="139" y="2853"/>
                    <a:pt x="159" y="2859"/>
                    <a:pt x="177" y="2859"/>
                  </a:cubicBezTo>
                  <a:cubicBezTo>
                    <a:pt x="243" y="2859"/>
                    <a:pt x="259" y="2781"/>
                    <a:pt x="284" y="2715"/>
                  </a:cubicBezTo>
                  <a:cubicBezTo>
                    <a:pt x="379" y="2462"/>
                    <a:pt x="481" y="2211"/>
                    <a:pt x="577" y="1958"/>
                  </a:cubicBezTo>
                  <a:cubicBezTo>
                    <a:pt x="810" y="1344"/>
                    <a:pt x="1042" y="730"/>
                    <a:pt x="1281" y="101"/>
                  </a:cubicBezTo>
                  <a:cubicBezTo>
                    <a:pt x="1264" y="71"/>
                    <a:pt x="1242" y="36"/>
                    <a:pt x="12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26"/>
            <p:cNvSpPr/>
            <p:nvPr/>
          </p:nvSpPr>
          <p:spPr>
            <a:xfrm>
              <a:off x="5959725" y="2270397"/>
              <a:ext cx="46753" cy="109274"/>
            </a:xfrm>
            <a:custGeom>
              <a:avLst/>
              <a:gdLst/>
              <a:ahLst/>
              <a:cxnLst/>
              <a:rect l="l" t="t" r="r" b="b"/>
              <a:pathLst>
                <a:path w="1281" h="2994" extrusionOk="0">
                  <a:moveTo>
                    <a:pt x="1084" y="0"/>
                  </a:moveTo>
                  <a:cubicBezTo>
                    <a:pt x="994" y="0"/>
                    <a:pt x="980" y="134"/>
                    <a:pt x="957" y="194"/>
                  </a:cubicBezTo>
                  <a:cubicBezTo>
                    <a:pt x="639" y="1005"/>
                    <a:pt x="331" y="1820"/>
                    <a:pt x="25" y="2637"/>
                  </a:cubicBezTo>
                  <a:cubicBezTo>
                    <a:pt x="0" y="2704"/>
                    <a:pt x="15" y="2785"/>
                    <a:pt x="2" y="2994"/>
                  </a:cubicBezTo>
                  <a:cubicBezTo>
                    <a:pt x="110" y="2824"/>
                    <a:pt x="152" y="2776"/>
                    <a:pt x="174" y="2721"/>
                  </a:cubicBezTo>
                  <a:cubicBezTo>
                    <a:pt x="491" y="1899"/>
                    <a:pt x="808" y="1076"/>
                    <a:pt x="1124" y="253"/>
                  </a:cubicBezTo>
                  <a:cubicBezTo>
                    <a:pt x="1153" y="177"/>
                    <a:pt x="1281" y="89"/>
                    <a:pt x="1156" y="22"/>
                  </a:cubicBezTo>
                  <a:cubicBezTo>
                    <a:pt x="1128" y="7"/>
                    <a:pt x="1104" y="0"/>
                    <a:pt x="10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26"/>
            <p:cNvSpPr/>
            <p:nvPr/>
          </p:nvSpPr>
          <p:spPr>
            <a:xfrm>
              <a:off x="6033706" y="2270944"/>
              <a:ext cx="45804" cy="103872"/>
            </a:xfrm>
            <a:custGeom>
              <a:avLst/>
              <a:gdLst/>
              <a:ahLst/>
              <a:cxnLst/>
              <a:rect l="l" t="t" r="r" b="b"/>
              <a:pathLst>
                <a:path w="1255" h="2846" extrusionOk="0">
                  <a:moveTo>
                    <a:pt x="116" y="1"/>
                  </a:moveTo>
                  <a:cubicBezTo>
                    <a:pt x="109" y="1"/>
                    <a:pt x="103" y="2"/>
                    <a:pt x="98" y="3"/>
                  </a:cubicBezTo>
                  <a:cubicBezTo>
                    <a:pt x="1" y="34"/>
                    <a:pt x="58" y="103"/>
                    <a:pt x="80" y="160"/>
                  </a:cubicBezTo>
                  <a:cubicBezTo>
                    <a:pt x="410" y="1017"/>
                    <a:pt x="743" y="1873"/>
                    <a:pt x="1078" y="2729"/>
                  </a:cubicBezTo>
                  <a:cubicBezTo>
                    <a:pt x="1096" y="2775"/>
                    <a:pt x="1151" y="2807"/>
                    <a:pt x="1189" y="2845"/>
                  </a:cubicBezTo>
                  <a:cubicBezTo>
                    <a:pt x="1214" y="2804"/>
                    <a:pt x="1240" y="2762"/>
                    <a:pt x="1255" y="2738"/>
                  </a:cubicBezTo>
                  <a:cubicBezTo>
                    <a:pt x="909" y="1825"/>
                    <a:pt x="574" y="940"/>
                    <a:pt x="233" y="57"/>
                  </a:cubicBezTo>
                  <a:cubicBezTo>
                    <a:pt x="222" y="29"/>
                    <a:pt x="157" y="1"/>
                    <a:pt x="1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26"/>
            <p:cNvSpPr/>
            <p:nvPr/>
          </p:nvSpPr>
          <p:spPr>
            <a:xfrm>
              <a:off x="6071080" y="2159188"/>
              <a:ext cx="104127" cy="45293"/>
            </a:xfrm>
            <a:custGeom>
              <a:avLst/>
              <a:gdLst/>
              <a:ahLst/>
              <a:cxnLst/>
              <a:rect l="l" t="t" r="r" b="b"/>
              <a:pathLst>
                <a:path w="2853" h="1241" extrusionOk="0">
                  <a:moveTo>
                    <a:pt x="2721" y="1"/>
                  </a:moveTo>
                  <a:cubicBezTo>
                    <a:pt x="2713" y="1"/>
                    <a:pt x="2705" y="2"/>
                    <a:pt x="2698" y="4"/>
                  </a:cubicBezTo>
                  <a:cubicBezTo>
                    <a:pt x="1830" y="331"/>
                    <a:pt x="963" y="662"/>
                    <a:pt x="100" y="1000"/>
                  </a:cubicBezTo>
                  <a:cubicBezTo>
                    <a:pt x="55" y="1017"/>
                    <a:pt x="25" y="1093"/>
                    <a:pt x="9" y="1148"/>
                  </a:cubicBezTo>
                  <a:cubicBezTo>
                    <a:pt x="0" y="1173"/>
                    <a:pt x="39" y="1214"/>
                    <a:pt x="54" y="1241"/>
                  </a:cubicBezTo>
                  <a:cubicBezTo>
                    <a:pt x="104" y="1203"/>
                    <a:pt x="118" y="1188"/>
                    <a:pt x="135" y="1181"/>
                  </a:cubicBezTo>
                  <a:cubicBezTo>
                    <a:pt x="1009" y="844"/>
                    <a:pt x="1885" y="509"/>
                    <a:pt x="2758" y="169"/>
                  </a:cubicBezTo>
                  <a:cubicBezTo>
                    <a:pt x="2801" y="152"/>
                    <a:pt x="2821" y="83"/>
                    <a:pt x="2852" y="39"/>
                  </a:cubicBezTo>
                  <a:cubicBezTo>
                    <a:pt x="2809" y="28"/>
                    <a:pt x="2760" y="1"/>
                    <a:pt x="27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26"/>
            <p:cNvSpPr/>
            <p:nvPr/>
          </p:nvSpPr>
          <p:spPr>
            <a:xfrm>
              <a:off x="5862897" y="2234848"/>
              <a:ext cx="105514" cy="44198"/>
            </a:xfrm>
            <a:custGeom>
              <a:avLst/>
              <a:gdLst/>
              <a:ahLst/>
              <a:cxnLst/>
              <a:rect l="l" t="t" r="r" b="b"/>
              <a:pathLst>
                <a:path w="2891" h="1211" extrusionOk="0">
                  <a:moveTo>
                    <a:pt x="2797" y="0"/>
                  </a:moveTo>
                  <a:cubicBezTo>
                    <a:pt x="2755" y="0"/>
                    <a:pt x="2709" y="34"/>
                    <a:pt x="2670" y="49"/>
                  </a:cubicBezTo>
                  <a:cubicBezTo>
                    <a:pt x="1850" y="372"/>
                    <a:pt x="1034" y="703"/>
                    <a:pt x="213" y="1021"/>
                  </a:cubicBezTo>
                  <a:cubicBezTo>
                    <a:pt x="132" y="1053"/>
                    <a:pt x="1" y="1057"/>
                    <a:pt x="35" y="1153"/>
                  </a:cubicBezTo>
                  <a:cubicBezTo>
                    <a:pt x="50" y="1196"/>
                    <a:pt x="78" y="1211"/>
                    <a:pt x="112" y="1211"/>
                  </a:cubicBezTo>
                  <a:cubicBezTo>
                    <a:pt x="161" y="1211"/>
                    <a:pt x="222" y="1181"/>
                    <a:pt x="277" y="1160"/>
                  </a:cubicBezTo>
                  <a:cubicBezTo>
                    <a:pt x="1074" y="856"/>
                    <a:pt x="1874" y="562"/>
                    <a:pt x="2672" y="260"/>
                  </a:cubicBezTo>
                  <a:cubicBezTo>
                    <a:pt x="2754" y="229"/>
                    <a:pt x="2824" y="164"/>
                    <a:pt x="2890" y="121"/>
                  </a:cubicBezTo>
                  <a:cubicBezTo>
                    <a:pt x="2869" y="28"/>
                    <a:pt x="2834" y="0"/>
                    <a:pt x="27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26"/>
            <p:cNvSpPr/>
            <p:nvPr/>
          </p:nvSpPr>
          <p:spPr>
            <a:xfrm>
              <a:off x="6014618" y="2451535"/>
              <a:ext cx="10694" cy="73068"/>
            </a:xfrm>
            <a:custGeom>
              <a:avLst/>
              <a:gdLst/>
              <a:ahLst/>
              <a:cxnLst/>
              <a:rect l="l" t="t" r="r" b="b"/>
              <a:pathLst>
                <a:path w="293" h="2002" extrusionOk="0">
                  <a:moveTo>
                    <a:pt x="128" y="1"/>
                  </a:moveTo>
                  <a:cubicBezTo>
                    <a:pt x="2" y="1"/>
                    <a:pt x="16" y="89"/>
                    <a:pt x="16" y="174"/>
                  </a:cubicBezTo>
                  <a:cubicBezTo>
                    <a:pt x="17" y="727"/>
                    <a:pt x="17" y="1280"/>
                    <a:pt x="16" y="1833"/>
                  </a:cubicBezTo>
                  <a:cubicBezTo>
                    <a:pt x="16" y="1918"/>
                    <a:pt x="1" y="2002"/>
                    <a:pt x="130" y="2002"/>
                  </a:cubicBezTo>
                  <a:cubicBezTo>
                    <a:pt x="134" y="2002"/>
                    <a:pt x="138" y="2002"/>
                    <a:pt x="142" y="2002"/>
                  </a:cubicBezTo>
                  <a:cubicBezTo>
                    <a:pt x="293" y="1997"/>
                    <a:pt x="248" y="1893"/>
                    <a:pt x="249" y="1818"/>
                  </a:cubicBezTo>
                  <a:cubicBezTo>
                    <a:pt x="253" y="1556"/>
                    <a:pt x="251" y="1294"/>
                    <a:pt x="251" y="1032"/>
                  </a:cubicBezTo>
                  <a:cubicBezTo>
                    <a:pt x="251" y="750"/>
                    <a:pt x="253" y="469"/>
                    <a:pt x="249" y="189"/>
                  </a:cubicBezTo>
                  <a:cubicBezTo>
                    <a:pt x="248" y="108"/>
                    <a:pt x="285" y="6"/>
                    <a:pt x="141" y="1"/>
                  </a:cubicBezTo>
                  <a:cubicBezTo>
                    <a:pt x="136" y="1"/>
                    <a:pt x="132" y="1"/>
                    <a:pt x="1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26"/>
            <p:cNvSpPr/>
            <p:nvPr/>
          </p:nvSpPr>
          <p:spPr>
            <a:xfrm>
              <a:off x="5713876" y="2214701"/>
              <a:ext cx="73396" cy="8613"/>
            </a:xfrm>
            <a:custGeom>
              <a:avLst/>
              <a:gdLst/>
              <a:ahLst/>
              <a:cxnLst/>
              <a:rect l="l" t="t" r="r" b="b"/>
              <a:pathLst>
                <a:path w="2011" h="236" extrusionOk="0">
                  <a:moveTo>
                    <a:pt x="117" y="0"/>
                  </a:moveTo>
                  <a:cubicBezTo>
                    <a:pt x="57" y="0"/>
                    <a:pt x="8" y="10"/>
                    <a:pt x="5" y="110"/>
                  </a:cubicBezTo>
                  <a:cubicBezTo>
                    <a:pt x="1" y="224"/>
                    <a:pt x="55" y="236"/>
                    <a:pt x="120" y="236"/>
                  </a:cubicBezTo>
                  <a:cubicBezTo>
                    <a:pt x="138" y="236"/>
                    <a:pt x="156" y="235"/>
                    <a:pt x="174" y="235"/>
                  </a:cubicBezTo>
                  <a:lnTo>
                    <a:pt x="990" y="235"/>
                  </a:lnTo>
                  <a:cubicBezTo>
                    <a:pt x="1177" y="235"/>
                    <a:pt x="1364" y="234"/>
                    <a:pt x="1551" y="234"/>
                  </a:cubicBezTo>
                  <a:cubicBezTo>
                    <a:pt x="1645" y="234"/>
                    <a:pt x="1739" y="234"/>
                    <a:pt x="1833" y="235"/>
                  </a:cubicBezTo>
                  <a:cubicBezTo>
                    <a:pt x="1847" y="235"/>
                    <a:pt x="1862" y="235"/>
                    <a:pt x="1876" y="235"/>
                  </a:cubicBezTo>
                  <a:cubicBezTo>
                    <a:pt x="1948" y="235"/>
                    <a:pt x="2010" y="226"/>
                    <a:pt x="2006" y="109"/>
                  </a:cubicBezTo>
                  <a:cubicBezTo>
                    <a:pt x="2003" y="8"/>
                    <a:pt x="1947" y="1"/>
                    <a:pt x="1882" y="1"/>
                  </a:cubicBezTo>
                  <a:cubicBezTo>
                    <a:pt x="1871" y="1"/>
                    <a:pt x="1859" y="1"/>
                    <a:pt x="1847" y="1"/>
                  </a:cubicBezTo>
                  <a:lnTo>
                    <a:pt x="159" y="1"/>
                  </a:lnTo>
                  <a:cubicBezTo>
                    <a:pt x="145" y="1"/>
                    <a:pt x="131" y="0"/>
                    <a:pt x="1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26"/>
            <p:cNvSpPr/>
            <p:nvPr/>
          </p:nvSpPr>
          <p:spPr>
            <a:xfrm>
              <a:off x="6251744" y="2214665"/>
              <a:ext cx="73396" cy="8650"/>
            </a:xfrm>
            <a:custGeom>
              <a:avLst/>
              <a:gdLst/>
              <a:ahLst/>
              <a:cxnLst/>
              <a:rect l="l" t="t" r="r" b="b"/>
              <a:pathLst>
                <a:path w="2011" h="237" extrusionOk="0">
                  <a:moveTo>
                    <a:pt x="135" y="1"/>
                  </a:moveTo>
                  <a:cubicBezTo>
                    <a:pt x="63" y="1"/>
                    <a:pt x="1" y="10"/>
                    <a:pt x="5" y="126"/>
                  </a:cubicBezTo>
                  <a:cubicBezTo>
                    <a:pt x="8" y="229"/>
                    <a:pt x="65" y="236"/>
                    <a:pt x="131" y="236"/>
                  </a:cubicBezTo>
                  <a:cubicBezTo>
                    <a:pt x="142" y="236"/>
                    <a:pt x="153" y="236"/>
                    <a:pt x="164" y="236"/>
                  </a:cubicBezTo>
                  <a:lnTo>
                    <a:pt x="1852" y="236"/>
                  </a:lnTo>
                  <a:cubicBezTo>
                    <a:pt x="1866" y="236"/>
                    <a:pt x="1879" y="236"/>
                    <a:pt x="1892" y="236"/>
                  </a:cubicBezTo>
                  <a:cubicBezTo>
                    <a:pt x="1953" y="236"/>
                    <a:pt x="2003" y="227"/>
                    <a:pt x="2006" y="125"/>
                  </a:cubicBezTo>
                  <a:cubicBezTo>
                    <a:pt x="2010" y="13"/>
                    <a:pt x="1957" y="1"/>
                    <a:pt x="1892" y="1"/>
                  </a:cubicBezTo>
                  <a:cubicBezTo>
                    <a:pt x="1874" y="1"/>
                    <a:pt x="1855" y="2"/>
                    <a:pt x="1836" y="2"/>
                  </a:cubicBezTo>
                  <a:lnTo>
                    <a:pt x="1021" y="2"/>
                  </a:lnTo>
                  <a:cubicBezTo>
                    <a:pt x="740" y="2"/>
                    <a:pt x="459" y="2"/>
                    <a:pt x="178" y="1"/>
                  </a:cubicBezTo>
                  <a:cubicBezTo>
                    <a:pt x="163" y="1"/>
                    <a:pt x="149" y="1"/>
                    <a:pt x="1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26"/>
            <p:cNvSpPr/>
            <p:nvPr/>
          </p:nvSpPr>
          <p:spPr>
            <a:xfrm>
              <a:off x="6013778" y="1913375"/>
              <a:ext cx="10730" cy="73104"/>
            </a:xfrm>
            <a:custGeom>
              <a:avLst/>
              <a:gdLst/>
              <a:ahLst/>
              <a:cxnLst/>
              <a:rect l="l" t="t" r="r" b="b"/>
              <a:pathLst>
                <a:path w="294" h="2003" extrusionOk="0">
                  <a:moveTo>
                    <a:pt x="160" y="0"/>
                  </a:moveTo>
                  <a:cubicBezTo>
                    <a:pt x="157" y="0"/>
                    <a:pt x="154" y="0"/>
                    <a:pt x="150" y="0"/>
                  </a:cubicBezTo>
                  <a:cubicBezTo>
                    <a:pt x="0" y="5"/>
                    <a:pt x="43" y="107"/>
                    <a:pt x="42" y="183"/>
                  </a:cubicBezTo>
                  <a:cubicBezTo>
                    <a:pt x="38" y="455"/>
                    <a:pt x="40" y="727"/>
                    <a:pt x="40" y="998"/>
                  </a:cubicBezTo>
                  <a:cubicBezTo>
                    <a:pt x="40" y="1270"/>
                    <a:pt x="39" y="1542"/>
                    <a:pt x="41" y="1813"/>
                  </a:cubicBezTo>
                  <a:cubicBezTo>
                    <a:pt x="42" y="1892"/>
                    <a:pt x="4" y="1995"/>
                    <a:pt x="149" y="2002"/>
                  </a:cubicBezTo>
                  <a:cubicBezTo>
                    <a:pt x="153" y="2002"/>
                    <a:pt x="157" y="2002"/>
                    <a:pt x="161" y="2002"/>
                  </a:cubicBezTo>
                  <a:cubicBezTo>
                    <a:pt x="286" y="2002"/>
                    <a:pt x="274" y="1916"/>
                    <a:pt x="274" y="1829"/>
                  </a:cubicBezTo>
                  <a:lnTo>
                    <a:pt x="274" y="170"/>
                  </a:lnTo>
                  <a:cubicBezTo>
                    <a:pt x="274" y="86"/>
                    <a:pt x="293" y="0"/>
                    <a:pt x="1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26"/>
            <p:cNvSpPr/>
            <p:nvPr/>
          </p:nvSpPr>
          <p:spPr>
            <a:xfrm>
              <a:off x="6150171" y="2054220"/>
              <a:ext cx="33249" cy="33724"/>
            </a:xfrm>
            <a:custGeom>
              <a:avLst/>
              <a:gdLst/>
              <a:ahLst/>
              <a:cxnLst/>
              <a:rect l="l" t="t" r="r" b="b"/>
              <a:pathLst>
                <a:path w="911" h="924" extrusionOk="0">
                  <a:moveTo>
                    <a:pt x="788" y="1"/>
                  </a:moveTo>
                  <a:lnTo>
                    <a:pt x="1" y="805"/>
                  </a:lnTo>
                  <a:cubicBezTo>
                    <a:pt x="48" y="845"/>
                    <a:pt x="131" y="923"/>
                    <a:pt x="140" y="923"/>
                  </a:cubicBezTo>
                  <a:cubicBezTo>
                    <a:pt x="141" y="923"/>
                    <a:pt x="141" y="923"/>
                    <a:pt x="141" y="923"/>
                  </a:cubicBezTo>
                  <a:cubicBezTo>
                    <a:pt x="401" y="676"/>
                    <a:pt x="655" y="422"/>
                    <a:pt x="902" y="162"/>
                  </a:cubicBezTo>
                  <a:cubicBezTo>
                    <a:pt x="911" y="154"/>
                    <a:pt x="835" y="66"/>
                    <a:pt x="7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26"/>
            <p:cNvSpPr/>
            <p:nvPr/>
          </p:nvSpPr>
          <p:spPr>
            <a:xfrm>
              <a:off x="5856400" y="2350728"/>
              <a:ext cx="32994" cy="32300"/>
            </a:xfrm>
            <a:custGeom>
              <a:avLst/>
              <a:gdLst/>
              <a:ahLst/>
              <a:cxnLst/>
              <a:rect l="l" t="t" r="r" b="b"/>
              <a:pathLst>
                <a:path w="904" h="885" extrusionOk="0">
                  <a:moveTo>
                    <a:pt x="769" y="0"/>
                  </a:moveTo>
                  <a:cubicBezTo>
                    <a:pt x="740" y="0"/>
                    <a:pt x="704" y="14"/>
                    <a:pt x="686" y="32"/>
                  </a:cubicBezTo>
                  <a:cubicBezTo>
                    <a:pt x="463" y="249"/>
                    <a:pt x="244" y="468"/>
                    <a:pt x="28" y="692"/>
                  </a:cubicBezTo>
                  <a:cubicBezTo>
                    <a:pt x="7" y="713"/>
                    <a:pt x="0" y="770"/>
                    <a:pt x="14" y="795"/>
                  </a:cubicBezTo>
                  <a:cubicBezTo>
                    <a:pt x="35" y="832"/>
                    <a:pt x="104" y="884"/>
                    <a:pt x="112" y="884"/>
                  </a:cubicBezTo>
                  <a:cubicBezTo>
                    <a:pt x="112" y="884"/>
                    <a:pt x="112" y="884"/>
                    <a:pt x="112" y="884"/>
                  </a:cubicBezTo>
                  <a:cubicBezTo>
                    <a:pt x="376" y="628"/>
                    <a:pt x="635" y="368"/>
                    <a:pt x="903" y="99"/>
                  </a:cubicBezTo>
                  <a:cubicBezTo>
                    <a:pt x="865" y="64"/>
                    <a:pt x="832" y="21"/>
                    <a:pt x="791" y="4"/>
                  </a:cubicBezTo>
                  <a:cubicBezTo>
                    <a:pt x="784" y="2"/>
                    <a:pt x="777" y="0"/>
                    <a:pt x="7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26"/>
            <p:cNvSpPr/>
            <p:nvPr/>
          </p:nvSpPr>
          <p:spPr>
            <a:xfrm>
              <a:off x="6151083" y="2350108"/>
              <a:ext cx="33614" cy="31753"/>
            </a:xfrm>
            <a:custGeom>
              <a:avLst/>
              <a:gdLst/>
              <a:ahLst/>
              <a:cxnLst/>
              <a:rect l="l" t="t" r="r" b="b"/>
              <a:pathLst>
                <a:path w="921" h="870" extrusionOk="0">
                  <a:moveTo>
                    <a:pt x="121" y="0"/>
                  </a:moveTo>
                  <a:cubicBezTo>
                    <a:pt x="107" y="0"/>
                    <a:pt x="45" y="39"/>
                    <a:pt x="23" y="70"/>
                  </a:cubicBezTo>
                  <a:cubicBezTo>
                    <a:pt x="7" y="95"/>
                    <a:pt x="0" y="155"/>
                    <a:pt x="17" y="172"/>
                  </a:cubicBezTo>
                  <a:cubicBezTo>
                    <a:pt x="240" y="403"/>
                    <a:pt x="467" y="630"/>
                    <a:pt x="696" y="853"/>
                  </a:cubicBezTo>
                  <a:cubicBezTo>
                    <a:pt x="708" y="865"/>
                    <a:pt x="732" y="870"/>
                    <a:pt x="755" y="870"/>
                  </a:cubicBezTo>
                  <a:cubicBezTo>
                    <a:pt x="771" y="870"/>
                    <a:pt x="788" y="867"/>
                    <a:pt x="801" y="863"/>
                  </a:cubicBezTo>
                  <a:cubicBezTo>
                    <a:pt x="844" y="850"/>
                    <a:pt x="883" y="819"/>
                    <a:pt x="921" y="797"/>
                  </a:cubicBezTo>
                  <a:cubicBezTo>
                    <a:pt x="634" y="507"/>
                    <a:pt x="381" y="252"/>
                    <a:pt x="124" y="1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26"/>
            <p:cNvSpPr/>
            <p:nvPr/>
          </p:nvSpPr>
          <p:spPr>
            <a:xfrm>
              <a:off x="5855524" y="2054038"/>
              <a:ext cx="33176" cy="33797"/>
            </a:xfrm>
            <a:custGeom>
              <a:avLst/>
              <a:gdLst/>
              <a:ahLst/>
              <a:cxnLst/>
              <a:rect l="l" t="t" r="r" b="b"/>
              <a:pathLst>
                <a:path w="909" h="926" extrusionOk="0">
                  <a:moveTo>
                    <a:pt x="135" y="1"/>
                  </a:moveTo>
                  <a:cubicBezTo>
                    <a:pt x="82" y="68"/>
                    <a:pt x="1" y="156"/>
                    <a:pt x="6" y="162"/>
                  </a:cubicBezTo>
                  <a:cubicBezTo>
                    <a:pt x="254" y="423"/>
                    <a:pt x="507" y="677"/>
                    <a:pt x="768" y="925"/>
                  </a:cubicBezTo>
                  <a:cubicBezTo>
                    <a:pt x="768" y="925"/>
                    <a:pt x="768" y="925"/>
                    <a:pt x="769" y="925"/>
                  </a:cubicBezTo>
                  <a:cubicBezTo>
                    <a:pt x="780" y="925"/>
                    <a:pt x="861" y="852"/>
                    <a:pt x="908" y="815"/>
                  </a:cubicBezTo>
                  <a:lnTo>
                    <a:pt x="13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4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767200" y="2239075"/>
            <a:ext cx="3876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2" hasCustomPrompt="1"/>
          </p:nvPr>
        </p:nvSpPr>
        <p:spPr>
          <a:xfrm>
            <a:off x="778025" y="1397275"/>
            <a:ext cx="10293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767200" y="3296825"/>
            <a:ext cx="4360200" cy="44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-516350" y="-222300"/>
            <a:ext cx="2025600" cy="864000"/>
          </a:xfrm>
          <a:prstGeom prst="ellipse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172025" y="89550"/>
            <a:ext cx="2025600" cy="864000"/>
          </a:xfrm>
          <a:prstGeom prst="ellipse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" name="Google Shape;28;p3"/>
          <p:cNvGrpSpPr/>
          <p:nvPr/>
        </p:nvGrpSpPr>
        <p:grpSpPr>
          <a:xfrm>
            <a:off x="6901959" y="-47803"/>
            <a:ext cx="1388594" cy="362594"/>
            <a:chOff x="1829525" y="759900"/>
            <a:chExt cx="682725" cy="178275"/>
          </a:xfrm>
        </p:grpSpPr>
        <p:sp>
          <p:nvSpPr>
            <p:cNvPr id="29" name="Google Shape;29;p3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" name="Google Shape;50;p3"/>
          <p:cNvGrpSpPr/>
          <p:nvPr/>
        </p:nvGrpSpPr>
        <p:grpSpPr>
          <a:xfrm>
            <a:off x="3809650" y="4621475"/>
            <a:ext cx="1137875" cy="1177700"/>
            <a:chOff x="4950300" y="3037000"/>
            <a:chExt cx="1137875" cy="1177700"/>
          </a:xfrm>
        </p:grpSpPr>
        <p:cxnSp>
          <p:nvCxnSpPr>
            <p:cNvPr id="51" name="Google Shape;51;p3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3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3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Google Shape;54;p3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Google Shape;55;p3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Google Shape;56;p3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Google Shape;57;p3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Google Shape;58;p3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1" name="Google Shape;891;p27"/>
          <p:cNvGrpSpPr/>
          <p:nvPr/>
        </p:nvGrpSpPr>
        <p:grpSpPr>
          <a:xfrm rot="5400000">
            <a:off x="8090373" y="1428131"/>
            <a:ext cx="1670901" cy="436328"/>
            <a:chOff x="1829525" y="759900"/>
            <a:chExt cx="682725" cy="178275"/>
          </a:xfrm>
        </p:grpSpPr>
        <p:sp>
          <p:nvSpPr>
            <p:cNvPr id="892" name="Google Shape;892;p27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27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27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27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27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27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27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27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27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27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27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27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27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27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27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27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27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27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27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27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27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3" name="Google Shape;913;p27"/>
          <p:cNvGrpSpPr/>
          <p:nvPr/>
        </p:nvGrpSpPr>
        <p:grpSpPr>
          <a:xfrm>
            <a:off x="-794375" y="2801925"/>
            <a:ext cx="1137875" cy="1177700"/>
            <a:chOff x="4950300" y="3037000"/>
            <a:chExt cx="1137875" cy="1177700"/>
          </a:xfrm>
        </p:grpSpPr>
        <p:cxnSp>
          <p:nvCxnSpPr>
            <p:cNvPr id="914" name="Google Shape;914;p27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5" name="Google Shape;915;p27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6" name="Google Shape;916;p27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7" name="Google Shape;917;p27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8" name="Google Shape;918;p27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9" name="Google Shape;919;p27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0" name="Google Shape;920;p27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1" name="Google Shape;921;p27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22" name="Google Shape;922;p27"/>
          <p:cNvSpPr/>
          <p:nvPr/>
        </p:nvSpPr>
        <p:spPr>
          <a:xfrm>
            <a:off x="2076150" y="4472350"/>
            <a:ext cx="1264500" cy="12645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3" name="Google Shape;923;p27"/>
          <p:cNvSpPr/>
          <p:nvPr/>
        </p:nvSpPr>
        <p:spPr>
          <a:xfrm>
            <a:off x="7095350" y="-425000"/>
            <a:ext cx="954600" cy="9546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4" name="Google Shape;924;p27"/>
          <p:cNvSpPr/>
          <p:nvPr/>
        </p:nvSpPr>
        <p:spPr>
          <a:xfrm>
            <a:off x="728387" y="529600"/>
            <a:ext cx="299592" cy="291728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5" name="Google Shape;925;p27"/>
          <p:cNvSpPr/>
          <p:nvPr/>
        </p:nvSpPr>
        <p:spPr>
          <a:xfrm>
            <a:off x="1001682" y="521550"/>
            <a:ext cx="141932" cy="138162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6" name="Google Shape;926;p27"/>
          <p:cNvSpPr/>
          <p:nvPr/>
        </p:nvSpPr>
        <p:spPr>
          <a:xfrm>
            <a:off x="978229" y="745658"/>
            <a:ext cx="76969" cy="74921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7" name="Google Shape;927;p27"/>
          <p:cNvSpPr/>
          <p:nvPr/>
        </p:nvSpPr>
        <p:spPr>
          <a:xfrm>
            <a:off x="1271688" y="745650"/>
            <a:ext cx="135375" cy="177325"/>
          </a:xfrm>
          <a:custGeom>
            <a:avLst/>
            <a:gdLst/>
            <a:ahLst/>
            <a:cxnLst/>
            <a:rect l="l" t="t" r="r" b="b"/>
            <a:pathLst>
              <a:path w="5415" h="7093" extrusionOk="0">
                <a:moveTo>
                  <a:pt x="2626" y="1"/>
                </a:moveTo>
                <a:cubicBezTo>
                  <a:pt x="2622" y="1"/>
                  <a:pt x="2618" y="3"/>
                  <a:pt x="2617" y="8"/>
                </a:cubicBezTo>
                <a:cubicBezTo>
                  <a:pt x="2511" y="693"/>
                  <a:pt x="2632" y="1406"/>
                  <a:pt x="2950" y="2020"/>
                </a:cubicBezTo>
                <a:cubicBezTo>
                  <a:pt x="3260" y="2615"/>
                  <a:pt x="3758" y="3098"/>
                  <a:pt x="4354" y="3401"/>
                </a:cubicBezTo>
                <a:cubicBezTo>
                  <a:pt x="4658" y="3556"/>
                  <a:pt x="4984" y="3662"/>
                  <a:pt x="5321" y="3716"/>
                </a:cubicBezTo>
                <a:lnTo>
                  <a:pt x="5321" y="3716"/>
                </a:lnTo>
                <a:cubicBezTo>
                  <a:pt x="4784" y="3787"/>
                  <a:pt x="4293" y="4062"/>
                  <a:pt x="3905" y="4435"/>
                </a:cubicBezTo>
                <a:cubicBezTo>
                  <a:pt x="3455" y="4866"/>
                  <a:pt x="3155" y="5425"/>
                  <a:pt x="2949" y="6009"/>
                </a:cubicBezTo>
                <a:cubicBezTo>
                  <a:pt x="2849" y="6292"/>
                  <a:pt x="2770" y="6582"/>
                  <a:pt x="2703" y="6875"/>
                </a:cubicBezTo>
                <a:lnTo>
                  <a:pt x="2703" y="6875"/>
                </a:lnTo>
                <a:cubicBezTo>
                  <a:pt x="2750" y="6300"/>
                  <a:pt x="2628" y="5715"/>
                  <a:pt x="2355" y="5206"/>
                </a:cubicBezTo>
                <a:cubicBezTo>
                  <a:pt x="2057" y="4650"/>
                  <a:pt x="1579" y="4204"/>
                  <a:pt x="1010" y="3935"/>
                </a:cubicBezTo>
                <a:cubicBezTo>
                  <a:pt x="730" y="3802"/>
                  <a:pt x="432" y="3713"/>
                  <a:pt x="126" y="3672"/>
                </a:cubicBezTo>
                <a:lnTo>
                  <a:pt x="126" y="3672"/>
                </a:lnTo>
                <a:cubicBezTo>
                  <a:pt x="679" y="3615"/>
                  <a:pt x="1184" y="3320"/>
                  <a:pt x="1563" y="2918"/>
                </a:cubicBezTo>
                <a:cubicBezTo>
                  <a:pt x="2013" y="2439"/>
                  <a:pt x="2267" y="1816"/>
                  <a:pt x="2391" y="1178"/>
                </a:cubicBezTo>
                <a:cubicBezTo>
                  <a:pt x="2465" y="795"/>
                  <a:pt x="2496" y="403"/>
                  <a:pt x="2503" y="12"/>
                </a:cubicBezTo>
                <a:cubicBezTo>
                  <a:pt x="2503" y="5"/>
                  <a:pt x="2498" y="2"/>
                  <a:pt x="2493" y="2"/>
                </a:cubicBezTo>
                <a:cubicBezTo>
                  <a:pt x="2487" y="2"/>
                  <a:pt x="2482" y="5"/>
                  <a:pt x="2482" y="12"/>
                </a:cubicBezTo>
                <a:lnTo>
                  <a:pt x="2481" y="12"/>
                </a:lnTo>
                <a:cubicBezTo>
                  <a:pt x="2469" y="694"/>
                  <a:pt x="2385" y="1388"/>
                  <a:pt x="2116" y="2019"/>
                </a:cubicBezTo>
                <a:cubicBezTo>
                  <a:pt x="1877" y="2578"/>
                  <a:pt x="1481" y="3074"/>
                  <a:pt x="950" y="3379"/>
                </a:cubicBezTo>
                <a:cubicBezTo>
                  <a:pt x="664" y="3543"/>
                  <a:pt x="345" y="3645"/>
                  <a:pt x="14" y="3659"/>
                </a:cubicBezTo>
                <a:cubicBezTo>
                  <a:pt x="1" y="3659"/>
                  <a:pt x="1" y="3680"/>
                  <a:pt x="14" y="3680"/>
                </a:cubicBezTo>
                <a:cubicBezTo>
                  <a:pt x="627" y="3739"/>
                  <a:pt x="1218" y="3996"/>
                  <a:pt x="1683" y="4399"/>
                </a:cubicBezTo>
                <a:cubicBezTo>
                  <a:pt x="2162" y="4814"/>
                  <a:pt x="2490" y="5380"/>
                  <a:pt x="2624" y="5998"/>
                </a:cubicBezTo>
                <a:cubicBezTo>
                  <a:pt x="2702" y="6354"/>
                  <a:pt x="2713" y="6720"/>
                  <a:pt x="2658" y="7080"/>
                </a:cubicBezTo>
                <a:cubicBezTo>
                  <a:pt x="2657" y="7087"/>
                  <a:pt x="2663" y="7092"/>
                  <a:pt x="2669" y="7092"/>
                </a:cubicBezTo>
                <a:cubicBezTo>
                  <a:pt x="2673" y="7092"/>
                  <a:pt x="2677" y="7090"/>
                  <a:pt x="2678" y="7085"/>
                </a:cubicBezTo>
                <a:cubicBezTo>
                  <a:pt x="2810" y="6458"/>
                  <a:pt x="2987" y="5832"/>
                  <a:pt x="3299" y="5269"/>
                </a:cubicBezTo>
                <a:cubicBezTo>
                  <a:pt x="3582" y="4758"/>
                  <a:pt x="3982" y="4307"/>
                  <a:pt x="4495" y="4018"/>
                </a:cubicBezTo>
                <a:cubicBezTo>
                  <a:pt x="4773" y="3861"/>
                  <a:pt x="5081" y="3757"/>
                  <a:pt x="5401" y="3728"/>
                </a:cubicBezTo>
                <a:cubicBezTo>
                  <a:pt x="5414" y="3728"/>
                  <a:pt x="5414" y="3707"/>
                  <a:pt x="5401" y="3707"/>
                </a:cubicBezTo>
                <a:cubicBezTo>
                  <a:pt x="4752" y="3621"/>
                  <a:pt x="4134" y="3330"/>
                  <a:pt x="3649" y="2890"/>
                </a:cubicBezTo>
                <a:cubicBezTo>
                  <a:pt x="3148" y="2437"/>
                  <a:pt x="2807" y="1829"/>
                  <a:pt x="2669" y="1169"/>
                </a:cubicBezTo>
                <a:cubicBezTo>
                  <a:pt x="2589" y="788"/>
                  <a:pt x="2579" y="397"/>
                  <a:pt x="2637" y="13"/>
                </a:cubicBezTo>
                <a:cubicBezTo>
                  <a:pt x="2639" y="6"/>
                  <a:pt x="2632" y="1"/>
                  <a:pt x="2626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27"/>
          <p:cNvSpPr/>
          <p:nvPr/>
        </p:nvSpPr>
        <p:spPr>
          <a:xfrm>
            <a:off x="1223663" y="907675"/>
            <a:ext cx="77725" cy="125450"/>
          </a:xfrm>
          <a:custGeom>
            <a:avLst/>
            <a:gdLst/>
            <a:ahLst/>
            <a:cxnLst/>
            <a:rect l="l" t="t" r="r" b="b"/>
            <a:pathLst>
              <a:path w="3109" h="5018" extrusionOk="0">
                <a:moveTo>
                  <a:pt x="1741" y="959"/>
                </a:moveTo>
                <a:cubicBezTo>
                  <a:pt x="1747" y="1215"/>
                  <a:pt x="1778" y="1470"/>
                  <a:pt x="1854" y="1716"/>
                </a:cubicBezTo>
                <a:cubicBezTo>
                  <a:pt x="1967" y="2080"/>
                  <a:pt x="2192" y="2416"/>
                  <a:pt x="2518" y="2624"/>
                </a:cubicBezTo>
                <a:cubicBezTo>
                  <a:pt x="2677" y="2727"/>
                  <a:pt x="2858" y="2793"/>
                  <a:pt x="3047" y="2809"/>
                </a:cubicBezTo>
                <a:lnTo>
                  <a:pt x="3047" y="2809"/>
                </a:lnTo>
                <a:cubicBezTo>
                  <a:pt x="2737" y="2946"/>
                  <a:pt x="2470" y="3168"/>
                  <a:pt x="2267" y="3438"/>
                </a:cubicBezTo>
                <a:cubicBezTo>
                  <a:pt x="2053" y="3726"/>
                  <a:pt x="1914" y="4063"/>
                  <a:pt x="1864" y="4417"/>
                </a:cubicBezTo>
                <a:cubicBezTo>
                  <a:pt x="1841" y="4587"/>
                  <a:pt x="1842" y="4759"/>
                  <a:pt x="1865" y="4928"/>
                </a:cubicBezTo>
                <a:lnTo>
                  <a:pt x="1865" y="4928"/>
                </a:lnTo>
                <a:cubicBezTo>
                  <a:pt x="1693" y="4522"/>
                  <a:pt x="1610" y="4084"/>
                  <a:pt x="1433" y="3680"/>
                </a:cubicBezTo>
                <a:cubicBezTo>
                  <a:pt x="1349" y="3487"/>
                  <a:pt x="1242" y="3307"/>
                  <a:pt x="1097" y="3155"/>
                </a:cubicBezTo>
                <a:cubicBezTo>
                  <a:pt x="964" y="3014"/>
                  <a:pt x="805" y="2894"/>
                  <a:pt x="625" y="2821"/>
                </a:cubicBezTo>
                <a:cubicBezTo>
                  <a:pt x="511" y="2774"/>
                  <a:pt x="390" y="2748"/>
                  <a:pt x="270" y="2748"/>
                </a:cubicBezTo>
                <a:cubicBezTo>
                  <a:pt x="235" y="2748"/>
                  <a:pt x="201" y="2750"/>
                  <a:pt x="166" y="2754"/>
                </a:cubicBezTo>
                <a:lnTo>
                  <a:pt x="166" y="2754"/>
                </a:lnTo>
                <a:cubicBezTo>
                  <a:pt x="548" y="2597"/>
                  <a:pt x="888" y="2343"/>
                  <a:pt x="1158" y="2031"/>
                </a:cubicBezTo>
                <a:cubicBezTo>
                  <a:pt x="1429" y="1719"/>
                  <a:pt x="1627" y="1353"/>
                  <a:pt x="1741" y="959"/>
                </a:cubicBezTo>
                <a:close/>
                <a:moveTo>
                  <a:pt x="1823" y="0"/>
                </a:moveTo>
                <a:cubicBezTo>
                  <a:pt x="1818" y="0"/>
                  <a:pt x="1813" y="4"/>
                  <a:pt x="1813" y="10"/>
                </a:cubicBezTo>
                <a:lnTo>
                  <a:pt x="1812" y="11"/>
                </a:lnTo>
                <a:cubicBezTo>
                  <a:pt x="1837" y="273"/>
                  <a:pt x="1819" y="537"/>
                  <a:pt x="1762" y="792"/>
                </a:cubicBezTo>
                <a:lnTo>
                  <a:pt x="1762" y="792"/>
                </a:lnTo>
                <a:cubicBezTo>
                  <a:pt x="1764" y="645"/>
                  <a:pt x="1774" y="498"/>
                  <a:pt x="1786" y="351"/>
                </a:cubicBezTo>
                <a:cubicBezTo>
                  <a:pt x="1787" y="344"/>
                  <a:pt x="1782" y="341"/>
                  <a:pt x="1777" y="341"/>
                </a:cubicBezTo>
                <a:cubicBezTo>
                  <a:pt x="1771" y="341"/>
                  <a:pt x="1766" y="344"/>
                  <a:pt x="1766" y="351"/>
                </a:cubicBezTo>
                <a:cubicBezTo>
                  <a:pt x="1750" y="527"/>
                  <a:pt x="1740" y="705"/>
                  <a:pt x="1740" y="883"/>
                </a:cubicBezTo>
                <a:lnTo>
                  <a:pt x="1740" y="883"/>
                </a:lnTo>
                <a:cubicBezTo>
                  <a:pt x="1698" y="1047"/>
                  <a:pt x="1640" y="1207"/>
                  <a:pt x="1569" y="1360"/>
                </a:cubicBezTo>
                <a:cubicBezTo>
                  <a:pt x="1372" y="1779"/>
                  <a:pt x="1074" y="2152"/>
                  <a:pt x="701" y="2428"/>
                </a:cubicBezTo>
                <a:cubicBezTo>
                  <a:pt x="500" y="2578"/>
                  <a:pt x="277" y="2697"/>
                  <a:pt x="41" y="2781"/>
                </a:cubicBezTo>
                <a:lnTo>
                  <a:pt x="41" y="2781"/>
                </a:lnTo>
                <a:cubicBezTo>
                  <a:pt x="31" y="2784"/>
                  <a:pt x="21" y="2787"/>
                  <a:pt x="12" y="2790"/>
                </a:cubicBezTo>
                <a:cubicBezTo>
                  <a:pt x="1" y="2794"/>
                  <a:pt x="3" y="2811"/>
                  <a:pt x="14" y="2811"/>
                </a:cubicBezTo>
                <a:cubicBezTo>
                  <a:pt x="15" y="2811"/>
                  <a:pt x="16" y="2811"/>
                  <a:pt x="17" y="2810"/>
                </a:cubicBezTo>
                <a:lnTo>
                  <a:pt x="17" y="2810"/>
                </a:lnTo>
                <a:lnTo>
                  <a:pt x="17" y="2811"/>
                </a:lnTo>
                <a:cubicBezTo>
                  <a:pt x="100" y="2782"/>
                  <a:pt x="184" y="2769"/>
                  <a:pt x="267" y="2769"/>
                </a:cubicBezTo>
                <a:cubicBezTo>
                  <a:pt x="563" y="2769"/>
                  <a:pt x="847" y="2932"/>
                  <a:pt x="1055" y="3142"/>
                </a:cubicBezTo>
                <a:cubicBezTo>
                  <a:pt x="1366" y="3455"/>
                  <a:pt x="1500" y="3881"/>
                  <a:pt x="1626" y="4292"/>
                </a:cubicBezTo>
                <a:cubicBezTo>
                  <a:pt x="1700" y="4536"/>
                  <a:pt x="1773" y="4781"/>
                  <a:pt x="1878" y="5013"/>
                </a:cubicBezTo>
                <a:cubicBezTo>
                  <a:pt x="1880" y="5016"/>
                  <a:pt x="1883" y="5018"/>
                  <a:pt x="1886" y="5018"/>
                </a:cubicBezTo>
                <a:cubicBezTo>
                  <a:pt x="1892" y="5018"/>
                  <a:pt x="1899" y="5012"/>
                  <a:pt x="1897" y="5004"/>
                </a:cubicBezTo>
                <a:cubicBezTo>
                  <a:pt x="1835" y="4659"/>
                  <a:pt x="1875" y="4300"/>
                  <a:pt x="1998" y="3973"/>
                </a:cubicBezTo>
                <a:cubicBezTo>
                  <a:pt x="2122" y="3644"/>
                  <a:pt x="2326" y="3351"/>
                  <a:pt x="2592" y="3121"/>
                </a:cubicBezTo>
                <a:cubicBezTo>
                  <a:pt x="2742" y="2992"/>
                  <a:pt x="2912" y="2888"/>
                  <a:pt x="3095" y="2812"/>
                </a:cubicBezTo>
                <a:cubicBezTo>
                  <a:pt x="3108" y="2810"/>
                  <a:pt x="3106" y="2791"/>
                  <a:pt x="3093" y="2791"/>
                </a:cubicBezTo>
                <a:cubicBezTo>
                  <a:pt x="3093" y="2791"/>
                  <a:pt x="3092" y="2791"/>
                  <a:pt x="3092" y="2791"/>
                </a:cubicBezTo>
                <a:cubicBezTo>
                  <a:pt x="2721" y="2775"/>
                  <a:pt x="2391" y="2559"/>
                  <a:pt x="2165" y="2274"/>
                </a:cubicBezTo>
                <a:cubicBezTo>
                  <a:pt x="1903" y="1943"/>
                  <a:pt x="1795" y="1523"/>
                  <a:pt x="1769" y="1108"/>
                </a:cubicBezTo>
                <a:cubicBezTo>
                  <a:pt x="1764" y="1034"/>
                  <a:pt x="1762" y="960"/>
                  <a:pt x="1762" y="886"/>
                </a:cubicBezTo>
                <a:lnTo>
                  <a:pt x="1762" y="886"/>
                </a:lnTo>
                <a:cubicBezTo>
                  <a:pt x="1770" y="855"/>
                  <a:pt x="1777" y="825"/>
                  <a:pt x="1784" y="794"/>
                </a:cubicBezTo>
                <a:cubicBezTo>
                  <a:pt x="1841" y="537"/>
                  <a:pt x="1858" y="272"/>
                  <a:pt x="1834" y="10"/>
                </a:cubicBezTo>
                <a:cubicBezTo>
                  <a:pt x="1834" y="4"/>
                  <a:pt x="1828" y="0"/>
                  <a:pt x="1823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9" name="Google Shape;929;p27"/>
          <p:cNvSpPr/>
          <p:nvPr/>
        </p:nvSpPr>
        <p:spPr>
          <a:xfrm>
            <a:off x="1432963" y="889925"/>
            <a:ext cx="700" cy="550"/>
          </a:xfrm>
          <a:custGeom>
            <a:avLst/>
            <a:gdLst/>
            <a:ahLst/>
            <a:cxnLst/>
            <a:rect l="l" t="t" r="r" b="b"/>
            <a:pathLst>
              <a:path w="28" h="22" extrusionOk="0">
                <a:moveTo>
                  <a:pt x="14" y="1"/>
                </a:moveTo>
                <a:cubicBezTo>
                  <a:pt x="0" y="1"/>
                  <a:pt x="0" y="22"/>
                  <a:pt x="14" y="22"/>
                </a:cubicBezTo>
                <a:cubicBezTo>
                  <a:pt x="28" y="22"/>
                  <a:pt x="28" y="1"/>
                  <a:pt x="14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27"/>
          <p:cNvSpPr/>
          <p:nvPr/>
        </p:nvSpPr>
        <p:spPr>
          <a:xfrm>
            <a:off x="1399238" y="895025"/>
            <a:ext cx="64925" cy="70100"/>
          </a:xfrm>
          <a:custGeom>
            <a:avLst/>
            <a:gdLst/>
            <a:ahLst/>
            <a:cxnLst/>
            <a:rect l="l" t="t" r="r" b="b"/>
            <a:pathLst>
              <a:path w="2597" h="2804" extrusionOk="0">
                <a:moveTo>
                  <a:pt x="1349" y="1"/>
                </a:moveTo>
                <a:cubicBezTo>
                  <a:pt x="1344" y="1"/>
                  <a:pt x="1339" y="4"/>
                  <a:pt x="1339" y="11"/>
                </a:cubicBezTo>
                <a:lnTo>
                  <a:pt x="1339" y="11"/>
                </a:lnTo>
                <a:cubicBezTo>
                  <a:pt x="1330" y="266"/>
                  <a:pt x="1216" y="505"/>
                  <a:pt x="1057" y="699"/>
                </a:cubicBezTo>
                <a:cubicBezTo>
                  <a:pt x="885" y="909"/>
                  <a:pt x="660" y="1066"/>
                  <a:pt x="426" y="1197"/>
                </a:cubicBezTo>
                <a:cubicBezTo>
                  <a:pt x="290" y="1273"/>
                  <a:pt x="149" y="1343"/>
                  <a:pt x="9" y="1411"/>
                </a:cubicBezTo>
                <a:cubicBezTo>
                  <a:pt x="1" y="1415"/>
                  <a:pt x="3" y="1430"/>
                  <a:pt x="13" y="1430"/>
                </a:cubicBezTo>
                <a:cubicBezTo>
                  <a:pt x="13" y="1430"/>
                  <a:pt x="14" y="1430"/>
                  <a:pt x="14" y="1430"/>
                </a:cubicBezTo>
                <a:cubicBezTo>
                  <a:pt x="51" y="1426"/>
                  <a:pt x="87" y="1424"/>
                  <a:pt x="123" y="1424"/>
                </a:cubicBezTo>
                <a:cubicBezTo>
                  <a:pt x="359" y="1424"/>
                  <a:pt x="587" y="1516"/>
                  <a:pt x="775" y="1658"/>
                </a:cubicBezTo>
                <a:cubicBezTo>
                  <a:pt x="1002" y="1830"/>
                  <a:pt x="1161" y="2075"/>
                  <a:pt x="1274" y="2333"/>
                </a:cubicBezTo>
                <a:cubicBezTo>
                  <a:pt x="1338" y="2484"/>
                  <a:pt x="1391" y="2638"/>
                  <a:pt x="1432" y="2796"/>
                </a:cubicBezTo>
                <a:cubicBezTo>
                  <a:pt x="1433" y="2801"/>
                  <a:pt x="1438" y="2803"/>
                  <a:pt x="1443" y="2803"/>
                </a:cubicBezTo>
                <a:cubicBezTo>
                  <a:pt x="1447" y="2803"/>
                  <a:pt x="1451" y="2801"/>
                  <a:pt x="1452" y="2796"/>
                </a:cubicBezTo>
                <a:cubicBezTo>
                  <a:pt x="1487" y="2547"/>
                  <a:pt x="1554" y="2298"/>
                  <a:pt x="1682" y="2080"/>
                </a:cubicBezTo>
                <a:cubicBezTo>
                  <a:pt x="1803" y="1874"/>
                  <a:pt x="1981" y="1700"/>
                  <a:pt x="2202" y="1604"/>
                </a:cubicBezTo>
                <a:cubicBezTo>
                  <a:pt x="2311" y="1555"/>
                  <a:pt x="2429" y="1531"/>
                  <a:pt x="2549" y="1531"/>
                </a:cubicBezTo>
                <a:cubicBezTo>
                  <a:pt x="2560" y="1531"/>
                  <a:pt x="2571" y="1531"/>
                  <a:pt x="2583" y="1531"/>
                </a:cubicBezTo>
                <a:cubicBezTo>
                  <a:pt x="2595" y="1531"/>
                  <a:pt x="2596" y="1514"/>
                  <a:pt x="2585" y="1510"/>
                </a:cubicBezTo>
                <a:cubicBezTo>
                  <a:pt x="2336" y="1427"/>
                  <a:pt x="2109" y="1286"/>
                  <a:pt x="1922" y="1099"/>
                </a:cubicBezTo>
                <a:cubicBezTo>
                  <a:pt x="1736" y="914"/>
                  <a:pt x="1591" y="688"/>
                  <a:pt x="1501" y="440"/>
                </a:cubicBezTo>
                <a:cubicBezTo>
                  <a:pt x="1451" y="303"/>
                  <a:pt x="1420" y="158"/>
                  <a:pt x="1409" y="12"/>
                </a:cubicBezTo>
                <a:cubicBezTo>
                  <a:pt x="1408" y="6"/>
                  <a:pt x="1403" y="2"/>
                  <a:pt x="1397" y="2"/>
                </a:cubicBezTo>
                <a:cubicBezTo>
                  <a:pt x="1392" y="2"/>
                  <a:pt x="1387" y="6"/>
                  <a:pt x="1388" y="12"/>
                </a:cubicBezTo>
                <a:cubicBezTo>
                  <a:pt x="1410" y="278"/>
                  <a:pt x="1493" y="536"/>
                  <a:pt x="1633" y="764"/>
                </a:cubicBezTo>
                <a:cubicBezTo>
                  <a:pt x="1770" y="992"/>
                  <a:pt x="1956" y="1187"/>
                  <a:pt x="2177" y="1335"/>
                </a:cubicBezTo>
                <a:cubicBezTo>
                  <a:pt x="2284" y="1406"/>
                  <a:pt x="2398" y="1465"/>
                  <a:pt x="2519" y="1509"/>
                </a:cubicBezTo>
                <a:lnTo>
                  <a:pt x="2519" y="1509"/>
                </a:lnTo>
                <a:cubicBezTo>
                  <a:pt x="2304" y="1517"/>
                  <a:pt x="2099" y="1608"/>
                  <a:pt x="1934" y="1745"/>
                </a:cubicBezTo>
                <a:cubicBezTo>
                  <a:pt x="1741" y="1906"/>
                  <a:pt x="1611" y="2128"/>
                  <a:pt x="1530" y="2364"/>
                </a:cubicBezTo>
                <a:cubicBezTo>
                  <a:pt x="1489" y="2487"/>
                  <a:pt x="1458" y="2614"/>
                  <a:pt x="1438" y="2742"/>
                </a:cubicBezTo>
                <a:lnTo>
                  <a:pt x="1438" y="2742"/>
                </a:lnTo>
                <a:cubicBezTo>
                  <a:pt x="1363" y="2477"/>
                  <a:pt x="1264" y="2215"/>
                  <a:pt x="1108" y="1985"/>
                </a:cubicBezTo>
                <a:cubicBezTo>
                  <a:pt x="951" y="1754"/>
                  <a:pt x="732" y="1563"/>
                  <a:pt x="468" y="1465"/>
                </a:cubicBezTo>
                <a:cubicBezTo>
                  <a:pt x="359" y="1424"/>
                  <a:pt x="243" y="1403"/>
                  <a:pt x="127" y="1403"/>
                </a:cubicBezTo>
                <a:cubicBezTo>
                  <a:pt x="108" y="1403"/>
                  <a:pt x="88" y="1403"/>
                  <a:pt x="69" y="1404"/>
                </a:cubicBezTo>
                <a:lnTo>
                  <a:pt x="69" y="1404"/>
                </a:lnTo>
                <a:cubicBezTo>
                  <a:pt x="306" y="1288"/>
                  <a:pt x="545" y="1167"/>
                  <a:pt x="757" y="1008"/>
                </a:cubicBezTo>
                <a:cubicBezTo>
                  <a:pt x="965" y="853"/>
                  <a:pt x="1148" y="657"/>
                  <a:pt x="1258" y="420"/>
                </a:cubicBezTo>
                <a:cubicBezTo>
                  <a:pt x="1319" y="292"/>
                  <a:pt x="1354" y="152"/>
                  <a:pt x="1360" y="11"/>
                </a:cubicBezTo>
                <a:cubicBezTo>
                  <a:pt x="1360" y="4"/>
                  <a:pt x="1355" y="1"/>
                  <a:pt x="1349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p27"/>
          <p:cNvSpPr/>
          <p:nvPr/>
        </p:nvSpPr>
        <p:spPr>
          <a:xfrm>
            <a:off x="1432188" y="889875"/>
            <a:ext cx="1425" cy="1375"/>
          </a:xfrm>
          <a:custGeom>
            <a:avLst/>
            <a:gdLst/>
            <a:ahLst/>
            <a:cxnLst/>
            <a:rect l="l" t="t" r="r" b="b"/>
            <a:pathLst>
              <a:path w="57" h="55" extrusionOk="0">
                <a:moveTo>
                  <a:pt x="20" y="0"/>
                </a:moveTo>
                <a:cubicBezTo>
                  <a:pt x="15" y="0"/>
                  <a:pt x="9" y="2"/>
                  <a:pt x="5" y="5"/>
                </a:cubicBezTo>
                <a:cubicBezTo>
                  <a:pt x="4" y="6"/>
                  <a:pt x="2" y="8"/>
                  <a:pt x="1" y="10"/>
                </a:cubicBezTo>
                <a:cubicBezTo>
                  <a:pt x="0" y="14"/>
                  <a:pt x="0" y="16"/>
                  <a:pt x="2" y="19"/>
                </a:cubicBezTo>
                <a:cubicBezTo>
                  <a:pt x="4" y="22"/>
                  <a:pt x="7" y="24"/>
                  <a:pt x="11" y="24"/>
                </a:cubicBezTo>
                <a:cubicBezTo>
                  <a:pt x="13" y="24"/>
                  <a:pt x="14" y="24"/>
                  <a:pt x="16" y="23"/>
                </a:cubicBezTo>
                <a:cubicBezTo>
                  <a:pt x="17" y="22"/>
                  <a:pt x="18" y="21"/>
                  <a:pt x="19" y="21"/>
                </a:cubicBezTo>
                <a:lnTo>
                  <a:pt x="19" y="21"/>
                </a:lnTo>
                <a:cubicBezTo>
                  <a:pt x="19" y="21"/>
                  <a:pt x="20" y="20"/>
                  <a:pt x="20" y="20"/>
                </a:cubicBezTo>
                <a:lnTo>
                  <a:pt x="20" y="20"/>
                </a:lnTo>
                <a:cubicBezTo>
                  <a:pt x="22" y="21"/>
                  <a:pt x="24" y="21"/>
                  <a:pt x="25" y="22"/>
                </a:cubicBezTo>
                <a:lnTo>
                  <a:pt x="23" y="21"/>
                </a:lnTo>
                <a:lnTo>
                  <a:pt x="23" y="21"/>
                </a:lnTo>
                <a:cubicBezTo>
                  <a:pt x="24" y="22"/>
                  <a:pt x="26" y="23"/>
                  <a:pt x="28" y="25"/>
                </a:cubicBezTo>
                <a:lnTo>
                  <a:pt x="26" y="23"/>
                </a:lnTo>
                <a:lnTo>
                  <a:pt x="26" y="23"/>
                </a:lnTo>
                <a:cubicBezTo>
                  <a:pt x="28" y="24"/>
                  <a:pt x="29" y="26"/>
                  <a:pt x="31" y="28"/>
                </a:cubicBezTo>
                <a:lnTo>
                  <a:pt x="31" y="28"/>
                </a:lnTo>
                <a:cubicBezTo>
                  <a:pt x="32" y="29"/>
                  <a:pt x="32" y="30"/>
                  <a:pt x="33" y="31"/>
                </a:cubicBezTo>
                <a:lnTo>
                  <a:pt x="32" y="29"/>
                </a:lnTo>
                <a:lnTo>
                  <a:pt x="32" y="29"/>
                </a:lnTo>
                <a:cubicBezTo>
                  <a:pt x="33" y="30"/>
                  <a:pt x="33" y="32"/>
                  <a:pt x="34" y="34"/>
                </a:cubicBezTo>
                <a:lnTo>
                  <a:pt x="34" y="34"/>
                </a:lnTo>
                <a:cubicBezTo>
                  <a:pt x="33" y="35"/>
                  <a:pt x="33" y="35"/>
                  <a:pt x="33" y="36"/>
                </a:cubicBezTo>
                <a:lnTo>
                  <a:pt x="33" y="36"/>
                </a:lnTo>
                <a:cubicBezTo>
                  <a:pt x="32" y="37"/>
                  <a:pt x="32" y="37"/>
                  <a:pt x="31" y="39"/>
                </a:cubicBezTo>
                <a:cubicBezTo>
                  <a:pt x="30" y="41"/>
                  <a:pt x="29" y="44"/>
                  <a:pt x="30" y="47"/>
                </a:cubicBezTo>
                <a:cubicBezTo>
                  <a:pt x="31" y="50"/>
                  <a:pt x="33" y="51"/>
                  <a:pt x="35" y="53"/>
                </a:cubicBezTo>
                <a:cubicBezTo>
                  <a:pt x="37" y="54"/>
                  <a:pt x="38" y="54"/>
                  <a:pt x="40" y="54"/>
                </a:cubicBezTo>
                <a:cubicBezTo>
                  <a:pt x="41" y="54"/>
                  <a:pt x="42" y="54"/>
                  <a:pt x="43" y="54"/>
                </a:cubicBezTo>
                <a:lnTo>
                  <a:pt x="45" y="53"/>
                </a:lnTo>
                <a:cubicBezTo>
                  <a:pt x="47" y="52"/>
                  <a:pt x="49" y="50"/>
                  <a:pt x="49" y="49"/>
                </a:cubicBezTo>
                <a:lnTo>
                  <a:pt x="49" y="50"/>
                </a:lnTo>
                <a:cubicBezTo>
                  <a:pt x="56" y="40"/>
                  <a:pt x="56" y="27"/>
                  <a:pt x="49" y="18"/>
                </a:cubicBezTo>
                <a:cubicBezTo>
                  <a:pt x="47" y="13"/>
                  <a:pt x="43" y="9"/>
                  <a:pt x="38" y="6"/>
                </a:cubicBezTo>
                <a:cubicBezTo>
                  <a:pt x="34" y="3"/>
                  <a:pt x="28" y="0"/>
                  <a:pt x="23" y="0"/>
                </a:cubicBezTo>
                <a:cubicBezTo>
                  <a:pt x="22" y="0"/>
                  <a:pt x="21" y="0"/>
                  <a:pt x="20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7"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p28"/>
          <p:cNvSpPr/>
          <p:nvPr/>
        </p:nvSpPr>
        <p:spPr>
          <a:xfrm>
            <a:off x="-478250" y="-162550"/>
            <a:ext cx="2025600" cy="864000"/>
          </a:xfrm>
          <a:prstGeom prst="ellipse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4" name="Google Shape;934;p28"/>
          <p:cNvGrpSpPr/>
          <p:nvPr/>
        </p:nvGrpSpPr>
        <p:grpSpPr>
          <a:xfrm>
            <a:off x="8602300" y="3180625"/>
            <a:ext cx="1137875" cy="1177700"/>
            <a:chOff x="4950300" y="3037000"/>
            <a:chExt cx="1137875" cy="1177700"/>
          </a:xfrm>
        </p:grpSpPr>
        <p:cxnSp>
          <p:nvCxnSpPr>
            <p:cNvPr id="935" name="Google Shape;935;p28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6" name="Google Shape;936;p28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7" name="Google Shape;937;p28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8" name="Google Shape;938;p28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9" name="Google Shape;939;p28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0" name="Google Shape;940;p28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1" name="Google Shape;941;p28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2" name="Google Shape;942;p28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943" name="Google Shape;943;p28"/>
          <p:cNvGrpSpPr/>
          <p:nvPr/>
        </p:nvGrpSpPr>
        <p:grpSpPr>
          <a:xfrm>
            <a:off x="7428550" y="462161"/>
            <a:ext cx="1128595" cy="1128484"/>
            <a:chOff x="4198900" y="1026961"/>
            <a:chExt cx="1128595" cy="1128484"/>
          </a:xfrm>
        </p:grpSpPr>
        <p:sp>
          <p:nvSpPr>
            <p:cNvPr id="944" name="Google Shape;944;p28"/>
            <p:cNvSpPr/>
            <p:nvPr/>
          </p:nvSpPr>
          <p:spPr>
            <a:xfrm>
              <a:off x="4198900" y="1611280"/>
              <a:ext cx="403245" cy="62085"/>
            </a:xfrm>
            <a:custGeom>
              <a:avLst/>
              <a:gdLst/>
              <a:ahLst/>
              <a:cxnLst/>
              <a:rect l="l" t="t" r="r" b="b"/>
              <a:pathLst>
                <a:path w="7151" h="1101" extrusionOk="0">
                  <a:moveTo>
                    <a:pt x="7030" y="1"/>
                  </a:moveTo>
                  <a:cubicBezTo>
                    <a:pt x="7028" y="1"/>
                    <a:pt x="7027" y="1"/>
                    <a:pt x="7026" y="1"/>
                  </a:cubicBezTo>
                  <a:cubicBezTo>
                    <a:pt x="6688" y="45"/>
                    <a:pt x="6352" y="104"/>
                    <a:pt x="6014" y="148"/>
                  </a:cubicBezTo>
                  <a:cubicBezTo>
                    <a:pt x="4758" y="314"/>
                    <a:pt x="3502" y="474"/>
                    <a:pt x="2246" y="641"/>
                  </a:cubicBezTo>
                  <a:cubicBezTo>
                    <a:pt x="1550" y="732"/>
                    <a:pt x="855" y="835"/>
                    <a:pt x="159" y="931"/>
                  </a:cubicBezTo>
                  <a:cubicBezTo>
                    <a:pt x="72" y="943"/>
                    <a:pt x="0" y="972"/>
                    <a:pt x="16" y="1068"/>
                  </a:cubicBezTo>
                  <a:cubicBezTo>
                    <a:pt x="20" y="1089"/>
                    <a:pt x="90" y="1100"/>
                    <a:pt x="101" y="1100"/>
                  </a:cubicBezTo>
                  <a:cubicBezTo>
                    <a:pt x="103" y="1100"/>
                    <a:pt x="103" y="1100"/>
                    <a:pt x="102" y="1100"/>
                  </a:cubicBezTo>
                  <a:cubicBezTo>
                    <a:pt x="958" y="1000"/>
                    <a:pt x="1753" y="915"/>
                    <a:pt x="2547" y="813"/>
                  </a:cubicBezTo>
                  <a:cubicBezTo>
                    <a:pt x="4030" y="623"/>
                    <a:pt x="5512" y="424"/>
                    <a:pt x="6994" y="228"/>
                  </a:cubicBezTo>
                  <a:cubicBezTo>
                    <a:pt x="7079" y="217"/>
                    <a:pt x="7150" y="180"/>
                    <a:pt x="7133" y="85"/>
                  </a:cubicBezTo>
                  <a:cubicBezTo>
                    <a:pt x="7128" y="52"/>
                    <a:pt x="7064" y="1"/>
                    <a:pt x="70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28"/>
            <p:cNvSpPr/>
            <p:nvPr/>
          </p:nvSpPr>
          <p:spPr>
            <a:xfrm>
              <a:off x="4199182" y="1507409"/>
              <a:ext cx="403414" cy="64454"/>
            </a:xfrm>
            <a:custGeom>
              <a:avLst/>
              <a:gdLst/>
              <a:ahLst/>
              <a:cxnLst/>
              <a:rect l="l" t="t" r="r" b="b"/>
              <a:pathLst>
                <a:path w="7154" h="1143" extrusionOk="0">
                  <a:moveTo>
                    <a:pt x="155" y="0"/>
                  </a:moveTo>
                  <a:lnTo>
                    <a:pt x="0" y="83"/>
                  </a:lnTo>
                  <a:cubicBezTo>
                    <a:pt x="59" y="122"/>
                    <a:pt x="113" y="187"/>
                    <a:pt x="176" y="196"/>
                  </a:cubicBezTo>
                  <a:cubicBezTo>
                    <a:pt x="1012" y="319"/>
                    <a:pt x="1848" y="440"/>
                    <a:pt x="2687" y="549"/>
                  </a:cubicBezTo>
                  <a:cubicBezTo>
                    <a:pt x="4095" y="731"/>
                    <a:pt x="5504" y="903"/>
                    <a:pt x="6912" y="1084"/>
                  </a:cubicBezTo>
                  <a:cubicBezTo>
                    <a:pt x="6961" y="1090"/>
                    <a:pt x="7020" y="1142"/>
                    <a:pt x="7065" y="1142"/>
                  </a:cubicBezTo>
                  <a:cubicBezTo>
                    <a:pt x="7093" y="1142"/>
                    <a:pt x="7117" y="1121"/>
                    <a:pt x="7128" y="1053"/>
                  </a:cubicBezTo>
                  <a:cubicBezTo>
                    <a:pt x="7153" y="899"/>
                    <a:pt x="7017" y="911"/>
                    <a:pt x="6910" y="899"/>
                  </a:cubicBezTo>
                  <a:cubicBezTo>
                    <a:pt x="6568" y="863"/>
                    <a:pt x="6226" y="825"/>
                    <a:pt x="5886" y="778"/>
                  </a:cubicBezTo>
                  <a:cubicBezTo>
                    <a:pt x="3980" y="521"/>
                    <a:pt x="2075" y="261"/>
                    <a:pt x="1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28"/>
            <p:cNvSpPr/>
            <p:nvPr/>
          </p:nvSpPr>
          <p:spPr>
            <a:xfrm>
              <a:off x="4924702" y="1508875"/>
              <a:ext cx="402343" cy="62255"/>
            </a:xfrm>
            <a:custGeom>
              <a:avLst/>
              <a:gdLst/>
              <a:ahLst/>
              <a:cxnLst/>
              <a:rect l="l" t="t" r="r" b="b"/>
              <a:pathLst>
                <a:path w="7135" h="1104" extrusionOk="0">
                  <a:moveTo>
                    <a:pt x="7031" y="1"/>
                  </a:moveTo>
                  <a:cubicBezTo>
                    <a:pt x="6379" y="81"/>
                    <a:pt x="5774" y="154"/>
                    <a:pt x="5170" y="231"/>
                  </a:cubicBezTo>
                  <a:cubicBezTo>
                    <a:pt x="3497" y="443"/>
                    <a:pt x="1825" y="660"/>
                    <a:pt x="153" y="880"/>
                  </a:cubicBezTo>
                  <a:cubicBezTo>
                    <a:pt x="98" y="887"/>
                    <a:pt x="51" y="968"/>
                    <a:pt x="1" y="1013"/>
                  </a:cubicBezTo>
                  <a:cubicBezTo>
                    <a:pt x="36" y="1044"/>
                    <a:pt x="75" y="1104"/>
                    <a:pt x="105" y="1104"/>
                  </a:cubicBezTo>
                  <a:cubicBezTo>
                    <a:pt x="106" y="1104"/>
                    <a:pt x="107" y="1104"/>
                    <a:pt x="108" y="1104"/>
                  </a:cubicBezTo>
                  <a:cubicBezTo>
                    <a:pt x="437" y="1066"/>
                    <a:pt x="766" y="1017"/>
                    <a:pt x="1096" y="973"/>
                  </a:cubicBezTo>
                  <a:cubicBezTo>
                    <a:pt x="2370" y="804"/>
                    <a:pt x="3644" y="636"/>
                    <a:pt x="4917" y="464"/>
                  </a:cubicBezTo>
                  <a:cubicBezTo>
                    <a:pt x="5603" y="372"/>
                    <a:pt x="6289" y="269"/>
                    <a:pt x="6975" y="175"/>
                  </a:cubicBezTo>
                  <a:cubicBezTo>
                    <a:pt x="7061" y="163"/>
                    <a:pt x="7135" y="138"/>
                    <a:pt x="7126" y="43"/>
                  </a:cubicBezTo>
                  <a:cubicBezTo>
                    <a:pt x="7123" y="18"/>
                    <a:pt x="7036" y="3"/>
                    <a:pt x="70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28"/>
            <p:cNvSpPr/>
            <p:nvPr/>
          </p:nvSpPr>
          <p:spPr>
            <a:xfrm>
              <a:off x="4681152" y="1026961"/>
              <a:ext cx="62029" cy="402399"/>
            </a:xfrm>
            <a:custGeom>
              <a:avLst/>
              <a:gdLst/>
              <a:ahLst/>
              <a:cxnLst/>
              <a:rect l="l" t="t" r="r" b="b"/>
              <a:pathLst>
                <a:path w="1100" h="7136" extrusionOk="0">
                  <a:moveTo>
                    <a:pt x="55" y="1"/>
                  </a:moveTo>
                  <a:lnTo>
                    <a:pt x="0" y="95"/>
                  </a:lnTo>
                  <a:cubicBezTo>
                    <a:pt x="100" y="968"/>
                    <a:pt x="183" y="1774"/>
                    <a:pt x="286" y="2577"/>
                  </a:cubicBezTo>
                  <a:cubicBezTo>
                    <a:pt x="474" y="4051"/>
                    <a:pt x="674" y="5525"/>
                    <a:pt x="870" y="6998"/>
                  </a:cubicBezTo>
                  <a:cubicBezTo>
                    <a:pt x="880" y="7071"/>
                    <a:pt x="913" y="7136"/>
                    <a:pt x="985" y="7136"/>
                  </a:cubicBezTo>
                  <a:cubicBezTo>
                    <a:pt x="995" y="7136"/>
                    <a:pt x="1006" y="7135"/>
                    <a:pt x="1017" y="7132"/>
                  </a:cubicBezTo>
                  <a:cubicBezTo>
                    <a:pt x="1052" y="7125"/>
                    <a:pt x="1100" y="7057"/>
                    <a:pt x="1097" y="7020"/>
                  </a:cubicBezTo>
                  <a:cubicBezTo>
                    <a:pt x="1082" y="6851"/>
                    <a:pt x="1050" y="6683"/>
                    <a:pt x="1028" y="6514"/>
                  </a:cubicBezTo>
                  <a:cubicBezTo>
                    <a:pt x="840" y="5089"/>
                    <a:pt x="651" y="3663"/>
                    <a:pt x="459" y="2238"/>
                  </a:cubicBezTo>
                  <a:cubicBezTo>
                    <a:pt x="365" y="1541"/>
                    <a:pt x="267" y="846"/>
                    <a:pt x="163" y="150"/>
                  </a:cubicBezTo>
                  <a:cubicBezTo>
                    <a:pt x="155" y="97"/>
                    <a:pt x="92" y="51"/>
                    <a:pt x="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28"/>
            <p:cNvSpPr/>
            <p:nvPr/>
          </p:nvSpPr>
          <p:spPr>
            <a:xfrm>
              <a:off x="4783106" y="1752989"/>
              <a:ext cx="62198" cy="402455"/>
            </a:xfrm>
            <a:custGeom>
              <a:avLst/>
              <a:gdLst/>
              <a:ahLst/>
              <a:cxnLst/>
              <a:rect l="l" t="t" r="r" b="b"/>
              <a:pathLst>
                <a:path w="1103" h="7137" extrusionOk="0">
                  <a:moveTo>
                    <a:pt x="115" y="0"/>
                  </a:moveTo>
                  <a:cubicBezTo>
                    <a:pt x="105" y="0"/>
                    <a:pt x="93" y="2"/>
                    <a:pt x="80" y="5"/>
                  </a:cubicBezTo>
                  <a:cubicBezTo>
                    <a:pt x="46" y="13"/>
                    <a:pt x="0" y="82"/>
                    <a:pt x="3" y="119"/>
                  </a:cubicBezTo>
                  <a:cubicBezTo>
                    <a:pt x="19" y="289"/>
                    <a:pt x="51" y="456"/>
                    <a:pt x="74" y="625"/>
                  </a:cubicBezTo>
                  <a:cubicBezTo>
                    <a:pt x="261" y="2051"/>
                    <a:pt x="450" y="3476"/>
                    <a:pt x="641" y="4901"/>
                  </a:cubicBezTo>
                  <a:cubicBezTo>
                    <a:pt x="735" y="5598"/>
                    <a:pt x="834" y="6294"/>
                    <a:pt x="938" y="6989"/>
                  </a:cubicBezTo>
                  <a:cubicBezTo>
                    <a:pt x="945" y="7042"/>
                    <a:pt x="1009" y="7087"/>
                    <a:pt x="1048" y="7136"/>
                  </a:cubicBezTo>
                  <a:cubicBezTo>
                    <a:pt x="1074" y="7094"/>
                    <a:pt x="1100" y="7052"/>
                    <a:pt x="1103" y="7046"/>
                  </a:cubicBezTo>
                  <a:cubicBezTo>
                    <a:pt x="984" y="6025"/>
                    <a:pt x="879" y="5049"/>
                    <a:pt x="756" y="4075"/>
                  </a:cubicBezTo>
                  <a:cubicBezTo>
                    <a:pt x="588" y="2761"/>
                    <a:pt x="407" y="1450"/>
                    <a:pt x="230" y="137"/>
                  </a:cubicBezTo>
                  <a:cubicBezTo>
                    <a:pt x="220" y="64"/>
                    <a:pt x="187" y="0"/>
                    <a:pt x="1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28"/>
            <p:cNvSpPr/>
            <p:nvPr/>
          </p:nvSpPr>
          <p:spPr>
            <a:xfrm>
              <a:off x="4777748" y="1026961"/>
              <a:ext cx="69134" cy="402343"/>
            </a:xfrm>
            <a:custGeom>
              <a:avLst/>
              <a:gdLst/>
              <a:ahLst/>
              <a:cxnLst/>
              <a:rect l="l" t="t" r="r" b="b"/>
              <a:pathLst>
                <a:path w="1226" h="7135" extrusionOk="0">
                  <a:moveTo>
                    <a:pt x="1142" y="1"/>
                  </a:moveTo>
                  <a:cubicBezTo>
                    <a:pt x="1104" y="59"/>
                    <a:pt x="1039" y="114"/>
                    <a:pt x="1030" y="177"/>
                  </a:cubicBezTo>
                  <a:cubicBezTo>
                    <a:pt x="907" y="1014"/>
                    <a:pt x="786" y="1851"/>
                    <a:pt x="678" y="2690"/>
                  </a:cubicBezTo>
                  <a:cubicBezTo>
                    <a:pt x="496" y="4098"/>
                    <a:pt x="323" y="5508"/>
                    <a:pt x="143" y="6917"/>
                  </a:cubicBezTo>
                  <a:cubicBezTo>
                    <a:pt x="132" y="6997"/>
                    <a:pt x="0" y="7105"/>
                    <a:pt x="175" y="7131"/>
                  </a:cubicBezTo>
                  <a:cubicBezTo>
                    <a:pt x="188" y="7133"/>
                    <a:pt x="199" y="7134"/>
                    <a:pt x="210" y="7134"/>
                  </a:cubicBezTo>
                  <a:cubicBezTo>
                    <a:pt x="326" y="7134"/>
                    <a:pt x="317" y="7012"/>
                    <a:pt x="327" y="6913"/>
                  </a:cubicBezTo>
                  <a:cubicBezTo>
                    <a:pt x="363" y="6570"/>
                    <a:pt x="402" y="6229"/>
                    <a:pt x="448" y="5888"/>
                  </a:cubicBezTo>
                  <a:cubicBezTo>
                    <a:pt x="705" y="3982"/>
                    <a:pt x="965" y="2076"/>
                    <a:pt x="1225" y="152"/>
                  </a:cubicBezTo>
                  <a:lnTo>
                    <a:pt x="114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28"/>
            <p:cNvSpPr/>
            <p:nvPr/>
          </p:nvSpPr>
          <p:spPr>
            <a:xfrm>
              <a:off x="4923292" y="1611167"/>
              <a:ext cx="404204" cy="63326"/>
            </a:xfrm>
            <a:custGeom>
              <a:avLst/>
              <a:gdLst/>
              <a:ahLst/>
              <a:cxnLst/>
              <a:rect l="l" t="t" r="r" b="b"/>
              <a:pathLst>
                <a:path w="7168" h="1123" extrusionOk="0">
                  <a:moveTo>
                    <a:pt x="92" y="0"/>
                  </a:moveTo>
                  <a:cubicBezTo>
                    <a:pt x="66" y="0"/>
                    <a:pt x="44" y="15"/>
                    <a:pt x="33" y="62"/>
                  </a:cubicBezTo>
                  <a:cubicBezTo>
                    <a:pt x="1" y="187"/>
                    <a:pt x="92" y="219"/>
                    <a:pt x="203" y="233"/>
                  </a:cubicBezTo>
                  <a:cubicBezTo>
                    <a:pt x="2460" y="527"/>
                    <a:pt x="4716" y="824"/>
                    <a:pt x="6990" y="1123"/>
                  </a:cubicBezTo>
                  <a:cubicBezTo>
                    <a:pt x="7039" y="1107"/>
                    <a:pt x="7143" y="1097"/>
                    <a:pt x="7149" y="1066"/>
                  </a:cubicBezTo>
                  <a:cubicBezTo>
                    <a:pt x="7167" y="971"/>
                    <a:pt x="7091" y="943"/>
                    <a:pt x="7004" y="932"/>
                  </a:cubicBezTo>
                  <a:cubicBezTo>
                    <a:pt x="5996" y="798"/>
                    <a:pt x="4988" y="658"/>
                    <a:pt x="3980" y="525"/>
                  </a:cubicBezTo>
                  <a:cubicBezTo>
                    <a:pt x="2724" y="360"/>
                    <a:pt x="1467" y="201"/>
                    <a:pt x="211" y="31"/>
                  </a:cubicBezTo>
                  <a:cubicBezTo>
                    <a:pt x="169" y="25"/>
                    <a:pt x="126" y="0"/>
                    <a:pt x="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28"/>
            <p:cNvSpPr/>
            <p:nvPr/>
          </p:nvSpPr>
          <p:spPr>
            <a:xfrm>
              <a:off x="4679685" y="1753102"/>
              <a:ext cx="68739" cy="401892"/>
            </a:xfrm>
            <a:custGeom>
              <a:avLst/>
              <a:gdLst/>
              <a:ahLst/>
              <a:cxnLst/>
              <a:rect l="l" t="t" r="r" b="b"/>
              <a:pathLst>
                <a:path w="1219" h="7127" extrusionOk="0">
                  <a:moveTo>
                    <a:pt x="1013" y="1"/>
                  </a:moveTo>
                  <a:cubicBezTo>
                    <a:pt x="909" y="1"/>
                    <a:pt x="904" y="105"/>
                    <a:pt x="893" y="199"/>
                  </a:cubicBezTo>
                  <a:cubicBezTo>
                    <a:pt x="838" y="684"/>
                    <a:pt x="780" y="1168"/>
                    <a:pt x="716" y="1650"/>
                  </a:cubicBezTo>
                  <a:cubicBezTo>
                    <a:pt x="476" y="3428"/>
                    <a:pt x="238" y="5198"/>
                    <a:pt x="1" y="6962"/>
                  </a:cubicBezTo>
                  <a:cubicBezTo>
                    <a:pt x="21" y="7028"/>
                    <a:pt x="31" y="7119"/>
                    <a:pt x="56" y="7124"/>
                  </a:cubicBezTo>
                  <a:cubicBezTo>
                    <a:pt x="66" y="7126"/>
                    <a:pt x="75" y="7127"/>
                    <a:pt x="83" y="7127"/>
                  </a:cubicBezTo>
                  <a:cubicBezTo>
                    <a:pt x="158" y="7127"/>
                    <a:pt x="184" y="7061"/>
                    <a:pt x="194" y="6983"/>
                  </a:cubicBezTo>
                  <a:cubicBezTo>
                    <a:pt x="309" y="6135"/>
                    <a:pt x="433" y="5289"/>
                    <a:pt x="543" y="4441"/>
                  </a:cubicBezTo>
                  <a:cubicBezTo>
                    <a:pt x="726" y="3032"/>
                    <a:pt x="899" y="1622"/>
                    <a:pt x="1081" y="214"/>
                  </a:cubicBezTo>
                  <a:cubicBezTo>
                    <a:pt x="1091" y="132"/>
                    <a:pt x="1218" y="28"/>
                    <a:pt x="1041" y="3"/>
                  </a:cubicBezTo>
                  <a:cubicBezTo>
                    <a:pt x="1031" y="1"/>
                    <a:pt x="1021" y="1"/>
                    <a:pt x="10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28"/>
            <p:cNvSpPr/>
            <p:nvPr/>
          </p:nvSpPr>
          <p:spPr>
            <a:xfrm>
              <a:off x="4447131" y="1712896"/>
              <a:ext cx="219132" cy="258999"/>
            </a:xfrm>
            <a:custGeom>
              <a:avLst/>
              <a:gdLst/>
              <a:ahLst/>
              <a:cxnLst/>
              <a:rect l="l" t="t" r="r" b="b"/>
              <a:pathLst>
                <a:path w="3886" h="4593" extrusionOk="0">
                  <a:moveTo>
                    <a:pt x="3721" y="1"/>
                  </a:moveTo>
                  <a:cubicBezTo>
                    <a:pt x="3673" y="1"/>
                    <a:pt x="3675" y="90"/>
                    <a:pt x="3647" y="123"/>
                  </a:cubicBezTo>
                  <a:cubicBezTo>
                    <a:pt x="3450" y="357"/>
                    <a:pt x="3256" y="592"/>
                    <a:pt x="3059" y="827"/>
                  </a:cubicBezTo>
                  <a:cubicBezTo>
                    <a:pt x="2054" y="2027"/>
                    <a:pt x="1049" y="3229"/>
                    <a:pt x="45" y="4432"/>
                  </a:cubicBezTo>
                  <a:cubicBezTo>
                    <a:pt x="20" y="4463"/>
                    <a:pt x="15" y="4512"/>
                    <a:pt x="0" y="4552"/>
                  </a:cubicBezTo>
                  <a:lnTo>
                    <a:pt x="126" y="4593"/>
                  </a:lnTo>
                  <a:cubicBezTo>
                    <a:pt x="321" y="4356"/>
                    <a:pt x="525" y="4108"/>
                    <a:pt x="729" y="3860"/>
                  </a:cubicBezTo>
                  <a:cubicBezTo>
                    <a:pt x="1737" y="2638"/>
                    <a:pt x="2744" y="1415"/>
                    <a:pt x="3751" y="192"/>
                  </a:cubicBezTo>
                  <a:cubicBezTo>
                    <a:pt x="3785" y="150"/>
                    <a:pt x="3886" y="120"/>
                    <a:pt x="3793" y="40"/>
                  </a:cubicBezTo>
                  <a:cubicBezTo>
                    <a:pt x="3761" y="12"/>
                    <a:pt x="3738" y="1"/>
                    <a:pt x="37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28"/>
            <p:cNvSpPr/>
            <p:nvPr/>
          </p:nvSpPr>
          <p:spPr>
            <a:xfrm>
              <a:off x="4885229" y="1690509"/>
              <a:ext cx="261650" cy="217496"/>
            </a:xfrm>
            <a:custGeom>
              <a:avLst/>
              <a:gdLst/>
              <a:ahLst/>
              <a:cxnLst/>
              <a:rect l="l" t="t" r="r" b="b"/>
              <a:pathLst>
                <a:path w="4640" h="3857" extrusionOk="0">
                  <a:moveTo>
                    <a:pt x="82" y="1"/>
                  </a:moveTo>
                  <a:cubicBezTo>
                    <a:pt x="51" y="34"/>
                    <a:pt x="1" y="66"/>
                    <a:pt x="5" y="89"/>
                  </a:cubicBezTo>
                  <a:cubicBezTo>
                    <a:pt x="11" y="122"/>
                    <a:pt x="53" y="151"/>
                    <a:pt x="85" y="177"/>
                  </a:cubicBezTo>
                  <a:cubicBezTo>
                    <a:pt x="327" y="379"/>
                    <a:pt x="572" y="578"/>
                    <a:pt x="813" y="781"/>
                  </a:cubicBezTo>
                  <a:cubicBezTo>
                    <a:pt x="1970" y="1748"/>
                    <a:pt x="3126" y="2718"/>
                    <a:pt x="4289" y="3679"/>
                  </a:cubicBezTo>
                  <a:cubicBezTo>
                    <a:pt x="4345" y="3725"/>
                    <a:pt x="4407" y="3857"/>
                    <a:pt x="4477" y="3857"/>
                  </a:cubicBezTo>
                  <a:cubicBezTo>
                    <a:pt x="4498" y="3857"/>
                    <a:pt x="4519" y="3845"/>
                    <a:pt x="4541" y="3816"/>
                  </a:cubicBezTo>
                  <a:cubicBezTo>
                    <a:pt x="4640" y="3688"/>
                    <a:pt x="4444" y="3590"/>
                    <a:pt x="4348" y="3510"/>
                  </a:cubicBezTo>
                  <a:cubicBezTo>
                    <a:pt x="3259" y="2609"/>
                    <a:pt x="2170" y="1710"/>
                    <a:pt x="1079" y="813"/>
                  </a:cubicBezTo>
                  <a:cubicBezTo>
                    <a:pt x="748" y="540"/>
                    <a:pt x="415" y="271"/>
                    <a:pt x="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28"/>
            <p:cNvSpPr/>
            <p:nvPr/>
          </p:nvSpPr>
          <p:spPr>
            <a:xfrm>
              <a:off x="4381211" y="1692764"/>
              <a:ext cx="260635" cy="214226"/>
            </a:xfrm>
            <a:custGeom>
              <a:avLst/>
              <a:gdLst/>
              <a:ahLst/>
              <a:cxnLst/>
              <a:rect l="l" t="t" r="r" b="b"/>
              <a:pathLst>
                <a:path w="4622" h="3799" extrusionOk="0">
                  <a:moveTo>
                    <a:pt x="4561" y="1"/>
                  </a:moveTo>
                  <a:cubicBezTo>
                    <a:pt x="4561" y="1"/>
                    <a:pt x="4560" y="1"/>
                    <a:pt x="4560" y="1"/>
                  </a:cubicBezTo>
                  <a:cubicBezTo>
                    <a:pt x="4516" y="7"/>
                    <a:pt x="4466" y="20"/>
                    <a:pt x="4430" y="49"/>
                  </a:cubicBezTo>
                  <a:cubicBezTo>
                    <a:pt x="3932" y="448"/>
                    <a:pt x="3434" y="845"/>
                    <a:pt x="2941" y="1251"/>
                  </a:cubicBezTo>
                  <a:cubicBezTo>
                    <a:pt x="2014" y="2019"/>
                    <a:pt x="1088" y="2787"/>
                    <a:pt x="163" y="3558"/>
                  </a:cubicBezTo>
                  <a:cubicBezTo>
                    <a:pt x="90" y="3617"/>
                    <a:pt x="1" y="3679"/>
                    <a:pt x="61" y="3799"/>
                  </a:cubicBezTo>
                  <a:cubicBezTo>
                    <a:pt x="123" y="3768"/>
                    <a:pt x="192" y="3747"/>
                    <a:pt x="243" y="3705"/>
                  </a:cubicBezTo>
                  <a:cubicBezTo>
                    <a:pt x="1520" y="2643"/>
                    <a:pt x="2797" y="1581"/>
                    <a:pt x="4074" y="519"/>
                  </a:cubicBezTo>
                  <a:cubicBezTo>
                    <a:pt x="4254" y="369"/>
                    <a:pt x="4436" y="221"/>
                    <a:pt x="4622" y="68"/>
                  </a:cubicBezTo>
                  <a:cubicBezTo>
                    <a:pt x="4597" y="40"/>
                    <a:pt x="4576" y="1"/>
                    <a:pt x="45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28"/>
            <p:cNvSpPr/>
            <p:nvPr/>
          </p:nvSpPr>
          <p:spPr>
            <a:xfrm>
              <a:off x="4885962" y="1273952"/>
              <a:ext cx="259168" cy="217891"/>
            </a:xfrm>
            <a:custGeom>
              <a:avLst/>
              <a:gdLst/>
              <a:ahLst/>
              <a:cxnLst/>
              <a:rect l="l" t="t" r="r" b="b"/>
              <a:pathLst>
                <a:path w="4596" h="3864" extrusionOk="0">
                  <a:moveTo>
                    <a:pt x="4493" y="0"/>
                  </a:moveTo>
                  <a:cubicBezTo>
                    <a:pt x="4458" y="0"/>
                    <a:pt x="4419" y="56"/>
                    <a:pt x="4389" y="81"/>
                  </a:cubicBezTo>
                  <a:cubicBezTo>
                    <a:pt x="2943" y="1284"/>
                    <a:pt x="1499" y="2489"/>
                    <a:pt x="55" y="3695"/>
                  </a:cubicBezTo>
                  <a:cubicBezTo>
                    <a:pt x="28" y="3718"/>
                    <a:pt x="0" y="3759"/>
                    <a:pt x="1" y="3791"/>
                  </a:cubicBezTo>
                  <a:cubicBezTo>
                    <a:pt x="1" y="3815"/>
                    <a:pt x="47" y="3838"/>
                    <a:pt x="75" y="3863"/>
                  </a:cubicBezTo>
                  <a:cubicBezTo>
                    <a:pt x="119" y="3822"/>
                    <a:pt x="152" y="3787"/>
                    <a:pt x="190" y="3756"/>
                  </a:cubicBezTo>
                  <a:cubicBezTo>
                    <a:pt x="935" y="3147"/>
                    <a:pt x="1680" y="2537"/>
                    <a:pt x="2426" y="1927"/>
                  </a:cubicBezTo>
                  <a:cubicBezTo>
                    <a:pt x="3075" y="1394"/>
                    <a:pt x="3726" y="863"/>
                    <a:pt x="4371" y="326"/>
                  </a:cubicBezTo>
                  <a:cubicBezTo>
                    <a:pt x="4455" y="256"/>
                    <a:pt x="4596" y="186"/>
                    <a:pt x="4542" y="49"/>
                  </a:cubicBezTo>
                  <a:cubicBezTo>
                    <a:pt x="4527" y="14"/>
                    <a:pt x="4511" y="0"/>
                    <a:pt x="44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28"/>
            <p:cNvSpPr/>
            <p:nvPr/>
          </p:nvSpPr>
          <p:spPr>
            <a:xfrm>
              <a:off x="4380139" y="1274290"/>
              <a:ext cx="262157" cy="215015"/>
            </a:xfrm>
            <a:custGeom>
              <a:avLst/>
              <a:gdLst/>
              <a:ahLst/>
              <a:cxnLst/>
              <a:rect l="l" t="t" r="r" b="b"/>
              <a:pathLst>
                <a:path w="4649" h="3813" extrusionOk="0">
                  <a:moveTo>
                    <a:pt x="141" y="0"/>
                  </a:moveTo>
                  <a:cubicBezTo>
                    <a:pt x="123" y="0"/>
                    <a:pt x="104" y="10"/>
                    <a:pt x="82" y="35"/>
                  </a:cubicBezTo>
                  <a:cubicBezTo>
                    <a:pt x="1" y="127"/>
                    <a:pt x="117" y="210"/>
                    <a:pt x="188" y="269"/>
                  </a:cubicBezTo>
                  <a:cubicBezTo>
                    <a:pt x="587" y="595"/>
                    <a:pt x="992" y="913"/>
                    <a:pt x="1390" y="1241"/>
                  </a:cubicBezTo>
                  <a:cubicBezTo>
                    <a:pt x="2411" y="2088"/>
                    <a:pt x="3434" y="2934"/>
                    <a:pt x="4457" y="3778"/>
                  </a:cubicBezTo>
                  <a:cubicBezTo>
                    <a:pt x="4489" y="3805"/>
                    <a:pt x="4543" y="3810"/>
                    <a:pt x="4587" y="3812"/>
                  </a:cubicBezTo>
                  <a:cubicBezTo>
                    <a:pt x="4587" y="3812"/>
                    <a:pt x="4587" y="3812"/>
                    <a:pt x="4588" y="3812"/>
                  </a:cubicBezTo>
                  <a:cubicBezTo>
                    <a:pt x="4602" y="3812"/>
                    <a:pt x="4619" y="3772"/>
                    <a:pt x="4648" y="3731"/>
                  </a:cubicBezTo>
                  <a:cubicBezTo>
                    <a:pt x="4606" y="3713"/>
                    <a:pt x="4571" y="3704"/>
                    <a:pt x="4546" y="3683"/>
                  </a:cubicBezTo>
                  <a:cubicBezTo>
                    <a:pt x="3124" y="2497"/>
                    <a:pt x="1700" y="1312"/>
                    <a:pt x="275" y="129"/>
                  </a:cubicBezTo>
                  <a:cubicBezTo>
                    <a:pt x="233" y="93"/>
                    <a:pt x="195" y="0"/>
                    <a:pt x="1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28"/>
            <p:cNvSpPr/>
            <p:nvPr/>
          </p:nvSpPr>
          <p:spPr>
            <a:xfrm>
              <a:off x="4860079" y="1211922"/>
              <a:ext cx="220034" cy="257590"/>
            </a:xfrm>
            <a:custGeom>
              <a:avLst/>
              <a:gdLst/>
              <a:ahLst/>
              <a:cxnLst/>
              <a:rect l="l" t="t" r="r" b="b"/>
              <a:pathLst>
                <a:path w="3902" h="4568" extrusionOk="0">
                  <a:moveTo>
                    <a:pt x="3860" y="0"/>
                  </a:moveTo>
                  <a:cubicBezTo>
                    <a:pt x="3860" y="0"/>
                    <a:pt x="3860" y="0"/>
                    <a:pt x="3860" y="0"/>
                  </a:cubicBezTo>
                  <a:cubicBezTo>
                    <a:pt x="3778" y="40"/>
                    <a:pt x="3675" y="65"/>
                    <a:pt x="3621" y="131"/>
                  </a:cubicBezTo>
                  <a:cubicBezTo>
                    <a:pt x="2456" y="1545"/>
                    <a:pt x="1293" y="2962"/>
                    <a:pt x="131" y="4378"/>
                  </a:cubicBezTo>
                  <a:cubicBezTo>
                    <a:pt x="95" y="4422"/>
                    <a:pt x="1" y="4456"/>
                    <a:pt x="93" y="4531"/>
                  </a:cubicBezTo>
                  <a:cubicBezTo>
                    <a:pt x="124" y="4557"/>
                    <a:pt x="147" y="4567"/>
                    <a:pt x="164" y="4567"/>
                  </a:cubicBezTo>
                  <a:cubicBezTo>
                    <a:pt x="214" y="4567"/>
                    <a:pt x="211" y="4476"/>
                    <a:pt x="239" y="4443"/>
                  </a:cubicBezTo>
                  <a:cubicBezTo>
                    <a:pt x="1204" y="3306"/>
                    <a:pt x="2168" y="2167"/>
                    <a:pt x="3128" y="1026"/>
                  </a:cubicBezTo>
                  <a:cubicBezTo>
                    <a:pt x="3391" y="713"/>
                    <a:pt x="3640" y="387"/>
                    <a:pt x="3901" y="60"/>
                  </a:cubicBezTo>
                  <a:cubicBezTo>
                    <a:pt x="3887" y="41"/>
                    <a:pt x="3864" y="0"/>
                    <a:pt x="38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28"/>
            <p:cNvSpPr/>
            <p:nvPr/>
          </p:nvSpPr>
          <p:spPr>
            <a:xfrm>
              <a:off x="4446680" y="1210118"/>
              <a:ext cx="218624" cy="258943"/>
            </a:xfrm>
            <a:custGeom>
              <a:avLst/>
              <a:gdLst/>
              <a:ahLst/>
              <a:cxnLst/>
              <a:rect l="l" t="t" r="r" b="b"/>
              <a:pathLst>
                <a:path w="3877" h="4592" extrusionOk="0">
                  <a:moveTo>
                    <a:pt x="124" y="0"/>
                  </a:moveTo>
                  <a:lnTo>
                    <a:pt x="0" y="55"/>
                  </a:lnTo>
                  <a:cubicBezTo>
                    <a:pt x="27" y="104"/>
                    <a:pt x="46" y="157"/>
                    <a:pt x="81" y="199"/>
                  </a:cubicBezTo>
                  <a:cubicBezTo>
                    <a:pt x="1281" y="1635"/>
                    <a:pt x="2479" y="3074"/>
                    <a:pt x="3673" y="4515"/>
                  </a:cubicBezTo>
                  <a:cubicBezTo>
                    <a:pt x="3703" y="4551"/>
                    <a:pt x="3714" y="4592"/>
                    <a:pt x="3746" y="4592"/>
                  </a:cubicBezTo>
                  <a:cubicBezTo>
                    <a:pt x="3758" y="4592"/>
                    <a:pt x="3772" y="4586"/>
                    <a:pt x="3791" y="4574"/>
                  </a:cubicBezTo>
                  <a:cubicBezTo>
                    <a:pt x="3876" y="4514"/>
                    <a:pt x="3818" y="4473"/>
                    <a:pt x="3774" y="4419"/>
                  </a:cubicBezTo>
                  <a:cubicBezTo>
                    <a:pt x="2773" y="3204"/>
                    <a:pt x="1772" y="1989"/>
                    <a:pt x="770" y="773"/>
                  </a:cubicBezTo>
                  <a:cubicBezTo>
                    <a:pt x="554" y="512"/>
                    <a:pt x="335" y="252"/>
                    <a:pt x="1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28"/>
            <p:cNvSpPr/>
            <p:nvPr/>
          </p:nvSpPr>
          <p:spPr>
            <a:xfrm>
              <a:off x="4864928" y="1712952"/>
              <a:ext cx="218398" cy="257082"/>
            </a:xfrm>
            <a:custGeom>
              <a:avLst/>
              <a:gdLst/>
              <a:ahLst/>
              <a:cxnLst/>
              <a:rect l="l" t="t" r="r" b="b"/>
              <a:pathLst>
                <a:path w="3873" h="4559" extrusionOk="0">
                  <a:moveTo>
                    <a:pt x="63" y="0"/>
                  </a:moveTo>
                  <a:cubicBezTo>
                    <a:pt x="42" y="15"/>
                    <a:pt x="1" y="32"/>
                    <a:pt x="2" y="47"/>
                  </a:cubicBezTo>
                  <a:cubicBezTo>
                    <a:pt x="4" y="91"/>
                    <a:pt x="11" y="145"/>
                    <a:pt x="37" y="177"/>
                  </a:cubicBezTo>
                  <a:cubicBezTo>
                    <a:pt x="434" y="666"/>
                    <a:pt x="836" y="1151"/>
                    <a:pt x="1236" y="1638"/>
                  </a:cubicBezTo>
                  <a:cubicBezTo>
                    <a:pt x="2012" y="2581"/>
                    <a:pt x="2786" y="3527"/>
                    <a:pt x="3567" y="4467"/>
                  </a:cubicBezTo>
                  <a:cubicBezTo>
                    <a:pt x="3604" y="4512"/>
                    <a:pt x="3708" y="4559"/>
                    <a:pt x="3755" y="4559"/>
                  </a:cubicBezTo>
                  <a:cubicBezTo>
                    <a:pt x="3765" y="4559"/>
                    <a:pt x="3772" y="4557"/>
                    <a:pt x="3776" y="4554"/>
                  </a:cubicBezTo>
                  <a:cubicBezTo>
                    <a:pt x="3872" y="4471"/>
                    <a:pt x="3746" y="4431"/>
                    <a:pt x="3705" y="4382"/>
                  </a:cubicBezTo>
                  <a:cubicBezTo>
                    <a:pt x="2742" y="3221"/>
                    <a:pt x="1779" y="2060"/>
                    <a:pt x="814" y="901"/>
                  </a:cubicBezTo>
                  <a:cubicBezTo>
                    <a:pt x="565" y="602"/>
                    <a:pt x="316" y="304"/>
                    <a:pt x="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28"/>
            <p:cNvSpPr/>
            <p:nvPr/>
          </p:nvSpPr>
          <p:spPr>
            <a:xfrm>
              <a:off x="5162444" y="1310831"/>
              <a:ext cx="96032" cy="61860"/>
            </a:xfrm>
            <a:custGeom>
              <a:avLst/>
              <a:gdLst/>
              <a:ahLst/>
              <a:cxnLst/>
              <a:rect l="l" t="t" r="r" b="b"/>
              <a:pathLst>
                <a:path w="1703" h="1097" extrusionOk="0">
                  <a:moveTo>
                    <a:pt x="1585" y="1"/>
                  </a:moveTo>
                  <a:cubicBezTo>
                    <a:pt x="1567" y="1"/>
                    <a:pt x="1546" y="8"/>
                    <a:pt x="1519" y="25"/>
                  </a:cubicBezTo>
                  <a:cubicBezTo>
                    <a:pt x="1204" y="226"/>
                    <a:pt x="867" y="400"/>
                    <a:pt x="578" y="632"/>
                  </a:cubicBezTo>
                  <a:cubicBezTo>
                    <a:pt x="404" y="773"/>
                    <a:pt x="0" y="800"/>
                    <a:pt x="104" y="1066"/>
                  </a:cubicBezTo>
                  <a:cubicBezTo>
                    <a:pt x="112" y="1087"/>
                    <a:pt x="127" y="1096"/>
                    <a:pt x="148" y="1096"/>
                  </a:cubicBezTo>
                  <a:cubicBezTo>
                    <a:pt x="253" y="1096"/>
                    <a:pt x="499" y="859"/>
                    <a:pt x="679" y="803"/>
                  </a:cubicBezTo>
                  <a:cubicBezTo>
                    <a:pt x="715" y="791"/>
                    <a:pt x="749" y="775"/>
                    <a:pt x="780" y="754"/>
                  </a:cubicBezTo>
                  <a:cubicBezTo>
                    <a:pt x="1088" y="550"/>
                    <a:pt x="1393" y="344"/>
                    <a:pt x="1703" y="137"/>
                  </a:cubicBezTo>
                  <a:cubicBezTo>
                    <a:pt x="1660" y="59"/>
                    <a:pt x="1635" y="1"/>
                    <a:pt x="158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28"/>
            <p:cNvSpPr/>
            <p:nvPr/>
          </p:nvSpPr>
          <p:spPr>
            <a:xfrm>
              <a:off x="4483672" y="1094799"/>
              <a:ext cx="67217" cy="92198"/>
            </a:xfrm>
            <a:custGeom>
              <a:avLst/>
              <a:gdLst/>
              <a:ahLst/>
              <a:cxnLst/>
              <a:rect l="l" t="t" r="r" b="b"/>
              <a:pathLst>
                <a:path w="1192" h="1635" extrusionOk="0">
                  <a:moveTo>
                    <a:pt x="114" y="0"/>
                  </a:moveTo>
                  <a:cubicBezTo>
                    <a:pt x="53" y="51"/>
                    <a:pt x="11" y="70"/>
                    <a:pt x="7" y="93"/>
                  </a:cubicBezTo>
                  <a:cubicBezTo>
                    <a:pt x="1" y="136"/>
                    <a:pt x="10" y="178"/>
                    <a:pt x="31" y="216"/>
                  </a:cubicBezTo>
                  <a:cubicBezTo>
                    <a:pt x="220" y="526"/>
                    <a:pt x="388" y="856"/>
                    <a:pt x="616" y="1138"/>
                  </a:cubicBezTo>
                  <a:cubicBezTo>
                    <a:pt x="741" y="1293"/>
                    <a:pt x="785" y="1634"/>
                    <a:pt x="970" y="1634"/>
                  </a:cubicBezTo>
                  <a:cubicBezTo>
                    <a:pt x="993" y="1634"/>
                    <a:pt x="1019" y="1628"/>
                    <a:pt x="1048" y="1616"/>
                  </a:cubicBezTo>
                  <a:cubicBezTo>
                    <a:pt x="1192" y="1555"/>
                    <a:pt x="855" y="1257"/>
                    <a:pt x="790" y="1041"/>
                  </a:cubicBezTo>
                  <a:cubicBezTo>
                    <a:pt x="778" y="1006"/>
                    <a:pt x="761" y="972"/>
                    <a:pt x="740" y="941"/>
                  </a:cubicBezTo>
                  <a:cubicBezTo>
                    <a:pt x="538" y="634"/>
                    <a:pt x="332" y="327"/>
                    <a:pt x="1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28"/>
            <p:cNvSpPr/>
            <p:nvPr/>
          </p:nvSpPr>
          <p:spPr>
            <a:xfrm>
              <a:off x="4978104" y="1097450"/>
              <a:ext cx="69754" cy="91803"/>
            </a:xfrm>
            <a:custGeom>
              <a:avLst/>
              <a:gdLst/>
              <a:ahLst/>
              <a:cxnLst/>
              <a:rect l="l" t="t" r="r" b="b"/>
              <a:pathLst>
                <a:path w="1237" h="1628" extrusionOk="0">
                  <a:moveTo>
                    <a:pt x="1049" y="1"/>
                  </a:moveTo>
                  <a:cubicBezTo>
                    <a:pt x="995" y="1"/>
                    <a:pt x="954" y="59"/>
                    <a:pt x="915" y="123"/>
                  </a:cubicBezTo>
                  <a:cubicBezTo>
                    <a:pt x="644" y="562"/>
                    <a:pt x="363" y="995"/>
                    <a:pt x="87" y="1431"/>
                  </a:cubicBezTo>
                  <a:cubicBezTo>
                    <a:pt x="37" y="1509"/>
                    <a:pt x="0" y="1588"/>
                    <a:pt x="179" y="1628"/>
                  </a:cubicBezTo>
                  <a:cubicBezTo>
                    <a:pt x="217" y="1574"/>
                    <a:pt x="265" y="1512"/>
                    <a:pt x="306" y="1446"/>
                  </a:cubicBezTo>
                  <a:cubicBezTo>
                    <a:pt x="555" y="1040"/>
                    <a:pt x="805" y="634"/>
                    <a:pt x="1055" y="228"/>
                  </a:cubicBezTo>
                  <a:cubicBezTo>
                    <a:pt x="1094" y="165"/>
                    <a:pt x="1237" y="117"/>
                    <a:pt x="1115" y="26"/>
                  </a:cubicBezTo>
                  <a:cubicBezTo>
                    <a:pt x="1091" y="8"/>
                    <a:pt x="1069" y="1"/>
                    <a:pt x="10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28"/>
            <p:cNvSpPr/>
            <p:nvPr/>
          </p:nvSpPr>
          <p:spPr>
            <a:xfrm>
              <a:off x="4269783" y="1310888"/>
              <a:ext cx="96371" cy="62988"/>
            </a:xfrm>
            <a:custGeom>
              <a:avLst/>
              <a:gdLst/>
              <a:ahLst/>
              <a:cxnLst/>
              <a:rect l="l" t="t" r="r" b="b"/>
              <a:pathLst>
                <a:path w="1709" h="1117" extrusionOk="0">
                  <a:moveTo>
                    <a:pt x="69" y="0"/>
                  </a:moveTo>
                  <a:cubicBezTo>
                    <a:pt x="55" y="13"/>
                    <a:pt x="0" y="46"/>
                    <a:pt x="4" y="59"/>
                  </a:cubicBezTo>
                  <a:cubicBezTo>
                    <a:pt x="25" y="119"/>
                    <a:pt x="50" y="194"/>
                    <a:pt x="97" y="226"/>
                  </a:cubicBezTo>
                  <a:cubicBezTo>
                    <a:pt x="448" y="460"/>
                    <a:pt x="794" y="703"/>
                    <a:pt x="1163" y="904"/>
                  </a:cubicBezTo>
                  <a:cubicBezTo>
                    <a:pt x="1263" y="959"/>
                    <a:pt x="1394" y="1117"/>
                    <a:pt x="1497" y="1117"/>
                  </a:cubicBezTo>
                  <a:cubicBezTo>
                    <a:pt x="1530" y="1117"/>
                    <a:pt x="1560" y="1101"/>
                    <a:pt x="1584" y="1060"/>
                  </a:cubicBezTo>
                  <a:cubicBezTo>
                    <a:pt x="1709" y="860"/>
                    <a:pt x="1393" y="835"/>
                    <a:pt x="1271" y="752"/>
                  </a:cubicBezTo>
                  <a:cubicBezTo>
                    <a:pt x="888" y="486"/>
                    <a:pt x="482" y="255"/>
                    <a:pt x="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28"/>
            <p:cNvSpPr/>
            <p:nvPr/>
          </p:nvSpPr>
          <p:spPr>
            <a:xfrm>
              <a:off x="4269558" y="1809662"/>
              <a:ext cx="91239" cy="62198"/>
            </a:xfrm>
            <a:custGeom>
              <a:avLst/>
              <a:gdLst/>
              <a:ahLst/>
              <a:cxnLst/>
              <a:rect l="l" t="t" r="r" b="b"/>
              <a:pathLst>
                <a:path w="1618" h="1103" extrusionOk="0">
                  <a:moveTo>
                    <a:pt x="1593" y="6"/>
                  </a:moveTo>
                  <a:cubicBezTo>
                    <a:pt x="1540" y="11"/>
                    <a:pt x="1477" y="1"/>
                    <a:pt x="1436" y="26"/>
                  </a:cubicBezTo>
                  <a:cubicBezTo>
                    <a:pt x="989" y="302"/>
                    <a:pt x="545" y="583"/>
                    <a:pt x="105" y="870"/>
                  </a:cubicBezTo>
                  <a:cubicBezTo>
                    <a:pt x="56" y="902"/>
                    <a:pt x="30" y="976"/>
                    <a:pt x="6" y="1035"/>
                  </a:cubicBezTo>
                  <a:cubicBezTo>
                    <a:pt x="1" y="1047"/>
                    <a:pt x="55" y="1083"/>
                    <a:pt x="76" y="1102"/>
                  </a:cubicBezTo>
                  <a:cubicBezTo>
                    <a:pt x="594" y="776"/>
                    <a:pt x="1099" y="459"/>
                    <a:pt x="1600" y="136"/>
                  </a:cubicBezTo>
                  <a:cubicBezTo>
                    <a:pt x="1618" y="124"/>
                    <a:pt x="1596" y="51"/>
                    <a:pt x="1593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28"/>
            <p:cNvSpPr/>
            <p:nvPr/>
          </p:nvSpPr>
          <p:spPr>
            <a:xfrm>
              <a:off x="5165658" y="1809549"/>
              <a:ext cx="91126" cy="61014"/>
            </a:xfrm>
            <a:custGeom>
              <a:avLst/>
              <a:gdLst/>
              <a:ahLst/>
              <a:cxnLst/>
              <a:rect l="l" t="t" r="r" b="b"/>
              <a:pathLst>
                <a:path w="1616" h="1082" extrusionOk="0">
                  <a:moveTo>
                    <a:pt x="124" y="0"/>
                  </a:moveTo>
                  <a:cubicBezTo>
                    <a:pt x="92" y="0"/>
                    <a:pt x="41" y="33"/>
                    <a:pt x="1" y="45"/>
                  </a:cubicBezTo>
                  <a:cubicBezTo>
                    <a:pt x="37" y="105"/>
                    <a:pt x="59" y="188"/>
                    <a:pt x="111" y="221"/>
                  </a:cubicBezTo>
                  <a:cubicBezTo>
                    <a:pt x="552" y="504"/>
                    <a:pt x="997" y="778"/>
                    <a:pt x="1442" y="1053"/>
                  </a:cubicBezTo>
                  <a:cubicBezTo>
                    <a:pt x="1473" y="1072"/>
                    <a:pt x="1509" y="1082"/>
                    <a:pt x="1545" y="1082"/>
                  </a:cubicBezTo>
                  <a:cubicBezTo>
                    <a:pt x="1551" y="1082"/>
                    <a:pt x="1558" y="1082"/>
                    <a:pt x="1564" y="1081"/>
                  </a:cubicBezTo>
                  <a:cubicBezTo>
                    <a:pt x="1589" y="1079"/>
                    <a:pt x="1608" y="1035"/>
                    <a:pt x="1616" y="1027"/>
                  </a:cubicBezTo>
                  <a:cubicBezTo>
                    <a:pt x="1596" y="967"/>
                    <a:pt x="1596" y="914"/>
                    <a:pt x="1571" y="898"/>
                  </a:cubicBezTo>
                  <a:cubicBezTo>
                    <a:pt x="1097" y="595"/>
                    <a:pt x="620" y="297"/>
                    <a:pt x="140" y="4"/>
                  </a:cubicBezTo>
                  <a:cubicBezTo>
                    <a:pt x="136" y="2"/>
                    <a:pt x="130" y="0"/>
                    <a:pt x="1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28"/>
            <p:cNvSpPr/>
            <p:nvPr/>
          </p:nvSpPr>
          <p:spPr>
            <a:xfrm>
              <a:off x="4564311" y="1863233"/>
              <a:ext cx="58533" cy="87856"/>
            </a:xfrm>
            <a:custGeom>
              <a:avLst/>
              <a:gdLst/>
              <a:ahLst/>
              <a:cxnLst/>
              <a:rect l="l" t="t" r="r" b="b"/>
              <a:pathLst>
                <a:path w="1038" h="1558" extrusionOk="0">
                  <a:moveTo>
                    <a:pt x="1006" y="0"/>
                  </a:moveTo>
                  <a:cubicBezTo>
                    <a:pt x="959" y="14"/>
                    <a:pt x="887" y="14"/>
                    <a:pt x="869" y="45"/>
                  </a:cubicBezTo>
                  <a:cubicBezTo>
                    <a:pt x="598" y="497"/>
                    <a:pt x="337" y="955"/>
                    <a:pt x="67" y="1406"/>
                  </a:cubicBezTo>
                  <a:cubicBezTo>
                    <a:pt x="12" y="1498"/>
                    <a:pt x="1" y="1545"/>
                    <a:pt x="142" y="1558"/>
                  </a:cubicBezTo>
                  <a:cubicBezTo>
                    <a:pt x="160" y="1544"/>
                    <a:pt x="199" y="1527"/>
                    <a:pt x="218" y="1498"/>
                  </a:cubicBezTo>
                  <a:cubicBezTo>
                    <a:pt x="489" y="1037"/>
                    <a:pt x="758" y="575"/>
                    <a:pt x="1022" y="111"/>
                  </a:cubicBezTo>
                  <a:cubicBezTo>
                    <a:pt x="1037" y="85"/>
                    <a:pt x="1012" y="37"/>
                    <a:pt x="10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28"/>
            <p:cNvSpPr/>
            <p:nvPr/>
          </p:nvSpPr>
          <p:spPr>
            <a:xfrm>
              <a:off x="4403598" y="1391019"/>
              <a:ext cx="88645" cy="58871"/>
            </a:xfrm>
            <a:custGeom>
              <a:avLst/>
              <a:gdLst/>
              <a:ahLst/>
              <a:cxnLst/>
              <a:rect l="l" t="t" r="r" b="b"/>
              <a:pathLst>
                <a:path w="1572" h="1044" extrusionOk="0">
                  <a:moveTo>
                    <a:pt x="29" y="0"/>
                  </a:moveTo>
                  <a:cubicBezTo>
                    <a:pt x="22" y="29"/>
                    <a:pt x="0" y="69"/>
                    <a:pt x="8" y="104"/>
                  </a:cubicBezTo>
                  <a:cubicBezTo>
                    <a:pt x="18" y="154"/>
                    <a:pt x="34" y="226"/>
                    <a:pt x="72" y="249"/>
                  </a:cubicBezTo>
                  <a:cubicBezTo>
                    <a:pt x="514" y="513"/>
                    <a:pt x="959" y="775"/>
                    <a:pt x="1408" y="1031"/>
                  </a:cubicBezTo>
                  <a:cubicBezTo>
                    <a:pt x="1423" y="1040"/>
                    <a:pt x="1443" y="1044"/>
                    <a:pt x="1465" y="1044"/>
                  </a:cubicBezTo>
                  <a:cubicBezTo>
                    <a:pt x="1492" y="1044"/>
                    <a:pt x="1520" y="1038"/>
                    <a:pt x="1544" y="1032"/>
                  </a:cubicBezTo>
                  <a:cubicBezTo>
                    <a:pt x="1559" y="1028"/>
                    <a:pt x="1571" y="946"/>
                    <a:pt x="1560" y="939"/>
                  </a:cubicBezTo>
                  <a:cubicBezTo>
                    <a:pt x="1072" y="636"/>
                    <a:pt x="582" y="337"/>
                    <a:pt x="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28"/>
            <p:cNvSpPr/>
            <p:nvPr/>
          </p:nvSpPr>
          <p:spPr>
            <a:xfrm>
              <a:off x="5030942" y="1393500"/>
              <a:ext cx="92198" cy="58194"/>
            </a:xfrm>
            <a:custGeom>
              <a:avLst/>
              <a:gdLst/>
              <a:ahLst/>
              <a:cxnLst/>
              <a:rect l="l" t="t" r="r" b="b"/>
              <a:pathLst>
                <a:path w="1635" h="1032" extrusionOk="0">
                  <a:moveTo>
                    <a:pt x="1553" y="1"/>
                  </a:moveTo>
                  <a:cubicBezTo>
                    <a:pt x="1511" y="1"/>
                    <a:pt x="1467" y="43"/>
                    <a:pt x="1441" y="58"/>
                  </a:cubicBezTo>
                  <a:cubicBezTo>
                    <a:pt x="1019" y="307"/>
                    <a:pt x="601" y="562"/>
                    <a:pt x="189" y="827"/>
                  </a:cubicBezTo>
                  <a:cubicBezTo>
                    <a:pt x="147" y="855"/>
                    <a:pt x="1" y="842"/>
                    <a:pt x="64" y="969"/>
                  </a:cubicBezTo>
                  <a:cubicBezTo>
                    <a:pt x="88" y="1015"/>
                    <a:pt x="115" y="1031"/>
                    <a:pt x="142" y="1031"/>
                  </a:cubicBezTo>
                  <a:cubicBezTo>
                    <a:pt x="187" y="1031"/>
                    <a:pt x="234" y="986"/>
                    <a:pt x="270" y="965"/>
                  </a:cubicBezTo>
                  <a:cubicBezTo>
                    <a:pt x="684" y="725"/>
                    <a:pt x="1094" y="476"/>
                    <a:pt x="1504" y="227"/>
                  </a:cubicBezTo>
                  <a:cubicBezTo>
                    <a:pt x="1556" y="196"/>
                    <a:pt x="1598" y="148"/>
                    <a:pt x="1634" y="117"/>
                  </a:cubicBezTo>
                  <a:cubicBezTo>
                    <a:pt x="1616" y="28"/>
                    <a:pt x="1586" y="1"/>
                    <a:pt x="15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28"/>
            <p:cNvSpPr/>
            <p:nvPr/>
          </p:nvSpPr>
          <p:spPr>
            <a:xfrm>
              <a:off x="4900341" y="1231885"/>
              <a:ext cx="59491" cy="89209"/>
            </a:xfrm>
            <a:custGeom>
              <a:avLst/>
              <a:gdLst/>
              <a:ahLst/>
              <a:cxnLst/>
              <a:rect l="l" t="t" r="r" b="b"/>
              <a:pathLst>
                <a:path w="1055" h="1582" extrusionOk="0">
                  <a:moveTo>
                    <a:pt x="1029" y="1"/>
                  </a:moveTo>
                  <a:cubicBezTo>
                    <a:pt x="977" y="17"/>
                    <a:pt x="899" y="17"/>
                    <a:pt x="879" y="52"/>
                  </a:cubicBezTo>
                  <a:cubicBezTo>
                    <a:pt x="603" y="511"/>
                    <a:pt x="339" y="977"/>
                    <a:pt x="65" y="1436"/>
                  </a:cubicBezTo>
                  <a:cubicBezTo>
                    <a:pt x="1" y="1545"/>
                    <a:pt x="98" y="1535"/>
                    <a:pt x="145" y="1582"/>
                  </a:cubicBezTo>
                  <a:cubicBezTo>
                    <a:pt x="165" y="1559"/>
                    <a:pt x="185" y="1542"/>
                    <a:pt x="199" y="1522"/>
                  </a:cubicBezTo>
                  <a:cubicBezTo>
                    <a:pt x="480" y="1054"/>
                    <a:pt x="762" y="586"/>
                    <a:pt x="1039" y="116"/>
                  </a:cubicBezTo>
                  <a:cubicBezTo>
                    <a:pt x="1055" y="89"/>
                    <a:pt x="1033" y="40"/>
                    <a:pt x="10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28"/>
            <p:cNvSpPr/>
            <p:nvPr/>
          </p:nvSpPr>
          <p:spPr>
            <a:xfrm>
              <a:off x="5034833" y="1729869"/>
              <a:ext cx="87743" cy="57856"/>
            </a:xfrm>
            <a:custGeom>
              <a:avLst/>
              <a:gdLst/>
              <a:ahLst/>
              <a:cxnLst/>
              <a:rect l="l" t="t" r="r" b="b"/>
              <a:pathLst>
                <a:path w="1556" h="1026" extrusionOk="0">
                  <a:moveTo>
                    <a:pt x="73" y="1"/>
                  </a:moveTo>
                  <a:cubicBezTo>
                    <a:pt x="47" y="23"/>
                    <a:pt x="8" y="43"/>
                    <a:pt x="4" y="67"/>
                  </a:cubicBezTo>
                  <a:cubicBezTo>
                    <a:pt x="0" y="101"/>
                    <a:pt x="11" y="158"/>
                    <a:pt x="35" y="173"/>
                  </a:cubicBezTo>
                  <a:cubicBezTo>
                    <a:pt x="501" y="457"/>
                    <a:pt x="968" y="739"/>
                    <a:pt x="1437" y="1017"/>
                  </a:cubicBezTo>
                  <a:cubicBezTo>
                    <a:pt x="1448" y="1024"/>
                    <a:pt x="1463" y="1026"/>
                    <a:pt x="1478" y="1026"/>
                  </a:cubicBezTo>
                  <a:cubicBezTo>
                    <a:pt x="1493" y="1026"/>
                    <a:pt x="1508" y="1025"/>
                    <a:pt x="1522" y="1025"/>
                  </a:cubicBezTo>
                  <a:cubicBezTo>
                    <a:pt x="1526" y="1025"/>
                    <a:pt x="1530" y="1025"/>
                    <a:pt x="1534" y="1025"/>
                  </a:cubicBezTo>
                  <a:cubicBezTo>
                    <a:pt x="1536" y="980"/>
                    <a:pt x="1555" y="906"/>
                    <a:pt x="1536" y="894"/>
                  </a:cubicBezTo>
                  <a:cubicBezTo>
                    <a:pt x="1058" y="597"/>
                    <a:pt x="576" y="305"/>
                    <a:pt x="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28"/>
            <p:cNvSpPr/>
            <p:nvPr/>
          </p:nvSpPr>
          <p:spPr>
            <a:xfrm>
              <a:off x="4403485" y="1730715"/>
              <a:ext cx="91352" cy="61014"/>
            </a:xfrm>
            <a:custGeom>
              <a:avLst/>
              <a:gdLst/>
              <a:ahLst/>
              <a:cxnLst/>
              <a:rect l="l" t="t" r="r" b="b"/>
              <a:pathLst>
                <a:path w="1620" h="1082" extrusionOk="0">
                  <a:moveTo>
                    <a:pt x="1489" y="0"/>
                  </a:moveTo>
                  <a:cubicBezTo>
                    <a:pt x="1449" y="0"/>
                    <a:pt x="1408" y="34"/>
                    <a:pt x="1380" y="50"/>
                  </a:cubicBezTo>
                  <a:cubicBezTo>
                    <a:pt x="948" y="297"/>
                    <a:pt x="520" y="550"/>
                    <a:pt x="96" y="810"/>
                  </a:cubicBezTo>
                  <a:cubicBezTo>
                    <a:pt x="50" y="839"/>
                    <a:pt x="27" y="916"/>
                    <a:pt x="10" y="974"/>
                  </a:cubicBezTo>
                  <a:cubicBezTo>
                    <a:pt x="1" y="1006"/>
                    <a:pt x="25" y="1048"/>
                    <a:pt x="33" y="1082"/>
                  </a:cubicBezTo>
                  <a:cubicBezTo>
                    <a:pt x="552" y="758"/>
                    <a:pt x="1009" y="475"/>
                    <a:pt x="1462" y="187"/>
                  </a:cubicBezTo>
                  <a:cubicBezTo>
                    <a:pt x="1505" y="160"/>
                    <a:pt x="1620" y="177"/>
                    <a:pt x="1566" y="62"/>
                  </a:cubicBezTo>
                  <a:cubicBezTo>
                    <a:pt x="1543" y="15"/>
                    <a:pt x="1517" y="0"/>
                    <a:pt x="1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28"/>
            <p:cNvSpPr/>
            <p:nvPr/>
          </p:nvSpPr>
          <p:spPr>
            <a:xfrm>
              <a:off x="4567074" y="1232223"/>
              <a:ext cx="57292" cy="88194"/>
            </a:xfrm>
            <a:custGeom>
              <a:avLst/>
              <a:gdLst/>
              <a:ahLst/>
              <a:cxnLst/>
              <a:rect l="l" t="t" r="r" b="b"/>
              <a:pathLst>
                <a:path w="1016" h="1564" extrusionOk="0">
                  <a:moveTo>
                    <a:pt x="92" y="1"/>
                  </a:moveTo>
                  <a:cubicBezTo>
                    <a:pt x="66" y="1"/>
                    <a:pt x="34" y="5"/>
                    <a:pt x="8" y="5"/>
                  </a:cubicBezTo>
                  <a:cubicBezTo>
                    <a:pt x="6" y="5"/>
                    <a:pt x="3" y="5"/>
                    <a:pt x="1" y="5"/>
                  </a:cubicBezTo>
                  <a:lnTo>
                    <a:pt x="1" y="5"/>
                  </a:lnTo>
                  <a:cubicBezTo>
                    <a:pt x="9" y="53"/>
                    <a:pt x="3" y="111"/>
                    <a:pt x="26" y="150"/>
                  </a:cubicBezTo>
                  <a:cubicBezTo>
                    <a:pt x="293" y="593"/>
                    <a:pt x="567" y="1033"/>
                    <a:pt x="832" y="1478"/>
                  </a:cubicBezTo>
                  <a:cubicBezTo>
                    <a:pt x="856" y="1517"/>
                    <a:pt x="864" y="1563"/>
                    <a:pt x="900" y="1563"/>
                  </a:cubicBezTo>
                  <a:cubicBezTo>
                    <a:pt x="912" y="1563"/>
                    <a:pt x="927" y="1559"/>
                    <a:pt x="946" y="1547"/>
                  </a:cubicBezTo>
                  <a:cubicBezTo>
                    <a:pt x="973" y="1531"/>
                    <a:pt x="991" y="1499"/>
                    <a:pt x="1016" y="1471"/>
                  </a:cubicBezTo>
                  <a:cubicBezTo>
                    <a:pt x="718" y="976"/>
                    <a:pt x="428" y="492"/>
                    <a:pt x="133" y="12"/>
                  </a:cubicBezTo>
                  <a:cubicBezTo>
                    <a:pt x="127" y="3"/>
                    <a:pt x="112" y="1"/>
                    <a:pt x="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28"/>
            <p:cNvSpPr/>
            <p:nvPr/>
          </p:nvSpPr>
          <p:spPr>
            <a:xfrm>
              <a:off x="4902033" y="1861541"/>
              <a:ext cx="57123" cy="88701"/>
            </a:xfrm>
            <a:custGeom>
              <a:avLst/>
              <a:gdLst/>
              <a:ahLst/>
              <a:cxnLst/>
              <a:rect l="l" t="t" r="r" b="b"/>
              <a:pathLst>
                <a:path w="1013" h="1573" extrusionOk="0">
                  <a:moveTo>
                    <a:pt x="126" y="0"/>
                  </a:moveTo>
                  <a:cubicBezTo>
                    <a:pt x="6" y="42"/>
                    <a:pt x="1" y="93"/>
                    <a:pt x="50" y="177"/>
                  </a:cubicBezTo>
                  <a:cubicBezTo>
                    <a:pt x="313" y="621"/>
                    <a:pt x="568" y="1069"/>
                    <a:pt x="835" y="1510"/>
                  </a:cubicBezTo>
                  <a:cubicBezTo>
                    <a:pt x="859" y="1551"/>
                    <a:pt x="947" y="1553"/>
                    <a:pt x="1006" y="1573"/>
                  </a:cubicBezTo>
                  <a:cubicBezTo>
                    <a:pt x="1000" y="1515"/>
                    <a:pt x="1012" y="1447"/>
                    <a:pt x="985" y="1402"/>
                  </a:cubicBezTo>
                  <a:cubicBezTo>
                    <a:pt x="721" y="966"/>
                    <a:pt x="451" y="535"/>
                    <a:pt x="183" y="102"/>
                  </a:cubicBezTo>
                  <a:cubicBezTo>
                    <a:pt x="162" y="67"/>
                    <a:pt x="143" y="32"/>
                    <a:pt x="1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28"/>
            <p:cNvSpPr/>
            <p:nvPr/>
          </p:nvSpPr>
          <p:spPr>
            <a:xfrm>
              <a:off x="4525119" y="1657182"/>
              <a:ext cx="91408" cy="61747"/>
            </a:xfrm>
            <a:custGeom>
              <a:avLst/>
              <a:gdLst/>
              <a:ahLst/>
              <a:cxnLst/>
              <a:rect l="l" t="t" r="r" b="b"/>
              <a:pathLst>
                <a:path w="1621" h="1095" extrusionOk="0">
                  <a:moveTo>
                    <a:pt x="1534" y="0"/>
                  </a:moveTo>
                  <a:cubicBezTo>
                    <a:pt x="1490" y="0"/>
                    <a:pt x="1441" y="41"/>
                    <a:pt x="1404" y="63"/>
                  </a:cubicBezTo>
                  <a:cubicBezTo>
                    <a:pt x="973" y="311"/>
                    <a:pt x="545" y="564"/>
                    <a:pt x="122" y="824"/>
                  </a:cubicBezTo>
                  <a:cubicBezTo>
                    <a:pt x="70" y="857"/>
                    <a:pt x="40" y="936"/>
                    <a:pt x="13" y="999"/>
                  </a:cubicBezTo>
                  <a:cubicBezTo>
                    <a:pt x="0" y="1030"/>
                    <a:pt x="20" y="1074"/>
                    <a:pt x="23" y="1094"/>
                  </a:cubicBezTo>
                  <a:cubicBezTo>
                    <a:pt x="556" y="766"/>
                    <a:pt x="1020" y="483"/>
                    <a:pt x="1480" y="196"/>
                  </a:cubicBezTo>
                  <a:cubicBezTo>
                    <a:pt x="1533" y="163"/>
                    <a:pt x="1621" y="90"/>
                    <a:pt x="1612" y="69"/>
                  </a:cubicBezTo>
                  <a:cubicBezTo>
                    <a:pt x="1591" y="18"/>
                    <a:pt x="1563" y="0"/>
                    <a:pt x="15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28"/>
            <p:cNvSpPr/>
            <p:nvPr/>
          </p:nvSpPr>
          <p:spPr>
            <a:xfrm>
              <a:off x="4910097" y="1656787"/>
              <a:ext cx="90675" cy="59040"/>
            </a:xfrm>
            <a:custGeom>
              <a:avLst/>
              <a:gdLst/>
              <a:ahLst/>
              <a:cxnLst/>
              <a:rect l="l" t="t" r="r" b="b"/>
              <a:pathLst>
                <a:path w="1608" h="1047" extrusionOk="0">
                  <a:moveTo>
                    <a:pt x="88" y="1"/>
                  </a:moveTo>
                  <a:cubicBezTo>
                    <a:pt x="61" y="20"/>
                    <a:pt x="15" y="36"/>
                    <a:pt x="8" y="63"/>
                  </a:cubicBezTo>
                  <a:cubicBezTo>
                    <a:pt x="0" y="93"/>
                    <a:pt x="19" y="149"/>
                    <a:pt x="45" y="164"/>
                  </a:cubicBezTo>
                  <a:cubicBezTo>
                    <a:pt x="524" y="455"/>
                    <a:pt x="1005" y="744"/>
                    <a:pt x="1489" y="1031"/>
                  </a:cubicBezTo>
                  <a:cubicBezTo>
                    <a:pt x="1515" y="1046"/>
                    <a:pt x="1554" y="1040"/>
                    <a:pt x="1588" y="1043"/>
                  </a:cubicBezTo>
                  <a:cubicBezTo>
                    <a:pt x="1589" y="997"/>
                    <a:pt x="1608" y="923"/>
                    <a:pt x="1589" y="910"/>
                  </a:cubicBezTo>
                  <a:cubicBezTo>
                    <a:pt x="1095" y="606"/>
                    <a:pt x="598" y="308"/>
                    <a:pt x="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28"/>
            <p:cNvSpPr/>
            <p:nvPr/>
          </p:nvSpPr>
          <p:spPr>
            <a:xfrm>
              <a:off x="4830755" y="1738046"/>
              <a:ext cx="58420" cy="90562"/>
            </a:xfrm>
            <a:custGeom>
              <a:avLst/>
              <a:gdLst/>
              <a:ahLst/>
              <a:cxnLst/>
              <a:rect l="l" t="t" r="r" b="b"/>
              <a:pathLst>
                <a:path w="1036" h="1606" extrusionOk="0">
                  <a:moveTo>
                    <a:pt x="78" y="0"/>
                  </a:moveTo>
                  <a:cubicBezTo>
                    <a:pt x="64" y="0"/>
                    <a:pt x="1" y="22"/>
                    <a:pt x="1" y="33"/>
                  </a:cubicBezTo>
                  <a:cubicBezTo>
                    <a:pt x="1" y="82"/>
                    <a:pt x="3" y="139"/>
                    <a:pt x="27" y="180"/>
                  </a:cubicBezTo>
                  <a:cubicBezTo>
                    <a:pt x="280" y="629"/>
                    <a:pt x="534" y="1076"/>
                    <a:pt x="797" y="1518"/>
                  </a:cubicBezTo>
                  <a:cubicBezTo>
                    <a:pt x="825" y="1565"/>
                    <a:pt x="903" y="1585"/>
                    <a:pt x="962" y="1605"/>
                  </a:cubicBezTo>
                  <a:cubicBezTo>
                    <a:pt x="963" y="1606"/>
                    <a:pt x="965" y="1606"/>
                    <a:pt x="966" y="1606"/>
                  </a:cubicBezTo>
                  <a:cubicBezTo>
                    <a:pt x="982" y="1606"/>
                    <a:pt x="1012" y="1569"/>
                    <a:pt x="1036" y="1549"/>
                  </a:cubicBezTo>
                  <a:cubicBezTo>
                    <a:pt x="710" y="1020"/>
                    <a:pt x="397" y="509"/>
                    <a:pt x="80" y="1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28"/>
            <p:cNvSpPr/>
            <p:nvPr/>
          </p:nvSpPr>
          <p:spPr>
            <a:xfrm>
              <a:off x="4639141" y="1354083"/>
              <a:ext cx="58476" cy="90055"/>
            </a:xfrm>
            <a:custGeom>
              <a:avLst/>
              <a:gdLst/>
              <a:ahLst/>
              <a:cxnLst/>
              <a:rect l="l" t="t" r="r" b="b"/>
              <a:pathLst>
                <a:path w="1037" h="1597" extrusionOk="0">
                  <a:moveTo>
                    <a:pt x="88" y="0"/>
                  </a:moveTo>
                  <a:cubicBezTo>
                    <a:pt x="65" y="0"/>
                    <a:pt x="38" y="3"/>
                    <a:pt x="16" y="3"/>
                  </a:cubicBezTo>
                  <a:cubicBezTo>
                    <a:pt x="12" y="3"/>
                    <a:pt x="7" y="3"/>
                    <a:pt x="3" y="2"/>
                  </a:cubicBezTo>
                  <a:lnTo>
                    <a:pt x="3" y="2"/>
                  </a:lnTo>
                  <a:cubicBezTo>
                    <a:pt x="8" y="42"/>
                    <a:pt x="1" y="89"/>
                    <a:pt x="19" y="122"/>
                  </a:cubicBezTo>
                  <a:cubicBezTo>
                    <a:pt x="299" y="597"/>
                    <a:pt x="581" y="1072"/>
                    <a:pt x="866" y="1544"/>
                  </a:cubicBezTo>
                  <a:cubicBezTo>
                    <a:pt x="882" y="1571"/>
                    <a:pt x="929" y="1597"/>
                    <a:pt x="961" y="1597"/>
                  </a:cubicBezTo>
                  <a:cubicBezTo>
                    <a:pt x="963" y="1597"/>
                    <a:pt x="964" y="1597"/>
                    <a:pt x="966" y="1597"/>
                  </a:cubicBezTo>
                  <a:cubicBezTo>
                    <a:pt x="992" y="1594"/>
                    <a:pt x="1012" y="1545"/>
                    <a:pt x="1037" y="1516"/>
                  </a:cubicBezTo>
                  <a:cubicBezTo>
                    <a:pt x="734" y="1008"/>
                    <a:pt x="438" y="509"/>
                    <a:pt x="136" y="13"/>
                  </a:cubicBezTo>
                  <a:cubicBezTo>
                    <a:pt x="130" y="3"/>
                    <a:pt x="111" y="0"/>
                    <a:pt x="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28"/>
            <p:cNvSpPr/>
            <p:nvPr/>
          </p:nvSpPr>
          <p:spPr>
            <a:xfrm>
              <a:off x="4907390" y="1466187"/>
              <a:ext cx="94622" cy="59322"/>
            </a:xfrm>
            <a:custGeom>
              <a:avLst/>
              <a:gdLst/>
              <a:ahLst/>
              <a:cxnLst/>
              <a:rect l="l" t="t" r="r" b="b"/>
              <a:pathLst>
                <a:path w="1678" h="1052" extrusionOk="0">
                  <a:moveTo>
                    <a:pt x="1619" y="1"/>
                  </a:moveTo>
                  <a:cubicBezTo>
                    <a:pt x="1619" y="1"/>
                    <a:pt x="1619" y="1"/>
                    <a:pt x="1619" y="1"/>
                  </a:cubicBezTo>
                  <a:cubicBezTo>
                    <a:pt x="1574" y="9"/>
                    <a:pt x="1531" y="26"/>
                    <a:pt x="1492" y="51"/>
                  </a:cubicBezTo>
                  <a:cubicBezTo>
                    <a:pt x="1052" y="319"/>
                    <a:pt x="613" y="587"/>
                    <a:pt x="173" y="856"/>
                  </a:cubicBezTo>
                  <a:cubicBezTo>
                    <a:pt x="121" y="889"/>
                    <a:pt x="1" y="878"/>
                    <a:pt x="52" y="987"/>
                  </a:cubicBezTo>
                  <a:cubicBezTo>
                    <a:pt x="74" y="1035"/>
                    <a:pt x="101" y="1052"/>
                    <a:pt x="130" y="1052"/>
                  </a:cubicBezTo>
                  <a:cubicBezTo>
                    <a:pt x="179" y="1052"/>
                    <a:pt x="232" y="1002"/>
                    <a:pt x="268" y="982"/>
                  </a:cubicBezTo>
                  <a:cubicBezTo>
                    <a:pt x="612" y="790"/>
                    <a:pt x="950" y="588"/>
                    <a:pt x="1287" y="384"/>
                  </a:cubicBezTo>
                  <a:cubicBezTo>
                    <a:pt x="1419" y="304"/>
                    <a:pt x="1544" y="211"/>
                    <a:pt x="1678" y="120"/>
                  </a:cubicBezTo>
                  <a:cubicBezTo>
                    <a:pt x="1649" y="61"/>
                    <a:pt x="1630" y="1"/>
                    <a:pt x="16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28"/>
            <p:cNvSpPr/>
            <p:nvPr/>
          </p:nvSpPr>
          <p:spPr>
            <a:xfrm>
              <a:off x="4830192" y="1353801"/>
              <a:ext cx="59097" cy="90450"/>
            </a:xfrm>
            <a:custGeom>
              <a:avLst/>
              <a:gdLst/>
              <a:ahLst/>
              <a:cxnLst/>
              <a:rect l="l" t="t" r="r" b="b"/>
              <a:pathLst>
                <a:path w="1048" h="1604" extrusionOk="0">
                  <a:moveTo>
                    <a:pt x="971" y="0"/>
                  </a:moveTo>
                  <a:cubicBezTo>
                    <a:pt x="970" y="0"/>
                    <a:pt x="969" y="0"/>
                    <a:pt x="967" y="1"/>
                  </a:cubicBezTo>
                  <a:cubicBezTo>
                    <a:pt x="916" y="13"/>
                    <a:pt x="846" y="31"/>
                    <a:pt x="823" y="69"/>
                  </a:cubicBezTo>
                  <a:cubicBezTo>
                    <a:pt x="549" y="528"/>
                    <a:pt x="283" y="990"/>
                    <a:pt x="18" y="1454"/>
                  </a:cubicBezTo>
                  <a:cubicBezTo>
                    <a:pt x="0" y="1486"/>
                    <a:pt x="4" y="1538"/>
                    <a:pt x="14" y="1576"/>
                  </a:cubicBezTo>
                  <a:cubicBezTo>
                    <a:pt x="18" y="1589"/>
                    <a:pt x="69" y="1603"/>
                    <a:pt x="87" y="1603"/>
                  </a:cubicBezTo>
                  <a:cubicBezTo>
                    <a:pt x="91" y="1603"/>
                    <a:pt x="93" y="1603"/>
                    <a:pt x="93" y="1602"/>
                  </a:cubicBezTo>
                  <a:cubicBezTo>
                    <a:pt x="410" y="1093"/>
                    <a:pt x="723" y="582"/>
                    <a:pt x="1048" y="52"/>
                  </a:cubicBezTo>
                  <a:cubicBezTo>
                    <a:pt x="1020" y="34"/>
                    <a:pt x="992" y="0"/>
                    <a:pt x="9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28"/>
            <p:cNvSpPr/>
            <p:nvPr/>
          </p:nvSpPr>
          <p:spPr>
            <a:xfrm>
              <a:off x="4525514" y="1465398"/>
              <a:ext cx="92085" cy="59491"/>
            </a:xfrm>
            <a:custGeom>
              <a:avLst/>
              <a:gdLst/>
              <a:ahLst/>
              <a:cxnLst/>
              <a:rect l="l" t="t" r="r" b="b"/>
              <a:pathLst>
                <a:path w="1633" h="1055" extrusionOk="0">
                  <a:moveTo>
                    <a:pt x="55" y="0"/>
                  </a:moveTo>
                  <a:cubicBezTo>
                    <a:pt x="37" y="0"/>
                    <a:pt x="21" y="16"/>
                    <a:pt x="10" y="63"/>
                  </a:cubicBezTo>
                  <a:cubicBezTo>
                    <a:pt x="0" y="113"/>
                    <a:pt x="62" y="204"/>
                    <a:pt x="114" y="237"/>
                  </a:cubicBezTo>
                  <a:cubicBezTo>
                    <a:pt x="538" y="496"/>
                    <a:pt x="966" y="749"/>
                    <a:pt x="1395" y="1000"/>
                  </a:cubicBezTo>
                  <a:cubicBezTo>
                    <a:pt x="1437" y="1025"/>
                    <a:pt x="1483" y="1055"/>
                    <a:pt x="1528" y="1055"/>
                  </a:cubicBezTo>
                  <a:cubicBezTo>
                    <a:pt x="1566" y="1055"/>
                    <a:pt x="1602" y="1033"/>
                    <a:pt x="1633" y="966"/>
                  </a:cubicBezTo>
                  <a:cubicBezTo>
                    <a:pt x="1600" y="941"/>
                    <a:pt x="1566" y="910"/>
                    <a:pt x="1526" y="886"/>
                  </a:cubicBezTo>
                  <a:cubicBezTo>
                    <a:pt x="1069" y="611"/>
                    <a:pt x="612" y="337"/>
                    <a:pt x="154" y="65"/>
                  </a:cubicBezTo>
                  <a:cubicBezTo>
                    <a:pt x="125" y="48"/>
                    <a:pt x="87" y="0"/>
                    <a:pt x="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28"/>
            <p:cNvSpPr/>
            <p:nvPr/>
          </p:nvSpPr>
          <p:spPr>
            <a:xfrm>
              <a:off x="4639705" y="1737933"/>
              <a:ext cx="57631" cy="90788"/>
            </a:xfrm>
            <a:custGeom>
              <a:avLst/>
              <a:gdLst/>
              <a:ahLst/>
              <a:cxnLst/>
              <a:rect l="l" t="t" r="r" b="b"/>
              <a:pathLst>
                <a:path w="1022" h="1610" extrusionOk="0">
                  <a:moveTo>
                    <a:pt x="940" y="0"/>
                  </a:moveTo>
                  <a:cubicBezTo>
                    <a:pt x="918" y="0"/>
                    <a:pt x="868" y="38"/>
                    <a:pt x="851" y="66"/>
                  </a:cubicBezTo>
                  <a:cubicBezTo>
                    <a:pt x="572" y="532"/>
                    <a:pt x="296" y="999"/>
                    <a:pt x="23" y="1467"/>
                  </a:cubicBezTo>
                  <a:cubicBezTo>
                    <a:pt x="2" y="1505"/>
                    <a:pt x="8" y="1560"/>
                    <a:pt x="0" y="1606"/>
                  </a:cubicBezTo>
                  <a:cubicBezTo>
                    <a:pt x="46" y="1600"/>
                    <a:pt x="119" y="1610"/>
                    <a:pt x="134" y="1586"/>
                  </a:cubicBezTo>
                  <a:cubicBezTo>
                    <a:pt x="430" y="1096"/>
                    <a:pt x="719" y="603"/>
                    <a:pt x="1022" y="92"/>
                  </a:cubicBezTo>
                  <a:cubicBezTo>
                    <a:pt x="1003" y="68"/>
                    <a:pt x="982" y="18"/>
                    <a:pt x="947" y="1"/>
                  </a:cubicBezTo>
                  <a:cubicBezTo>
                    <a:pt x="945" y="1"/>
                    <a:pt x="943" y="0"/>
                    <a:pt x="9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2" name="Google Shape;982;p28"/>
          <p:cNvGrpSpPr/>
          <p:nvPr/>
        </p:nvGrpSpPr>
        <p:grpSpPr>
          <a:xfrm rot="-5400000">
            <a:off x="1216774" y="3898958"/>
            <a:ext cx="200704" cy="1150114"/>
            <a:chOff x="1985925" y="3899725"/>
            <a:chExt cx="120175" cy="688650"/>
          </a:xfrm>
        </p:grpSpPr>
        <p:sp>
          <p:nvSpPr>
            <p:cNvPr id="983" name="Google Shape;983;p28"/>
            <p:cNvSpPr/>
            <p:nvPr/>
          </p:nvSpPr>
          <p:spPr>
            <a:xfrm>
              <a:off x="1985925" y="45307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28"/>
            <p:cNvSpPr/>
            <p:nvPr/>
          </p:nvSpPr>
          <p:spPr>
            <a:xfrm>
              <a:off x="1985925" y="44606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28"/>
            <p:cNvSpPr/>
            <p:nvPr/>
          </p:nvSpPr>
          <p:spPr>
            <a:xfrm>
              <a:off x="1985925" y="43905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28"/>
            <p:cNvSpPr/>
            <p:nvPr/>
          </p:nvSpPr>
          <p:spPr>
            <a:xfrm>
              <a:off x="1985925" y="43204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28"/>
            <p:cNvSpPr/>
            <p:nvPr/>
          </p:nvSpPr>
          <p:spPr>
            <a:xfrm>
              <a:off x="1985925" y="4250300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28"/>
            <p:cNvSpPr/>
            <p:nvPr/>
          </p:nvSpPr>
          <p:spPr>
            <a:xfrm>
              <a:off x="1985925" y="4180200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28"/>
            <p:cNvSpPr/>
            <p:nvPr/>
          </p:nvSpPr>
          <p:spPr>
            <a:xfrm>
              <a:off x="1985925" y="41100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28"/>
            <p:cNvSpPr/>
            <p:nvPr/>
          </p:nvSpPr>
          <p:spPr>
            <a:xfrm>
              <a:off x="1985925" y="40399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28"/>
            <p:cNvSpPr/>
            <p:nvPr/>
          </p:nvSpPr>
          <p:spPr>
            <a:xfrm>
              <a:off x="1985925" y="39698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28"/>
            <p:cNvSpPr/>
            <p:nvPr/>
          </p:nvSpPr>
          <p:spPr>
            <a:xfrm>
              <a:off x="1985925" y="389972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93" name="Google Shape;993;p28"/>
          <p:cNvSpPr/>
          <p:nvPr/>
        </p:nvSpPr>
        <p:spPr>
          <a:xfrm>
            <a:off x="8069099" y="1768375"/>
            <a:ext cx="186042" cy="181158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4" name="Google Shape;994;p28"/>
          <p:cNvSpPr/>
          <p:nvPr/>
        </p:nvSpPr>
        <p:spPr>
          <a:xfrm>
            <a:off x="8238815" y="1763375"/>
            <a:ext cx="88137" cy="85797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5" name="Google Shape;995;p28"/>
          <p:cNvSpPr/>
          <p:nvPr/>
        </p:nvSpPr>
        <p:spPr>
          <a:xfrm>
            <a:off x="8035983" y="1738090"/>
            <a:ext cx="70019" cy="68198"/>
          </a:xfrm>
          <a:custGeom>
            <a:avLst/>
            <a:gdLst/>
            <a:ahLst/>
            <a:cxnLst/>
            <a:rect l="l" t="t" r="r" b="b"/>
            <a:pathLst>
              <a:path w="2423" h="2360" extrusionOk="0">
                <a:moveTo>
                  <a:pt x="1220" y="0"/>
                </a:moveTo>
                <a:cubicBezTo>
                  <a:pt x="1214" y="0"/>
                  <a:pt x="1208" y="4"/>
                  <a:pt x="1205" y="11"/>
                </a:cubicBezTo>
                <a:cubicBezTo>
                  <a:pt x="1126" y="276"/>
                  <a:pt x="968" y="511"/>
                  <a:pt x="765" y="696"/>
                </a:cubicBezTo>
                <a:cubicBezTo>
                  <a:pt x="656" y="795"/>
                  <a:pt x="538" y="882"/>
                  <a:pt x="414" y="959"/>
                </a:cubicBezTo>
                <a:cubicBezTo>
                  <a:pt x="292" y="1035"/>
                  <a:pt x="160" y="1118"/>
                  <a:pt x="24" y="1166"/>
                </a:cubicBezTo>
                <a:cubicBezTo>
                  <a:pt x="0" y="1175"/>
                  <a:pt x="10" y="1206"/>
                  <a:pt x="29" y="1206"/>
                </a:cubicBezTo>
                <a:cubicBezTo>
                  <a:pt x="33" y="1206"/>
                  <a:pt x="36" y="1205"/>
                  <a:pt x="40" y="1203"/>
                </a:cubicBezTo>
                <a:cubicBezTo>
                  <a:pt x="43" y="1202"/>
                  <a:pt x="45" y="1200"/>
                  <a:pt x="48" y="1199"/>
                </a:cubicBezTo>
                <a:cubicBezTo>
                  <a:pt x="243" y="1284"/>
                  <a:pt x="432" y="1377"/>
                  <a:pt x="600" y="1510"/>
                </a:cubicBezTo>
                <a:cubicBezTo>
                  <a:pt x="772" y="1645"/>
                  <a:pt x="919" y="1811"/>
                  <a:pt x="1033" y="1998"/>
                </a:cubicBezTo>
                <a:cubicBezTo>
                  <a:pt x="1099" y="2106"/>
                  <a:pt x="1147" y="2220"/>
                  <a:pt x="1190" y="2340"/>
                </a:cubicBezTo>
                <a:cubicBezTo>
                  <a:pt x="1195" y="2354"/>
                  <a:pt x="1207" y="2360"/>
                  <a:pt x="1218" y="2360"/>
                </a:cubicBezTo>
                <a:cubicBezTo>
                  <a:pt x="1235" y="2360"/>
                  <a:pt x="1252" y="2346"/>
                  <a:pt x="1245" y="2324"/>
                </a:cubicBezTo>
                <a:cubicBezTo>
                  <a:pt x="1245" y="2322"/>
                  <a:pt x="1245" y="2321"/>
                  <a:pt x="1244" y="2320"/>
                </a:cubicBezTo>
                <a:cubicBezTo>
                  <a:pt x="1381" y="1777"/>
                  <a:pt x="1841" y="1307"/>
                  <a:pt x="2392" y="1190"/>
                </a:cubicBezTo>
                <a:lnTo>
                  <a:pt x="2396" y="1190"/>
                </a:lnTo>
                <a:cubicBezTo>
                  <a:pt x="2397" y="1191"/>
                  <a:pt x="2398" y="1191"/>
                  <a:pt x="2399" y="1191"/>
                </a:cubicBezTo>
                <a:cubicBezTo>
                  <a:pt x="2422" y="1191"/>
                  <a:pt x="2422" y="1150"/>
                  <a:pt x="2396" y="1149"/>
                </a:cubicBezTo>
                <a:cubicBezTo>
                  <a:pt x="2104" y="1132"/>
                  <a:pt x="1860" y="917"/>
                  <a:pt x="1665" y="717"/>
                </a:cubicBezTo>
                <a:cubicBezTo>
                  <a:pt x="1471" y="518"/>
                  <a:pt x="1308" y="281"/>
                  <a:pt x="1235" y="11"/>
                </a:cubicBezTo>
                <a:cubicBezTo>
                  <a:pt x="1235" y="8"/>
                  <a:pt x="1233" y="5"/>
                  <a:pt x="1230" y="4"/>
                </a:cubicBezTo>
                <a:cubicBezTo>
                  <a:pt x="1227" y="1"/>
                  <a:pt x="1224" y="0"/>
                  <a:pt x="12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6" name="Google Shape;996;p28"/>
          <p:cNvSpPr/>
          <p:nvPr/>
        </p:nvSpPr>
        <p:spPr>
          <a:xfrm>
            <a:off x="8224251" y="1902546"/>
            <a:ext cx="47796" cy="46525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7" name="Google Shape;997;p28"/>
          <p:cNvSpPr/>
          <p:nvPr/>
        </p:nvSpPr>
        <p:spPr>
          <a:xfrm>
            <a:off x="8200670" y="1970167"/>
            <a:ext cx="23869" cy="23291"/>
          </a:xfrm>
          <a:custGeom>
            <a:avLst/>
            <a:gdLst/>
            <a:ahLst/>
            <a:cxnLst/>
            <a:rect l="l" t="t" r="r" b="b"/>
            <a:pathLst>
              <a:path w="826" h="806" extrusionOk="0">
                <a:moveTo>
                  <a:pt x="416" y="1"/>
                </a:moveTo>
                <a:cubicBezTo>
                  <a:pt x="414" y="1"/>
                  <a:pt x="412" y="2"/>
                  <a:pt x="411" y="5"/>
                </a:cubicBezTo>
                <a:cubicBezTo>
                  <a:pt x="383" y="94"/>
                  <a:pt x="332" y="175"/>
                  <a:pt x="262" y="238"/>
                </a:cubicBezTo>
                <a:cubicBezTo>
                  <a:pt x="224" y="272"/>
                  <a:pt x="184" y="301"/>
                  <a:pt x="141" y="328"/>
                </a:cubicBezTo>
                <a:cubicBezTo>
                  <a:pt x="100" y="354"/>
                  <a:pt x="55" y="382"/>
                  <a:pt x="9" y="398"/>
                </a:cubicBezTo>
                <a:cubicBezTo>
                  <a:pt x="0" y="401"/>
                  <a:pt x="4" y="412"/>
                  <a:pt x="10" y="412"/>
                </a:cubicBezTo>
                <a:cubicBezTo>
                  <a:pt x="11" y="412"/>
                  <a:pt x="12" y="412"/>
                  <a:pt x="14" y="411"/>
                </a:cubicBezTo>
                <a:lnTo>
                  <a:pt x="17" y="410"/>
                </a:lnTo>
                <a:cubicBezTo>
                  <a:pt x="83" y="438"/>
                  <a:pt x="148" y="470"/>
                  <a:pt x="205" y="516"/>
                </a:cubicBezTo>
                <a:cubicBezTo>
                  <a:pt x="263" y="561"/>
                  <a:pt x="313" y="618"/>
                  <a:pt x="353" y="682"/>
                </a:cubicBezTo>
                <a:cubicBezTo>
                  <a:pt x="374" y="718"/>
                  <a:pt x="392" y="758"/>
                  <a:pt x="406" y="799"/>
                </a:cubicBezTo>
                <a:cubicBezTo>
                  <a:pt x="408" y="803"/>
                  <a:pt x="411" y="805"/>
                  <a:pt x="415" y="805"/>
                </a:cubicBezTo>
                <a:cubicBezTo>
                  <a:pt x="421" y="805"/>
                  <a:pt x="427" y="801"/>
                  <a:pt x="424" y="794"/>
                </a:cubicBezTo>
                <a:cubicBezTo>
                  <a:pt x="424" y="793"/>
                  <a:pt x="424" y="792"/>
                  <a:pt x="424" y="791"/>
                </a:cubicBezTo>
                <a:cubicBezTo>
                  <a:pt x="471" y="607"/>
                  <a:pt x="627" y="446"/>
                  <a:pt x="816" y="406"/>
                </a:cubicBezTo>
                <a:lnTo>
                  <a:pt x="817" y="406"/>
                </a:lnTo>
                <a:cubicBezTo>
                  <a:pt x="817" y="406"/>
                  <a:pt x="817" y="406"/>
                  <a:pt x="817" y="406"/>
                </a:cubicBezTo>
                <a:cubicBezTo>
                  <a:pt x="826" y="406"/>
                  <a:pt x="826" y="393"/>
                  <a:pt x="817" y="392"/>
                </a:cubicBezTo>
                <a:cubicBezTo>
                  <a:pt x="717" y="387"/>
                  <a:pt x="634" y="313"/>
                  <a:pt x="568" y="245"/>
                </a:cubicBezTo>
                <a:cubicBezTo>
                  <a:pt x="501" y="178"/>
                  <a:pt x="446" y="97"/>
                  <a:pt x="422" y="4"/>
                </a:cubicBezTo>
                <a:cubicBezTo>
                  <a:pt x="422" y="3"/>
                  <a:pt x="421" y="2"/>
                  <a:pt x="419" y="2"/>
                </a:cubicBezTo>
                <a:cubicBezTo>
                  <a:pt x="418" y="1"/>
                  <a:pt x="417" y="1"/>
                  <a:pt x="4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8" name="Google Shape;998;p28"/>
          <p:cNvSpPr/>
          <p:nvPr/>
        </p:nvSpPr>
        <p:spPr>
          <a:xfrm>
            <a:off x="8025753" y="1919307"/>
            <a:ext cx="88108" cy="85768"/>
          </a:xfrm>
          <a:custGeom>
            <a:avLst/>
            <a:gdLst/>
            <a:ahLst/>
            <a:cxnLst/>
            <a:rect l="l" t="t" r="r" b="b"/>
            <a:pathLst>
              <a:path w="3049" h="2968" extrusionOk="0">
                <a:moveTo>
                  <a:pt x="1536" y="0"/>
                </a:moveTo>
                <a:cubicBezTo>
                  <a:pt x="1527" y="0"/>
                  <a:pt x="1520" y="5"/>
                  <a:pt x="1517" y="14"/>
                </a:cubicBezTo>
                <a:cubicBezTo>
                  <a:pt x="1417" y="347"/>
                  <a:pt x="1218" y="642"/>
                  <a:pt x="963" y="876"/>
                </a:cubicBezTo>
                <a:cubicBezTo>
                  <a:pt x="826" y="999"/>
                  <a:pt x="678" y="1110"/>
                  <a:pt x="521" y="1206"/>
                </a:cubicBezTo>
                <a:cubicBezTo>
                  <a:pt x="368" y="1302"/>
                  <a:pt x="202" y="1407"/>
                  <a:pt x="31" y="1466"/>
                </a:cubicBezTo>
                <a:cubicBezTo>
                  <a:pt x="0" y="1477"/>
                  <a:pt x="13" y="1517"/>
                  <a:pt x="38" y="1517"/>
                </a:cubicBezTo>
                <a:cubicBezTo>
                  <a:pt x="42" y="1517"/>
                  <a:pt x="46" y="1516"/>
                  <a:pt x="51" y="1513"/>
                </a:cubicBezTo>
                <a:cubicBezTo>
                  <a:pt x="54" y="1512"/>
                  <a:pt x="58" y="1510"/>
                  <a:pt x="61" y="1508"/>
                </a:cubicBezTo>
                <a:cubicBezTo>
                  <a:pt x="306" y="1614"/>
                  <a:pt x="544" y="1731"/>
                  <a:pt x="756" y="1899"/>
                </a:cubicBezTo>
                <a:cubicBezTo>
                  <a:pt x="973" y="2069"/>
                  <a:pt x="1157" y="2277"/>
                  <a:pt x="1301" y="2513"/>
                </a:cubicBezTo>
                <a:cubicBezTo>
                  <a:pt x="1383" y="2650"/>
                  <a:pt x="1444" y="2793"/>
                  <a:pt x="1498" y="2942"/>
                </a:cubicBezTo>
                <a:cubicBezTo>
                  <a:pt x="1504" y="2960"/>
                  <a:pt x="1519" y="2968"/>
                  <a:pt x="1533" y="2968"/>
                </a:cubicBezTo>
                <a:cubicBezTo>
                  <a:pt x="1554" y="2968"/>
                  <a:pt x="1575" y="2951"/>
                  <a:pt x="1568" y="2923"/>
                </a:cubicBezTo>
                <a:cubicBezTo>
                  <a:pt x="1567" y="2922"/>
                  <a:pt x="1566" y="2919"/>
                  <a:pt x="1565" y="2917"/>
                </a:cubicBezTo>
                <a:cubicBezTo>
                  <a:pt x="1738" y="2235"/>
                  <a:pt x="2316" y="1645"/>
                  <a:pt x="3011" y="1497"/>
                </a:cubicBezTo>
                <a:lnTo>
                  <a:pt x="3015" y="1497"/>
                </a:lnTo>
                <a:cubicBezTo>
                  <a:pt x="3016" y="1497"/>
                  <a:pt x="3017" y="1497"/>
                  <a:pt x="3017" y="1497"/>
                </a:cubicBezTo>
                <a:cubicBezTo>
                  <a:pt x="3048" y="1497"/>
                  <a:pt x="3048" y="1446"/>
                  <a:pt x="3015" y="1444"/>
                </a:cubicBezTo>
                <a:cubicBezTo>
                  <a:pt x="2648" y="1423"/>
                  <a:pt x="2340" y="1152"/>
                  <a:pt x="2095" y="902"/>
                </a:cubicBezTo>
                <a:cubicBezTo>
                  <a:pt x="1851" y="651"/>
                  <a:pt x="1646" y="353"/>
                  <a:pt x="1555" y="14"/>
                </a:cubicBezTo>
                <a:cubicBezTo>
                  <a:pt x="1554" y="9"/>
                  <a:pt x="1551" y="5"/>
                  <a:pt x="1548" y="4"/>
                </a:cubicBezTo>
                <a:cubicBezTo>
                  <a:pt x="1544" y="2"/>
                  <a:pt x="1540" y="0"/>
                  <a:pt x="15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"/>
          <p:cNvSpPr txBox="1">
            <a:spLocks noGrp="1"/>
          </p:cNvSpPr>
          <p:nvPr>
            <p:ph type="subTitle" idx="1"/>
          </p:nvPr>
        </p:nvSpPr>
        <p:spPr>
          <a:xfrm>
            <a:off x="5456672" y="1566750"/>
            <a:ext cx="29580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4" name="Google Shape;74;p5"/>
          <p:cNvSpPr txBox="1">
            <a:spLocks noGrp="1"/>
          </p:cNvSpPr>
          <p:nvPr>
            <p:ph type="subTitle" idx="2"/>
          </p:nvPr>
        </p:nvSpPr>
        <p:spPr>
          <a:xfrm>
            <a:off x="5456672" y="3106425"/>
            <a:ext cx="29580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5" name="Google Shape;75;p5"/>
          <p:cNvSpPr txBox="1">
            <a:spLocks noGrp="1"/>
          </p:cNvSpPr>
          <p:nvPr>
            <p:ph type="subTitle" idx="3"/>
          </p:nvPr>
        </p:nvSpPr>
        <p:spPr>
          <a:xfrm>
            <a:off x="5456672" y="2104575"/>
            <a:ext cx="2958000" cy="5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"/>
          <p:cNvSpPr txBox="1">
            <a:spLocks noGrp="1"/>
          </p:cNvSpPr>
          <p:nvPr>
            <p:ph type="subTitle" idx="4"/>
          </p:nvPr>
        </p:nvSpPr>
        <p:spPr>
          <a:xfrm>
            <a:off x="5456672" y="3644250"/>
            <a:ext cx="2958000" cy="5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"/>
          <p:cNvSpPr txBox="1">
            <a:spLocks noGrp="1"/>
          </p:cNvSpPr>
          <p:nvPr>
            <p:ph type="title"/>
          </p:nvPr>
        </p:nvSpPr>
        <p:spPr>
          <a:xfrm>
            <a:off x="4392748" y="521550"/>
            <a:ext cx="40230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78" name="Google Shape;78;p5"/>
          <p:cNvGrpSpPr/>
          <p:nvPr/>
        </p:nvGrpSpPr>
        <p:grpSpPr>
          <a:xfrm>
            <a:off x="8724750" y="3551175"/>
            <a:ext cx="1137875" cy="1177700"/>
            <a:chOff x="4950300" y="3037000"/>
            <a:chExt cx="1137875" cy="1177700"/>
          </a:xfrm>
        </p:grpSpPr>
        <p:cxnSp>
          <p:nvCxnSpPr>
            <p:cNvPr id="79" name="Google Shape;79;p5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" name="Google Shape;80;p5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" name="Google Shape;81;p5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" name="Google Shape;82;p5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5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5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5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5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"/>
          <p:cNvSpPr txBox="1">
            <a:spLocks noGrp="1"/>
          </p:cNvSpPr>
          <p:nvPr>
            <p:ph type="title"/>
          </p:nvPr>
        </p:nvSpPr>
        <p:spPr>
          <a:xfrm>
            <a:off x="728375" y="521550"/>
            <a:ext cx="76872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89" name="Google Shape;89;p6"/>
          <p:cNvGrpSpPr/>
          <p:nvPr/>
        </p:nvGrpSpPr>
        <p:grpSpPr>
          <a:xfrm>
            <a:off x="8730150" y="818925"/>
            <a:ext cx="1137875" cy="1177700"/>
            <a:chOff x="4950300" y="3037000"/>
            <a:chExt cx="1137875" cy="1177700"/>
          </a:xfrm>
        </p:grpSpPr>
        <p:cxnSp>
          <p:nvCxnSpPr>
            <p:cNvPr id="90" name="Google Shape;90;p6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Google Shape;91;p6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6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6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" name="Google Shape;94;p6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5" name="Google Shape;95;p6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6" name="Google Shape;96;p6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7" name="Google Shape;97;p6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98" name="Google Shape;98;p6"/>
          <p:cNvGrpSpPr/>
          <p:nvPr/>
        </p:nvGrpSpPr>
        <p:grpSpPr>
          <a:xfrm rot="-5400140">
            <a:off x="-547743" y="3568335"/>
            <a:ext cx="1670901" cy="436328"/>
            <a:chOff x="1829525" y="759900"/>
            <a:chExt cx="682725" cy="178275"/>
          </a:xfrm>
        </p:grpSpPr>
        <p:sp>
          <p:nvSpPr>
            <p:cNvPr id="99" name="Google Shape;99;p6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6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6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6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6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6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6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6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6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6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6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" name="Google Shape;120;p6"/>
          <p:cNvSpPr/>
          <p:nvPr/>
        </p:nvSpPr>
        <p:spPr>
          <a:xfrm>
            <a:off x="-592200" y="-540200"/>
            <a:ext cx="1264500" cy="12645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 txBox="1">
            <a:spLocks noGrp="1"/>
          </p:cNvSpPr>
          <p:nvPr>
            <p:ph type="title"/>
          </p:nvPr>
        </p:nvSpPr>
        <p:spPr>
          <a:xfrm>
            <a:off x="728375" y="946875"/>
            <a:ext cx="76872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body" idx="1"/>
          </p:nvPr>
        </p:nvSpPr>
        <p:spPr>
          <a:xfrm>
            <a:off x="728375" y="1814925"/>
            <a:ext cx="5209500" cy="238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>
              <a:spcBef>
                <a:spcPts val="0"/>
              </a:spcBef>
              <a:spcAft>
                <a:spcPts val="0"/>
              </a:spcAft>
              <a:buSzPts val="800"/>
              <a:buChar char="●"/>
              <a:defRPr sz="16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grpSp>
        <p:nvGrpSpPr>
          <p:cNvPr id="124" name="Google Shape;124;p7"/>
          <p:cNvGrpSpPr/>
          <p:nvPr/>
        </p:nvGrpSpPr>
        <p:grpSpPr>
          <a:xfrm>
            <a:off x="7947206" y="3954640"/>
            <a:ext cx="1525795" cy="1525642"/>
            <a:chOff x="6716032" y="2832682"/>
            <a:chExt cx="730465" cy="730392"/>
          </a:xfrm>
        </p:grpSpPr>
        <p:sp>
          <p:nvSpPr>
            <p:cNvPr id="125" name="Google Shape;125;p7"/>
            <p:cNvSpPr/>
            <p:nvPr/>
          </p:nvSpPr>
          <p:spPr>
            <a:xfrm>
              <a:off x="6716032" y="3210872"/>
              <a:ext cx="260994" cy="40184"/>
            </a:xfrm>
            <a:custGeom>
              <a:avLst/>
              <a:gdLst/>
              <a:ahLst/>
              <a:cxnLst/>
              <a:rect l="l" t="t" r="r" b="b"/>
              <a:pathLst>
                <a:path w="7151" h="1101" extrusionOk="0">
                  <a:moveTo>
                    <a:pt x="7030" y="1"/>
                  </a:moveTo>
                  <a:cubicBezTo>
                    <a:pt x="7028" y="1"/>
                    <a:pt x="7027" y="1"/>
                    <a:pt x="7026" y="1"/>
                  </a:cubicBezTo>
                  <a:cubicBezTo>
                    <a:pt x="6688" y="45"/>
                    <a:pt x="6352" y="104"/>
                    <a:pt x="6014" y="148"/>
                  </a:cubicBezTo>
                  <a:cubicBezTo>
                    <a:pt x="4758" y="314"/>
                    <a:pt x="3502" y="474"/>
                    <a:pt x="2246" y="641"/>
                  </a:cubicBezTo>
                  <a:cubicBezTo>
                    <a:pt x="1550" y="732"/>
                    <a:pt x="855" y="835"/>
                    <a:pt x="159" y="931"/>
                  </a:cubicBezTo>
                  <a:cubicBezTo>
                    <a:pt x="72" y="943"/>
                    <a:pt x="0" y="972"/>
                    <a:pt x="16" y="1068"/>
                  </a:cubicBezTo>
                  <a:cubicBezTo>
                    <a:pt x="20" y="1089"/>
                    <a:pt x="90" y="1100"/>
                    <a:pt x="101" y="1100"/>
                  </a:cubicBezTo>
                  <a:cubicBezTo>
                    <a:pt x="103" y="1100"/>
                    <a:pt x="103" y="1100"/>
                    <a:pt x="102" y="1100"/>
                  </a:cubicBezTo>
                  <a:cubicBezTo>
                    <a:pt x="958" y="1000"/>
                    <a:pt x="1753" y="915"/>
                    <a:pt x="2547" y="813"/>
                  </a:cubicBezTo>
                  <a:cubicBezTo>
                    <a:pt x="4030" y="623"/>
                    <a:pt x="5512" y="424"/>
                    <a:pt x="6994" y="228"/>
                  </a:cubicBezTo>
                  <a:cubicBezTo>
                    <a:pt x="7079" y="217"/>
                    <a:pt x="7150" y="180"/>
                    <a:pt x="7133" y="85"/>
                  </a:cubicBezTo>
                  <a:cubicBezTo>
                    <a:pt x="7128" y="52"/>
                    <a:pt x="7064" y="1"/>
                    <a:pt x="70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7"/>
            <p:cNvSpPr/>
            <p:nvPr/>
          </p:nvSpPr>
          <p:spPr>
            <a:xfrm>
              <a:off x="6716215" y="3143643"/>
              <a:ext cx="261103" cy="41717"/>
            </a:xfrm>
            <a:custGeom>
              <a:avLst/>
              <a:gdLst/>
              <a:ahLst/>
              <a:cxnLst/>
              <a:rect l="l" t="t" r="r" b="b"/>
              <a:pathLst>
                <a:path w="7154" h="1143" extrusionOk="0">
                  <a:moveTo>
                    <a:pt x="155" y="0"/>
                  </a:moveTo>
                  <a:lnTo>
                    <a:pt x="0" y="83"/>
                  </a:lnTo>
                  <a:cubicBezTo>
                    <a:pt x="59" y="122"/>
                    <a:pt x="113" y="187"/>
                    <a:pt x="176" y="196"/>
                  </a:cubicBezTo>
                  <a:cubicBezTo>
                    <a:pt x="1012" y="319"/>
                    <a:pt x="1848" y="440"/>
                    <a:pt x="2687" y="549"/>
                  </a:cubicBezTo>
                  <a:cubicBezTo>
                    <a:pt x="4095" y="731"/>
                    <a:pt x="5504" y="903"/>
                    <a:pt x="6912" y="1084"/>
                  </a:cubicBezTo>
                  <a:cubicBezTo>
                    <a:pt x="6961" y="1090"/>
                    <a:pt x="7020" y="1142"/>
                    <a:pt x="7065" y="1142"/>
                  </a:cubicBezTo>
                  <a:cubicBezTo>
                    <a:pt x="7093" y="1142"/>
                    <a:pt x="7117" y="1121"/>
                    <a:pt x="7128" y="1053"/>
                  </a:cubicBezTo>
                  <a:cubicBezTo>
                    <a:pt x="7153" y="899"/>
                    <a:pt x="7017" y="911"/>
                    <a:pt x="6910" y="899"/>
                  </a:cubicBezTo>
                  <a:cubicBezTo>
                    <a:pt x="6568" y="863"/>
                    <a:pt x="6226" y="825"/>
                    <a:pt x="5886" y="778"/>
                  </a:cubicBezTo>
                  <a:cubicBezTo>
                    <a:pt x="3980" y="521"/>
                    <a:pt x="2075" y="261"/>
                    <a:pt x="1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7"/>
            <p:cNvSpPr/>
            <p:nvPr/>
          </p:nvSpPr>
          <p:spPr>
            <a:xfrm>
              <a:off x="7185795" y="3144592"/>
              <a:ext cx="260410" cy="40293"/>
            </a:xfrm>
            <a:custGeom>
              <a:avLst/>
              <a:gdLst/>
              <a:ahLst/>
              <a:cxnLst/>
              <a:rect l="l" t="t" r="r" b="b"/>
              <a:pathLst>
                <a:path w="7135" h="1104" extrusionOk="0">
                  <a:moveTo>
                    <a:pt x="7031" y="1"/>
                  </a:moveTo>
                  <a:cubicBezTo>
                    <a:pt x="6379" y="81"/>
                    <a:pt x="5774" y="154"/>
                    <a:pt x="5170" y="231"/>
                  </a:cubicBezTo>
                  <a:cubicBezTo>
                    <a:pt x="3497" y="443"/>
                    <a:pt x="1825" y="660"/>
                    <a:pt x="153" y="880"/>
                  </a:cubicBezTo>
                  <a:cubicBezTo>
                    <a:pt x="98" y="887"/>
                    <a:pt x="51" y="968"/>
                    <a:pt x="1" y="1013"/>
                  </a:cubicBezTo>
                  <a:cubicBezTo>
                    <a:pt x="36" y="1044"/>
                    <a:pt x="75" y="1104"/>
                    <a:pt x="105" y="1104"/>
                  </a:cubicBezTo>
                  <a:cubicBezTo>
                    <a:pt x="106" y="1104"/>
                    <a:pt x="107" y="1104"/>
                    <a:pt x="108" y="1104"/>
                  </a:cubicBezTo>
                  <a:cubicBezTo>
                    <a:pt x="437" y="1066"/>
                    <a:pt x="766" y="1017"/>
                    <a:pt x="1096" y="973"/>
                  </a:cubicBezTo>
                  <a:cubicBezTo>
                    <a:pt x="2370" y="804"/>
                    <a:pt x="3644" y="636"/>
                    <a:pt x="4917" y="464"/>
                  </a:cubicBezTo>
                  <a:cubicBezTo>
                    <a:pt x="5603" y="372"/>
                    <a:pt x="6289" y="269"/>
                    <a:pt x="6975" y="175"/>
                  </a:cubicBezTo>
                  <a:cubicBezTo>
                    <a:pt x="7061" y="163"/>
                    <a:pt x="7135" y="138"/>
                    <a:pt x="7126" y="43"/>
                  </a:cubicBezTo>
                  <a:cubicBezTo>
                    <a:pt x="7123" y="18"/>
                    <a:pt x="7036" y="3"/>
                    <a:pt x="70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7"/>
            <p:cNvSpPr/>
            <p:nvPr/>
          </p:nvSpPr>
          <p:spPr>
            <a:xfrm>
              <a:off x="7028162" y="2832682"/>
              <a:ext cx="40147" cy="260446"/>
            </a:xfrm>
            <a:custGeom>
              <a:avLst/>
              <a:gdLst/>
              <a:ahLst/>
              <a:cxnLst/>
              <a:rect l="l" t="t" r="r" b="b"/>
              <a:pathLst>
                <a:path w="1100" h="7136" extrusionOk="0">
                  <a:moveTo>
                    <a:pt x="55" y="1"/>
                  </a:moveTo>
                  <a:lnTo>
                    <a:pt x="0" y="95"/>
                  </a:lnTo>
                  <a:cubicBezTo>
                    <a:pt x="100" y="968"/>
                    <a:pt x="183" y="1774"/>
                    <a:pt x="286" y="2577"/>
                  </a:cubicBezTo>
                  <a:cubicBezTo>
                    <a:pt x="474" y="4051"/>
                    <a:pt x="674" y="5525"/>
                    <a:pt x="870" y="6998"/>
                  </a:cubicBezTo>
                  <a:cubicBezTo>
                    <a:pt x="880" y="7071"/>
                    <a:pt x="913" y="7136"/>
                    <a:pt x="985" y="7136"/>
                  </a:cubicBezTo>
                  <a:cubicBezTo>
                    <a:pt x="995" y="7136"/>
                    <a:pt x="1006" y="7135"/>
                    <a:pt x="1017" y="7132"/>
                  </a:cubicBezTo>
                  <a:cubicBezTo>
                    <a:pt x="1052" y="7125"/>
                    <a:pt x="1100" y="7057"/>
                    <a:pt x="1097" y="7020"/>
                  </a:cubicBezTo>
                  <a:cubicBezTo>
                    <a:pt x="1082" y="6851"/>
                    <a:pt x="1050" y="6683"/>
                    <a:pt x="1028" y="6514"/>
                  </a:cubicBezTo>
                  <a:cubicBezTo>
                    <a:pt x="840" y="5089"/>
                    <a:pt x="651" y="3663"/>
                    <a:pt x="459" y="2238"/>
                  </a:cubicBezTo>
                  <a:cubicBezTo>
                    <a:pt x="365" y="1541"/>
                    <a:pt x="267" y="846"/>
                    <a:pt x="163" y="150"/>
                  </a:cubicBezTo>
                  <a:cubicBezTo>
                    <a:pt x="155" y="97"/>
                    <a:pt x="92" y="51"/>
                    <a:pt x="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7"/>
            <p:cNvSpPr/>
            <p:nvPr/>
          </p:nvSpPr>
          <p:spPr>
            <a:xfrm>
              <a:off x="7094150" y="3302591"/>
              <a:ext cx="40257" cy="260483"/>
            </a:xfrm>
            <a:custGeom>
              <a:avLst/>
              <a:gdLst/>
              <a:ahLst/>
              <a:cxnLst/>
              <a:rect l="l" t="t" r="r" b="b"/>
              <a:pathLst>
                <a:path w="1103" h="7137" extrusionOk="0">
                  <a:moveTo>
                    <a:pt x="115" y="0"/>
                  </a:moveTo>
                  <a:cubicBezTo>
                    <a:pt x="105" y="0"/>
                    <a:pt x="93" y="2"/>
                    <a:pt x="80" y="5"/>
                  </a:cubicBezTo>
                  <a:cubicBezTo>
                    <a:pt x="46" y="13"/>
                    <a:pt x="0" y="82"/>
                    <a:pt x="3" y="119"/>
                  </a:cubicBezTo>
                  <a:cubicBezTo>
                    <a:pt x="19" y="289"/>
                    <a:pt x="51" y="456"/>
                    <a:pt x="74" y="625"/>
                  </a:cubicBezTo>
                  <a:cubicBezTo>
                    <a:pt x="261" y="2051"/>
                    <a:pt x="450" y="3476"/>
                    <a:pt x="641" y="4901"/>
                  </a:cubicBezTo>
                  <a:cubicBezTo>
                    <a:pt x="735" y="5598"/>
                    <a:pt x="834" y="6294"/>
                    <a:pt x="938" y="6989"/>
                  </a:cubicBezTo>
                  <a:cubicBezTo>
                    <a:pt x="945" y="7042"/>
                    <a:pt x="1009" y="7087"/>
                    <a:pt x="1048" y="7136"/>
                  </a:cubicBezTo>
                  <a:cubicBezTo>
                    <a:pt x="1074" y="7094"/>
                    <a:pt x="1100" y="7052"/>
                    <a:pt x="1103" y="7046"/>
                  </a:cubicBezTo>
                  <a:cubicBezTo>
                    <a:pt x="984" y="6025"/>
                    <a:pt x="879" y="5049"/>
                    <a:pt x="756" y="4075"/>
                  </a:cubicBezTo>
                  <a:cubicBezTo>
                    <a:pt x="588" y="2761"/>
                    <a:pt x="407" y="1450"/>
                    <a:pt x="230" y="137"/>
                  </a:cubicBezTo>
                  <a:cubicBezTo>
                    <a:pt x="220" y="64"/>
                    <a:pt x="187" y="0"/>
                    <a:pt x="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7"/>
            <p:cNvSpPr/>
            <p:nvPr/>
          </p:nvSpPr>
          <p:spPr>
            <a:xfrm>
              <a:off x="7090682" y="2832682"/>
              <a:ext cx="44746" cy="260410"/>
            </a:xfrm>
            <a:custGeom>
              <a:avLst/>
              <a:gdLst/>
              <a:ahLst/>
              <a:cxnLst/>
              <a:rect l="l" t="t" r="r" b="b"/>
              <a:pathLst>
                <a:path w="1226" h="7135" extrusionOk="0">
                  <a:moveTo>
                    <a:pt x="1142" y="1"/>
                  </a:moveTo>
                  <a:cubicBezTo>
                    <a:pt x="1104" y="59"/>
                    <a:pt x="1039" y="114"/>
                    <a:pt x="1030" y="177"/>
                  </a:cubicBezTo>
                  <a:cubicBezTo>
                    <a:pt x="907" y="1014"/>
                    <a:pt x="786" y="1851"/>
                    <a:pt x="678" y="2690"/>
                  </a:cubicBezTo>
                  <a:cubicBezTo>
                    <a:pt x="496" y="4098"/>
                    <a:pt x="323" y="5508"/>
                    <a:pt x="143" y="6917"/>
                  </a:cubicBezTo>
                  <a:cubicBezTo>
                    <a:pt x="132" y="6997"/>
                    <a:pt x="0" y="7105"/>
                    <a:pt x="175" y="7131"/>
                  </a:cubicBezTo>
                  <a:cubicBezTo>
                    <a:pt x="188" y="7133"/>
                    <a:pt x="199" y="7134"/>
                    <a:pt x="210" y="7134"/>
                  </a:cubicBezTo>
                  <a:cubicBezTo>
                    <a:pt x="326" y="7134"/>
                    <a:pt x="317" y="7012"/>
                    <a:pt x="327" y="6913"/>
                  </a:cubicBezTo>
                  <a:cubicBezTo>
                    <a:pt x="363" y="6570"/>
                    <a:pt x="402" y="6229"/>
                    <a:pt x="448" y="5888"/>
                  </a:cubicBezTo>
                  <a:cubicBezTo>
                    <a:pt x="705" y="3982"/>
                    <a:pt x="965" y="2076"/>
                    <a:pt x="1225" y="152"/>
                  </a:cubicBezTo>
                  <a:lnTo>
                    <a:pt x="114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7"/>
            <p:cNvSpPr/>
            <p:nvPr/>
          </p:nvSpPr>
          <p:spPr>
            <a:xfrm>
              <a:off x="7184883" y="3210799"/>
              <a:ext cx="261614" cy="40987"/>
            </a:xfrm>
            <a:custGeom>
              <a:avLst/>
              <a:gdLst/>
              <a:ahLst/>
              <a:cxnLst/>
              <a:rect l="l" t="t" r="r" b="b"/>
              <a:pathLst>
                <a:path w="7168" h="1123" extrusionOk="0">
                  <a:moveTo>
                    <a:pt x="92" y="0"/>
                  </a:moveTo>
                  <a:cubicBezTo>
                    <a:pt x="66" y="0"/>
                    <a:pt x="44" y="15"/>
                    <a:pt x="33" y="62"/>
                  </a:cubicBezTo>
                  <a:cubicBezTo>
                    <a:pt x="1" y="187"/>
                    <a:pt x="92" y="219"/>
                    <a:pt x="203" y="233"/>
                  </a:cubicBezTo>
                  <a:cubicBezTo>
                    <a:pt x="2460" y="527"/>
                    <a:pt x="4716" y="824"/>
                    <a:pt x="6990" y="1123"/>
                  </a:cubicBezTo>
                  <a:cubicBezTo>
                    <a:pt x="7039" y="1107"/>
                    <a:pt x="7143" y="1097"/>
                    <a:pt x="7149" y="1066"/>
                  </a:cubicBezTo>
                  <a:cubicBezTo>
                    <a:pt x="7167" y="971"/>
                    <a:pt x="7091" y="943"/>
                    <a:pt x="7004" y="932"/>
                  </a:cubicBezTo>
                  <a:cubicBezTo>
                    <a:pt x="5996" y="798"/>
                    <a:pt x="4988" y="658"/>
                    <a:pt x="3980" y="525"/>
                  </a:cubicBezTo>
                  <a:cubicBezTo>
                    <a:pt x="2724" y="360"/>
                    <a:pt x="1467" y="201"/>
                    <a:pt x="211" y="31"/>
                  </a:cubicBezTo>
                  <a:cubicBezTo>
                    <a:pt x="169" y="25"/>
                    <a:pt x="126" y="0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7027213" y="3302664"/>
              <a:ext cx="44490" cy="260118"/>
            </a:xfrm>
            <a:custGeom>
              <a:avLst/>
              <a:gdLst/>
              <a:ahLst/>
              <a:cxnLst/>
              <a:rect l="l" t="t" r="r" b="b"/>
              <a:pathLst>
                <a:path w="1219" h="7127" extrusionOk="0">
                  <a:moveTo>
                    <a:pt x="1013" y="1"/>
                  </a:moveTo>
                  <a:cubicBezTo>
                    <a:pt x="909" y="1"/>
                    <a:pt x="904" y="105"/>
                    <a:pt x="893" y="199"/>
                  </a:cubicBezTo>
                  <a:cubicBezTo>
                    <a:pt x="838" y="684"/>
                    <a:pt x="780" y="1168"/>
                    <a:pt x="716" y="1650"/>
                  </a:cubicBezTo>
                  <a:cubicBezTo>
                    <a:pt x="476" y="3428"/>
                    <a:pt x="238" y="5198"/>
                    <a:pt x="1" y="6962"/>
                  </a:cubicBezTo>
                  <a:cubicBezTo>
                    <a:pt x="21" y="7028"/>
                    <a:pt x="31" y="7119"/>
                    <a:pt x="56" y="7124"/>
                  </a:cubicBezTo>
                  <a:cubicBezTo>
                    <a:pt x="66" y="7126"/>
                    <a:pt x="75" y="7127"/>
                    <a:pt x="83" y="7127"/>
                  </a:cubicBezTo>
                  <a:cubicBezTo>
                    <a:pt x="158" y="7127"/>
                    <a:pt x="184" y="7061"/>
                    <a:pt x="194" y="6983"/>
                  </a:cubicBezTo>
                  <a:cubicBezTo>
                    <a:pt x="309" y="6135"/>
                    <a:pt x="433" y="5289"/>
                    <a:pt x="543" y="4441"/>
                  </a:cubicBezTo>
                  <a:cubicBezTo>
                    <a:pt x="726" y="3032"/>
                    <a:pt x="899" y="1622"/>
                    <a:pt x="1081" y="214"/>
                  </a:cubicBezTo>
                  <a:cubicBezTo>
                    <a:pt x="1091" y="132"/>
                    <a:pt x="1218" y="28"/>
                    <a:pt x="1041" y="3"/>
                  </a:cubicBezTo>
                  <a:cubicBezTo>
                    <a:pt x="1031" y="1"/>
                    <a:pt x="1021" y="1"/>
                    <a:pt x="1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6876696" y="3276641"/>
              <a:ext cx="141829" cy="167633"/>
            </a:xfrm>
            <a:custGeom>
              <a:avLst/>
              <a:gdLst/>
              <a:ahLst/>
              <a:cxnLst/>
              <a:rect l="l" t="t" r="r" b="b"/>
              <a:pathLst>
                <a:path w="3886" h="4593" extrusionOk="0">
                  <a:moveTo>
                    <a:pt x="3721" y="1"/>
                  </a:moveTo>
                  <a:cubicBezTo>
                    <a:pt x="3673" y="1"/>
                    <a:pt x="3675" y="90"/>
                    <a:pt x="3647" y="123"/>
                  </a:cubicBezTo>
                  <a:cubicBezTo>
                    <a:pt x="3450" y="357"/>
                    <a:pt x="3256" y="592"/>
                    <a:pt x="3059" y="827"/>
                  </a:cubicBezTo>
                  <a:cubicBezTo>
                    <a:pt x="2054" y="2027"/>
                    <a:pt x="1049" y="3229"/>
                    <a:pt x="45" y="4432"/>
                  </a:cubicBezTo>
                  <a:cubicBezTo>
                    <a:pt x="20" y="4463"/>
                    <a:pt x="15" y="4512"/>
                    <a:pt x="0" y="4552"/>
                  </a:cubicBezTo>
                  <a:lnTo>
                    <a:pt x="126" y="4593"/>
                  </a:lnTo>
                  <a:cubicBezTo>
                    <a:pt x="321" y="4356"/>
                    <a:pt x="525" y="4108"/>
                    <a:pt x="729" y="3860"/>
                  </a:cubicBezTo>
                  <a:cubicBezTo>
                    <a:pt x="1737" y="2638"/>
                    <a:pt x="2744" y="1415"/>
                    <a:pt x="3751" y="192"/>
                  </a:cubicBezTo>
                  <a:cubicBezTo>
                    <a:pt x="3785" y="150"/>
                    <a:pt x="3886" y="120"/>
                    <a:pt x="3793" y="40"/>
                  </a:cubicBezTo>
                  <a:cubicBezTo>
                    <a:pt x="3761" y="12"/>
                    <a:pt x="3738" y="1"/>
                    <a:pt x="37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7"/>
            <p:cNvSpPr/>
            <p:nvPr/>
          </p:nvSpPr>
          <p:spPr>
            <a:xfrm>
              <a:off x="7160247" y="3262151"/>
              <a:ext cx="169348" cy="140771"/>
            </a:xfrm>
            <a:custGeom>
              <a:avLst/>
              <a:gdLst/>
              <a:ahLst/>
              <a:cxnLst/>
              <a:rect l="l" t="t" r="r" b="b"/>
              <a:pathLst>
                <a:path w="4640" h="3857" extrusionOk="0">
                  <a:moveTo>
                    <a:pt x="82" y="1"/>
                  </a:moveTo>
                  <a:cubicBezTo>
                    <a:pt x="51" y="34"/>
                    <a:pt x="1" y="66"/>
                    <a:pt x="5" y="89"/>
                  </a:cubicBezTo>
                  <a:cubicBezTo>
                    <a:pt x="11" y="122"/>
                    <a:pt x="53" y="151"/>
                    <a:pt x="85" y="177"/>
                  </a:cubicBezTo>
                  <a:cubicBezTo>
                    <a:pt x="327" y="379"/>
                    <a:pt x="572" y="578"/>
                    <a:pt x="813" y="781"/>
                  </a:cubicBezTo>
                  <a:cubicBezTo>
                    <a:pt x="1970" y="1748"/>
                    <a:pt x="3126" y="2718"/>
                    <a:pt x="4289" y="3679"/>
                  </a:cubicBezTo>
                  <a:cubicBezTo>
                    <a:pt x="4345" y="3725"/>
                    <a:pt x="4407" y="3857"/>
                    <a:pt x="4477" y="3857"/>
                  </a:cubicBezTo>
                  <a:cubicBezTo>
                    <a:pt x="4498" y="3857"/>
                    <a:pt x="4519" y="3845"/>
                    <a:pt x="4541" y="3816"/>
                  </a:cubicBezTo>
                  <a:cubicBezTo>
                    <a:pt x="4640" y="3688"/>
                    <a:pt x="4444" y="3590"/>
                    <a:pt x="4348" y="3510"/>
                  </a:cubicBezTo>
                  <a:cubicBezTo>
                    <a:pt x="3259" y="2609"/>
                    <a:pt x="2170" y="1710"/>
                    <a:pt x="1079" y="813"/>
                  </a:cubicBezTo>
                  <a:cubicBezTo>
                    <a:pt x="748" y="540"/>
                    <a:pt x="415" y="271"/>
                    <a:pt x="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7"/>
            <p:cNvSpPr/>
            <p:nvPr/>
          </p:nvSpPr>
          <p:spPr>
            <a:xfrm>
              <a:off x="6834030" y="3263611"/>
              <a:ext cx="168691" cy="138654"/>
            </a:xfrm>
            <a:custGeom>
              <a:avLst/>
              <a:gdLst/>
              <a:ahLst/>
              <a:cxnLst/>
              <a:rect l="l" t="t" r="r" b="b"/>
              <a:pathLst>
                <a:path w="4622" h="3799" extrusionOk="0">
                  <a:moveTo>
                    <a:pt x="4561" y="1"/>
                  </a:moveTo>
                  <a:cubicBezTo>
                    <a:pt x="4561" y="1"/>
                    <a:pt x="4560" y="1"/>
                    <a:pt x="4560" y="1"/>
                  </a:cubicBezTo>
                  <a:cubicBezTo>
                    <a:pt x="4516" y="7"/>
                    <a:pt x="4466" y="20"/>
                    <a:pt x="4430" y="49"/>
                  </a:cubicBezTo>
                  <a:cubicBezTo>
                    <a:pt x="3932" y="448"/>
                    <a:pt x="3434" y="845"/>
                    <a:pt x="2941" y="1251"/>
                  </a:cubicBezTo>
                  <a:cubicBezTo>
                    <a:pt x="2014" y="2019"/>
                    <a:pt x="1088" y="2787"/>
                    <a:pt x="163" y="3558"/>
                  </a:cubicBezTo>
                  <a:cubicBezTo>
                    <a:pt x="90" y="3617"/>
                    <a:pt x="1" y="3679"/>
                    <a:pt x="61" y="3799"/>
                  </a:cubicBezTo>
                  <a:cubicBezTo>
                    <a:pt x="123" y="3768"/>
                    <a:pt x="192" y="3747"/>
                    <a:pt x="243" y="3705"/>
                  </a:cubicBezTo>
                  <a:cubicBezTo>
                    <a:pt x="1520" y="2643"/>
                    <a:pt x="2797" y="1581"/>
                    <a:pt x="4074" y="519"/>
                  </a:cubicBezTo>
                  <a:cubicBezTo>
                    <a:pt x="4254" y="369"/>
                    <a:pt x="4436" y="221"/>
                    <a:pt x="4622" y="68"/>
                  </a:cubicBezTo>
                  <a:cubicBezTo>
                    <a:pt x="4597" y="40"/>
                    <a:pt x="4576" y="1"/>
                    <a:pt x="45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7160721" y="2992542"/>
              <a:ext cx="167743" cy="141026"/>
            </a:xfrm>
            <a:custGeom>
              <a:avLst/>
              <a:gdLst/>
              <a:ahLst/>
              <a:cxnLst/>
              <a:rect l="l" t="t" r="r" b="b"/>
              <a:pathLst>
                <a:path w="4596" h="3864" extrusionOk="0">
                  <a:moveTo>
                    <a:pt x="4493" y="0"/>
                  </a:moveTo>
                  <a:cubicBezTo>
                    <a:pt x="4458" y="0"/>
                    <a:pt x="4419" y="56"/>
                    <a:pt x="4389" y="81"/>
                  </a:cubicBezTo>
                  <a:cubicBezTo>
                    <a:pt x="2943" y="1284"/>
                    <a:pt x="1499" y="2489"/>
                    <a:pt x="55" y="3695"/>
                  </a:cubicBezTo>
                  <a:cubicBezTo>
                    <a:pt x="28" y="3718"/>
                    <a:pt x="0" y="3759"/>
                    <a:pt x="1" y="3791"/>
                  </a:cubicBezTo>
                  <a:cubicBezTo>
                    <a:pt x="1" y="3815"/>
                    <a:pt x="47" y="3838"/>
                    <a:pt x="75" y="3863"/>
                  </a:cubicBezTo>
                  <a:cubicBezTo>
                    <a:pt x="119" y="3822"/>
                    <a:pt x="152" y="3787"/>
                    <a:pt x="190" y="3756"/>
                  </a:cubicBezTo>
                  <a:cubicBezTo>
                    <a:pt x="935" y="3147"/>
                    <a:pt x="1680" y="2537"/>
                    <a:pt x="2426" y="1927"/>
                  </a:cubicBezTo>
                  <a:cubicBezTo>
                    <a:pt x="3075" y="1394"/>
                    <a:pt x="3726" y="863"/>
                    <a:pt x="4371" y="326"/>
                  </a:cubicBezTo>
                  <a:cubicBezTo>
                    <a:pt x="4455" y="256"/>
                    <a:pt x="4596" y="186"/>
                    <a:pt x="4542" y="49"/>
                  </a:cubicBezTo>
                  <a:cubicBezTo>
                    <a:pt x="4527" y="14"/>
                    <a:pt x="4511" y="0"/>
                    <a:pt x="44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6833336" y="2992761"/>
              <a:ext cx="169677" cy="139165"/>
            </a:xfrm>
            <a:custGeom>
              <a:avLst/>
              <a:gdLst/>
              <a:ahLst/>
              <a:cxnLst/>
              <a:rect l="l" t="t" r="r" b="b"/>
              <a:pathLst>
                <a:path w="4649" h="3813" extrusionOk="0">
                  <a:moveTo>
                    <a:pt x="141" y="0"/>
                  </a:moveTo>
                  <a:cubicBezTo>
                    <a:pt x="123" y="0"/>
                    <a:pt x="104" y="10"/>
                    <a:pt x="82" y="35"/>
                  </a:cubicBezTo>
                  <a:cubicBezTo>
                    <a:pt x="1" y="127"/>
                    <a:pt x="117" y="210"/>
                    <a:pt x="188" y="269"/>
                  </a:cubicBezTo>
                  <a:cubicBezTo>
                    <a:pt x="587" y="595"/>
                    <a:pt x="992" y="913"/>
                    <a:pt x="1390" y="1241"/>
                  </a:cubicBezTo>
                  <a:cubicBezTo>
                    <a:pt x="2411" y="2088"/>
                    <a:pt x="3434" y="2934"/>
                    <a:pt x="4457" y="3778"/>
                  </a:cubicBezTo>
                  <a:cubicBezTo>
                    <a:pt x="4489" y="3805"/>
                    <a:pt x="4543" y="3810"/>
                    <a:pt x="4587" y="3812"/>
                  </a:cubicBezTo>
                  <a:cubicBezTo>
                    <a:pt x="4587" y="3812"/>
                    <a:pt x="4587" y="3812"/>
                    <a:pt x="4588" y="3812"/>
                  </a:cubicBezTo>
                  <a:cubicBezTo>
                    <a:pt x="4602" y="3812"/>
                    <a:pt x="4619" y="3772"/>
                    <a:pt x="4648" y="3731"/>
                  </a:cubicBezTo>
                  <a:cubicBezTo>
                    <a:pt x="4606" y="3713"/>
                    <a:pt x="4571" y="3704"/>
                    <a:pt x="4546" y="3683"/>
                  </a:cubicBezTo>
                  <a:cubicBezTo>
                    <a:pt x="3124" y="2497"/>
                    <a:pt x="1700" y="1312"/>
                    <a:pt x="275" y="129"/>
                  </a:cubicBezTo>
                  <a:cubicBezTo>
                    <a:pt x="233" y="93"/>
                    <a:pt x="195" y="0"/>
                    <a:pt x="1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7143969" y="2952395"/>
              <a:ext cx="142413" cy="166721"/>
            </a:xfrm>
            <a:custGeom>
              <a:avLst/>
              <a:gdLst/>
              <a:ahLst/>
              <a:cxnLst/>
              <a:rect l="l" t="t" r="r" b="b"/>
              <a:pathLst>
                <a:path w="3902" h="4568" extrusionOk="0">
                  <a:moveTo>
                    <a:pt x="3860" y="0"/>
                  </a:moveTo>
                  <a:cubicBezTo>
                    <a:pt x="3860" y="0"/>
                    <a:pt x="3860" y="0"/>
                    <a:pt x="3860" y="0"/>
                  </a:cubicBezTo>
                  <a:cubicBezTo>
                    <a:pt x="3778" y="40"/>
                    <a:pt x="3675" y="65"/>
                    <a:pt x="3621" y="131"/>
                  </a:cubicBezTo>
                  <a:cubicBezTo>
                    <a:pt x="2456" y="1545"/>
                    <a:pt x="1293" y="2962"/>
                    <a:pt x="131" y="4378"/>
                  </a:cubicBezTo>
                  <a:cubicBezTo>
                    <a:pt x="95" y="4422"/>
                    <a:pt x="1" y="4456"/>
                    <a:pt x="93" y="4531"/>
                  </a:cubicBezTo>
                  <a:cubicBezTo>
                    <a:pt x="124" y="4557"/>
                    <a:pt x="147" y="4567"/>
                    <a:pt x="164" y="4567"/>
                  </a:cubicBezTo>
                  <a:cubicBezTo>
                    <a:pt x="214" y="4567"/>
                    <a:pt x="211" y="4476"/>
                    <a:pt x="239" y="4443"/>
                  </a:cubicBezTo>
                  <a:cubicBezTo>
                    <a:pt x="1204" y="3306"/>
                    <a:pt x="2168" y="2167"/>
                    <a:pt x="3128" y="1026"/>
                  </a:cubicBezTo>
                  <a:cubicBezTo>
                    <a:pt x="3391" y="713"/>
                    <a:pt x="3640" y="387"/>
                    <a:pt x="3901" y="60"/>
                  </a:cubicBezTo>
                  <a:cubicBezTo>
                    <a:pt x="3887" y="41"/>
                    <a:pt x="3864" y="0"/>
                    <a:pt x="38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6876404" y="2951227"/>
              <a:ext cx="141501" cy="167597"/>
            </a:xfrm>
            <a:custGeom>
              <a:avLst/>
              <a:gdLst/>
              <a:ahLst/>
              <a:cxnLst/>
              <a:rect l="l" t="t" r="r" b="b"/>
              <a:pathLst>
                <a:path w="3877" h="4592" extrusionOk="0">
                  <a:moveTo>
                    <a:pt x="124" y="0"/>
                  </a:moveTo>
                  <a:lnTo>
                    <a:pt x="0" y="55"/>
                  </a:lnTo>
                  <a:cubicBezTo>
                    <a:pt x="27" y="104"/>
                    <a:pt x="46" y="157"/>
                    <a:pt x="81" y="199"/>
                  </a:cubicBezTo>
                  <a:cubicBezTo>
                    <a:pt x="1281" y="1635"/>
                    <a:pt x="2479" y="3074"/>
                    <a:pt x="3673" y="4515"/>
                  </a:cubicBezTo>
                  <a:cubicBezTo>
                    <a:pt x="3703" y="4551"/>
                    <a:pt x="3714" y="4592"/>
                    <a:pt x="3746" y="4592"/>
                  </a:cubicBezTo>
                  <a:cubicBezTo>
                    <a:pt x="3758" y="4592"/>
                    <a:pt x="3772" y="4586"/>
                    <a:pt x="3791" y="4574"/>
                  </a:cubicBezTo>
                  <a:cubicBezTo>
                    <a:pt x="3876" y="4514"/>
                    <a:pt x="3818" y="4473"/>
                    <a:pt x="3774" y="4419"/>
                  </a:cubicBezTo>
                  <a:cubicBezTo>
                    <a:pt x="2773" y="3204"/>
                    <a:pt x="1772" y="1989"/>
                    <a:pt x="770" y="773"/>
                  </a:cubicBezTo>
                  <a:cubicBezTo>
                    <a:pt x="554" y="512"/>
                    <a:pt x="335" y="252"/>
                    <a:pt x="1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7147108" y="3276677"/>
              <a:ext cx="141355" cy="166392"/>
            </a:xfrm>
            <a:custGeom>
              <a:avLst/>
              <a:gdLst/>
              <a:ahLst/>
              <a:cxnLst/>
              <a:rect l="l" t="t" r="r" b="b"/>
              <a:pathLst>
                <a:path w="3873" h="4559" extrusionOk="0">
                  <a:moveTo>
                    <a:pt x="63" y="0"/>
                  </a:moveTo>
                  <a:cubicBezTo>
                    <a:pt x="42" y="15"/>
                    <a:pt x="1" y="32"/>
                    <a:pt x="2" y="47"/>
                  </a:cubicBezTo>
                  <a:cubicBezTo>
                    <a:pt x="4" y="91"/>
                    <a:pt x="11" y="145"/>
                    <a:pt x="37" y="177"/>
                  </a:cubicBezTo>
                  <a:cubicBezTo>
                    <a:pt x="434" y="666"/>
                    <a:pt x="836" y="1151"/>
                    <a:pt x="1236" y="1638"/>
                  </a:cubicBezTo>
                  <a:cubicBezTo>
                    <a:pt x="2012" y="2581"/>
                    <a:pt x="2786" y="3527"/>
                    <a:pt x="3567" y="4467"/>
                  </a:cubicBezTo>
                  <a:cubicBezTo>
                    <a:pt x="3604" y="4512"/>
                    <a:pt x="3708" y="4559"/>
                    <a:pt x="3755" y="4559"/>
                  </a:cubicBezTo>
                  <a:cubicBezTo>
                    <a:pt x="3765" y="4559"/>
                    <a:pt x="3772" y="4557"/>
                    <a:pt x="3776" y="4554"/>
                  </a:cubicBezTo>
                  <a:cubicBezTo>
                    <a:pt x="3872" y="4471"/>
                    <a:pt x="3746" y="4431"/>
                    <a:pt x="3705" y="4382"/>
                  </a:cubicBezTo>
                  <a:cubicBezTo>
                    <a:pt x="2742" y="3221"/>
                    <a:pt x="1779" y="2060"/>
                    <a:pt x="814" y="901"/>
                  </a:cubicBezTo>
                  <a:cubicBezTo>
                    <a:pt x="565" y="602"/>
                    <a:pt x="316" y="304"/>
                    <a:pt x="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7339670" y="3016412"/>
              <a:ext cx="62155" cy="40038"/>
            </a:xfrm>
            <a:custGeom>
              <a:avLst/>
              <a:gdLst/>
              <a:ahLst/>
              <a:cxnLst/>
              <a:rect l="l" t="t" r="r" b="b"/>
              <a:pathLst>
                <a:path w="1703" h="1097" extrusionOk="0">
                  <a:moveTo>
                    <a:pt x="1585" y="1"/>
                  </a:moveTo>
                  <a:cubicBezTo>
                    <a:pt x="1567" y="1"/>
                    <a:pt x="1546" y="8"/>
                    <a:pt x="1519" y="25"/>
                  </a:cubicBezTo>
                  <a:cubicBezTo>
                    <a:pt x="1204" y="226"/>
                    <a:pt x="867" y="400"/>
                    <a:pt x="578" y="632"/>
                  </a:cubicBezTo>
                  <a:cubicBezTo>
                    <a:pt x="404" y="773"/>
                    <a:pt x="0" y="800"/>
                    <a:pt x="104" y="1066"/>
                  </a:cubicBezTo>
                  <a:cubicBezTo>
                    <a:pt x="112" y="1087"/>
                    <a:pt x="127" y="1096"/>
                    <a:pt x="148" y="1096"/>
                  </a:cubicBezTo>
                  <a:cubicBezTo>
                    <a:pt x="253" y="1096"/>
                    <a:pt x="499" y="859"/>
                    <a:pt x="679" y="803"/>
                  </a:cubicBezTo>
                  <a:cubicBezTo>
                    <a:pt x="715" y="791"/>
                    <a:pt x="749" y="775"/>
                    <a:pt x="780" y="754"/>
                  </a:cubicBezTo>
                  <a:cubicBezTo>
                    <a:pt x="1088" y="550"/>
                    <a:pt x="1393" y="344"/>
                    <a:pt x="1703" y="137"/>
                  </a:cubicBezTo>
                  <a:cubicBezTo>
                    <a:pt x="1660" y="59"/>
                    <a:pt x="1635" y="1"/>
                    <a:pt x="15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6900346" y="2876589"/>
              <a:ext cx="43505" cy="59673"/>
            </a:xfrm>
            <a:custGeom>
              <a:avLst/>
              <a:gdLst/>
              <a:ahLst/>
              <a:cxnLst/>
              <a:rect l="l" t="t" r="r" b="b"/>
              <a:pathLst>
                <a:path w="1192" h="1635" extrusionOk="0">
                  <a:moveTo>
                    <a:pt x="114" y="0"/>
                  </a:moveTo>
                  <a:cubicBezTo>
                    <a:pt x="53" y="51"/>
                    <a:pt x="11" y="70"/>
                    <a:pt x="7" y="93"/>
                  </a:cubicBezTo>
                  <a:cubicBezTo>
                    <a:pt x="1" y="136"/>
                    <a:pt x="10" y="178"/>
                    <a:pt x="31" y="216"/>
                  </a:cubicBezTo>
                  <a:cubicBezTo>
                    <a:pt x="220" y="526"/>
                    <a:pt x="388" y="856"/>
                    <a:pt x="616" y="1138"/>
                  </a:cubicBezTo>
                  <a:cubicBezTo>
                    <a:pt x="741" y="1293"/>
                    <a:pt x="785" y="1634"/>
                    <a:pt x="970" y="1634"/>
                  </a:cubicBezTo>
                  <a:cubicBezTo>
                    <a:pt x="993" y="1634"/>
                    <a:pt x="1019" y="1628"/>
                    <a:pt x="1048" y="1616"/>
                  </a:cubicBezTo>
                  <a:cubicBezTo>
                    <a:pt x="1192" y="1555"/>
                    <a:pt x="855" y="1257"/>
                    <a:pt x="790" y="1041"/>
                  </a:cubicBezTo>
                  <a:cubicBezTo>
                    <a:pt x="778" y="1006"/>
                    <a:pt x="761" y="972"/>
                    <a:pt x="740" y="941"/>
                  </a:cubicBezTo>
                  <a:cubicBezTo>
                    <a:pt x="538" y="634"/>
                    <a:pt x="332" y="327"/>
                    <a:pt x="1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7220359" y="2878304"/>
              <a:ext cx="45147" cy="59418"/>
            </a:xfrm>
            <a:custGeom>
              <a:avLst/>
              <a:gdLst/>
              <a:ahLst/>
              <a:cxnLst/>
              <a:rect l="l" t="t" r="r" b="b"/>
              <a:pathLst>
                <a:path w="1237" h="1628" extrusionOk="0">
                  <a:moveTo>
                    <a:pt x="1049" y="1"/>
                  </a:moveTo>
                  <a:cubicBezTo>
                    <a:pt x="995" y="1"/>
                    <a:pt x="954" y="59"/>
                    <a:pt x="915" y="123"/>
                  </a:cubicBezTo>
                  <a:cubicBezTo>
                    <a:pt x="644" y="562"/>
                    <a:pt x="363" y="995"/>
                    <a:pt x="87" y="1431"/>
                  </a:cubicBezTo>
                  <a:cubicBezTo>
                    <a:pt x="37" y="1509"/>
                    <a:pt x="0" y="1588"/>
                    <a:pt x="179" y="1628"/>
                  </a:cubicBezTo>
                  <a:cubicBezTo>
                    <a:pt x="217" y="1574"/>
                    <a:pt x="265" y="1512"/>
                    <a:pt x="306" y="1446"/>
                  </a:cubicBezTo>
                  <a:cubicBezTo>
                    <a:pt x="555" y="1040"/>
                    <a:pt x="805" y="634"/>
                    <a:pt x="1055" y="228"/>
                  </a:cubicBezTo>
                  <a:cubicBezTo>
                    <a:pt x="1094" y="165"/>
                    <a:pt x="1237" y="117"/>
                    <a:pt x="1115" y="26"/>
                  </a:cubicBezTo>
                  <a:cubicBezTo>
                    <a:pt x="1091" y="8"/>
                    <a:pt x="1069" y="1"/>
                    <a:pt x="10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6761910" y="3016448"/>
              <a:ext cx="62374" cy="40768"/>
            </a:xfrm>
            <a:custGeom>
              <a:avLst/>
              <a:gdLst/>
              <a:ahLst/>
              <a:cxnLst/>
              <a:rect l="l" t="t" r="r" b="b"/>
              <a:pathLst>
                <a:path w="1709" h="1117" extrusionOk="0">
                  <a:moveTo>
                    <a:pt x="69" y="0"/>
                  </a:moveTo>
                  <a:cubicBezTo>
                    <a:pt x="55" y="13"/>
                    <a:pt x="0" y="46"/>
                    <a:pt x="4" y="59"/>
                  </a:cubicBezTo>
                  <a:cubicBezTo>
                    <a:pt x="25" y="119"/>
                    <a:pt x="50" y="194"/>
                    <a:pt x="97" y="226"/>
                  </a:cubicBezTo>
                  <a:cubicBezTo>
                    <a:pt x="448" y="460"/>
                    <a:pt x="794" y="703"/>
                    <a:pt x="1163" y="904"/>
                  </a:cubicBezTo>
                  <a:cubicBezTo>
                    <a:pt x="1263" y="959"/>
                    <a:pt x="1394" y="1117"/>
                    <a:pt x="1497" y="1117"/>
                  </a:cubicBezTo>
                  <a:cubicBezTo>
                    <a:pt x="1530" y="1117"/>
                    <a:pt x="1560" y="1101"/>
                    <a:pt x="1584" y="1060"/>
                  </a:cubicBezTo>
                  <a:cubicBezTo>
                    <a:pt x="1709" y="860"/>
                    <a:pt x="1393" y="835"/>
                    <a:pt x="1271" y="752"/>
                  </a:cubicBezTo>
                  <a:cubicBezTo>
                    <a:pt x="888" y="486"/>
                    <a:pt x="482" y="255"/>
                    <a:pt x="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6761764" y="3339271"/>
              <a:ext cx="59053" cy="40257"/>
            </a:xfrm>
            <a:custGeom>
              <a:avLst/>
              <a:gdLst/>
              <a:ahLst/>
              <a:cxnLst/>
              <a:rect l="l" t="t" r="r" b="b"/>
              <a:pathLst>
                <a:path w="1618" h="1103" extrusionOk="0">
                  <a:moveTo>
                    <a:pt x="1593" y="6"/>
                  </a:moveTo>
                  <a:cubicBezTo>
                    <a:pt x="1540" y="11"/>
                    <a:pt x="1477" y="1"/>
                    <a:pt x="1436" y="26"/>
                  </a:cubicBezTo>
                  <a:cubicBezTo>
                    <a:pt x="989" y="302"/>
                    <a:pt x="545" y="583"/>
                    <a:pt x="105" y="870"/>
                  </a:cubicBezTo>
                  <a:cubicBezTo>
                    <a:pt x="56" y="902"/>
                    <a:pt x="30" y="976"/>
                    <a:pt x="6" y="1035"/>
                  </a:cubicBezTo>
                  <a:cubicBezTo>
                    <a:pt x="1" y="1047"/>
                    <a:pt x="55" y="1083"/>
                    <a:pt x="76" y="1102"/>
                  </a:cubicBezTo>
                  <a:cubicBezTo>
                    <a:pt x="594" y="776"/>
                    <a:pt x="1099" y="459"/>
                    <a:pt x="1600" y="136"/>
                  </a:cubicBezTo>
                  <a:cubicBezTo>
                    <a:pt x="1618" y="124"/>
                    <a:pt x="1596" y="51"/>
                    <a:pt x="1593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7341751" y="3339198"/>
              <a:ext cx="58980" cy="39490"/>
            </a:xfrm>
            <a:custGeom>
              <a:avLst/>
              <a:gdLst/>
              <a:ahLst/>
              <a:cxnLst/>
              <a:rect l="l" t="t" r="r" b="b"/>
              <a:pathLst>
                <a:path w="1616" h="1082" extrusionOk="0">
                  <a:moveTo>
                    <a:pt x="124" y="0"/>
                  </a:moveTo>
                  <a:cubicBezTo>
                    <a:pt x="92" y="0"/>
                    <a:pt x="41" y="33"/>
                    <a:pt x="1" y="45"/>
                  </a:cubicBezTo>
                  <a:cubicBezTo>
                    <a:pt x="37" y="105"/>
                    <a:pt x="59" y="188"/>
                    <a:pt x="111" y="221"/>
                  </a:cubicBezTo>
                  <a:cubicBezTo>
                    <a:pt x="552" y="504"/>
                    <a:pt x="997" y="778"/>
                    <a:pt x="1442" y="1053"/>
                  </a:cubicBezTo>
                  <a:cubicBezTo>
                    <a:pt x="1473" y="1072"/>
                    <a:pt x="1509" y="1082"/>
                    <a:pt x="1545" y="1082"/>
                  </a:cubicBezTo>
                  <a:cubicBezTo>
                    <a:pt x="1551" y="1082"/>
                    <a:pt x="1558" y="1082"/>
                    <a:pt x="1564" y="1081"/>
                  </a:cubicBezTo>
                  <a:cubicBezTo>
                    <a:pt x="1589" y="1079"/>
                    <a:pt x="1608" y="1035"/>
                    <a:pt x="1616" y="1027"/>
                  </a:cubicBezTo>
                  <a:cubicBezTo>
                    <a:pt x="1596" y="967"/>
                    <a:pt x="1596" y="914"/>
                    <a:pt x="1571" y="898"/>
                  </a:cubicBezTo>
                  <a:cubicBezTo>
                    <a:pt x="1097" y="595"/>
                    <a:pt x="620" y="297"/>
                    <a:pt x="140" y="4"/>
                  </a:cubicBezTo>
                  <a:cubicBezTo>
                    <a:pt x="136" y="2"/>
                    <a:pt x="130" y="0"/>
                    <a:pt x="1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7"/>
            <p:cNvSpPr/>
            <p:nvPr/>
          </p:nvSpPr>
          <p:spPr>
            <a:xfrm>
              <a:off x="6900310" y="3458400"/>
              <a:ext cx="42447" cy="58505"/>
            </a:xfrm>
            <a:custGeom>
              <a:avLst/>
              <a:gdLst/>
              <a:ahLst/>
              <a:cxnLst/>
              <a:rect l="l" t="t" r="r" b="b"/>
              <a:pathLst>
                <a:path w="1163" h="1603" extrusionOk="0">
                  <a:moveTo>
                    <a:pt x="998" y="0"/>
                  </a:moveTo>
                  <a:cubicBezTo>
                    <a:pt x="937" y="0"/>
                    <a:pt x="896" y="65"/>
                    <a:pt x="855" y="135"/>
                  </a:cubicBezTo>
                  <a:cubicBezTo>
                    <a:pt x="590" y="576"/>
                    <a:pt x="310" y="1008"/>
                    <a:pt x="38" y="1444"/>
                  </a:cubicBezTo>
                  <a:cubicBezTo>
                    <a:pt x="16" y="1479"/>
                    <a:pt x="0" y="1527"/>
                    <a:pt x="4" y="1566"/>
                  </a:cubicBezTo>
                  <a:cubicBezTo>
                    <a:pt x="6" y="1586"/>
                    <a:pt x="34" y="1603"/>
                    <a:pt x="38" y="1603"/>
                  </a:cubicBezTo>
                  <a:cubicBezTo>
                    <a:pt x="40" y="1603"/>
                    <a:pt x="39" y="1602"/>
                    <a:pt x="36" y="1599"/>
                  </a:cubicBezTo>
                  <a:lnTo>
                    <a:pt x="36" y="1599"/>
                  </a:lnTo>
                  <a:cubicBezTo>
                    <a:pt x="48" y="1600"/>
                    <a:pt x="60" y="1600"/>
                    <a:pt x="70" y="1600"/>
                  </a:cubicBezTo>
                  <a:cubicBezTo>
                    <a:pt x="175" y="1600"/>
                    <a:pt x="203" y="1542"/>
                    <a:pt x="240" y="1481"/>
                  </a:cubicBezTo>
                  <a:cubicBezTo>
                    <a:pt x="499" y="1057"/>
                    <a:pt x="766" y="638"/>
                    <a:pt x="1033" y="219"/>
                  </a:cubicBezTo>
                  <a:cubicBezTo>
                    <a:pt x="1078" y="148"/>
                    <a:pt x="1163" y="66"/>
                    <a:pt x="1043" y="11"/>
                  </a:cubicBezTo>
                  <a:cubicBezTo>
                    <a:pt x="1027" y="4"/>
                    <a:pt x="1012" y="0"/>
                    <a:pt x="9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7221344" y="3458363"/>
              <a:ext cx="40366" cy="58177"/>
            </a:xfrm>
            <a:custGeom>
              <a:avLst/>
              <a:gdLst/>
              <a:ahLst/>
              <a:cxnLst/>
              <a:rect l="l" t="t" r="r" b="b"/>
              <a:pathLst>
                <a:path w="1106" h="1594" extrusionOk="0">
                  <a:moveTo>
                    <a:pt x="156" y="0"/>
                  </a:moveTo>
                  <a:cubicBezTo>
                    <a:pt x="0" y="7"/>
                    <a:pt x="0" y="90"/>
                    <a:pt x="33" y="143"/>
                  </a:cubicBezTo>
                  <a:cubicBezTo>
                    <a:pt x="325" y="624"/>
                    <a:pt x="624" y="1101"/>
                    <a:pt x="928" y="1573"/>
                  </a:cubicBezTo>
                  <a:cubicBezTo>
                    <a:pt x="939" y="1590"/>
                    <a:pt x="974" y="1593"/>
                    <a:pt x="1012" y="1593"/>
                  </a:cubicBezTo>
                  <a:cubicBezTo>
                    <a:pt x="1026" y="1593"/>
                    <a:pt x="1040" y="1592"/>
                    <a:pt x="1055" y="1592"/>
                  </a:cubicBezTo>
                  <a:cubicBezTo>
                    <a:pt x="1068" y="1592"/>
                    <a:pt x="1082" y="1593"/>
                    <a:pt x="1094" y="1594"/>
                  </a:cubicBezTo>
                  <a:cubicBezTo>
                    <a:pt x="1092" y="1545"/>
                    <a:pt x="1105" y="1488"/>
                    <a:pt x="1084" y="1451"/>
                  </a:cubicBezTo>
                  <a:cubicBezTo>
                    <a:pt x="902" y="1146"/>
                    <a:pt x="717" y="843"/>
                    <a:pt x="527" y="543"/>
                  </a:cubicBezTo>
                  <a:cubicBezTo>
                    <a:pt x="405" y="351"/>
                    <a:pt x="271" y="167"/>
                    <a:pt x="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6952538" y="3373944"/>
              <a:ext cx="37884" cy="56863"/>
            </a:xfrm>
            <a:custGeom>
              <a:avLst/>
              <a:gdLst/>
              <a:ahLst/>
              <a:cxnLst/>
              <a:rect l="l" t="t" r="r" b="b"/>
              <a:pathLst>
                <a:path w="1038" h="1558" extrusionOk="0">
                  <a:moveTo>
                    <a:pt x="1006" y="0"/>
                  </a:moveTo>
                  <a:cubicBezTo>
                    <a:pt x="959" y="14"/>
                    <a:pt x="887" y="14"/>
                    <a:pt x="869" y="45"/>
                  </a:cubicBezTo>
                  <a:cubicBezTo>
                    <a:pt x="598" y="497"/>
                    <a:pt x="337" y="955"/>
                    <a:pt x="67" y="1406"/>
                  </a:cubicBezTo>
                  <a:cubicBezTo>
                    <a:pt x="12" y="1498"/>
                    <a:pt x="1" y="1545"/>
                    <a:pt x="142" y="1558"/>
                  </a:cubicBezTo>
                  <a:cubicBezTo>
                    <a:pt x="160" y="1544"/>
                    <a:pt x="199" y="1527"/>
                    <a:pt x="218" y="1498"/>
                  </a:cubicBezTo>
                  <a:cubicBezTo>
                    <a:pt x="489" y="1037"/>
                    <a:pt x="758" y="575"/>
                    <a:pt x="1022" y="111"/>
                  </a:cubicBezTo>
                  <a:cubicBezTo>
                    <a:pt x="1037" y="85"/>
                    <a:pt x="1012" y="37"/>
                    <a:pt x="10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7"/>
            <p:cNvSpPr/>
            <p:nvPr/>
          </p:nvSpPr>
          <p:spPr>
            <a:xfrm>
              <a:off x="6848519" y="3068312"/>
              <a:ext cx="57374" cy="38103"/>
            </a:xfrm>
            <a:custGeom>
              <a:avLst/>
              <a:gdLst/>
              <a:ahLst/>
              <a:cxnLst/>
              <a:rect l="l" t="t" r="r" b="b"/>
              <a:pathLst>
                <a:path w="1572" h="1044" extrusionOk="0">
                  <a:moveTo>
                    <a:pt x="29" y="0"/>
                  </a:moveTo>
                  <a:cubicBezTo>
                    <a:pt x="22" y="29"/>
                    <a:pt x="0" y="69"/>
                    <a:pt x="8" y="104"/>
                  </a:cubicBezTo>
                  <a:cubicBezTo>
                    <a:pt x="18" y="154"/>
                    <a:pt x="34" y="226"/>
                    <a:pt x="72" y="249"/>
                  </a:cubicBezTo>
                  <a:cubicBezTo>
                    <a:pt x="514" y="513"/>
                    <a:pt x="959" y="775"/>
                    <a:pt x="1408" y="1031"/>
                  </a:cubicBezTo>
                  <a:cubicBezTo>
                    <a:pt x="1423" y="1040"/>
                    <a:pt x="1443" y="1044"/>
                    <a:pt x="1465" y="1044"/>
                  </a:cubicBezTo>
                  <a:cubicBezTo>
                    <a:pt x="1492" y="1044"/>
                    <a:pt x="1520" y="1038"/>
                    <a:pt x="1544" y="1032"/>
                  </a:cubicBezTo>
                  <a:cubicBezTo>
                    <a:pt x="1559" y="1028"/>
                    <a:pt x="1571" y="946"/>
                    <a:pt x="1560" y="939"/>
                  </a:cubicBezTo>
                  <a:cubicBezTo>
                    <a:pt x="1072" y="636"/>
                    <a:pt x="582" y="337"/>
                    <a:pt x="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7"/>
            <p:cNvSpPr/>
            <p:nvPr/>
          </p:nvSpPr>
          <p:spPr>
            <a:xfrm>
              <a:off x="7254557" y="3069917"/>
              <a:ext cx="59673" cy="37665"/>
            </a:xfrm>
            <a:custGeom>
              <a:avLst/>
              <a:gdLst/>
              <a:ahLst/>
              <a:cxnLst/>
              <a:rect l="l" t="t" r="r" b="b"/>
              <a:pathLst>
                <a:path w="1635" h="1032" extrusionOk="0">
                  <a:moveTo>
                    <a:pt x="1553" y="1"/>
                  </a:moveTo>
                  <a:cubicBezTo>
                    <a:pt x="1511" y="1"/>
                    <a:pt x="1467" y="43"/>
                    <a:pt x="1441" y="58"/>
                  </a:cubicBezTo>
                  <a:cubicBezTo>
                    <a:pt x="1019" y="307"/>
                    <a:pt x="601" y="562"/>
                    <a:pt x="189" y="827"/>
                  </a:cubicBezTo>
                  <a:cubicBezTo>
                    <a:pt x="147" y="855"/>
                    <a:pt x="1" y="842"/>
                    <a:pt x="64" y="969"/>
                  </a:cubicBezTo>
                  <a:cubicBezTo>
                    <a:pt x="88" y="1015"/>
                    <a:pt x="115" y="1031"/>
                    <a:pt x="142" y="1031"/>
                  </a:cubicBezTo>
                  <a:cubicBezTo>
                    <a:pt x="187" y="1031"/>
                    <a:pt x="234" y="986"/>
                    <a:pt x="270" y="965"/>
                  </a:cubicBezTo>
                  <a:cubicBezTo>
                    <a:pt x="684" y="725"/>
                    <a:pt x="1094" y="476"/>
                    <a:pt x="1504" y="227"/>
                  </a:cubicBezTo>
                  <a:cubicBezTo>
                    <a:pt x="1556" y="196"/>
                    <a:pt x="1598" y="148"/>
                    <a:pt x="1634" y="117"/>
                  </a:cubicBezTo>
                  <a:cubicBezTo>
                    <a:pt x="1616" y="28"/>
                    <a:pt x="1586" y="1"/>
                    <a:pt x="15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7170028" y="2965315"/>
              <a:ext cx="38505" cy="57739"/>
            </a:xfrm>
            <a:custGeom>
              <a:avLst/>
              <a:gdLst/>
              <a:ahLst/>
              <a:cxnLst/>
              <a:rect l="l" t="t" r="r" b="b"/>
              <a:pathLst>
                <a:path w="1055" h="1582" extrusionOk="0">
                  <a:moveTo>
                    <a:pt x="1029" y="1"/>
                  </a:moveTo>
                  <a:cubicBezTo>
                    <a:pt x="977" y="17"/>
                    <a:pt x="899" y="17"/>
                    <a:pt x="879" y="52"/>
                  </a:cubicBezTo>
                  <a:cubicBezTo>
                    <a:pt x="603" y="511"/>
                    <a:pt x="339" y="977"/>
                    <a:pt x="65" y="1436"/>
                  </a:cubicBezTo>
                  <a:cubicBezTo>
                    <a:pt x="1" y="1545"/>
                    <a:pt x="98" y="1535"/>
                    <a:pt x="145" y="1582"/>
                  </a:cubicBezTo>
                  <a:cubicBezTo>
                    <a:pt x="165" y="1559"/>
                    <a:pt x="185" y="1542"/>
                    <a:pt x="199" y="1522"/>
                  </a:cubicBezTo>
                  <a:cubicBezTo>
                    <a:pt x="480" y="1054"/>
                    <a:pt x="762" y="586"/>
                    <a:pt x="1039" y="116"/>
                  </a:cubicBezTo>
                  <a:cubicBezTo>
                    <a:pt x="1055" y="89"/>
                    <a:pt x="1033" y="40"/>
                    <a:pt x="10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7257076" y="3287627"/>
              <a:ext cx="56790" cy="37446"/>
            </a:xfrm>
            <a:custGeom>
              <a:avLst/>
              <a:gdLst/>
              <a:ahLst/>
              <a:cxnLst/>
              <a:rect l="l" t="t" r="r" b="b"/>
              <a:pathLst>
                <a:path w="1556" h="1026" extrusionOk="0">
                  <a:moveTo>
                    <a:pt x="73" y="1"/>
                  </a:moveTo>
                  <a:cubicBezTo>
                    <a:pt x="47" y="23"/>
                    <a:pt x="8" y="43"/>
                    <a:pt x="4" y="67"/>
                  </a:cubicBezTo>
                  <a:cubicBezTo>
                    <a:pt x="0" y="101"/>
                    <a:pt x="11" y="158"/>
                    <a:pt x="35" y="173"/>
                  </a:cubicBezTo>
                  <a:cubicBezTo>
                    <a:pt x="501" y="457"/>
                    <a:pt x="968" y="739"/>
                    <a:pt x="1437" y="1017"/>
                  </a:cubicBezTo>
                  <a:cubicBezTo>
                    <a:pt x="1448" y="1024"/>
                    <a:pt x="1463" y="1026"/>
                    <a:pt x="1478" y="1026"/>
                  </a:cubicBezTo>
                  <a:cubicBezTo>
                    <a:pt x="1493" y="1026"/>
                    <a:pt x="1508" y="1025"/>
                    <a:pt x="1522" y="1025"/>
                  </a:cubicBezTo>
                  <a:cubicBezTo>
                    <a:pt x="1526" y="1025"/>
                    <a:pt x="1530" y="1025"/>
                    <a:pt x="1534" y="1025"/>
                  </a:cubicBezTo>
                  <a:cubicBezTo>
                    <a:pt x="1536" y="980"/>
                    <a:pt x="1555" y="906"/>
                    <a:pt x="1536" y="894"/>
                  </a:cubicBezTo>
                  <a:cubicBezTo>
                    <a:pt x="1058" y="597"/>
                    <a:pt x="576" y="305"/>
                    <a:pt x="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6848446" y="3288174"/>
              <a:ext cx="59126" cy="39490"/>
            </a:xfrm>
            <a:custGeom>
              <a:avLst/>
              <a:gdLst/>
              <a:ahLst/>
              <a:cxnLst/>
              <a:rect l="l" t="t" r="r" b="b"/>
              <a:pathLst>
                <a:path w="1620" h="1082" extrusionOk="0">
                  <a:moveTo>
                    <a:pt x="1489" y="0"/>
                  </a:moveTo>
                  <a:cubicBezTo>
                    <a:pt x="1449" y="0"/>
                    <a:pt x="1408" y="34"/>
                    <a:pt x="1380" y="50"/>
                  </a:cubicBezTo>
                  <a:cubicBezTo>
                    <a:pt x="948" y="297"/>
                    <a:pt x="520" y="550"/>
                    <a:pt x="96" y="810"/>
                  </a:cubicBezTo>
                  <a:cubicBezTo>
                    <a:pt x="50" y="839"/>
                    <a:pt x="27" y="916"/>
                    <a:pt x="10" y="974"/>
                  </a:cubicBezTo>
                  <a:cubicBezTo>
                    <a:pt x="1" y="1006"/>
                    <a:pt x="25" y="1048"/>
                    <a:pt x="33" y="1082"/>
                  </a:cubicBezTo>
                  <a:cubicBezTo>
                    <a:pt x="552" y="758"/>
                    <a:pt x="1009" y="475"/>
                    <a:pt x="1462" y="187"/>
                  </a:cubicBezTo>
                  <a:cubicBezTo>
                    <a:pt x="1505" y="160"/>
                    <a:pt x="1620" y="177"/>
                    <a:pt x="1566" y="62"/>
                  </a:cubicBezTo>
                  <a:cubicBezTo>
                    <a:pt x="1543" y="15"/>
                    <a:pt x="1517" y="0"/>
                    <a:pt x="14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6954326" y="2965534"/>
              <a:ext cx="37081" cy="57082"/>
            </a:xfrm>
            <a:custGeom>
              <a:avLst/>
              <a:gdLst/>
              <a:ahLst/>
              <a:cxnLst/>
              <a:rect l="l" t="t" r="r" b="b"/>
              <a:pathLst>
                <a:path w="1016" h="1564" extrusionOk="0">
                  <a:moveTo>
                    <a:pt x="92" y="1"/>
                  </a:moveTo>
                  <a:cubicBezTo>
                    <a:pt x="66" y="1"/>
                    <a:pt x="34" y="5"/>
                    <a:pt x="8" y="5"/>
                  </a:cubicBezTo>
                  <a:cubicBezTo>
                    <a:pt x="6" y="5"/>
                    <a:pt x="3" y="5"/>
                    <a:pt x="1" y="5"/>
                  </a:cubicBezTo>
                  <a:lnTo>
                    <a:pt x="1" y="5"/>
                  </a:lnTo>
                  <a:cubicBezTo>
                    <a:pt x="9" y="53"/>
                    <a:pt x="3" y="111"/>
                    <a:pt x="26" y="150"/>
                  </a:cubicBezTo>
                  <a:cubicBezTo>
                    <a:pt x="293" y="593"/>
                    <a:pt x="567" y="1033"/>
                    <a:pt x="832" y="1478"/>
                  </a:cubicBezTo>
                  <a:cubicBezTo>
                    <a:pt x="856" y="1517"/>
                    <a:pt x="864" y="1563"/>
                    <a:pt x="900" y="1563"/>
                  </a:cubicBezTo>
                  <a:cubicBezTo>
                    <a:pt x="912" y="1563"/>
                    <a:pt x="927" y="1559"/>
                    <a:pt x="946" y="1547"/>
                  </a:cubicBezTo>
                  <a:cubicBezTo>
                    <a:pt x="973" y="1531"/>
                    <a:pt x="991" y="1499"/>
                    <a:pt x="1016" y="1471"/>
                  </a:cubicBezTo>
                  <a:cubicBezTo>
                    <a:pt x="718" y="976"/>
                    <a:pt x="428" y="492"/>
                    <a:pt x="133" y="12"/>
                  </a:cubicBezTo>
                  <a:cubicBezTo>
                    <a:pt x="127" y="3"/>
                    <a:pt x="112" y="1"/>
                    <a:pt x="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7"/>
            <p:cNvSpPr/>
            <p:nvPr/>
          </p:nvSpPr>
          <p:spPr>
            <a:xfrm>
              <a:off x="7171123" y="3372849"/>
              <a:ext cx="36972" cy="57411"/>
            </a:xfrm>
            <a:custGeom>
              <a:avLst/>
              <a:gdLst/>
              <a:ahLst/>
              <a:cxnLst/>
              <a:rect l="l" t="t" r="r" b="b"/>
              <a:pathLst>
                <a:path w="1013" h="1573" extrusionOk="0">
                  <a:moveTo>
                    <a:pt x="126" y="0"/>
                  </a:moveTo>
                  <a:cubicBezTo>
                    <a:pt x="6" y="42"/>
                    <a:pt x="1" y="93"/>
                    <a:pt x="50" y="177"/>
                  </a:cubicBezTo>
                  <a:cubicBezTo>
                    <a:pt x="313" y="621"/>
                    <a:pt x="568" y="1069"/>
                    <a:pt x="835" y="1510"/>
                  </a:cubicBezTo>
                  <a:cubicBezTo>
                    <a:pt x="859" y="1551"/>
                    <a:pt x="947" y="1553"/>
                    <a:pt x="1006" y="1573"/>
                  </a:cubicBezTo>
                  <a:cubicBezTo>
                    <a:pt x="1000" y="1515"/>
                    <a:pt x="1012" y="1447"/>
                    <a:pt x="985" y="1402"/>
                  </a:cubicBezTo>
                  <a:cubicBezTo>
                    <a:pt x="721" y="966"/>
                    <a:pt x="451" y="535"/>
                    <a:pt x="183" y="102"/>
                  </a:cubicBezTo>
                  <a:cubicBezTo>
                    <a:pt x="162" y="67"/>
                    <a:pt x="143" y="32"/>
                    <a:pt x="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6927172" y="3240581"/>
              <a:ext cx="59162" cy="39965"/>
            </a:xfrm>
            <a:custGeom>
              <a:avLst/>
              <a:gdLst/>
              <a:ahLst/>
              <a:cxnLst/>
              <a:rect l="l" t="t" r="r" b="b"/>
              <a:pathLst>
                <a:path w="1621" h="1095" extrusionOk="0">
                  <a:moveTo>
                    <a:pt x="1534" y="0"/>
                  </a:moveTo>
                  <a:cubicBezTo>
                    <a:pt x="1490" y="0"/>
                    <a:pt x="1441" y="41"/>
                    <a:pt x="1404" y="63"/>
                  </a:cubicBezTo>
                  <a:cubicBezTo>
                    <a:pt x="973" y="311"/>
                    <a:pt x="545" y="564"/>
                    <a:pt x="122" y="824"/>
                  </a:cubicBezTo>
                  <a:cubicBezTo>
                    <a:pt x="70" y="857"/>
                    <a:pt x="40" y="936"/>
                    <a:pt x="13" y="999"/>
                  </a:cubicBezTo>
                  <a:cubicBezTo>
                    <a:pt x="0" y="1030"/>
                    <a:pt x="20" y="1074"/>
                    <a:pt x="23" y="1094"/>
                  </a:cubicBezTo>
                  <a:cubicBezTo>
                    <a:pt x="556" y="766"/>
                    <a:pt x="1020" y="483"/>
                    <a:pt x="1480" y="196"/>
                  </a:cubicBezTo>
                  <a:cubicBezTo>
                    <a:pt x="1533" y="163"/>
                    <a:pt x="1621" y="90"/>
                    <a:pt x="1612" y="69"/>
                  </a:cubicBezTo>
                  <a:cubicBezTo>
                    <a:pt x="1591" y="18"/>
                    <a:pt x="1563" y="0"/>
                    <a:pt x="15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7176343" y="3240326"/>
              <a:ext cx="58688" cy="38213"/>
            </a:xfrm>
            <a:custGeom>
              <a:avLst/>
              <a:gdLst/>
              <a:ahLst/>
              <a:cxnLst/>
              <a:rect l="l" t="t" r="r" b="b"/>
              <a:pathLst>
                <a:path w="1608" h="1047" extrusionOk="0">
                  <a:moveTo>
                    <a:pt x="88" y="1"/>
                  </a:moveTo>
                  <a:cubicBezTo>
                    <a:pt x="61" y="20"/>
                    <a:pt x="15" y="36"/>
                    <a:pt x="8" y="63"/>
                  </a:cubicBezTo>
                  <a:cubicBezTo>
                    <a:pt x="0" y="93"/>
                    <a:pt x="19" y="149"/>
                    <a:pt x="45" y="164"/>
                  </a:cubicBezTo>
                  <a:cubicBezTo>
                    <a:pt x="524" y="455"/>
                    <a:pt x="1005" y="744"/>
                    <a:pt x="1489" y="1031"/>
                  </a:cubicBezTo>
                  <a:cubicBezTo>
                    <a:pt x="1515" y="1046"/>
                    <a:pt x="1554" y="1040"/>
                    <a:pt x="1588" y="1043"/>
                  </a:cubicBezTo>
                  <a:cubicBezTo>
                    <a:pt x="1589" y="997"/>
                    <a:pt x="1608" y="923"/>
                    <a:pt x="1589" y="910"/>
                  </a:cubicBezTo>
                  <a:cubicBezTo>
                    <a:pt x="1095" y="606"/>
                    <a:pt x="598" y="308"/>
                    <a:pt x="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7124990" y="3292919"/>
              <a:ext cx="37811" cy="58615"/>
            </a:xfrm>
            <a:custGeom>
              <a:avLst/>
              <a:gdLst/>
              <a:ahLst/>
              <a:cxnLst/>
              <a:rect l="l" t="t" r="r" b="b"/>
              <a:pathLst>
                <a:path w="1036" h="1606" extrusionOk="0">
                  <a:moveTo>
                    <a:pt x="78" y="0"/>
                  </a:moveTo>
                  <a:cubicBezTo>
                    <a:pt x="64" y="0"/>
                    <a:pt x="1" y="22"/>
                    <a:pt x="1" y="33"/>
                  </a:cubicBezTo>
                  <a:cubicBezTo>
                    <a:pt x="1" y="82"/>
                    <a:pt x="3" y="139"/>
                    <a:pt x="27" y="180"/>
                  </a:cubicBezTo>
                  <a:cubicBezTo>
                    <a:pt x="280" y="629"/>
                    <a:pt x="534" y="1076"/>
                    <a:pt x="797" y="1518"/>
                  </a:cubicBezTo>
                  <a:cubicBezTo>
                    <a:pt x="825" y="1565"/>
                    <a:pt x="903" y="1585"/>
                    <a:pt x="962" y="1605"/>
                  </a:cubicBezTo>
                  <a:cubicBezTo>
                    <a:pt x="963" y="1606"/>
                    <a:pt x="965" y="1606"/>
                    <a:pt x="966" y="1606"/>
                  </a:cubicBezTo>
                  <a:cubicBezTo>
                    <a:pt x="982" y="1606"/>
                    <a:pt x="1012" y="1569"/>
                    <a:pt x="1036" y="1549"/>
                  </a:cubicBezTo>
                  <a:cubicBezTo>
                    <a:pt x="710" y="1020"/>
                    <a:pt x="397" y="509"/>
                    <a:pt x="80" y="1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7000971" y="3044405"/>
              <a:ext cx="37848" cy="58287"/>
            </a:xfrm>
            <a:custGeom>
              <a:avLst/>
              <a:gdLst/>
              <a:ahLst/>
              <a:cxnLst/>
              <a:rect l="l" t="t" r="r" b="b"/>
              <a:pathLst>
                <a:path w="1037" h="1597" extrusionOk="0">
                  <a:moveTo>
                    <a:pt x="88" y="0"/>
                  </a:moveTo>
                  <a:cubicBezTo>
                    <a:pt x="65" y="0"/>
                    <a:pt x="38" y="3"/>
                    <a:pt x="16" y="3"/>
                  </a:cubicBezTo>
                  <a:cubicBezTo>
                    <a:pt x="12" y="3"/>
                    <a:pt x="7" y="3"/>
                    <a:pt x="3" y="2"/>
                  </a:cubicBezTo>
                  <a:lnTo>
                    <a:pt x="3" y="2"/>
                  </a:lnTo>
                  <a:cubicBezTo>
                    <a:pt x="8" y="42"/>
                    <a:pt x="1" y="89"/>
                    <a:pt x="19" y="122"/>
                  </a:cubicBezTo>
                  <a:cubicBezTo>
                    <a:pt x="299" y="597"/>
                    <a:pt x="581" y="1072"/>
                    <a:pt x="866" y="1544"/>
                  </a:cubicBezTo>
                  <a:cubicBezTo>
                    <a:pt x="882" y="1571"/>
                    <a:pt x="929" y="1597"/>
                    <a:pt x="961" y="1597"/>
                  </a:cubicBezTo>
                  <a:cubicBezTo>
                    <a:pt x="963" y="1597"/>
                    <a:pt x="964" y="1597"/>
                    <a:pt x="966" y="1597"/>
                  </a:cubicBezTo>
                  <a:cubicBezTo>
                    <a:pt x="992" y="1594"/>
                    <a:pt x="1012" y="1545"/>
                    <a:pt x="1037" y="1516"/>
                  </a:cubicBezTo>
                  <a:cubicBezTo>
                    <a:pt x="734" y="1008"/>
                    <a:pt x="438" y="509"/>
                    <a:pt x="136" y="13"/>
                  </a:cubicBezTo>
                  <a:cubicBezTo>
                    <a:pt x="130" y="3"/>
                    <a:pt x="111" y="0"/>
                    <a:pt x="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7174591" y="3116963"/>
              <a:ext cx="61243" cy="38395"/>
            </a:xfrm>
            <a:custGeom>
              <a:avLst/>
              <a:gdLst/>
              <a:ahLst/>
              <a:cxnLst/>
              <a:rect l="l" t="t" r="r" b="b"/>
              <a:pathLst>
                <a:path w="1678" h="1052" extrusionOk="0">
                  <a:moveTo>
                    <a:pt x="1619" y="1"/>
                  </a:moveTo>
                  <a:cubicBezTo>
                    <a:pt x="1619" y="1"/>
                    <a:pt x="1619" y="1"/>
                    <a:pt x="1619" y="1"/>
                  </a:cubicBezTo>
                  <a:cubicBezTo>
                    <a:pt x="1574" y="9"/>
                    <a:pt x="1531" y="26"/>
                    <a:pt x="1492" y="51"/>
                  </a:cubicBezTo>
                  <a:cubicBezTo>
                    <a:pt x="1052" y="319"/>
                    <a:pt x="613" y="587"/>
                    <a:pt x="173" y="856"/>
                  </a:cubicBezTo>
                  <a:cubicBezTo>
                    <a:pt x="121" y="889"/>
                    <a:pt x="1" y="878"/>
                    <a:pt x="52" y="987"/>
                  </a:cubicBezTo>
                  <a:cubicBezTo>
                    <a:pt x="74" y="1035"/>
                    <a:pt x="101" y="1052"/>
                    <a:pt x="130" y="1052"/>
                  </a:cubicBezTo>
                  <a:cubicBezTo>
                    <a:pt x="179" y="1052"/>
                    <a:pt x="232" y="1002"/>
                    <a:pt x="268" y="982"/>
                  </a:cubicBezTo>
                  <a:cubicBezTo>
                    <a:pt x="612" y="790"/>
                    <a:pt x="950" y="588"/>
                    <a:pt x="1287" y="384"/>
                  </a:cubicBezTo>
                  <a:cubicBezTo>
                    <a:pt x="1419" y="304"/>
                    <a:pt x="1544" y="211"/>
                    <a:pt x="1678" y="120"/>
                  </a:cubicBezTo>
                  <a:cubicBezTo>
                    <a:pt x="1649" y="61"/>
                    <a:pt x="1630" y="1"/>
                    <a:pt x="16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7124625" y="3044223"/>
              <a:ext cx="38249" cy="58542"/>
            </a:xfrm>
            <a:custGeom>
              <a:avLst/>
              <a:gdLst/>
              <a:ahLst/>
              <a:cxnLst/>
              <a:rect l="l" t="t" r="r" b="b"/>
              <a:pathLst>
                <a:path w="1048" h="1604" extrusionOk="0">
                  <a:moveTo>
                    <a:pt x="971" y="0"/>
                  </a:moveTo>
                  <a:cubicBezTo>
                    <a:pt x="970" y="0"/>
                    <a:pt x="969" y="0"/>
                    <a:pt x="967" y="1"/>
                  </a:cubicBezTo>
                  <a:cubicBezTo>
                    <a:pt x="916" y="13"/>
                    <a:pt x="846" y="31"/>
                    <a:pt x="823" y="69"/>
                  </a:cubicBezTo>
                  <a:cubicBezTo>
                    <a:pt x="549" y="528"/>
                    <a:pt x="283" y="990"/>
                    <a:pt x="18" y="1454"/>
                  </a:cubicBezTo>
                  <a:cubicBezTo>
                    <a:pt x="0" y="1486"/>
                    <a:pt x="4" y="1538"/>
                    <a:pt x="14" y="1576"/>
                  </a:cubicBezTo>
                  <a:cubicBezTo>
                    <a:pt x="18" y="1589"/>
                    <a:pt x="69" y="1603"/>
                    <a:pt x="87" y="1603"/>
                  </a:cubicBezTo>
                  <a:cubicBezTo>
                    <a:pt x="91" y="1603"/>
                    <a:pt x="93" y="1603"/>
                    <a:pt x="93" y="1602"/>
                  </a:cubicBezTo>
                  <a:cubicBezTo>
                    <a:pt x="410" y="1093"/>
                    <a:pt x="723" y="582"/>
                    <a:pt x="1048" y="52"/>
                  </a:cubicBezTo>
                  <a:cubicBezTo>
                    <a:pt x="1020" y="34"/>
                    <a:pt x="992" y="0"/>
                    <a:pt x="9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6927428" y="3116452"/>
              <a:ext cx="59600" cy="38505"/>
            </a:xfrm>
            <a:custGeom>
              <a:avLst/>
              <a:gdLst/>
              <a:ahLst/>
              <a:cxnLst/>
              <a:rect l="l" t="t" r="r" b="b"/>
              <a:pathLst>
                <a:path w="1633" h="1055" extrusionOk="0">
                  <a:moveTo>
                    <a:pt x="55" y="0"/>
                  </a:moveTo>
                  <a:cubicBezTo>
                    <a:pt x="37" y="0"/>
                    <a:pt x="21" y="16"/>
                    <a:pt x="10" y="63"/>
                  </a:cubicBezTo>
                  <a:cubicBezTo>
                    <a:pt x="0" y="113"/>
                    <a:pt x="62" y="204"/>
                    <a:pt x="114" y="237"/>
                  </a:cubicBezTo>
                  <a:cubicBezTo>
                    <a:pt x="538" y="496"/>
                    <a:pt x="966" y="749"/>
                    <a:pt x="1395" y="1000"/>
                  </a:cubicBezTo>
                  <a:cubicBezTo>
                    <a:pt x="1437" y="1025"/>
                    <a:pt x="1483" y="1055"/>
                    <a:pt x="1528" y="1055"/>
                  </a:cubicBezTo>
                  <a:cubicBezTo>
                    <a:pt x="1566" y="1055"/>
                    <a:pt x="1602" y="1033"/>
                    <a:pt x="1633" y="966"/>
                  </a:cubicBezTo>
                  <a:cubicBezTo>
                    <a:pt x="1600" y="941"/>
                    <a:pt x="1566" y="910"/>
                    <a:pt x="1526" y="886"/>
                  </a:cubicBezTo>
                  <a:cubicBezTo>
                    <a:pt x="1069" y="611"/>
                    <a:pt x="612" y="337"/>
                    <a:pt x="154" y="65"/>
                  </a:cubicBezTo>
                  <a:cubicBezTo>
                    <a:pt x="125" y="48"/>
                    <a:pt x="87" y="0"/>
                    <a:pt x="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7001336" y="3292846"/>
              <a:ext cx="37300" cy="58761"/>
            </a:xfrm>
            <a:custGeom>
              <a:avLst/>
              <a:gdLst/>
              <a:ahLst/>
              <a:cxnLst/>
              <a:rect l="l" t="t" r="r" b="b"/>
              <a:pathLst>
                <a:path w="1022" h="1610" extrusionOk="0">
                  <a:moveTo>
                    <a:pt x="940" y="0"/>
                  </a:moveTo>
                  <a:cubicBezTo>
                    <a:pt x="918" y="0"/>
                    <a:pt x="868" y="38"/>
                    <a:pt x="851" y="66"/>
                  </a:cubicBezTo>
                  <a:cubicBezTo>
                    <a:pt x="572" y="532"/>
                    <a:pt x="296" y="999"/>
                    <a:pt x="23" y="1467"/>
                  </a:cubicBezTo>
                  <a:cubicBezTo>
                    <a:pt x="2" y="1505"/>
                    <a:pt x="8" y="1560"/>
                    <a:pt x="0" y="1606"/>
                  </a:cubicBezTo>
                  <a:cubicBezTo>
                    <a:pt x="46" y="1600"/>
                    <a:pt x="119" y="1610"/>
                    <a:pt x="134" y="1586"/>
                  </a:cubicBezTo>
                  <a:cubicBezTo>
                    <a:pt x="430" y="1096"/>
                    <a:pt x="719" y="603"/>
                    <a:pt x="1022" y="92"/>
                  </a:cubicBezTo>
                  <a:cubicBezTo>
                    <a:pt x="1003" y="68"/>
                    <a:pt x="982" y="18"/>
                    <a:pt x="947" y="1"/>
                  </a:cubicBezTo>
                  <a:cubicBezTo>
                    <a:pt x="945" y="1"/>
                    <a:pt x="943" y="0"/>
                    <a:pt x="9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" name="Google Shape;165;p7"/>
          <p:cNvGrpSpPr/>
          <p:nvPr/>
        </p:nvGrpSpPr>
        <p:grpSpPr>
          <a:xfrm rot="5400000">
            <a:off x="8235759" y="1471422"/>
            <a:ext cx="1388594" cy="362594"/>
            <a:chOff x="1829525" y="759900"/>
            <a:chExt cx="682725" cy="178275"/>
          </a:xfrm>
        </p:grpSpPr>
        <p:sp>
          <p:nvSpPr>
            <p:cNvPr id="166" name="Google Shape;166;p7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7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7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" name="Google Shape;187;p7"/>
          <p:cNvGrpSpPr/>
          <p:nvPr/>
        </p:nvGrpSpPr>
        <p:grpSpPr>
          <a:xfrm>
            <a:off x="-773725" y="1318175"/>
            <a:ext cx="1137875" cy="1177700"/>
            <a:chOff x="4950300" y="3037000"/>
            <a:chExt cx="1137875" cy="1177700"/>
          </a:xfrm>
        </p:grpSpPr>
        <p:cxnSp>
          <p:nvCxnSpPr>
            <p:cNvPr id="188" name="Google Shape;188;p7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9" name="Google Shape;189;p7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0" name="Google Shape;190;p7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1" name="Google Shape;191;p7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2" name="Google Shape;192;p7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Google Shape;193;p7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Google Shape;194;p7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Google Shape;195;p7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96" name="Google Shape;196;p7"/>
          <p:cNvSpPr/>
          <p:nvPr/>
        </p:nvSpPr>
        <p:spPr>
          <a:xfrm>
            <a:off x="8599325" y="1965800"/>
            <a:ext cx="954600" cy="9546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oogle Shape;198;p8"/>
          <p:cNvGrpSpPr/>
          <p:nvPr/>
        </p:nvGrpSpPr>
        <p:grpSpPr>
          <a:xfrm>
            <a:off x="-736750" y="3725275"/>
            <a:ext cx="1137875" cy="1177700"/>
            <a:chOff x="4950300" y="3037000"/>
            <a:chExt cx="1137875" cy="1177700"/>
          </a:xfrm>
        </p:grpSpPr>
        <p:cxnSp>
          <p:nvCxnSpPr>
            <p:cNvPr id="199" name="Google Shape;199;p8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Google Shape;200;p8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Google Shape;201;p8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Google Shape;202;p8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Google Shape;203;p8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4" name="Google Shape;204;p8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5" name="Google Shape;205;p8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6" name="Google Shape;206;p8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7" name="Google Shape;207;p8"/>
          <p:cNvSpPr txBox="1">
            <a:spLocks noGrp="1"/>
          </p:cNvSpPr>
          <p:nvPr>
            <p:ph type="title"/>
          </p:nvPr>
        </p:nvSpPr>
        <p:spPr>
          <a:xfrm>
            <a:off x="728400" y="1189200"/>
            <a:ext cx="7687200" cy="276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9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08" name="Google Shape;208;p8"/>
          <p:cNvSpPr/>
          <p:nvPr/>
        </p:nvSpPr>
        <p:spPr>
          <a:xfrm>
            <a:off x="-1082925" y="3864999"/>
            <a:ext cx="2284800" cy="2284800"/>
          </a:xfrm>
          <a:prstGeom prst="star24">
            <a:avLst>
              <a:gd name="adj" fmla="val 1094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9" name="Google Shape;209;p8"/>
          <p:cNvGrpSpPr/>
          <p:nvPr/>
        </p:nvGrpSpPr>
        <p:grpSpPr>
          <a:xfrm rot="5400000">
            <a:off x="8099473" y="799556"/>
            <a:ext cx="1670901" cy="436328"/>
            <a:chOff x="1829525" y="759900"/>
            <a:chExt cx="682725" cy="178275"/>
          </a:xfrm>
        </p:grpSpPr>
        <p:sp>
          <p:nvSpPr>
            <p:cNvPr id="210" name="Google Shape;210;p8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8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8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8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8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8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8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8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8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8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8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1" name="Google Shape;231;p8"/>
          <p:cNvSpPr/>
          <p:nvPr/>
        </p:nvSpPr>
        <p:spPr>
          <a:xfrm>
            <a:off x="8516125" y="1328775"/>
            <a:ext cx="1137900" cy="1137900"/>
          </a:xfrm>
          <a:prstGeom prst="star24">
            <a:avLst>
              <a:gd name="adj" fmla="val 1094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11"/>
          <p:cNvGrpSpPr/>
          <p:nvPr/>
        </p:nvGrpSpPr>
        <p:grpSpPr>
          <a:xfrm>
            <a:off x="8552725" y="793850"/>
            <a:ext cx="1137875" cy="1177700"/>
            <a:chOff x="4950300" y="3037000"/>
            <a:chExt cx="1137875" cy="1177700"/>
          </a:xfrm>
        </p:grpSpPr>
        <p:cxnSp>
          <p:nvCxnSpPr>
            <p:cNvPr id="273" name="Google Shape;273;p11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11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11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11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11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11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11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11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1" name="Google Shape;281;p11"/>
          <p:cNvSpPr txBox="1">
            <a:spLocks noGrp="1"/>
          </p:cNvSpPr>
          <p:nvPr>
            <p:ph type="title" hasCustomPrompt="1"/>
          </p:nvPr>
        </p:nvSpPr>
        <p:spPr>
          <a:xfrm>
            <a:off x="728375" y="1385500"/>
            <a:ext cx="76872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1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82" name="Google Shape;282;p11"/>
          <p:cNvSpPr txBox="1">
            <a:spLocks noGrp="1"/>
          </p:cNvSpPr>
          <p:nvPr>
            <p:ph type="body" idx="1"/>
          </p:nvPr>
        </p:nvSpPr>
        <p:spPr>
          <a:xfrm>
            <a:off x="728375" y="3355400"/>
            <a:ext cx="7687200" cy="40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3" name="Google Shape;283;p11"/>
          <p:cNvSpPr/>
          <p:nvPr/>
        </p:nvSpPr>
        <p:spPr>
          <a:xfrm>
            <a:off x="7979275" y="-851526"/>
            <a:ext cx="2284800" cy="2284800"/>
          </a:xfrm>
          <a:prstGeom prst="star24">
            <a:avLst>
              <a:gd name="adj" fmla="val 1094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4" name="Google Shape;284;p11"/>
          <p:cNvGrpSpPr/>
          <p:nvPr/>
        </p:nvGrpSpPr>
        <p:grpSpPr>
          <a:xfrm rot="5400000">
            <a:off x="-617277" y="3867781"/>
            <a:ext cx="1670901" cy="436328"/>
            <a:chOff x="1829525" y="759900"/>
            <a:chExt cx="682725" cy="178275"/>
          </a:xfrm>
        </p:grpSpPr>
        <p:sp>
          <p:nvSpPr>
            <p:cNvPr id="285" name="Google Shape;285;p11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1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1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1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1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1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1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1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1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1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1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1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1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1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1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1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1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1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1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1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1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6" name="Google Shape;306;p11"/>
          <p:cNvSpPr/>
          <p:nvPr/>
        </p:nvSpPr>
        <p:spPr>
          <a:xfrm>
            <a:off x="-314725" y="2601850"/>
            <a:ext cx="1253400" cy="1253700"/>
          </a:xfrm>
          <a:prstGeom prst="star24">
            <a:avLst>
              <a:gd name="adj" fmla="val 1094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6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3"/>
          <p:cNvSpPr txBox="1">
            <a:spLocks noGrp="1"/>
          </p:cNvSpPr>
          <p:nvPr>
            <p:ph type="title"/>
          </p:nvPr>
        </p:nvSpPr>
        <p:spPr>
          <a:xfrm>
            <a:off x="1737549" y="1668125"/>
            <a:ext cx="24003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0" name="Google Shape;310;p13"/>
          <p:cNvSpPr txBox="1">
            <a:spLocks noGrp="1"/>
          </p:cNvSpPr>
          <p:nvPr>
            <p:ph type="title" idx="2" hasCustomPrompt="1"/>
          </p:nvPr>
        </p:nvSpPr>
        <p:spPr>
          <a:xfrm>
            <a:off x="930719" y="1774875"/>
            <a:ext cx="716700" cy="5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11" name="Google Shape;311;p13"/>
          <p:cNvSpPr txBox="1">
            <a:spLocks noGrp="1"/>
          </p:cNvSpPr>
          <p:nvPr>
            <p:ph type="subTitle" idx="1"/>
          </p:nvPr>
        </p:nvSpPr>
        <p:spPr>
          <a:xfrm>
            <a:off x="1737544" y="2062225"/>
            <a:ext cx="2400300" cy="49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2" name="Google Shape;312;p13"/>
          <p:cNvSpPr txBox="1">
            <a:spLocks noGrp="1"/>
          </p:cNvSpPr>
          <p:nvPr>
            <p:ph type="title" idx="3"/>
          </p:nvPr>
        </p:nvSpPr>
        <p:spPr>
          <a:xfrm>
            <a:off x="1737549" y="3454400"/>
            <a:ext cx="24003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3" name="Google Shape;313;p13"/>
          <p:cNvSpPr txBox="1">
            <a:spLocks noGrp="1"/>
          </p:cNvSpPr>
          <p:nvPr>
            <p:ph type="title" idx="4" hasCustomPrompt="1"/>
          </p:nvPr>
        </p:nvSpPr>
        <p:spPr>
          <a:xfrm>
            <a:off x="930719" y="3557825"/>
            <a:ext cx="7167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14" name="Google Shape;314;p13"/>
          <p:cNvSpPr txBox="1">
            <a:spLocks noGrp="1"/>
          </p:cNvSpPr>
          <p:nvPr>
            <p:ph type="subTitle" idx="5"/>
          </p:nvPr>
        </p:nvSpPr>
        <p:spPr>
          <a:xfrm>
            <a:off x="1737544" y="3859250"/>
            <a:ext cx="24003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13"/>
          <p:cNvSpPr txBox="1">
            <a:spLocks noGrp="1"/>
          </p:cNvSpPr>
          <p:nvPr>
            <p:ph type="title" idx="6"/>
          </p:nvPr>
        </p:nvSpPr>
        <p:spPr>
          <a:xfrm>
            <a:off x="5548976" y="1674450"/>
            <a:ext cx="2400300" cy="36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6" name="Google Shape;316;p13"/>
          <p:cNvSpPr txBox="1">
            <a:spLocks noGrp="1"/>
          </p:cNvSpPr>
          <p:nvPr>
            <p:ph type="title" idx="7" hasCustomPrompt="1"/>
          </p:nvPr>
        </p:nvSpPr>
        <p:spPr>
          <a:xfrm>
            <a:off x="4742147" y="1774750"/>
            <a:ext cx="743400" cy="56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17" name="Google Shape;317;p13"/>
          <p:cNvSpPr txBox="1">
            <a:spLocks noGrp="1"/>
          </p:cNvSpPr>
          <p:nvPr>
            <p:ph type="subTitle" idx="8"/>
          </p:nvPr>
        </p:nvSpPr>
        <p:spPr>
          <a:xfrm>
            <a:off x="5548969" y="2078745"/>
            <a:ext cx="24003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8" name="Google Shape;318;p13"/>
          <p:cNvSpPr txBox="1">
            <a:spLocks noGrp="1"/>
          </p:cNvSpPr>
          <p:nvPr>
            <p:ph type="title" idx="9"/>
          </p:nvPr>
        </p:nvSpPr>
        <p:spPr>
          <a:xfrm>
            <a:off x="5548976" y="3454225"/>
            <a:ext cx="24003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9" name="Google Shape;319;p13"/>
          <p:cNvSpPr txBox="1">
            <a:spLocks noGrp="1"/>
          </p:cNvSpPr>
          <p:nvPr>
            <p:ph type="title" idx="13" hasCustomPrompt="1"/>
          </p:nvPr>
        </p:nvSpPr>
        <p:spPr>
          <a:xfrm>
            <a:off x="4742147" y="3557825"/>
            <a:ext cx="743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20" name="Google Shape;320;p13"/>
          <p:cNvSpPr txBox="1">
            <a:spLocks noGrp="1"/>
          </p:cNvSpPr>
          <p:nvPr>
            <p:ph type="subTitle" idx="14"/>
          </p:nvPr>
        </p:nvSpPr>
        <p:spPr>
          <a:xfrm>
            <a:off x="5548969" y="3859250"/>
            <a:ext cx="24003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13"/>
          <p:cNvSpPr txBox="1">
            <a:spLocks noGrp="1"/>
          </p:cNvSpPr>
          <p:nvPr>
            <p:ph type="title" idx="15"/>
          </p:nvPr>
        </p:nvSpPr>
        <p:spPr>
          <a:xfrm>
            <a:off x="720000" y="532925"/>
            <a:ext cx="7704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13"/>
          <p:cNvSpPr/>
          <p:nvPr/>
        </p:nvSpPr>
        <p:spPr>
          <a:xfrm>
            <a:off x="8415625" y="4400750"/>
            <a:ext cx="1341300" cy="13413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13"/>
          <p:cNvSpPr/>
          <p:nvPr/>
        </p:nvSpPr>
        <p:spPr>
          <a:xfrm>
            <a:off x="-453025" y="634976"/>
            <a:ext cx="1066200" cy="1066200"/>
          </a:xfrm>
          <a:prstGeom prst="star24">
            <a:avLst>
              <a:gd name="adj" fmla="val 1158"/>
            </a:avLst>
          </a:prstGeom>
          <a:solidFill>
            <a:schemeClr val="accent3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4" name="Google Shape;324;p13"/>
          <p:cNvGrpSpPr/>
          <p:nvPr/>
        </p:nvGrpSpPr>
        <p:grpSpPr>
          <a:xfrm>
            <a:off x="930734" y="4780897"/>
            <a:ext cx="1388594" cy="362594"/>
            <a:chOff x="1829525" y="759900"/>
            <a:chExt cx="682725" cy="178275"/>
          </a:xfrm>
        </p:grpSpPr>
        <p:sp>
          <p:nvSpPr>
            <p:cNvPr id="325" name="Google Shape;325;p13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8375" y="521550"/>
            <a:ext cx="7687200" cy="4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M Serif Display"/>
              <a:buNone/>
              <a:defRPr sz="36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Home-Among-Strangers-Exploring-Community/dp/156368141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scholar.google.com/citations?user=scNoS_cAAAAJ" TargetMode="External"/><Relationship Id="rId4" Type="http://schemas.openxmlformats.org/officeDocument/2006/relationships/hyperlink" Target="https://philpapers.org/rec/GELGNP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p33"/>
          <p:cNvSpPr txBox="1">
            <a:spLocks noGrp="1"/>
          </p:cNvSpPr>
          <p:nvPr>
            <p:ph type="ctrTitle"/>
          </p:nvPr>
        </p:nvSpPr>
        <p:spPr>
          <a:xfrm>
            <a:off x="774076" y="340600"/>
            <a:ext cx="4211400" cy="24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tx2">
                    <a:lumMod val="25000"/>
                  </a:schemeClr>
                </a:solidFill>
              </a:rPr>
              <a:t>Adolescence characteristic and problems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1055" name="Google Shape;1055;p33"/>
          <p:cNvSpPr txBox="1">
            <a:spLocks noGrp="1"/>
          </p:cNvSpPr>
          <p:nvPr>
            <p:ph type="subTitle" idx="1"/>
          </p:nvPr>
        </p:nvSpPr>
        <p:spPr>
          <a:xfrm>
            <a:off x="254260" y="2586663"/>
            <a:ext cx="4211400" cy="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2000" dirty="0"/>
              <a:t>Name of student : </a:t>
            </a:r>
            <a:r>
              <a:rPr lang="en-US" sz="2000" dirty="0" err="1"/>
              <a:t>Raghad</a:t>
            </a:r>
            <a:r>
              <a:rPr lang="en-US" sz="2000" dirty="0"/>
              <a:t> </a:t>
            </a:r>
            <a:r>
              <a:rPr lang="en-US" sz="2000" dirty="0" err="1"/>
              <a:t>khalil</a:t>
            </a:r>
            <a:r>
              <a:rPr lang="en-US" sz="2000" dirty="0"/>
              <a:t> </a:t>
            </a:r>
          </a:p>
          <a:p>
            <a:pPr marL="0" lvl="0" indent="0"/>
            <a:r>
              <a:rPr lang="en-US" sz="2000" dirty="0"/>
              <a:t>Number of student : 2931 </a:t>
            </a:r>
          </a:p>
          <a:p>
            <a:pPr marL="0" lvl="0" indent="0"/>
            <a:r>
              <a:rPr lang="en-US" sz="2000" dirty="0"/>
              <a:t>Block : </a:t>
            </a:r>
            <a:r>
              <a:rPr lang="en-US" sz="2000" dirty="0" smtClean="0"/>
              <a:t>PTS</a:t>
            </a:r>
            <a:endParaRPr lang="en-US" sz="2000" dirty="0"/>
          </a:p>
          <a:p>
            <a:pPr marL="0" lvl="0" indent="0"/>
            <a:r>
              <a:rPr lang="en-US" sz="2000" dirty="0"/>
              <a:t>Date : </a:t>
            </a:r>
            <a:r>
              <a:rPr lang="en-US" sz="2000" dirty="0" smtClean="0"/>
              <a:t>16-5-2022</a:t>
            </a:r>
            <a:endParaRPr lang="en-US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1057" name="Google Shape;1057;p33"/>
          <p:cNvSpPr/>
          <p:nvPr/>
        </p:nvSpPr>
        <p:spPr>
          <a:xfrm>
            <a:off x="7851325" y="45875"/>
            <a:ext cx="1128600" cy="11286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58" name="Google Shape;1058;p33"/>
          <p:cNvCxnSpPr/>
          <p:nvPr/>
        </p:nvCxnSpPr>
        <p:spPr>
          <a:xfrm>
            <a:off x="639676" y="2392974"/>
            <a:ext cx="4345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59" name="Google Shape;1059;p33"/>
          <p:cNvGrpSpPr/>
          <p:nvPr/>
        </p:nvGrpSpPr>
        <p:grpSpPr>
          <a:xfrm>
            <a:off x="741934" y="521547"/>
            <a:ext cx="1388594" cy="362594"/>
            <a:chOff x="1829525" y="759900"/>
            <a:chExt cx="682725" cy="178275"/>
          </a:xfrm>
        </p:grpSpPr>
        <p:sp>
          <p:nvSpPr>
            <p:cNvPr id="1060" name="Google Shape;1060;p33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3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3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3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3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3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3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3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3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3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3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3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3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3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3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3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3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3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3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3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3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0" name="Google Shape;1120;p33"/>
          <p:cNvGrpSpPr/>
          <p:nvPr/>
        </p:nvGrpSpPr>
        <p:grpSpPr>
          <a:xfrm rot="-5400000">
            <a:off x="1216774" y="3898958"/>
            <a:ext cx="200704" cy="1150114"/>
            <a:chOff x="1985925" y="3899725"/>
            <a:chExt cx="120175" cy="688650"/>
          </a:xfrm>
        </p:grpSpPr>
        <p:sp>
          <p:nvSpPr>
            <p:cNvPr id="1121" name="Google Shape;1121;p33"/>
            <p:cNvSpPr/>
            <p:nvPr/>
          </p:nvSpPr>
          <p:spPr>
            <a:xfrm>
              <a:off x="1985925" y="45307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3"/>
            <p:cNvSpPr/>
            <p:nvPr/>
          </p:nvSpPr>
          <p:spPr>
            <a:xfrm>
              <a:off x="1985925" y="44606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3"/>
            <p:cNvSpPr/>
            <p:nvPr/>
          </p:nvSpPr>
          <p:spPr>
            <a:xfrm>
              <a:off x="1985925" y="43905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3"/>
            <p:cNvSpPr/>
            <p:nvPr/>
          </p:nvSpPr>
          <p:spPr>
            <a:xfrm>
              <a:off x="1985925" y="43204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3"/>
            <p:cNvSpPr/>
            <p:nvPr/>
          </p:nvSpPr>
          <p:spPr>
            <a:xfrm>
              <a:off x="1985925" y="4250300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3"/>
            <p:cNvSpPr/>
            <p:nvPr/>
          </p:nvSpPr>
          <p:spPr>
            <a:xfrm>
              <a:off x="1985925" y="4180200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3"/>
            <p:cNvSpPr/>
            <p:nvPr/>
          </p:nvSpPr>
          <p:spPr>
            <a:xfrm>
              <a:off x="1985925" y="41100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3"/>
            <p:cNvSpPr/>
            <p:nvPr/>
          </p:nvSpPr>
          <p:spPr>
            <a:xfrm>
              <a:off x="1985925" y="40399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3"/>
            <p:cNvSpPr/>
            <p:nvPr/>
          </p:nvSpPr>
          <p:spPr>
            <a:xfrm>
              <a:off x="1985925" y="39698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3"/>
            <p:cNvSpPr/>
            <p:nvPr/>
          </p:nvSpPr>
          <p:spPr>
            <a:xfrm>
              <a:off x="1985925" y="389972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1" name="Google Shape;1131;p33"/>
          <p:cNvSpPr/>
          <p:nvPr/>
        </p:nvSpPr>
        <p:spPr>
          <a:xfrm>
            <a:off x="5119674" y="4304175"/>
            <a:ext cx="186042" cy="181158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2" name="Google Shape;1132;p33"/>
          <p:cNvSpPr/>
          <p:nvPr/>
        </p:nvSpPr>
        <p:spPr>
          <a:xfrm>
            <a:off x="5289390" y="4299175"/>
            <a:ext cx="88137" cy="85797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3" name="Google Shape;1133;p33"/>
          <p:cNvSpPr/>
          <p:nvPr/>
        </p:nvSpPr>
        <p:spPr>
          <a:xfrm>
            <a:off x="5086558" y="4273890"/>
            <a:ext cx="70019" cy="68198"/>
          </a:xfrm>
          <a:custGeom>
            <a:avLst/>
            <a:gdLst/>
            <a:ahLst/>
            <a:cxnLst/>
            <a:rect l="l" t="t" r="r" b="b"/>
            <a:pathLst>
              <a:path w="2423" h="2360" extrusionOk="0">
                <a:moveTo>
                  <a:pt x="1220" y="0"/>
                </a:moveTo>
                <a:cubicBezTo>
                  <a:pt x="1214" y="0"/>
                  <a:pt x="1208" y="4"/>
                  <a:pt x="1205" y="11"/>
                </a:cubicBezTo>
                <a:cubicBezTo>
                  <a:pt x="1126" y="276"/>
                  <a:pt x="968" y="511"/>
                  <a:pt x="765" y="696"/>
                </a:cubicBezTo>
                <a:cubicBezTo>
                  <a:pt x="656" y="795"/>
                  <a:pt x="538" y="882"/>
                  <a:pt x="414" y="959"/>
                </a:cubicBezTo>
                <a:cubicBezTo>
                  <a:pt x="292" y="1035"/>
                  <a:pt x="160" y="1118"/>
                  <a:pt x="24" y="1166"/>
                </a:cubicBezTo>
                <a:cubicBezTo>
                  <a:pt x="0" y="1175"/>
                  <a:pt x="10" y="1206"/>
                  <a:pt x="29" y="1206"/>
                </a:cubicBezTo>
                <a:cubicBezTo>
                  <a:pt x="33" y="1206"/>
                  <a:pt x="36" y="1205"/>
                  <a:pt x="40" y="1203"/>
                </a:cubicBezTo>
                <a:cubicBezTo>
                  <a:pt x="43" y="1202"/>
                  <a:pt x="45" y="1200"/>
                  <a:pt x="48" y="1199"/>
                </a:cubicBezTo>
                <a:cubicBezTo>
                  <a:pt x="243" y="1284"/>
                  <a:pt x="432" y="1377"/>
                  <a:pt x="600" y="1510"/>
                </a:cubicBezTo>
                <a:cubicBezTo>
                  <a:pt x="772" y="1645"/>
                  <a:pt x="919" y="1811"/>
                  <a:pt x="1033" y="1998"/>
                </a:cubicBezTo>
                <a:cubicBezTo>
                  <a:pt x="1099" y="2106"/>
                  <a:pt x="1147" y="2220"/>
                  <a:pt x="1190" y="2340"/>
                </a:cubicBezTo>
                <a:cubicBezTo>
                  <a:pt x="1195" y="2354"/>
                  <a:pt x="1207" y="2360"/>
                  <a:pt x="1218" y="2360"/>
                </a:cubicBezTo>
                <a:cubicBezTo>
                  <a:pt x="1235" y="2360"/>
                  <a:pt x="1252" y="2346"/>
                  <a:pt x="1245" y="2324"/>
                </a:cubicBezTo>
                <a:cubicBezTo>
                  <a:pt x="1245" y="2322"/>
                  <a:pt x="1245" y="2321"/>
                  <a:pt x="1244" y="2320"/>
                </a:cubicBezTo>
                <a:cubicBezTo>
                  <a:pt x="1381" y="1777"/>
                  <a:pt x="1841" y="1307"/>
                  <a:pt x="2392" y="1190"/>
                </a:cubicBezTo>
                <a:lnTo>
                  <a:pt x="2396" y="1190"/>
                </a:lnTo>
                <a:cubicBezTo>
                  <a:pt x="2397" y="1191"/>
                  <a:pt x="2398" y="1191"/>
                  <a:pt x="2399" y="1191"/>
                </a:cubicBezTo>
                <a:cubicBezTo>
                  <a:pt x="2422" y="1191"/>
                  <a:pt x="2422" y="1150"/>
                  <a:pt x="2396" y="1149"/>
                </a:cubicBezTo>
                <a:cubicBezTo>
                  <a:pt x="2104" y="1132"/>
                  <a:pt x="1860" y="917"/>
                  <a:pt x="1665" y="717"/>
                </a:cubicBezTo>
                <a:cubicBezTo>
                  <a:pt x="1471" y="518"/>
                  <a:pt x="1308" y="281"/>
                  <a:pt x="1235" y="11"/>
                </a:cubicBezTo>
                <a:cubicBezTo>
                  <a:pt x="1235" y="8"/>
                  <a:pt x="1233" y="5"/>
                  <a:pt x="1230" y="4"/>
                </a:cubicBezTo>
                <a:cubicBezTo>
                  <a:pt x="1227" y="1"/>
                  <a:pt x="1224" y="0"/>
                  <a:pt x="12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4" name="Google Shape;1134;p33"/>
          <p:cNvSpPr/>
          <p:nvPr/>
        </p:nvSpPr>
        <p:spPr>
          <a:xfrm>
            <a:off x="5274826" y="4438346"/>
            <a:ext cx="47796" cy="46525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5" name="Google Shape;1135;p33"/>
          <p:cNvSpPr/>
          <p:nvPr/>
        </p:nvSpPr>
        <p:spPr>
          <a:xfrm>
            <a:off x="5251245" y="4505967"/>
            <a:ext cx="23869" cy="23291"/>
          </a:xfrm>
          <a:custGeom>
            <a:avLst/>
            <a:gdLst/>
            <a:ahLst/>
            <a:cxnLst/>
            <a:rect l="l" t="t" r="r" b="b"/>
            <a:pathLst>
              <a:path w="826" h="806" extrusionOk="0">
                <a:moveTo>
                  <a:pt x="416" y="1"/>
                </a:moveTo>
                <a:cubicBezTo>
                  <a:pt x="414" y="1"/>
                  <a:pt x="412" y="2"/>
                  <a:pt x="411" y="5"/>
                </a:cubicBezTo>
                <a:cubicBezTo>
                  <a:pt x="383" y="94"/>
                  <a:pt x="332" y="175"/>
                  <a:pt x="262" y="238"/>
                </a:cubicBezTo>
                <a:cubicBezTo>
                  <a:pt x="224" y="272"/>
                  <a:pt x="184" y="301"/>
                  <a:pt x="141" y="328"/>
                </a:cubicBezTo>
                <a:cubicBezTo>
                  <a:pt x="100" y="354"/>
                  <a:pt x="55" y="382"/>
                  <a:pt x="9" y="398"/>
                </a:cubicBezTo>
                <a:cubicBezTo>
                  <a:pt x="0" y="401"/>
                  <a:pt x="4" y="412"/>
                  <a:pt x="10" y="412"/>
                </a:cubicBezTo>
                <a:cubicBezTo>
                  <a:pt x="11" y="412"/>
                  <a:pt x="12" y="412"/>
                  <a:pt x="14" y="411"/>
                </a:cubicBezTo>
                <a:lnTo>
                  <a:pt x="17" y="410"/>
                </a:lnTo>
                <a:cubicBezTo>
                  <a:pt x="83" y="438"/>
                  <a:pt x="148" y="470"/>
                  <a:pt x="205" y="516"/>
                </a:cubicBezTo>
                <a:cubicBezTo>
                  <a:pt x="263" y="561"/>
                  <a:pt x="313" y="618"/>
                  <a:pt x="353" y="682"/>
                </a:cubicBezTo>
                <a:cubicBezTo>
                  <a:pt x="374" y="718"/>
                  <a:pt x="392" y="758"/>
                  <a:pt x="406" y="799"/>
                </a:cubicBezTo>
                <a:cubicBezTo>
                  <a:pt x="408" y="803"/>
                  <a:pt x="411" y="805"/>
                  <a:pt x="415" y="805"/>
                </a:cubicBezTo>
                <a:cubicBezTo>
                  <a:pt x="421" y="805"/>
                  <a:pt x="427" y="801"/>
                  <a:pt x="424" y="794"/>
                </a:cubicBezTo>
                <a:cubicBezTo>
                  <a:pt x="424" y="793"/>
                  <a:pt x="424" y="792"/>
                  <a:pt x="424" y="791"/>
                </a:cubicBezTo>
                <a:cubicBezTo>
                  <a:pt x="471" y="607"/>
                  <a:pt x="627" y="446"/>
                  <a:pt x="816" y="406"/>
                </a:cubicBezTo>
                <a:lnTo>
                  <a:pt x="817" y="406"/>
                </a:lnTo>
                <a:cubicBezTo>
                  <a:pt x="817" y="406"/>
                  <a:pt x="817" y="406"/>
                  <a:pt x="817" y="406"/>
                </a:cubicBezTo>
                <a:cubicBezTo>
                  <a:pt x="826" y="406"/>
                  <a:pt x="826" y="393"/>
                  <a:pt x="817" y="392"/>
                </a:cubicBezTo>
                <a:cubicBezTo>
                  <a:pt x="717" y="387"/>
                  <a:pt x="634" y="313"/>
                  <a:pt x="568" y="245"/>
                </a:cubicBezTo>
                <a:cubicBezTo>
                  <a:pt x="501" y="178"/>
                  <a:pt x="446" y="97"/>
                  <a:pt x="422" y="4"/>
                </a:cubicBezTo>
                <a:cubicBezTo>
                  <a:pt x="422" y="3"/>
                  <a:pt x="421" y="2"/>
                  <a:pt x="419" y="2"/>
                </a:cubicBezTo>
                <a:cubicBezTo>
                  <a:pt x="418" y="1"/>
                  <a:pt x="417" y="1"/>
                  <a:pt x="4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6" name="Google Shape;1136;p33"/>
          <p:cNvSpPr/>
          <p:nvPr/>
        </p:nvSpPr>
        <p:spPr>
          <a:xfrm>
            <a:off x="5076328" y="4455107"/>
            <a:ext cx="88108" cy="85768"/>
          </a:xfrm>
          <a:custGeom>
            <a:avLst/>
            <a:gdLst/>
            <a:ahLst/>
            <a:cxnLst/>
            <a:rect l="l" t="t" r="r" b="b"/>
            <a:pathLst>
              <a:path w="3049" h="2968" extrusionOk="0">
                <a:moveTo>
                  <a:pt x="1536" y="0"/>
                </a:moveTo>
                <a:cubicBezTo>
                  <a:pt x="1527" y="0"/>
                  <a:pt x="1520" y="5"/>
                  <a:pt x="1517" y="14"/>
                </a:cubicBezTo>
                <a:cubicBezTo>
                  <a:pt x="1417" y="347"/>
                  <a:pt x="1218" y="642"/>
                  <a:pt x="963" y="876"/>
                </a:cubicBezTo>
                <a:cubicBezTo>
                  <a:pt x="826" y="999"/>
                  <a:pt x="678" y="1110"/>
                  <a:pt x="521" y="1206"/>
                </a:cubicBezTo>
                <a:cubicBezTo>
                  <a:pt x="368" y="1302"/>
                  <a:pt x="202" y="1407"/>
                  <a:pt x="31" y="1466"/>
                </a:cubicBezTo>
                <a:cubicBezTo>
                  <a:pt x="0" y="1477"/>
                  <a:pt x="13" y="1517"/>
                  <a:pt x="38" y="1517"/>
                </a:cubicBezTo>
                <a:cubicBezTo>
                  <a:pt x="42" y="1517"/>
                  <a:pt x="46" y="1516"/>
                  <a:pt x="51" y="1513"/>
                </a:cubicBezTo>
                <a:cubicBezTo>
                  <a:pt x="54" y="1512"/>
                  <a:pt x="58" y="1510"/>
                  <a:pt x="61" y="1508"/>
                </a:cubicBezTo>
                <a:cubicBezTo>
                  <a:pt x="306" y="1614"/>
                  <a:pt x="544" y="1731"/>
                  <a:pt x="756" y="1899"/>
                </a:cubicBezTo>
                <a:cubicBezTo>
                  <a:pt x="973" y="2069"/>
                  <a:pt x="1157" y="2277"/>
                  <a:pt x="1301" y="2513"/>
                </a:cubicBezTo>
                <a:cubicBezTo>
                  <a:pt x="1383" y="2650"/>
                  <a:pt x="1444" y="2793"/>
                  <a:pt x="1498" y="2942"/>
                </a:cubicBezTo>
                <a:cubicBezTo>
                  <a:pt x="1504" y="2960"/>
                  <a:pt x="1519" y="2968"/>
                  <a:pt x="1533" y="2968"/>
                </a:cubicBezTo>
                <a:cubicBezTo>
                  <a:pt x="1554" y="2968"/>
                  <a:pt x="1575" y="2951"/>
                  <a:pt x="1568" y="2923"/>
                </a:cubicBezTo>
                <a:cubicBezTo>
                  <a:pt x="1567" y="2922"/>
                  <a:pt x="1566" y="2919"/>
                  <a:pt x="1565" y="2917"/>
                </a:cubicBezTo>
                <a:cubicBezTo>
                  <a:pt x="1738" y="2235"/>
                  <a:pt x="2316" y="1645"/>
                  <a:pt x="3011" y="1497"/>
                </a:cubicBezTo>
                <a:lnTo>
                  <a:pt x="3015" y="1497"/>
                </a:lnTo>
                <a:cubicBezTo>
                  <a:pt x="3016" y="1497"/>
                  <a:pt x="3017" y="1497"/>
                  <a:pt x="3017" y="1497"/>
                </a:cubicBezTo>
                <a:cubicBezTo>
                  <a:pt x="3048" y="1497"/>
                  <a:pt x="3048" y="1446"/>
                  <a:pt x="3015" y="1444"/>
                </a:cubicBezTo>
                <a:cubicBezTo>
                  <a:pt x="2648" y="1423"/>
                  <a:pt x="2340" y="1152"/>
                  <a:pt x="2095" y="902"/>
                </a:cubicBezTo>
                <a:cubicBezTo>
                  <a:pt x="1851" y="651"/>
                  <a:pt x="1646" y="353"/>
                  <a:pt x="1555" y="14"/>
                </a:cubicBezTo>
                <a:cubicBezTo>
                  <a:pt x="1554" y="9"/>
                  <a:pt x="1551" y="5"/>
                  <a:pt x="1548" y="4"/>
                </a:cubicBezTo>
                <a:cubicBezTo>
                  <a:pt x="1544" y="2"/>
                  <a:pt x="1540" y="0"/>
                  <a:pt x="15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177" y="1283081"/>
            <a:ext cx="3676207" cy="357320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918" y="81519"/>
            <a:ext cx="1694835" cy="99983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5124" y="3743193"/>
            <a:ext cx="2014415" cy="119776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696212" y="4546213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/>
              <a:t>1</a:t>
            </a:r>
            <a:r>
              <a:rPr lang="ar-SA" sz="2800" dirty="0" smtClean="0"/>
              <a:t>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9" name="Google Shape;1569;p43"/>
          <p:cNvSpPr/>
          <p:nvPr/>
        </p:nvSpPr>
        <p:spPr>
          <a:xfrm>
            <a:off x="8042079" y="4279041"/>
            <a:ext cx="269527" cy="262452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0" name="Google Shape;1570;p43"/>
          <p:cNvSpPr/>
          <p:nvPr/>
        </p:nvSpPr>
        <p:spPr>
          <a:xfrm>
            <a:off x="8287947" y="4271798"/>
            <a:ext cx="127688" cy="124297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1" name="Google Shape;1571;p43"/>
          <p:cNvSpPr/>
          <p:nvPr/>
        </p:nvSpPr>
        <p:spPr>
          <a:xfrm>
            <a:off x="7994103" y="4235167"/>
            <a:ext cx="101439" cy="98801"/>
          </a:xfrm>
          <a:custGeom>
            <a:avLst/>
            <a:gdLst/>
            <a:ahLst/>
            <a:cxnLst/>
            <a:rect l="l" t="t" r="r" b="b"/>
            <a:pathLst>
              <a:path w="2423" h="2360" extrusionOk="0">
                <a:moveTo>
                  <a:pt x="1220" y="0"/>
                </a:moveTo>
                <a:cubicBezTo>
                  <a:pt x="1214" y="0"/>
                  <a:pt x="1208" y="4"/>
                  <a:pt x="1205" y="11"/>
                </a:cubicBezTo>
                <a:cubicBezTo>
                  <a:pt x="1126" y="276"/>
                  <a:pt x="968" y="511"/>
                  <a:pt x="765" y="696"/>
                </a:cubicBezTo>
                <a:cubicBezTo>
                  <a:pt x="656" y="795"/>
                  <a:pt x="538" y="882"/>
                  <a:pt x="414" y="959"/>
                </a:cubicBezTo>
                <a:cubicBezTo>
                  <a:pt x="292" y="1035"/>
                  <a:pt x="160" y="1118"/>
                  <a:pt x="24" y="1166"/>
                </a:cubicBezTo>
                <a:cubicBezTo>
                  <a:pt x="0" y="1175"/>
                  <a:pt x="10" y="1206"/>
                  <a:pt x="29" y="1206"/>
                </a:cubicBezTo>
                <a:cubicBezTo>
                  <a:pt x="33" y="1206"/>
                  <a:pt x="36" y="1205"/>
                  <a:pt x="40" y="1203"/>
                </a:cubicBezTo>
                <a:cubicBezTo>
                  <a:pt x="43" y="1202"/>
                  <a:pt x="45" y="1200"/>
                  <a:pt x="48" y="1199"/>
                </a:cubicBezTo>
                <a:cubicBezTo>
                  <a:pt x="243" y="1284"/>
                  <a:pt x="432" y="1377"/>
                  <a:pt x="600" y="1510"/>
                </a:cubicBezTo>
                <a:cubicBezTo>
                  <a:pt x="772" y="1645"/>
                  <a:pt x="919" y="1811"/>
                  <a:pt x="1033" y="1998"/>
                </a:cubicBezTo>
                <a:cubicBezTo>
                  <a:pt x="1099" y="2106"/>
                  <a:pt x="1147" y="2220"/>
                  <a:pt x="1190" y="2340"/>
                </a:cubicBezTo>
                <a:cubicBezTo>
                  <a:pt x="1195" y="2354"/>
                  <a:pt x="1207" y="2360"/>
                  <a:pt x="1218" y="2360"/>
                </a:cubicBezTo>
                <a:cubicBezTo>
                  <a:pt x="1235" y="2360"/>
                  <a:pt x="1252" y="2346"/>
                  <a:pt x="1245" y="2324"/>
                </a:cubicBezTo>
                <a:cubicBezTo>
                  <a:pt x="1245" y="2322"/>
                  <a:pt x="1245" y="2321"/>
                  <a:pt x="1244" y="2320"/>
                </a:cubicBezTo>
                <a:cubicBezTo>
                  <a:pt x="1381" y="1777"/>
                  <a:pt x="1841" y="1307"/>
                  <a:pt x="2392" y="1190"/>
                </a:cubicBezTo>
                <a:lnTo>
                  <a:pt x="2396" y="1190"/>
                </a:lnTo>
                <a:cubicBezTo>
                  <a:pt x="2397" y="1191"/>
                  <a:pt x="2398" y="1191"/>
                  <a:pt x="2399" y="1191"/>
                </a:cubicBezTo>
                <a:cubicBezTo>
                  <a:pt x="2422" y="1191"/>
                  <a:pt x="2422" y="1150"/>
                  <a:pt x="2396" y="1149"/>
                </a:cubicBezTo>
                <a:cubicBezTo>
                  <a:pt x="2104" y="1132"/>
                  <a:pt x="1860" y="917"/>
                  <a:pt x="1665" y="717"/>
                </a:cubicBezTo>
                <a:cubicBezTo>
                  <a:pt x="1471" y="518"/>
                  <a:pt x="1308" y="281"/>
                  <a:pt x="1235" y="11"/>
                </a:cubicBezTo>
                <a:cubicBezTo>
                  <a:pt x="1235" y="8"/>
                  <a:pt x="1233" y="5"/>
                  <a:pt x="1230" y="4"/>
                </a:cubicBezTo>
                <a:cubicBezTo>
                  <a:pt x="1227" y="1"/>
                  <a:pt x="1224" y="0"/>
                  <a:pt x="12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2" name="Google Shape;1572;p43"/>
          <p:cNvSpPr/>
          <p:nvPr/>
        </p:nvSpPr>
        <p:spPr>
          <a:xfrm>
            <a:off x="8266847" y="4473416"/>
            <a:ext cx="69245" cy="67403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3" name="Google Shape;1573;p43"/>
          <p:cNvSpPr/>
          <p:nvPr/>
        </p:nvSpPr>
        <p:spPr>
          <a:xfrm>
            <a:off x="8232686" y="4571378"/>
            <a:ext cx="34580" cy="33743"/>
          </a:xfrm>
          <a:custGeom>
            <a:avLst/>
            <a:gdLst/>
            <a:ahLst/>
            <a:cxnLst/>
            <a:rect l="l" t="t" r="r" b="b"/>
            <a:pathLst>
              <a:path w="826" h="806" extrusionOk="0">
                <a:moveTo>
                  <a:pt x="416" y="1"/>
                </a:moveTo>
                <a:cubicBezTo>
                  <a:pt x="414" y="1"/>
                  <a:pt x="412" y="2"/>
                  <a:pt x="411" y="5"/>
                </a:cubicBezTo>
                <a:cubicBezTo>
                  <a:pt x="383" y="94"/>
                  <a:pt x="332" y="175"/>
                  <a:pt x="262" y="238"/>
                </a:cubicBezTo>
                <a:cubicBezTo>
                  <a:pt x="224" y="272"/>
                  <a:pt x="184" y="301"/>
                  <a:pt x="141" y="328"/>
                </a:cubicBezTo>
                <a:cubicBezTo>
                  <a:pt x="100" y="354"/>
                  <a:pt x="55" y="382"/>
                  <a:pt x="9" y="398"/>
                </a:cubicBezTo>
                <a:cubicBezTo>
                  <a:pt x="0" y="401"/>
                  <a:pt x="4" y="412"/>
                  <a:pt x="10" y="412"/>
                </a:cubicBezTo>
                <a:cubicBezTo>
                  <a:pt x="11" y="412"/>
                  <a:pt x="12" y="412"/>
                  <a:pt x="14" y="411"/>
                </a:cubicBezTo>
                <a:lnTo>
                  <a:pt x="17" y="410"/>
                </a:lnTo>
                <a:cubicBezTo>
                  <a:pt x="83" y="438"/>
                  <a:pt x="148" y="470"/>
                  <a:pt x="205" y="516"/>
                </a:cubicBezTo>
                <a:cubicBezTo>
                  <a:pt x="263" y="561"/>
                  <a:pt x="313" y="618"/>
                  <a:pt x="353" y="682"/>
                </a:cubicBezTo>
                <a:cubicBezTo>
                  <a:pt x="374" y="718"/>
                  <a:pt x="392" y="758"/>
                  <a:pt x="406" y="799"/>
                </a:cubicBezTo>
                <a:cubicBezTo>
                  <a:pt x="408" y="803"/>
                  <a:pt x="411" y="805"/>
                  <a:pt x="415" y="805"/>
                </a:cubicBezTo>
                <a:cubicBezTo>
                  <a:pt x="421" y="805"/>
                  <a:pt x="427" y="801"/>
                  <a:pt x="424" y="794"/>
                </a:cubicBezTo>
                <a:cubicBezTo>
                  <a:pt x="424" y="793"/>
                  <a:pt x="424" y="792"/>
                  <a:pt x="424" y="791"/>
                </a:cubicBezTo>
                <a:cubicBezTo>
                  <a:pt x="471" y="607"/>
                  <a:pt x="627" y="446"/>
                  <a:pt x="816" y="406"/>
                </a:cubicBezTo>
                <a:lnTo>
                  <a:pt x="817" y="406"/>
                </a:lnTo>
                <a:cubicBezTo>
                  <a:pt x="817" y="406"/>
                  <a:pt x="817" y="406"/>
                  <a:pt x="817" y="406"/>
                </a:cubicBezTo>
                <a:cubicBezTo>
                  <a:pt x="826" y="406"/>
                  <a:pt x="826" y="393"/>
                  <a:pt x="817" y="392"/>
                </a:cubicBezTo>
                <a:cubicBezTo>
                  <a:pt x="717" y="387"/>
                  <a:pt x="634" y="313"/>
                  <a:pt x="568" y="245"/>
                </a:cubicBezTo>
                <a:cubicBezTo>
                  <a:pt x="501" y="178"/>
                  <a:pt x="446" y="97"/>
                  <a:pt x="422" y="4"/>
                </a:cubicBezTo>
                <a:cubicBezTo>
                  <a:pt x="422" y="3"/>
                  <a:pt x="421" y="2"/>
                  <a:pt x="419" y="2"/>
                </a:cubicBezTo>
                <a:cubicBezTo>
                  <a:pt x="418" y="1"/>
                  <a:pt x="417" y="1"/>
                  <a:pt x="4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4" name="Google Shape;1574;p43"/>
          <p:cNvSpPr/>
          <p:nvPr/>
        </p:nvSpPr>
        <p:spPr>
          <a:xfrm>
            <a:off x="7979283" y="4497697"/>
            <a:ext cx="127646" cy="124255"/>
          </a:xfrm>
          <a:custGeom>
            <a:avLst/>
            <a:gdLst/>
            <a:ahLst/>
            <a:cxnLst/>
            <a:rect l="l" t="t" r="r" b="b"/>
            <a:pathLst>
              <a:path w="3049" h="2968" extrusionOk="0">
                <a:moveTo>
                  <a:pt x="1536" y="0"/>
                </a:moveTo>
                <a:cubicBezTo>
                  <a:pt x="1527" y="0"/>
                  <a:pt x="1520" y="5"/>
                  <a:pt x="1517" y="14"/>
                </a:cubicBezTo>
                <a:cubicBezTo>
                  <a:pt x="1417" y="347"/>
                  <a:pt x="1218" y="642"/>
                  <a:pt x="963" y="876"/>
                </a:cubicBezTo>
                <a:cubicBezTo>
                  <a:pt x="826" y="999"/>
                  <a:pt x="678" y="1110"/>
                  <a:pt x="521" y="1206"/>
                </a:cubicBezTo>
                <a:cubicBezTo>
                  <a:pt x="368" y="1302"/>
                  <a:pt x="202" y="1407"/>
                  <a:pt x="31" y="1466"/>
                </a:cubicBezTo>
                <a:cubicBezTo>
                  <a:pt x="0" y="1477"/>
                  <a:pt x="13" y="1517"/>
                  <a:pt x="38" y="1517"/>
                </a:cubicBezTo>
                <a:cubicBezTo>
                  <a:pt x="42" y="1517"/>
                  <a:pt x="46" y="1516"/>
                  <a:pt x="51" y="1513"/>
                </a:cubicBezTo>
                <a:cubicBezTo>
                  <a:pt x="54" y="1512"/>
                  <a:pt x="58" y="1510"/>
                  <a:pt x="61" y="1508"/>
                </a:cubicBezTo>
                <a:cubicBezTo>
                  <a:pt x="306" y="1614"/>
                  <a:pt x="544" y="1731"/>
                  <a:pt x="756" y="1899"/>
                </a:cubicBezTo>
                <a:cubicBezTo>
                  <a:pt x="973" y="2069"/>
                  <a:pt x="1157" y="2277"/>
                  <a:pt x="1301" y="2513"/>
                </a:cubicBezTo>
                <a:cubicBezTo>
                  <a:pt x="1383" y="2650"/>
                  <a:pt x="1444" y="2793"/>
                  <a:pt x="1498" y="2942"/>
                </a:cubicBezTo>
                <a:cubicBezTo>
                  <a:pt x="1504" y="2960"/>
                  <a:pt x="1519" y="2968"/>
                  <a:pt x="1533" y="2968"/>
                </a:cubicBezTo>
                <a:cubicBezTo>
                  <a:pt x="1554" y="2968"/>
                  <a:pt x="1575" y="2951"/>
                  <a:pt x="1568" y="2923"/>
                </a:cubicBezTo>
                <a:cubicBezTo>
                  <a:pt x="1567" y="2922"/>
                  <a:pt x="1566" y="2919"/>
                  <a:pt x="1565" y="2917"/>
                </a:cubicBezTo>
                <a:cubicBezTo>
                  <a:pt x="1738" y="2235"/>
                  <a:pt x="2316" y="1645"/>
                  <a:pt x="3011" y="1497"/>
                </a:cubicBezTo>
                <a:lnTo>
                  <a:pt x="3015" y="1497"/>
                </a:lnTo>
                <a:cubicBezTo>
                  <a:pt x="3016" y="1497"/>
                  <a:pt x="3017" y="1497"/>
                  <a:pt x="3017" y="1497"/>
                </a:cubicBezTo>
                <a:cubicBezTo>
                  <a:pt x="3048" y="1497"/>
                  <a:pt x="3048" y="1446"/>
                  <a:pt x="3015" y="1444"/>
                </a:cubicBezTo>
                <a:cubicBezTo>
                  <a:pt x="2648" y="1423"/>
                  <a:pt x="2340" y="1152"/>
                  <a:pt x="2095" y="902"/>
                </a:cubicBezTo>
                <a:cubicBezTo>
                  <a:pt x="1851" y="651"/>
                  <a:pt x="1646" y="353"/>
                  <a:pt x="1555" y="14"/>
                </a:cubicBezTo>
                <a:cubicBezTo>
                  <a:pt x="1554" y="9"/>
                  <a:pt x="1551" y="5"/>
                  <a:pt x="1548" y="4"/>
                </a:cubicBezTo>
                <a:cubicBezTo>
                  <a:pt x="1544" y="2"/>
                  <a:pt x="1540" y="0"/>
                  <a:pt x="15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5" name="Google Shape;1575;p43"/>
          <p:cNvSpPr/>
          <p:nvPr/>
        </p:nvSpPr>
        <p:spPr>
          <a:xfrm flipH="1">
            <a:off x="189641" y="102448"/>
            <a:ext cx="269527" cy="262452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6" name="Google Shape;1576;p43"/>
          <p:cNvSpPr/>
          <p:nvPr/>
        </p:nvSpPr>
        <p:spPr>
          <a:xfrm flipH="1">
            <a:off x="61953" y="397245"/>
            <a:ext cx="127688" cy="124297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7" name="Google Shape;1577;p43"/>
          <p:cNvSpPr/>
          <p:nvPr/>
        </p:nvSpPr>
        <p:spPr>
          <a:xfrm flipH="1">
            <a:off x="1048501" y="521542"/>
            <a:ext cx="101439" cy="98801"/>
          </a:xfrm>
          <a:custGeom>
            <a:avLst/>
            <a:gdLst/>
            <a:ahLst/>
            <a:cxnLst/>
            <a:rect l="l" t="t" r="r" b="b"/>
            <a:pathLst>
              <a:path w="2423" h="2360" extrusionOk="0">
                <a:moveTo>
                  <a:pt x="1220" y="0"/>
                </a:moveTo>
                <a:cubicBezTo>
                  <a:pt x="1214" y="0"/>
                  <a:pt x="1208" y="4"/>
                  <a:pt x="1205" y="11"/>
                </a:cubicBezTo>
                <a:cubicBezTo>
                  <a:pt x="1126" y="276"/>
                  <a:pt x="968" y="511"/>
                  <a:pt x="765" y="696"/>
                </a:cubicBezTo>
                <a:cubicBezTo>
                  <a:pt x="656" y="795"/>
                  <a:pt x="538" y="882"/>
                  <a:pt x="414" y="959"/>
                </a:cubicBezTo>
                <a:cubicBezTo>
                  <a:pt x="292" y="1035"/>
                  <a:pt x="160" y="1118"/>
                  <a:pt x="24" y="1166"/>
                </a:cubicBezTo>
                <a:cubicBezTo>
                  <a:pt x="0" y="1175"/>
                  <a:pt x="10" y="1206"/>
                  <a:pt x="29" y="1206"/>
                </a:cubicBezTo>
                <a:cubicBezTo>
                  <a:pt x="33" y="1206"/>
                  <a:pt x="36" y="1205"/>
                  <a:pt x="40" y="1203"/>
                </a:cubicBezTo>
                <a:cubicBezTo>
                  <a:pt x="43" y="1202"/>
                  <a:pt x="45" y="1200"/>
                  <a:pt x="48" y="1199"/>
                </a:cubicBezTo>
                <a:cubicBezTo>
                  <a:pt x="243" y="1284"/>
                  <a:pt x="432" y="1377"/>
                  <a:pt x="600" y="1510"/>
                </a:cubicBezTo>
                <a:cubicBezTo>
                  <a:pt x="772" y="1645"/>
                  <a:pt x="919" y="1811"/>
                  <a:pt x="1033" y="1998"/>
                </a:cubicBezTo>
                <a:cubicBezTo>
                  <a:pt x="1099" y="2106"/>
                  <a:pt x="1147" y="2220"/>
                  <a:pt x="1190" y="2340"/>
                </a:cubicBezTo>
                <a:cubicBezTo>
                  <a:pt x="1195" y="2354"/>
                  <a:pt x="1207" y="2360"/>
                  <a:pt x="1218" y="2360"/>
                </a:cubicBezTo>
                <a:cubicBezTo>
                  <a:pt x="1235" y="2360"/>
                  <a:pt x="1252" y="2346"/>
                  <a:pt x="1245" y="2324"/>
                </a:cubicBezTo>
                <a:cubicBezTo>
                  <a:pt x="1245" y="2322"/>
                  <a:pt x="1245" y="2321"/>
                  <a:pt x="1244" y="2320"/>
                </a:cubicBezTo>
                <a:cubicBezTo>
                  <a:pt x="1381" y="1777"/>
                  <a:pt x="1841" y="1307"/>
                  <a:pt x="2392" y="1190"/>
                </a:cubicBezTo>
                <a:lnTo>
                  <a:pt x="2396" y="1190"/>
                </a:lnTo>
                <a:cubicBezTo>
                  <a:pt x="2397" y="1191"/>
                  <a:pt x="2398" y="1191"/>
                  <a:pt x="2399" y="1191"/>
                </a:cubicBezTo>
                <a:cubicBezTo>
                  <a:pt x="2422" y="1191"/>
                  <a:pt x="2422" y="1150"/>
                  <a:pt x="2396" y="1149"/>
                </a:cubicBezTo>
                <a:cubicBezTo>
                  <a:pt x="2104" y="1132"/>
                  <a:pt x="1860" y="917"/>
                  <a:pt x="1665" y="717"/>
                </a:cubicBezTo>
                <a:cubicBezTo>
                  <a:pt x="1471" y="518"/>
                  <a:pt x="1308" y="281"/>
                  <a:pt x="1235" y="11"/>
                </a:cubicBezTo>
                <a:cubicBezTo>
                  <a:pt x="1235" y="8"/>
                  <a:pt x="1233" y="5"/>
                  <a:pt x="1230" y="4"/>
                </a:cubicBezTo>
                <a:cubicBezTo>
                  <a:pt x="1227" y="1"/>
                  <a:pt x="1224" y="0"/>
                  <a:pt x="12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8" name="Google Shape;1578;p43"/>
          <p:cNvSpPr/>
          <p:nvPr/>
        </p:nvSpPr>
        <p:spPr>
          <a:xfrm flipH="1">
            <a:off x="807951" y="759791"/>
            <a:ext cx="69245" cy="67403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9" name="Google Shape;1579;p43"/>
          <p:cNvSpPr/>
          <p:nvPr/>
        </p:nvSpPr>
        <p:spPr>
          <a:xfrm flipH="1">
            <a:off x="876776" y="857753"/>
            <a:ext cx="34580" cy="33743"/>
          </a:xfrm>
          <a:custGeom>
            <a:avLst/>
            <a:gdLst/>
            <a:ahLst/>
            <a:cxnLst/>
            <a:rect l="l" t="t" r="r" b="b"/>
            <a:pathLst>
              <a:path w="826" h="806" extrusionOk="0">
                <a:moveTo>
                  <a:pt x="416" y="1"/>
                </a:moveTo>
                <a:cubicBezTo>
                  <a:pt x="414" y="1"/>
                  <a:pt x="412" y="2"/>
                  <a:pt x="411" y="5"/>
                </a:cubicBezTo>
                <a:cubicBezTo>
                  <a:pt x="383" y="94"/>
                  <a:pt x="332" y="175"/>
                  <a:pt x="262" y="238"/>
                </a:cubicBezTo>
                <a:cubicBezTo>
                  <a:pt x="224" y="272"/>
                  <a:pt x="184" y="301"/>
                  <a:pt x="141" y="328"/>
                </a:cubicBezTo>
                <a:cubicBezTo>
                  <a:pt x="100" y="354"/>
                  <a:pt x="55" y="382"/>
                  <a:pt x="9" y="398"/>
                </a:cubicBezTo>
                <a:cubicBezTo>
                  <a:pt x="0" y="401"/>
                  <a:pt x="4" y="412"/>
                  <a:pt x="10" y="412"/>
                </a:cubicBezTo>
                <a:cubicBezTo>
                  <a:pt x="11" y="412"/>
                  <a:pt x="12" y="412"/>
                  <a:pt x="14" y="411"/>
                </a:cubicBezTo>
                <a:lnTo>
                  <a:pt x="17" y="410"/>
                </a:lnTo>
                <a:cubicBezTo>
                  <a:pt x="83" y="438"/>
                  <a:pt x="148" y="470"/>
                  <a:pt x="205" y="516"/>
                </a:cubicBezTo>
                <a:cubicBezTo>
                  <a:pt x="263" y="561"/>
                  <a:pt x="313" y="618"/>
                  <a:pt x="353" y="682"/>
                </a:cubicBezTo>
                <a:cubicBezTo>
                  <a:pt x="374" y="718"/>
                  <a:pt x="392" y="758"/>
                  <a:pt x="406" y="799"/>
                </a:cubicBezTo>
                <a:cubicBezTo>
                  <a:pt x="408" y="803"/>
                  <a:pt x="411" y="805"/>
                  <a:pt x="415" y="805"/>
                </a:cubicBezTo>
                <a:cubicBezTo>
                  <a:pt x="421" y="805"/>
                  <a:pt x="427" y="801"/>
                  <a:pt x="424" y="794"/>
                </a:cubicBezTo>
                <a:cubicBezTo>
                  <a:pt x="424" y="793"/>
                  <a:pt x="424" y="792"/>
                  <a:pt x="424" y="791"/>
                </a:cubicBezTo>
                <a:cubicBezTo>
                  <a:pt x="471" y="607"/>
                  <a:pt x="627" y="446"/>
                  <a:pt x="816" y="406"/>
                </a:cubicBezTo>
                <a:lnTo>
                  <a:pt x="817" y="406"/>
                </a:lnTo>
                <a:cubicBezTo>
                  <a:pt x="817" y="406"/>
                  <a:pt x="817" y="406"/>
                  <a:pt x="817" y="406"/>
                </a:cubicBezTo>
                <a:cubicBezTo>
                  <a:pt x="826" y="406"/>
                  <a:pt x="826" y="393"/>
                  <a:pt x="817" y="392"/>
                </a:cubicBezTo>
                <a:cubicBezTo>
                  <a:pt x="717" y="387"/>
                  <a:pt x="634" y="313"/>
                  <a:pt x="568" y="245"/>
                </a:cubicBezTo>
                <a:cubicBezTo>
                  <a:pt x="501" y="178"/>
                  <a:pt x="446" y="97"/>
                  <a:pt x="422" y="4"/>
                </a:cubicBezTo>
                <a:cubicBezTo>
                  <a:pt x="422" y="3"/>
                  <a:pt x="421" y="2"/>
                  <a:pt x="419" y="2"/>
                </a:cubicBezTo>
                <a:cubicBezTo>
                  <a:pt x="418" y="1"/>
                  <a:pt x="417" y="1"/>
                  <a:pt x="4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0" name="Google Shape;1580;p43"/>
          <p:cNvSpPr/>
          <p:nvPr/>
        </p:nvSpPr>
        <p:spPr>
          <a:xfrm flipH="1">
            <a:off x="1037114" y="784072"/>
            <a:ext cx="127646" cy="124255"/>
          </a:xfrm>
          <a:custGeom>
            <a:avLst/>
            <a:gdLst/>
            <a:ahLst/>
            <a:cxnLst/>
            <a:rect l="l" t="t" r="r" b="b"/>
            <a:pathLst>
              <a:path w="3049" h="2968" extrusionOk="0">
                <a:moveTo>
                  <a:pt x="1536" y="0"/>
                </a:moveTo>
                <a:cubicBezTo>
                  <a:pt x="1527" y="0"/>
                  <a:pt x="1520" y="5"/>
                  <a:pt x="1517" y="14"/>
                </a:cubicBezTo>
                <a:cubicBezTo>
                  <a:pt x="1417" y="347"/>
                  <a:pt x="1218" y="642"/>
                  <a:pt x="963" y="876"/>
                </a:cubicBezTo>
                <a:cubicBezTo>
                  <a:pt x="826" y="999"/>
                  <a:pt x="678" y="1110"/>
                  <a:pt x="521" y="1206"/>
                </a:cubicBezTo>
                <a:cubicBezTo>
                  <a:pt x="368" y="1302"/>
                  <a:pt x="202" y="1407"/>
                  <a:pt x="31" y="1466"/>
                </a:cubicBezTo>
                <a:cubicBezTo>
                  <a:pt x="0" y="1477"/>
                  <a:pt x="13" y="1517"/>
                  <a:pt x="38" y="1517"/>
                </a:cubicBezTo>
                <a:cubicBezTo>
                  <a:pt x="42" y="1517"/>
                  <a:pt x="46" y="1516"/>
                  <a:pt x="51" y="1513"/>
                </a:cubicBezTo>
                <a:cubicBezTo>
                  <a:pt x="54" y="1512"/>
                  <a:pt x="58" y="1510"/>
                  <a:pt x="61" y="1508"/>
                </a:cubicBezTo>
                <a:cubicBezTo>
                  <a:pt x="306" y="1614"/>
                  <a:pt x="544" y="1731"/>
                  <a:pt x="756" y="1899"/>
                </a:cubicBezTo>
                <a:cubicBezTo>
                  <a:pt x="973" y="2069"/>
                  <a:pt x="1157" y="2277"/>
                  <a:pt x="1301" y="2513"/>
                </a:cubicBezTo>
                <a:cubicBezTo>
                  <a:pt x="1383" y="2650"/>
                  <a:pt x="1444" y="2793"/>
                  <a:pt x="1498" y="2942"/>
                </a:cubicBezTo>
                <a:cubicBezTo>
                  <a:pt x="1504" y="2960"/>
                  <a:pt x="1519" y="2968"/>
                  <a:pt x="1533" y="2968"/>
                </a:cubicBezTo>
                <a:cubicBezTo>
                  <a:pt x="1554" y="2968"/>
                  <a:pt x="1575" y="2951"/>
                  <a:pt x="1568" y="2923"/>
                </a:cubicBezTo>
                <a:cubicBezTo>
                  <a:pt x="1567" y="2922"/>
                  <a:pt x="1566" y="2919"/>
                  <a:pt x="1565" y="2917"/>
                </a:cubicBezTo>
                <a:cubicBezTo>
                  <a:pt x="1738" y="2235"/>
                  <a:pt x="2316" y="1645"/>
                  <a:pt x="3011" y="1497"/>
                </a:cubicBezTo>
                <a:lnTo>
                  <a:pt x="3015" y="1497"/>
                </a:lnTo>
                <a:cubicBezTo>
                  <a:pt x="3016" y="1497"/>
                  <a:pt x="3017" y="1497"/>
                  <a:pt x="3017" y="1497"/>
                </a:cubicBezTo>
                <a:cubicBezTo>
                  <a:pt x="3048" y="1497"/>
                  <a:pt x="3048" y="1446"/>
                  <a:pt x="3015" y="1444"/>
                </a:cubicBezTo>
                <a:cubicBezTo>
                  <a:pt x="2648" y="1423"/>
                  <a:pt x="2340" y="1152"/>
                  <a:pt x="2095" y="902"/>
                </a:cubicBezTo>
                <a:cubicBezTo>
                  <a:pt x="1851" y="651"/>
                  <a:pt x="1646" y="353"/>
                  <a:pt x="1555" y="14"/>
                </a:cubicBezTo>
                <a:cubicBezTo>
                  <a:pt x="1554" y="9"/>
                  <a:pt x="1551" y="5"/>
                  <a:pt x="1548" y="4"/>
                </a:cubicBezTo>
                <a:cubicBezTo>
                  <a:pt x="1544" y="2"/>
                  <a:pt x="1540" y="0"/>
                  <a:pt x="15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063" y="233674"/>
            <a:ext cx="4637242" cy="1417647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930" y="337476"/>
            <a:ext cx="18290" cy="93276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1489" y="2857592"/>
            <a:ext cx="3555353" cy="903759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9948" y="3632872"/>
            <a:ext cx="3452738" cy="127785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658" y="2776859"/>
            <a:ext cx="18290" cy="93276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174" y="3107441"/>
            <a:ext cx="2544500" cy="1611517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168" y="1083140"/>
            <a:ext cx="4678449" cy="1768233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667974" y="4679891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10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" name="Google Shape;1587;p44"/>
          <p:cNvGrpSpPr/>
          <p:nvPr/>
        </p:nvGrpSpPr>
        <p:grpSpPr>
          <a:xfrm>
            <a:off x="6931484" y="521547"/>
            <a:ext cx="1484150" cy="1484061"/>
            <a:chOff x="5713876" y="1913375"/>
            <a:chExt cx="611264" cy="611228"/>
          </a:xfrm>
        </p:grpSpPr>
        <p:sp>
          <p:nvSpPr>
            <p:cNvPr id="1588" name="Google Shape;1588;p44"/>
            <p:cNvSpPr/>
            <p:nvPr/>
          </p:nvSpPr>
          <p:spPr>
            <a:xfrm>
              <a:off x="6013559" y="2274412"/>
              <a:ext cx="11132" cy="147669"/>
            </a:xfrm>
            <a:custGeom>
              <a:avLst/>
              <a:gdLst/>
              <a:ahLst/>
              <a:cxnLst/>
              <a:rect l="l" t="t" r="r" b="b"/>
              <a:pathLst>
                <a:path w="305" h="4046" extrusionOk="0">
                  <a:moveTo>
                    <a:pt x="166" y="0"/>
                  </a:moveTo>
                  <a:cubicBezTo>
                    <a:pt x="164" y="0"/>
                    <a:pt x="161" y="0"/>
                    <a:pt x="159" y="0"/>
                  </a:cubicBezTo>
                  <a:cubicBezTo>
                    <a:pt x="9" y="3"/>
                    <a:pt x="47" y="104"/>
                    <a:pt x="47" y="181"/>
                  </a:cubicBezTo>
                  <a:cubicBezTo>
                    <a:pt x="45" y="794"/>
                    <a:pt x="46" y="1407"/>
                    <a:pt x="46" y="2020"/>
                  </a:cubicBezTo>
                  <a:cubicBezTo>
                    <a:pt x="46" y="2633"/>
                    <a:pt x="45" y="3245"/>
                    <a:pt x="48" y="3858"/>
                  </a:cubicBezTo>
                  <a:cubicBezTo>
                    <a:pt x="48" y="3931"/>
                    <a:pt x="0" y="4038"/>
                    <a:pt x="152" y="4045"/>
                  </a:cubicBezTo>
                  <a:cubicBezTo>
                    <a:pt x="157" y="4045"/>
                    <a:pt x="161" y="4045"/>
                    <a:pt x="166" y="4045"/>
                  </a:cubicBezTo>
                  <a:cubicBezTo>
                    <a:pt x="291" y="4045"/>
                    <a:pt x="281" y="3966"/>
                    <a:pt x="281" y="3879"/>
                  </a:cubicBezTo>
                  <a:cubicBezTo>
                    <a:pt x="280" y="2644"/>
                    <a:pt x="280" y="1408"/>
                    <a:pt x="280" y="174"/>
                  </a:cubicBezTo>
                  <a:cubicBezTo>
                    <a:pt x="279" y="92"/>
                    <a:pt x="305" y="0"/>
                    <a:pt x="1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4"/>
            <p:cNvSpPr/>
            <p:nvPr/>
          </p:nvSpPr>
          <p:spPr>
            <a:xfrm>
              <a:off x="6074912" y="2214300"/>
              <a:ext cx="147669" cy="9416"/>
            </a:xfrm>
            <a:custGeom>
              <a:avLst/>
              <a:gdLst/>
              <a:ahLst/>
              <a:cxnLst/>
              <a:rect l="l" t="t" r="r" b="b"/>
              <a:pathLst>
                <a:path w="4046" h="258" extrusionOk="0">
                  <a:moveTo>
                    <a:pt x="3946" y="1"/>
                  </a:moveTo>
                  <a:cubicBezTo>
                    <a:pt x="3906" y="1"/>
                    <a:pt x="3862" y="14"/>
                    <a:pt x="3827" y="14"/>
                  </a:cubicBezTo>
                  <a:cubicBezTo>
                    <a:pt x="3225" y="12"/>
                    <a:pt x="2622" y="11"/>
                    <a:pt x="2019" y="11"/>
                  </a:cubicBezTo>
                  <a:cubicBezTo>
                    <a:pt x="1417" y="11"/>
                    <a:pt x="814" y="12"/>
                    <a:pt x="212" y="14"/>
                  </a:cubicBezTo>
                  <a:cubicBezTo>
                    <a:pt x="178" y="14"/>
                    <a:pt x="135" y="2"/>
                    <a:pt x="97" y="2"/>
                  </a:cubicBezTo>
                  <a:cubicBezTo>
                    <a:pt x="46" y="2"/>
                    <a:pt x="3" y="24"/>
                    <a:pt x="2" y="123"/>
                  </a:cubicBezTo>
                  <a:cubicBezTo>
                    <a:pt x="1" y="233"/>
                    <a:pt x="45" y="257"/>
                    <a:pt x="99" y="257"/>
                  </a:cubicBezTo>
                  <a:cubicBezTo>
                    <a:pt x="142" y="257"/>
                    <a:pt x="192" y="241"/>
                    <a:pt x="229" y="241"/>
                  </a:cubicBezTo>
                  <a:cubicBezTo>
                    <a:pt x="230" y="241"/>
                    <a:pt x="230" y="241"/>
                    <a:pt x="231" y="241"/>
                  </a:cubicBezTo>
                  <a:cubicBezTo>
                    <a:pt x="544" y="245"/>
                    <a:pt x="858" y="246"/>
                    <a:pt x="1172" y="246"/>
                  </a:cubicBezTo>
                  <a:cubicBezTo>
                    <a:pt x="1451" y="246"/>
                    <a:pt x="1730" y="246"/>
                    <a:pt x="2009" y="246"/>
                  </a:cubicBezTo>
                  <a:cubicBezTo>
                    <a:pt x="2287" y="246"/>
                    <a:pt x="2565" y="246"/>
                    <a:pt x="2844" y="246"/>
                  </a:cubicBezTo>
                  <a:cubicBezTo>
                    <a:pt x="3168" y="246"/>
                    <a:pt x="3493" y="245"/>
                    <a:pt x="3817" y="242"/>
                  </a:cubicBezTo>
                  <a:cubicBezTo>
                    <a:pt x="3818" y="242"/>
                    <a:pt x="3818" y="242"/>
                    <a:pt x="3819" y="242"/>
                  </a:cubicBezTo>
                  <a:cubicBezTo>
                    <a:pt x="3855" y="242"/>
                    <a:pt x="3902" y="255"/>
                    <a:pt x="3943" y="255"/>
                  </a:cubicBezTo>
                  <a:cubicBezTo>
                    <a:pt x="3999" y="255"/>
                    <a:pt x="4045" y="231"/>
                    <a:pt x="4041" y="119"/>
                  </a:cubicBezTo>
                  <a:cubicBezTo>
                    <a:pt x="4037" y="22"/>
                    <a:pt x="3995" y="1"/>
                    <a:pt x="39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4"/>
            <p:cNvSpPr/>
            <p:nvPr/>
          </p:nvSpPr>
          <p:spPr>
            <a:xfrm>
              <a:off x="5816471" y="2214592"/>
              <a:ext cx="147851" cy="8869"/>
            </a:xfrm>
            <a:custGeom>
              <a:avLst/>
              <a:gdLst/>
              <a:ahLst/>
              <a:cxnLst/>
              <a:rect l="l" t="t" r="r" b="b"/>
              <a:pathLst>
                <a:path w="4051" h="243" extrusionOk="0">
                  <a:moveTo>
                    <a:pt x="3938" y="0"/>
                  </a:moveTo>
                  <a:cubicBezTo>
                    <a:pt x="3910" y="0"/>
                    <a:pt x="3880" y="4"/>
                    <a:pt x="3852" y="4"/>
                  </a:cubicBezTo>
                  <a:cubicBezTo>
                    <a:pt x="3239" y="4"/>
                    <a:pt x="2627" y="3"/>
                    <a:pt x="2014" y="3"/>
                  </a:cubicBezTo>
                  <a:cubicBezTo>
                    <a:pt x="1402" y="3"/>
                    <a:pt x="790" y="4"/>
                    <a:pt x="177" y="4"/>
                  </a:cubicBezTo>
                  <a:cubicBezTo>
                    <a:pt x="152" y="4"/>
                    <a:pt x="127" y="1"/>
                    <a:pt x="103" y="1"/>
                  </a:cubicBezTo>
                  <a:cubicBezTo>
                    <a:pt x="47" y="1"/>
                    <a:pt x="1" y="17"/>
                    <a:pt x="2" y="122"/>
                  </a:cubicBezTo>
                  <a:cubicBezTo>
                    <a:pt x="3" y="224"/>
                    <a:pt x="49" y="240"/>
                    <a:pt x="103" y="240"/>
                  </a:cubicBezTo>
                  <a:cubicBezTo>
                    <a:pt x="128" y="240"/>
                    <a:pt x="155" y="237"/>
                    <a:pt x="180" y="237"/>
                  </a:cubicBezTo>
                  <a:cubicBezTo>
                    <a:pt x="487" y="238"/>
                    <a:pt x="793" y="238"/>
                    <a:pt x="1099" y="238"/>
                  </a:cubicBezTo>
                  <a:cubicBezTo>
                    <a:pt x="1405" y="238"/>
                    <a:pt x="1711" y="238"/>
                    <a:pt x="2017" y="238"/>
                  </a:cubicBezTo>
                  <a:cubicBezTo>
                    <a:pt x="2290" y="238"/>
                    <a:pt x="2562" y="238"/>
                    <a:pt x="2834" y="238"/>
                  </a:cubicBezTo>
                  <a:cubicBezTo>
                    <a:pt x="3174" y="238"/>
                    <a:pt x="3515" y="237"/>
                    <a:pt x="3854" y="235"/>
                  </a:cubicBezTo>
                  <a:cubicBezTo>
                    <a:pt x="3855" y="235"/>
                    <a:pt x="3856" y="235"/>
                    <a:pt x="3856" y="235"/>
                  </a:cubicBezTo>
                  <a:cubicBezTo>
                    <a:pt x="3885" y="235"/>
                    <a:pt x="3920" y="243"/>
                    <a:pt x="3951" y="243"/>
                  </a:cubicBezTo>
                  <a:cubicBezTo>
                    <a:pt x="3998" y="243"/>
                    <a:pt x="4039" y="225"/>
                    <a:pt x="4044" y="133"/>
                  </a:cubicBezTo>
                  <a:cubicBezTo>
                    <a:pt x="4051" y="18"/>
                    <a:pt x="4000" y="0"/>
                    <a:pt x="39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44"/>
            <p:cNvSpPr/>
            <p:nvPr/>
          </p:nvSpPr>
          <p:spPr>
            <a:xfrm>
              <a:off x="6012756" y="2015934"/>
              <a:ext cx="12920" cy="147596"/>
            </a:xfrm>
            <a:custGeom>
              <a:avLst/>
              <a:gdLst/>
              <a:ahLst/>
              <a:cxnLst/>
              <a:rect l="l" t="t" r="r" b="b"/>
              <a:pathLst>
                <a:path w="354" h="4044" extrusionOk="0">
                  <a:moveTo>
                    <a:pt x="195" y="1"/>
                  </a:moveTo>
                  <a:cubicBezTo>
                    <a:pt x="188" y="1"/>
                    <a:pt x="182" y="1"/>
                    <a:pt x="174" y="1"/>
                  </a:cubicBezTo>
                  <a:cubicBezTo>
                    <a:pt x="1" y="12"/>
                    <a:pt x="72" y="140"/>
                    <a:pt x="72" y="217"/>
                  </a:cubicBezTo>
                  <a:cubicBezTo>
                    <a:pt x="66" y="819"/>
                    <a:pt x="68" y="1422"/>
                    <a:pt x="68" y="2026"/>
                  </a:cubicBezTo>
                  <a:cubicBezTo>
                    <a:pt x="68" y="2628"/>
                    <a:pt x="66" y="3231"/>
                    <a:pt x="71" y="3834"/>
                  </a:cubicBezTo>
                  <a:cubicBezTo>
                    <a:pt x="72" y="3912"/>
                    <a:pt x="6" y="4039"/>
                    <a:pt x="181" y="4044"/>
                  </a:cubicBezTo>
                  <a:cubicBezTo>
                    <a:pt x="184" y="4044"/>
                    <a:pt x="188" y="4044"/>
                    <a:pt x="191" y="4044"/>
                  </a:cubicBezTo>
                  <a:cubicBezTo>
                    <a:pt x="354" y="4044"/>
                    <a:pt x="300" y="3922"/>
                    <a:pt x="300" y="3843"/>
                  </a:cubicBezTo>
                  <a:cubicBezTo>
                    <a:pt x="302" y="2627"/>
                    <a:pt x="303" y="1411"/>
                    <a:pt x="301" y="196"/>
                  </a:cubicBezTo>
                  <a:cubicBezTo>
                    <a:pt x="301" y="113"/>
                    <a:pt x="341" y="1"/>
                    <a:pt x="1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44"/>
            <p:cNvSpPr/>
            <p:nvPr/>
          </p:nvSpPr>
          <p:spPr>
            <a:xfrm>
              <a:off x="5905380" y="2103675"/>
              <a:ext cx="79711" cy="78871"/>
            </a:xfrm>
            <a:custGeom>
              <a:avLst/>
              <a:gdLst/>
              <a:ahLst/>
              <a:cxnLst/>
              <a:rect l="l" t="t" r="r" b="b"/>
              <a:pathLst>
                <a:path w="2184" h="2161" extrusionOk="0">
                  <a:moveTo>
                    <a:pt x="97" y="0"/>
                  </a:moveTo>
                  <a:cubicBezTo>
                    <a:pt x="63" y="41"/>
                    <a:pt x="10" y="76"/>
                    <a:pt x="5" y="116"/>
                  </a:cubicBezTo>
                  <a:cubicBezTo>
                    <a:pt x="0" y="155"/>
                    <a:pt x="39" y="205"/>
                    <a:pt x="68" y="243"/>
                  </a:cubicBezTo>
                  <a:cubicBezTo>
                    <a:pt x="603" y="939"/>
                    <a:pt x="1302" y="1470"/>
                    <a:pt x="1912" y="2091"/>
                  </a:cubicBezTo>
                  <a:cubicBezTo>
                    <a:pt x="1948" y="2128"/>
                    <a:pt x="1981" y="2160"/>
                    <a:pt x="2019" y="2160"/>
                  </a:cubicBezTo>
                  <a:cubicBezTo>
                    <a:pt x="2043" y="2160"/>
                    <a:pt x="2070" y="2146"/>
                    <a:pt x="2100" y="2110"/>
                  </a:cubicBezTo>
                  <a:cubicBezTo>
                    <a:pt x="2183" y="2009"/>
                    <a:pt x="2081" y="1971"/>
                    <a:pt x="2035" y="1924"/>
                  </a:cubicBezTo>
                  <a:cubicBezTo>
                    <a:pt x="1519" y="1384"/>
                    <a:pt x="1004" y="844"/>
                    <a:pt x="481" y="311"/>
                  </a:cubicBezTo>
                  <a:cubicBezTo>
                    <a:pt x="370" y="197"/>
                    <a:pt x="233" y="110"/>
                    <a:pt x="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44"/>
            <p:cNvSpPr/>
            <p:nvPr/>
          </p:nvSpPr>
          <p:spPr>
            <a:xfrm>
              <a:off x="6056481" y="2256272"/>
              <a:ext cx="78105" cy="77010"/>
            </a:xfrm>
            <a:custGeom>
              <a:avLst/>
              <a:gdLst/>
              <a:ahLst/>
              <a:cxnLst/>
              <a:rect l="l" t="t" r="r" b="b"/>
              <a:pathLst>
                <a:path w="2140" h="2110" extrusionOk="0">
                  <a:moveTo>
                    <a:pt x="120" y="0"/>
                  </a:moveTo>
                  <a:cubicBezTo>
                    <a:pt x="85" y="0"/>
                    <a:pt x="37" y="14"/>
                    <a:pt x="21" y="33"/>
                  </a:cubicBezTo>
                  <a:cubicBezTo>
                    <a:pt x="0" y="59"/>
                    <a:pt x="11" y="142"/>
                    <a:pt x="39" y="170"/>
                  </a:cubicBezTo>
                  <a:cubicBezTo>
                    <a:pt x="666" y="801"/>
                    <a:pt x="1221" y="1504"/>
                    <a:pt x="1918" y="2066"/>
                  </a:cubicBezTo>
                  <a:cubicBezTo>
                    <a:pt x="1958" y="2098"/>
                    <a:pt x="1987" y="2110"/>
                    <a:pt x="2010" y="2110"/>
                  </a:cubicBezTo>
                  <a:cubicBezTo>
                    <a:pt x="2070" y="2110"/>
                    <a:pt x="2086" y="2027"/>
                    <a:pt x="2140" y="2001"/>
                  </a:cubicBezTo>
                  <a:cubicBezTo>
                    <a:pt x="2120" y="1976"/>
                    <a:pt x="2105" y="1956"/>
                    <a:pt x="2090" y="1935"/>
                  </a:cubicBezTo>
                  <a:cubicBezTo>
                    <a:pt x="1522" y="1217"/>
                    <a:pt x="800" y="653"/>
                    <a:pt x="157" y="10"/>
                  </a:cubicBezTo>
                  <a:cubicBezTo>
                    <a:pt x="151" y="3"/>
                    <a:pt x="137" y="0"/>
                    <a:pt x="1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44"/>
            <p:cNvSpPr/>
            <p:nvPr/>
          </p:nvSpPr>
          <p:spPr>
            <a:xfrm>
              <a:off x="5905270" y="2255396"/>
              <a:ext cx="77192" cy="79163"/>
            </a:xfrm>
            <a:custGeom>
              <a:avLst/>
              <a:gdLst/>
              <a:ahLst/>
              <a:cxnLst/>
              <a:rect l="l" t="t" r="r" b="b"/>
              <a:pathLst>
                <a:path w="2115" h="2169" extrusionOk="0">
                  <a:moveTo>
                    <a:pt x="2026" y="1"/>
                  </a:moveTo>
                  <a:cubicBezTo>
                    <a:pt x="1997" y="1"/>
                    <a:pt x="1965" y="22"/>
                    <a:pt x="1932" y="54"/>
                  </a:cubicBezTo>
                  <a:cubicBezTo>
                    <a:pt x="1306" y="686"/>
                    <a:pt x="598" y="1236"/>
                    <a:pt x="47" y="1943"/>
                  </a:cubicBezTo>
                  <a:cubicBezTo>
                    <a:pt x="24" y="1972"/>
                    <a:pt x="1" y="2021"/>
                    <a:pt x="10" y="2049"/>
                  </a:cubicBezTo>
                  <a:cubicBezTo>
                    <a:pt x="25" y="2093"/>
                    <a:pt x="68" y="2126"/>
                    <a:pt x="103" y="2169"/>
                  </a:cubicBezTo>
                  <a:cubicBezTo>
                    <a:pt x="144" y="2132"/>
                    <a:pt x="169" y="2105"/>
                    <a:pt x="198" y="2084"/>
                  </a:cubicBezTo>
                  <a:cubicBezTo>
                    <a:pt x="904" y="1531"/>
                    <a:pt x="1452" y="822"/>
                    <a:pt x="2081" y="191"/>
                  </a:cubicBezTo>
                  <a:cubicBezTo>
                    <a:pt x="2108" y="165"/>
                    <a:pt x="2114" y="86"/>
                    <a:pt x="2094" y="52"/>
                  </a:cubicBezTo>
                  <a:cubicBezTo>
                    <a:pt x="2074" y="16"/>
                    <a:pt x="2051" y="1"/>
                    <a:pt x="20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4"/>
            <p:cNvSpPr/>
            <p:nvPr/>
          </p:nvSpPr>
          <p:spPr>
            <a:xfrm>
              <a:off x="6054473" y="2104952"/>
              <a:ext cx="80294" cy="77703"/>
            </a:xfrm>
            <a:custGeom>
              <a:avLst/>
              <a:gdLst/>
              <a:ahLst/>
              <a:cxnLst/>
              <a:rect l="l" t="t" r="r" b="b"/>
              <a:pathLst>
                <a:path w="2200" h="2129" extrusionOk="0">
                  <a:moveTo>
                    <a:pt x="2077" y="1"/>
                  </a:moveTo>
                  <a:cubicBezTo>
                    <a:pt x="2039" y="1"/>
                    <a:pt x="1993" y="37"/>
                    <a:pt x="1957" y="64"/>
                  </a:cubicBezTo>
                  <a:cubicBezTo>
                    <a:pt x="1261" y="599"/>
                    <a:pt x="730" y="1299"/>
                    <a:pt x="110" y="1909"/>
                  </a:cubicBezTo>
                  <a:cubicBezTo>
                    <a:pt x="49" y="1970"/>
                    <a:pt x="0" y="2022"/>
                    <a:pt x="91" y="2097"/>
                  </a:cubicBezTo>
                  <a:cubicBezTo>
                    <a:pt x="119" y="2120"/>
                    <a:pt x="142" y="2129"/>
                    <a:pt x="161" y="2129"/>
                  </a:cubicBezTo>
                  <a:cubicBezTo>
                    <a:pt x="213" y="2129"/>
                    <a:pt x="243" y="2066"/>
                    <a:pt x="277" y="2032"/>
                  </a:cubicBezTo>
                  <a:cubicBezTo>
                    <a:pt x="817" y="1516"/>
                    <a:pt x="1356" y="1000"/>
                    <a:pt x="1889" y="477"/>
                  </a:cubicBezTo>
                  <a:cubicBezTo>
                    <a:pt x="2002" y="366"/>
                    <a:pt x="2090" y="229"/>
                    <a:pt x="2200" y="93"/>
                  </a:cubicBezTo>
                  <a:cubicBezTo>
                    <a:pt x="2160" y="59"/>
                    <a:pt x="2125" y="6"/>
                    <a:pt x="2084" y="1"/>
                  </a:cubicBezTo>
                  <a:cubicBezTo>
                    <a:pt x="2082" y="1"/>
                    <a:pt x="2080" y="1"/>
                    <a:pt x="20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4"/>
            <p:cNvSpPr/>
            <p:nvPr/>
          </p:nvSpPr>
          <p:spPr>
            <a:xfrm>
              <a:off x="6069146" y="2234556"/>
              <a:ext cx="106755" cy="44381"/>
            </a:xfrm>
            <a:custGeom>
              <a:avLst/>
              <a:gdLst/>
              <a:ahLst/>
              <a:cxnLst/>
              <a:rect l="l" t="t" r="r" b="b"/>
              <a:pathLst>
                <a:path w="2925" h="1216" extrusionOk="0">
                  <a:moveTo>
                    <a:pt x="140" y="0"/>
                  </a:moveTo>
                  <a:cubicBezTo>
                    <a:pt x="112" y="0"/>
                    <a:pt x="86" y="18"/>
                    <a:pt x="63" y="70"/>
                  </a:cubicBezTo>
                  <a:cubicBezTo>
                    <a:pt x="1" y="215"/>
                    <a:pt x="178" y="232"/>
                    <a:pt x="255" y="262"/>
                  </a:cubicBezTo>
                  <a:cubicBezTo>
                    <a:pt x="1058" y="575"/>
                    <a:pt x="1866" y="876"/>
                    <a:pt x="2672" y="1181"/>
                  </a:cubicBezTo>
                  <a:cubicBezTo>
                    <a:pt x="2716" y="1198"/>
                    <a:pt x="2758" y="1216"/>
                    <a:pt x="2800" y="1216"/>
                  </a:cubicBezTo>
                  <a:cubicBezTo>
                    <a:pt x="2843" y="1216"/>
                    <a:pt x="2884" y="1196"/>
                    <a:pt x="2924" y="1135"/>
                  </a:cubicBezTo>
                  <a:cubicBezTo>
                    <a:pt x="2871" y="1099"/>
                    <a:pt x="2830" y="1059"/>
                    <a:pt x="2780" y="1040"/>
                  </a:cubicBezTo>
                  <a:cubicBezTo>
                    <a:pt x="1959" y="722"/>
                    <a:pt x="1136" y="407"/>
                    <a:pt x="312" y="94"/>
                  </a:cubicBezTo>
                  <a:cubicBezTo>
                    <a:pt x="258" y="74"/>
                    <a:pt x="196" y="0"/>
                    <a:pt x="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4"/>
            <p:cNvSpPr/>
            <p:nvPr/>
          </p:nvSpPr>
          <p:spPr>
            <a:xfrm>
              <a:off x="5863773" y="2158933"/>
              <a:ext cx="105624" cy="44746"/>
            </a:xfrm>
            <a:custGeom>
              <a:avLst/>
              <a:gdLst/>
              <a:ahLst/>
              <a:cxnLst/>
              <a:rect l="l" t="t" r="r" b="b"/>
              <a:pathLst>
                <a:path w="2894" h="1226" extrusionOk="0">
                  <a:moveTo>
                    <a:pt x="103" y="1"/>
                  </a:moveTo>
                  <a:lnTo>
                    <a:pt x="0" y="52"/>
                  </a:lnTo>
                  <a:cubicBezTo>
                    <a:pt x="44" y="96"/>
                    <a:pt x="81" y="157"/>
                    <a:pt x="133" y="178"/>
                  </a:cubicBezTo>
                  <a:cubicBezTo>
                    <a:pt x="935" y="495"/>
                    <a:pt x="1737" y="810"/>
                    <a:pt x="2546" y="1110"/>
                  </a:cubicBezTo>
                  <a:cubicBezTo>
                    <a:pt x="2604" y="1132"/>
                    <a:pt x="2687" y="1226"/>
                    <a:pt x="2756" y="1226"/>
                  </a:cubicBezTo>
                  <a:cubicBezTo>
                    <a:pt x="2789" y="1226"/>
                    <a:pt x="2819" y="1204"/>
                    <a:pt x="2841" y="1142"/>
                  </a:cubicBezTo>
                  <a:cubicBezTo>
                    <a:pt x="2894" y="996"/>
                    <a:pt x="2695" y="989"/>
                    <a:pt x="2591" y="943"/>
                  </a:cubicBezTo>
                  <a:cubicBezTo>
                    <a:pt x="2539" y="920"/>
                    <a:pt x="2486" y="903"/>
                    <a:pt x="2433" y="883"/>
                  </a:cubicBezTo>
                  <a:lnTo>
                    <a:pt x="10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44"/>
            <p:cNvSpPr/>
            <p:nvPr/>
          </p:nvSpPr>
          <p:spPr>
            <a:xfrm>
              <a:off x="5959251" y="2060024"/>
              <a:ext cx="46790" cy="106974"/>
            </a:xfrm>
            <a:custGeom>
              <a:avLst/>
              <a:gdLst/>
              <a:ahLst/>
              <a:cxnLst/>
              <a:rect l="l" t="t" r="r" b="b"/>
              <a:pathLst>
                <a:path w="1282" h="2931" extrusionOk="0">
                  <a:moveTo>
                    <a:pt x="62" y="0"/>
                  </a:moveTo>
                  <a:cubicBezTo>
                    <a:pt x="36" y="134"/>
                    <a:pt x="0" y="200"/>
                    <a:pt x="18" y="247"/>
                  </a:cubicBezTo>
                  <a:cubicBezTo>
                    <a:pt x="344" y="1116"/>
                    <a:pt x="676" y="1982"/>
                    <a:pt x="1013" y="2846"/>
                  </a:cubicBezTo>
                  <a:cubicBezTo>
                    <a:pt x="1028" y="2884"/>
                    <a:pt x="1105" y="2931"/>
                    <a:pt x="1148" y="2931"/>
                  </a:cubicBezTo>
                  <a:cubicBezTo>
                    <a:pt x="1153" y="2931"/>
                    <a:pt x="1157" y="2930"/>
                    <a:pt x="1161" y="2929"/>
                  </a:cubicBezTo>
                  <a:cubicBezTo>
                    <a:pt x="1281" y="2893"/>
                    <a:pt x="1197" y="2803"/>
                    <a:pt x="1175" y="2748"/>
                  </a:cubicBezTo>
                  <a:cubicBezTo>
                    <a:pt x="848" y="1910"/>
                    <a:pt x="518" y="1072"/>
                    <a:pt x="188" y="236"/>
                  </a:cubicBezTo>
                  <a:cubicBezTo>
                    <a:pt x="165" y="179"/>
                    <a:pt x="130" y="127"/>
                    <a:pt x="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44"/>
            <p:cNvSpPr/>
            <p:nvPr/>
          </p:nvSpPr>
          <p:spPr>
            <a:xfrm>
              <a:off x="6032830" y="2063162"/>
              <a:ext cx="46790" cy="104346"/>
            </a:xfrm>
            <a:custGeom>
              <a:avLst/>
              <a:gdLst/>
              <a:ahLst/>
              <a:cxnLst/>
              <a:rect l="l" t="t" r="r" b="b"/>
              <a:pathLst>
                <a:path w="1282" h="2859" extrusionOk="0">
                  <a:moveTo>
                    <a:pt x="1219" y="0"/>
                  </a:moveTo>
                  <a:cubicBezTo>
                    <a:pt x="1179" y="46"/>
                    <a:pt x="1121" y="86"/>
                    <a:pt x="1100" y="139"/>
                  </a:cubicBezTo>
                  <a:cubicBezTo>
                    <a:pt x="767" y="975"/>
                    <a:pt x="439" y="1812"/>
                    <a:pt x="116" y="2652"/>
                  </a:cubicBezTo>
                  <a:cubicBezTo>
                    <a:pt x="95" y="2706"/>
                    <a:pt x="1" y="2788"/>
                    <a:pt x="114" y="2842"/>
                  </a:cubicBezTo>
                  <a:cubicBezTo>
                    <a:pt x="139" y="2853"/>
                    <a:pt x="159" y="2859"/>
                    <a:pt x="177" y="2859"/>
                  </a:cubicBezTo>
                  <a:cubicBezTo>
                    <a:pt x="243" y="2859"/>
                    <a:pt x="259" y="2781"/>
                    <a:pt x="284" y="2715"/>
                  </a:cubicBezTo>
                  <a:cubicBezTo>
                    <a:pt x="379" y="2462"/>
                    <a:pt x="481" y="2211"/>
                    <a:pt x="577" y="1958"/>
                  </a:cubicBezTo>
                  <a:cubicBezTo>
                    <a:pt x="810" y="1344"/>
                    <a:pt x="1042" y="730"/>
                    <a:pt x="1281" y="101"/>
                  </a:cubicBezTo>
                  <a:cubicBezTo>
                    <a:pt x="1264" y="71"/>
                    <a:pt x="1242" y="36"/>
                    <a:pt x="12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44"/>
            <p:cNvSpPr/>
            <p:nvPr/>
          </p:nvSpPr>
          <p:spPr>
            <a:xfrm>
              <a:off x="5959725" y="2270397"/>
              <a:ext cx="46753" cy="109274"/>
            </a:xfrm>
            <a:custGeom>
              <a:avLst/>
              <a:gdLst/>
              <a:ahLst/>
              <a:cxnLst/>
              <a:rect l="l" t="t" r="r" b="b"/>
              <a:pathLst>
                <a:path w="1281" h="2994" extrusionOk="0">
                  <a:moveTo>
                    <a:pt x="1084" y="0"/>
                  </a:moveTo>
                  <a:cubicBezTo>
                    <a:pt x="994" y="0"/>
                    <a:pt x="980" y="134"/>
                    <a:pt x="957" y="194"/>
                  </a:cubicBezTo>
                  <a:cubicBezTo>
                    <a:pt x="639" y="1005"/>
                    <a:pt x="331" y="1820"/>
                    <a:pt x="25" y="2637"/>
                  </a:cubicBezTo>
                  <a:cubicBezTo>
                    <a:pt x="0" y="2704"/>
                    <a:pt x="15" y="2785"/>
                    <a:pt x="2" y="2994"/>
                  </a:cubicBezTo>
                  <a:cubicBezTo>
                    <a:pt x="110" y="2824"/>
                    <a:pt x="152" y="2776"/>
                    <a:pt x="174" y="2721"/>
                  </a:cubicBezTo>
                  <a:cubicBezTo>
                    <a:pt x="491" y="1899"/>
                    <a:pt x="808" y="1076"/>
                    <a:pt x="1124" y="253"/>
                  </a:cubicBezTo>
                  <a:cubicBezTo>
                    <a:pt x="1153" y="177"/>
                    <a:pt x="1281" y="89"/>
                    <a:pt x="1156" y="22"/>
                  </a:cubicBezTo>
                  <a:cubicBezTo>
                    <a:pt x="1128" y="7"/>
                    <a:pt x="1104" y="0"/>
                    <a:pt x="10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44"/>
            <p:cNvSpPr/>
            <p:nvPr/>
          </p:nvSpPr>
          <p:spPr>
            <a:xfrm>
              <a:off x="6033706" y="2270944"/>
              <a:ext cx="45804" cy="103872"/>
            </a:xfrm>
            <a:custGeom>
              <a:avLst/>
              <a:gdLst/>
              <a:ahLst/>
              <a:cxnLst/>
              <a:rect l="l" t="t" r="r" b="b"/>
              <a:pathLst>
                <a:path w="1255" h="2846" extrusionOk="0">
                  <a:moveTo>
                    <a:pt x="116" y="1"/>
                  </a:moveTo>
                  <a:cubicBezTo>
                    <a:pt x="109" y="1"/>
                    <a:pt x="103" y="2"/>
                    <a:pt x="98" y="3"/>
                  </a:cubicBezTo>
                  <a:cubicBezTo>
                    <a:pt x="1" y="34"/>
                    <a:pt x="58" y="103"/>
                    <a:pt x="80" y="160"/>
                  </a:cubicBezTo>
                  <a:cubicBezTo>
                    <a:pt x="410" y="1017"/>
                    <a:pt x="743" y="1873"/>
                    <a:pt x="1078" y="2729"/>
                  </a:cubicBezTo>
                  <a:cubicBezTo>
                    <a:pt x="1096" y="2775"/>
                    <a:pt x="1151" y="2807"/>
                    <a:pt x="1189" y="2845"/>
                  </a:cubicBezTo>
                  <a:cubicBezTo>
                    <a:pt x="1214" y="2804"/>
                    <a:pt x="1240" y="2762"/>
                    <a:pt x="1255" y="2738"/>
                  </a:cubicBezTo>
                  <a:cubicBezTo>
                    <a:pt x="909" y="1825"/>
                    <a:pt x="574" y="940"/>
                    <a:pt x="233" y="57"/>
                  </a:cubicBezTo>
                  <a:cubicBezTo>
                    <a:pt x="222" y="29"/>
                    <a:pt x="157" y="1"/>
                    <a:pt x="1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4"/>
            <p:cNvSpPr/>
            <p:nvPr/>
          </p:nvSpPr>
          <p:spPr>
            <a:xfrm>
              <a:off x="6071080" y="2159188"/>
              <a:ext cx="104127" cy="45293"/>
            </a:xfrm>
            <a:custGeom>
              <a:avLst/>
              <a:gdLst/>
              <a:ahLst/>
              <a:cxnLst/>
              <a:rect l="l" t="t" r="r" b="b"/>
              <a:pathLst>
                <a:path w="2853" h="1241" extrusionOk="0">
                  <a:moveTo>
                    <a:pt x="2721" y="1"/>
                  </a:moveTo>
                  <a:cubicBezTo>
                    <a:pt x="2713" y="1"/>
                    <a:pt x="2705" y="2"/>
                    <a:pt x="2698" y="4"/>
                  </a:cubicBezTo>
                  <a:cubicBezTo>
                    <a:pt x="1830" y="331"/>
                    <a:pt x="963" y="662"/>
                    <a:pt x="100" y="1000"/>
                  </a:cubicBezTo>
                  <a:cubicBezTo>
                    <a:pt x="55" y="1017"/>
                    <a:pt x="25" y="1093"/>
                    <a:pt x="9" y="1148"/>
                  </a:cubicBezTo>
                  <a:cubicBezTo>
                    <a:pt x="0" y="1173"/>
                    <a:pt x="39" y="1214"/>
                    <a:pt x="54" y="1241"/>
                  </a:cubicBezTo>
                  <a:cubicBezTo>
                    <a:pt x="104" y="1203"/>
                    <a:pt x="118" y="1188"/>
                    <a:pt x="135" y="1181"/>
                  </a:cubicBezTo>
                  <a:cubicBezTo>
                    <a:pt x="1009" y="844"/>
                    <a:pt x="1885" y="509"/>
                    <a:pt x="2758" y="169"/>
                  </a:cubicBezTo>
                  <a:cubicBezTo>
                    <a:pt x="2801" y="152"/>
                    <a:pt x="2821" y="83"/>
                    <a:pt x="2852" y="39"/>
                  </a:cubicBezTo>
                  <a:cubicBezTo>
                    <a:pt x="2809" y="28"/>
                    <a:pt x="2760" y="1"/>
                    <a:pt x="27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4"/>
            <p:cNvSpPr/>
            <p:nvPr/>
          </p:nvSpPr>
          <p:spPr>
            <a:xfrm>
              <a:off x="5862897" y="2234848"/>
              <a:ext cx="105514" cy="44198"/>
            </a:xfrm>
            <a:custGeom>
              <a:avLst/>
              <a:gdLst/>
              <a:ahLst/>
              <a:cxnLst/>
              <a:rect l="l" t="t" r="r" b="b"/>
              <a:pathLst>
                <a:path w="2891" h="1211" extrusionOk="0">
                  <a:moveTo>
                    <a:pt x="2797" y="0"/>
                  </a:moveTo>
                  <a:cubicBezTo>
                    <a:pt x="2755" y="0"/>
                    <a:pt x="2709" y="34"/>
                    <a:pt x="2670" y="49"/>
                  </a:cubicBezTo>
                  <a:cubicBezTo>
                    <a:pt x="1850" y="372"/>
                    <a:pt x="1034" y="703"/>
                    <a:pt x="213" y="1021"/>
                  </a:cubicBezTo>
                  <a:cubicBezTo>
                    <a:pt x="132" y="1053"/>
                    <a:pt x="1" y="1057"/>
                    <a:pt x="35" y="1153"/>
                  </a:cubicBezTo>
                  <a:cubicBezTo>
                    <a:pt x="50" y="1196"/>
                    <a:pt x="78" y="1211"/>
                    <a:pt x="112" y="1211"/>
                  </a:cubicBezTo>
                  <a:cubicBezTo>
                    <a:pt x="161" y="1211"/>
                    <a:pt x="222" y="1181"/>
                    <a:pt x="277" y="1160"/>
                  </a:cubicBezTo>
                  <a:cubicBezTo>
                    <a:pt x="1074" y="856"/>
                    <a:pt x="1874" y="562"/>
                    <a:pt x="2672" y="260"/>
                  </a:cubicBezTo>
                  <a:cubicBezTo>
                    <a:pt x="2754" y="229"/>
                    <a:pt x="2824" y="164"/>
                    <a:pt x="2890" y="121"/>
                  </a:cubicBezTo>
                  <a:cubicBezTo>
                    <a:pt x="2869" y="28"/>
                    <a:pt x="2834" y="0"/>
                    <a:pt x="27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4"/>
            <p:cNvSpPr/>
            <p:nvPr/>
          </p:nvSpPr>
          <p:spPr>
            <a:xfrm>
              <a:off x="6014618" y="2451535"/>
              <a:ext cx="10694" cy="73068"/>
            </a:xfrm>
            <a:custGeom>
              <a:avLst/>
              <a:gdLst/>
              <a:ahLst/>
              <a:cxnLst/>
              <a:rect l="l" t="t" r="r" b="b"/>
              <a:pathLst>
                <a:path w="293" h="2002" extrusionOk="0">
                  <a:moveTo>
                    <a:pt x="128" y="1"/>
                  </a:moveTo>
                  <a:cubicBezTo>
                    <a:pt x="2" y="1"/>
                    <a:pt x="16" y="89"/>
                    <a:pt x="16" y="174"/>
                  </a:cubicBezTo>
                  <a:cubicBezTo>
                    <a:pt x="17" y="727"/>
                    <a:pt x="17" y="1280"/>
                    <a:pt x="16" y="1833"/>
                  </a:cubicBezTo>
                  <a:cubicBezTo>
                    <a:pt x="16" y="1918"/>
                    <a:pt x="1" y="2002"/>
                    <a:pt x="130" y="2002"/>
                  </a:cubicBezTo>
                  <a:cubicBezTo>
                    <a:pt x="134" y="2002"/>
                    <a:pt x="138" y="2002"/>
                    <a:pt x="142" y="2002"/>
                  </a:cubicBezTo>
                  <a:cubicBezTo>
                    <a:pt x="293" y="1997"/>
                    <a:pt x="248" y="1893"/>
                    <a:pt x="249" y="1818"/>
                  </a:cubicBezTo>
                  <a:cubicBezTo>
                    <a:pt x="253" y="1556"/>
                    <a:pt x="251" y="1294"/>
                    <a:pt x="251" y="1032"/>
                  </a:cubicBezTo>
                  <a:cubicBezTo>
                    <a:pt x="251" y="750"/>
                    <a:pt x="253" y="469"/>
                    <a:pt x="249" y="189"/>
                  </a:cubicBezTo>
                  <a:cubicBezTo>
                    <a:pt x="248" y="108"/>
                    <a:pt x="285" y="6"/>
                    <a:pt x="141" y="1"/>
                  </a:cubicBezTo>
                  <a:cubicBezTo>
                    <a:pt x="136" y="1"/>
                    <a:pt x="132" y="1"/>
                    <a:pt x="1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4"/>
            <p:cNvSpPr/>
            <p:nvPr/>
          </p:nvSpPr>
          <p:spPr>
            <a:xfrm>
              <a:off x="5713876" y="2214701"/>
              <a:ext cx="73396" cy="8613"/>
            </a:xfrm>
            <a:custGeom>
              <a:avLst/>
              <a:gdLst/>
              <a:ahLst/>
              <a:cxnLst/>
              <a:rect l="l" t="t" r="r" b="b"/>
              <a:pathLst>
                <a:path w="2011" h="236" extrusionOk="0">
                  <a:moveTo>
                    <a:pt x="117" y="0"/>
                  </a:moveTo>
                  <a:cubicBezTo>
                    <a:pt x="57" y="0"/>
                    <a:pt x="8" y="10"/>
                    <a:pt x="5" y="110"/>
                  </a:cubicBezTo>
                  <a:cubicBezTo>
                    <a:pt x="1" y="224"/>
                    <a:pt x="55" y="236"/>
                    <a:pt x="120" y="236"/>
                  </a:cubicBezTo>
                  <a:cubicBezTo>
                    <a:pt x="138" y="236"/>
                    <a:pt x="156" y="235"/>
                    <a:pt x="174" y="235"/>
                  </a:cubicBezTo>
                  <a:lnTo>
                    <a:pt x="990" y="235"/>
                  </a:lnTo>
                  <a:cubicBezTo>
                    <a:pt x="1177" y="235"/>
                    <a:pt x="1364" y="234"/>
                    <a:pt x="1551" y="234"/>
                  </a:cubicBezTo>
                  <a:cubicBezTo>
                    <a:pt x="1645" y="234"/>
                    <a:pt x="1739" y="234"/>
                    <a:pt x="1833" y="235"/>
                  </a:cubicBezTo>
                  <a:cubicBezTo>
                    <a:pt x="1847" y="235"/>
                    <a:pt x="1862" y="235"/>
                    <a:pt x="1876" y="235"/>
                  </a:cubicBezTo>
                  <a:cubicBezTo>
                    <a:pt x="1948" y="235"/>
                    <a:pt x="2010" y="226"/>
                    <a:pt x="2006" y="109"/>
                  </a:cubicBezTo>
                  <a:cubicBezTo>
                    <a:pt x="2003" y="8"/>
                    <a:pt x="1947" y="1"/>
                    <a:pt x="1882" y="1"/>
                  </a:cubicBezTo>
                  <a:cubicBezTo>
                    <a:pt x="1871" y="1"/>
                    <a:pt x="1859" y="1"/>
                    <a:pt x="1847" y="1"/>
                  </a:cubicBezTo>
                  <a:lnTo>
                    <a:pt x="159" y="1"/>
                  </a:lnTo>
                  <a:cubicBezTo>
                    <a:pt x="145" y="1"/>
                    <a:pt x="131" y="0"/>
                    <a:pt x="1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4"/>
            <p:cNvSpPr/>
            <p:nvPr/>
          </p:nvSpPr>
          <p:spPr>
            <a:xfrm>
              <a:off x="6251744" y="2214665"/>
              <a:ext cx="73396" cy="8650"/>
            </a:xfrm>
            <a:custGeom>
              <a:avLst/>
              <a:gdLst/>
              <a:ahLst/>
              <a:cxnLst/>
              <a:rect l="l" t="t" r="r" b="b"/>
              <a:pathLst>
                <a:path w="2011" h="237" extrusionOk="0">
                  <a:moveTo>
                    <a:pt x="135" y="1"/>
                  </a:moveTo>
                  <a:cubicBezTo>
                    <a:pt x="63" y="1"/>
                    <a:pt x="1" y="10"/>
                    <a:pt x="5" y="126"/>
                  </a:cubicBezTo>
                  <a:cubicBezTo>
                    <a:pt x="8" y="229"/>
                    <a:pt x="65" y="236"/>
                    <a:pt x="131" y="236"/>
                  </a:cubicBezTo>
                  <a:cubicBezTo>
                    <a:pt x="142" y="236"/>
                    <a:pt x="153" y="236"/>
                    <a:pt x="164" y="236"/>
                  </a:cubicBezTo>
                  <a:lnTo>
                    <a:pt x="1852" y="236"/>
                  </a:lnTo>
                  <a:cubicBezTo>
                    <a:pt x="1866" y="236"/>
                    <a:pt x="1879" y="236"/>
                    <a:pt x="1892" y="236"/>
                  </a:cubicBezTo>
                  <a:cubicBezTo>
                    <a:pt x="1953" y="236"/>
                    <a:pt x="2003" y="227"/>
                    <a:pt x="2006" y="125"/>
                  </a:cubicBezTo>
                  <a:cubicBezTo>
                    <a:pt x="2010" y="13"/>
                    <a:pt x="1957" y="1"/>
                    <a:pt x="1892" y="1"/>
                  </a:cubicBezTo>
                  <a:cubicBezTo>
                    <a:pt x="1874" y="1"/>
                    <a:pt x="1855" y="2"/>
                    <a:pt x="1836" y="2"/>
                  </a:cubicBezTo>
                  <a:lnTo>
                    <a:pt x="1021" y="2"/>
                  </a:lnTo>
                  <a:cubicBezTo>
                    <a:pt x="740" y="2"/>
                    <a:pt x="459" y="2"/>
                    <a:pt x="178" y="1"/>
                  </a:cubicBezTo>
                  <a:cubicBezTo>
                    <a:pt x="163" y="1"/>
                    <a:pt x="149" y="1"/>
                    <a:pt x="1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4"/>
            <p:cNvSpPr/>
            <p:nvPr/>
          </p:nvSpPr>
          <p:spPr>
            <a:xfrm>
              <a:off x="6013778" y="1913375"/>
              <a:ext cx="10730" cy="73104"/>
            </a:xfrm>
            <a:custGeom>
              <a:avLst/>
              <a:gdLst/>
              <a:ahLst/>
              <a:cxnLst/>
              <a:rect l="l" t="t" r="r" b="b"/>
              <a:pathLst>
                <a:path w="294" h="2003" extrusionOk="0">
                  <a:moveTo>
                    <a:pt x="160" y="0"/>
                  </a:moveTo>
                  <a:cubicBezTo>
                    <a:pt x="157" y="0"/>
                    <a:pt x="154" y="0"/>
                    <a:pt x="150" y="0"/>
                  </a:cubicBezTo>
                  <a:cubicBezTo>
                    <a:pt x="0" y="5"/>
                    <a:pt x="43" y="107"/>
                    <a:pt x="42" y="183"/>
                  </a:cubicBezTo>
                  <a:cubicBezTo>
                    <a:pt x="38" y="455"/>
                    <a:pt x="40" y="727"/>
                    <a:pt x="40" y="998"/>
                  </a:cubicBezTo>
                  <a:cubicBezTo>
                    <a:pt x="40" y="1270"/>
                    <a:pt x="39" y="1542"/>
                    <a:pt x="41" y="1813"/>
                  </a:cubicBezTo>
                  <a:cubicBezTo>
                    <a:pt x="42" y="1892"/>
                    <a:pt x="4" y="1995"/>
                    <a:pt x="149" y="2002"/>
                  </a:cubicBezTo>
                  <a:cubicBezTo>
                    <a:pt x="153" y="2002"/>
                    <a:pt x="157" y="2002"/>
                    <a:pt x="161" y="2002"/>
                  </a:cubicBezTo>
                  <a:cubicBezTo>
                    <a:pt x="286" y="2002"/>
                    <a:pt x="274" y="1916"/>
                    <a:pt x="274" y="1829"/>
                  </a:cubicBezTo>
                  <a:lnTo>
                    <a:pt x="274" y="170"/>
                  </a:lnTo>
                  <a:cubicBezTo>
                    <a:pt x="274" y="86"/>
                    <a:pt x="293" y="0"/>
                    <a:pt x="1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4"/>
            <p:cNvSpPr/>
            <p:nvPr/>
          </p:nvSpPr>
          <p:spPr>
            <a:xfrm>
              <a:off x="6150171" y="2054220"/>
              <a:ext cx="33249" cy="33724"/>
            </a:xfrm>
            <a:custGeom>
              <a:avLst/>
              <a:gdLst/>
              <a:ahLst/>
              <a:cxnLst/>
              <a:rect l="l" t="t" r="r" b="b"/>
              <a:pathLst>
                <a:path w="911" h="924" extrusionOk="0">
                  <a:moveTo>
                    <a:pt x="788" y="1"/>
                  </a:moveTo>
                  <a:lnTo>
                    <a:pt x="1" y="805"/>
                  </a:lnTo>
                  <a:cubicBezTo>
                    <a:pt x="48" y="845"/>
                    <a:pt x="131" y="923"/>
                    <a:pt x="140" y="923"/>
                  </a:cubicBezTo>
                  <a:cubicBezTo>
                    <a:pt x="141" y="923"/>
                    <a:pt x="141" y="923"/>
                    <a:pt x="141" y="923"/>
                  </a:cubicBezTo>
                  <a:cubicBezTo>
                    <a:pt x="401" y="676"/>
                    <a:pt x="655" y="422"/>
                    <a:pt x="902" y="162"/>
                  </a:cubicBezTo>
                  <a:cubicBezTo>
                    <a:pt x="911" y="154"/>
                    <a:pt x="835" y="66"/>
                    <a:pt x="7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4"/>
            <p:cNvSpPr/>
            <p:nvPr/>
          </p:nvSpPr>
          <p:spPr>
            <a:xfrm>
              <a:off x="5856400" y="2350728"/>
              <a:ext cx="32994" cy="32300"/>
            </a:xfrm>
            <a:custGeom>
              <a:avLst/>
              <a:gdLst/>
              <a:ahLst/>
              <a:cxnLst/>
              <a:rect l="l" t="t" r="r" b="b"/>
              <a:pathLst>
                <a:path w="904" h="885" extrusionOk="0">
                  <a:moveTo>
                    <a:pt x="769" y="0"/>
                  </a:moveTo>
                  <a:cubicBezTo>
                    <a:pt x="740" y="0"/>
                    <a:pt x="704" y="14"/>
                    <a:pt x="686" y="32"/>
                  </a:cubicBezTo>
                  <a:cubicBezTo>
                    <a:pt x="463" y="249"/>
                    <a:pt x="244" y="468"/>
                    <a:pt x="28" y="692"/>
                  </a:cubicBezTo>
                  <a:cubicBezTo>
                    <a:pt x="7" y="713"/>
                    <a:pt x="0" y="770"/>
                    <a:pt x="14" y="795"/>
                  </a:cubicBezTo>
                  <a:cubicBezTo>
                    <a:pt x="35" y="832"/>
                    <a:pt x="104" y="884"/>
                    <a:pt x="112" y="884"/>
                  </a:cubicBezTo>
                  <a:cubicBezTo>
                    <a:pt x="112" y="884"/>
                    <a:pt x="112" y="884"/>
                    <a:pt x="112" y="884"/>
                  </a:cubicBezTo>
                  <a:cubicBezTo>
                    <a:pt x="376" y="628"/>
                    <a:pt x="635" y="368"/>
                    <a:pt x="903" y="99"/>
                  </a:cubicBezTo>
                  <a:cubicBezTo>
                    <a:pt x="865" y="64"/>
                    <a:pt x="832" y="21"/>
                    <a:pt x="791" y="4"/>
                  </a:cubicBezTo>
                  <a:cubicBezTo>
                    <a:pt x="784" y="2"/>
                    <a:pt x="777" y="0"/>
                    <a:pt x="7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4"/>
            <p:cNvSpPr/>
            <p:nvPr/>
          </p:nvSpPr>
          <p:spPr>
            <a:xfrm>
              <a:off x="6151083" y="2350108"/>
              <a:ext cx="33614" cy="31753"/>
            </a:xfrm>
            <a:custGeom>
              <a:avLst/>
              <a:gdLst/>
              <a:ahLst/>
              <a:cxnLst/>
              <a:rect l="l" t="t" r="r" b="b"/>
              <a:pathLst>
                <a:path w="921" h="870" extrusionOk="0">
                  <a:moveTo>
                    <a:pt x="121" y="0"/>
                  </a:moveTo>
                  <a:cubicBezTo>
                    <a:pt x="107" y="0"/>
                    <a:pt x="45" y="39"/>
                    <a:pt x="23" y="70"/>
                  </a:cubicBezTo>
                  <a:cubicBezTo>
                    <a:pt x="7" y="95"/>
                    <a:pt x="0" y="155"/>
                    <a:pt x="17" y="172"/>
                  </a:cubicBezTo>
                  <a:cubicBezTo>
                    <a:pt x="240" y="403"/>
                    <a:pt x="467" y="630"/>
                    <a:pt x="696" y="853"/>
                  </a:cubicBezTo>
                  <a:cubicBezTo>
                    <a:pt x="708" y="865"/>
                    <a:pt x="732" y="870"/>
                    <a:pt x="755" y="870"/>
                  </a:cubicBezTo>
                  <a:cubicBezTo>
                    <a:pt x="771" y="870"/>
                    <a:pt x="788" y="867"/>
                    <a:pt x="801" y="863"/>
                  </a:cubicBezTo>
                  <a:cubicBezTo>
                    <a:pt x="844" y="850"/>
                    <a:pt x="883" y="819"/>
                    <a:pt x="921" y="797"/>
                  </a:cubicBezTo>
                  <a:cubicBezTo>
                    <a:pt x="634" y="507"/>
                    <a:pt x="381" y="252"/>
                    <a:pt x="124" y="1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4"/>
            <p:cNvSpPr/>
            <p:nvPr/>
          </p:nvSpPr>
          <p:spPr>
            <a:xfrm>
              <a:off x="5855524" y="2054038"/>
              <a:ext cx="33176" cy="33797"/>
            </a:xfrm>
            <a:custGeom>
              <a:avLst/>
              <a:gdLst/>
              <a:ahLst/>
              <a:cxnLst/>
              <a:rect l="l" t="t" r="r" b="b"/>
              <a:pathLst>
                <a:path w="909" h="926" extrusionOk="0">
                  <a:moveTo>
                    <a:pt x="135" y="1"/>
                  </a:moveTo>
                  <a:cubicBezTo>
                    <a:pt x="82" y="68"/>
                    <a:pt x="1" y="156"/>
                    <a:pt x="6" y="162"/>
                  </a:cubicBezTo>
                  <a:cubicBezTo>
                    <a:pt x="254" y="423"/>
                    <a:pt x="507" y="677"/>
                    <a:pt x="768" y="925"/>
                  </a:cubicBezTo>
                  <a:cubicBezTo>
                    <a:pt x="768" y="925"/>
                    <a:pt x="768" y="925"/>
                    <a:pt x="769" y="925"/>
                  </a:cubicBezTo>
                  <a:cubicBezTo>
                    <a:pt x="780" y="925"/>
                    <a:pt x="861" y="852"/>
                    <a:pt x="908" y="815"/>
                  </a:cubicBezTo>
                  <a:lnTo>
                    <a:pt x="13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12" name="Google Shape;1612;p44"/>
          <p:cNvSpPr/>
          <p:nvPr/>
        </p:nvSpPr>
        <p:spPr>
          <a:xfrm>
            <a:off x="7548788" y="3992377"/>
            <a:ext cx="216413" cy="210732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3" name="Google Shape;1613;p44"/>
          <p:cNvSpPr/>
          <p:nvPr/>
        </p:nvSpPr>
        <p:spPr>
          <a:xfrm>
            <a:off x="7746211" y="3986562"/>
            <a:ext cx="102526" cy="99803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4" name="Google Shape;1614;p44"/>
          <p:cNvSpPr/>
          <p:nvPr/>
        </p:nvSpPr>
        <p:spPr>
          <a:xfrm>
            <a:off x="7510264" y="3957148"/>
            <a:ext cx="81449" cy="79331"/>
          </a:xfrm>
          <a:custGeom>
            <a:avLst/>
            <a:gdLst/>
            <a:ahLst/>
            <a:cxnLst/>
            <a:rect l="l" t="t" r="r" b="b"/>
            <a:pathLst>
              <a:path w="2423" h="2360" extrusionOk="0">
                <a:moveTo>
                  <a:pt x="1220" y="0"/>
                </a:moveTo>
                <a:cubicBezTo>
                  <a:pt x="1214" y="0"/>
                  <a:pt x="1208" y="4"/>
                  <a:pt x="1205" y="11"/>
                </a:cubicBezTo>
                <a:cubicBezTo>
                  <a:pt x="1126" y="276"/>
                  <a:pt x="968" y="511"/>
                  <a:pt x="765" y="696"/>
                </a:cubicBezTo>
                <a:cubicBezTo>
                  <a:pt x="656" y="795"/>
                  <a:pt x="538" y="882"/>
                  <a:pt x="414" y="959"/>
                </a:cubicBezTo>
                <a:cubicBezTo>
                  <a:pt x="292" y="1035"/>
                  <a:pt x="160" y="1118"/>
                  <a:pt x="24" y="1166"/>
                </a:cubicBezTo>
                <a:cubicBezTo>
                  <a:pt x="0" y="1175"/>
                  <a:pt x="10" y="1206"/>
                  <a:pt x="29" y="1206"/>
                </a:cubicBezTo>
                <a:cubicBezTo>
                  <a:pt x="33" y="1206"/>
                  <a:pt x="36" y="1205"/>
                  <a:pt x="40" y="1203"/>
                </a:cubicBezTo>
                <a:cubicBezTo>
                  <a:pt x="43" y="1202"/>
                  <a:pt x="45" y="1200"/>
                  <a:pt x="48" y="1199"/>
                </a:cubicBezTo>
                <a:cubicBezTo>
                  <a:pt x="243" y="1284"/>
                  <a:pt x="432" y="1377"/>
                  <a:pt x="600" y="1510"/>
                </a:cubicBezTo>
                <a:cubicBezTo>
                  <a:pt x="772" y="1645"/>
                  <a:pt x="919" y="1811"/>
                  <a:pt x="1033" y="1998"/>
                </a:cubicBezTo>
                <a:cubicBezTo>
                  <a:pt x="1099" y="2106"/>
                  <a:pt x="1147" y="2220"/>
                  <a:pt x="1190" y="2340"/>
                </a:cubicBezTo>
                <a:cubicBezTo>
                  <a:pt x="1195" y="2354"/>
                  <a:pt x="1207" y="2360"/>
                  <a:pt x="1218" y="2360"/>
                </a:cubicBezTo>
                <a:cubicBezTo>
                  <a:pt x="1235" y="2360"/>
                  <a:pt x="1252" y="2346"/>
                  <a:pt x="1245" y="2324"/>
                </a:cubicBezTo>
                <a:cubicBezTo>
                  <a:pt x="1245" y="2322"/>
                  <a:pt x="1245" y="2321"/>
                  <a:pt x="1244" y="2320"/>
                </a:cubicBezTo>
                <a:cubicBezTo>
                  <a:pt x="1381" y="1777"/>
                  <a:pt x="1841" y="1307"/>
                  <a:pt x="2392" y="1190"/>
                </a:cubicBezTo>
                <a:lnTo>
                  <a:pt x="2396" y="1190"/>
                </a:lnTo>
                <a:cubicBezTo>
                  <a:pt x="2397" y="1191"/>
                  <a:pt x="2398" y="1191"/>
                  <a:pt x="2399" y="1191"/>
                </a:cubicBezTo>
                <a:cubicBezTo>
                  <a:pt x="2422" y="1191"/>
                  <a:pt x="2422" y="1150"/>
                  <a:pt x="2396" y="1149"/>
                </a:cubicBezTo>
                <a:cubicBezTo>
                  <a:pt x="2104" y="1132"/>
                  <a:pt x="1860" y="917"/>
                  <a:pt x="1665" y="717"/>
                </a:cubicBezTo>
                <a:cubicBezTo>
                  <a:pt x="1471" y="518"/>
                  <a:pt x="1308" y="281"/>
                  <a:pt x="1235" y="11"/>
                </a:cubicBezTo>
                <a:cubicBezTo>
                  <a:pt x="1235" y="8"/>
                  <a:pt x="1233" y="5"/>
                  <a:pt x="1230" y="4"/>
                </a:cubicBezTo>
                <a:cubicBezTo>
                  <a:pt x="1227" y="1"/>
                  <a:pt x="1224" y="0"/>
                  <a:pt x="12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5" name="Google Shape;1615;p44"/>
          <p:cNvSpPr/>
          <p:nvPr/>
        </p:nvSpPr>
        <p:spPr>
          <a:xfrm>
            <a:off x="7729268" y="4148454"/>
            <a:ext cx="55599" cy="54120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6" name="Google Shape;1616;p44"/>
          <p:cNvSpPr/>
          <p:nvPr/>
        </p:nvSpPr>
        <p:spPr>
          <a:xfrm>
            <a:off x="7701838" y="4227114"/>
            <a:ext cx="27766" cy="27094"/>
          </a:xfrm>
          <a:custGeom>
            <a:avLst/>
            <a:gdLst/>
            <a:ahLst/>
            <a:cxnLst/>
            <a:rect l="l" t="t" r="r" b="b"/>
            <a:pathLst>
              <a:path w="826" h="806" extrusionOk="0">
                <a:moveTo>
                  <a:pt x="416" y="1"/>
                </a:moveTo>
                <a:cubicBezTo>
                  <a:pt x="414" y="1"/>
                  <a:pt x="412" y="2"/>
                  <a:pt x="411" y="5"/>
                </a:cubicBezTo>
                <a:cubicBezTo>
                  <a:pt x="383" y="94"/>
                  <a:pt x="332" y="175"/>
                  <a:pt x="262" y="238"/>
                </a:cubicBezTo>
                <a:cubicBezTo>
                  <a:pt x="224" y="272"/>
                  <a:pt x="184" y="301"/>
                  <a:pt x="141" y="328"/>
                </a:cubicBezTo>
                <a:cubicBezTo>
                  <a:pt x="100" y="354"/>
                  <a:pt x="55" y="382"/>
                  <a:pt x="9" y="398"/>
                </a:cubicBezTo>
                <a:cubicBezTo>
                  <a:pt x="0" y="401"/>
                  <a:pt x="4" y="412"/>
                  <a:pt x="10" y="412"/>
                </a:cubicBezTo>
                <a:cubicBezTo>
                  <a:pt x="11" y="412"/>
                  <a:pt x="12" y="412"/>
                  <a:pt x="14" y="411"/>
                </a:cubicBezTo>
                <a:lnTo>
                  <a:pt x="17" y="410"/>
                </a:lnTo>
                <a:cubicBezTo>
                  <a:pt x="83" y="438"/>
                  <a:pt x="148" y="470"/>
                  <a:pt x="205" y="516"/>
                </a:cubicBezTo>
                <a:cubicBezTo>
                  <a:pt x="263" y="561"/>
                  <a:pt x="313" y="618"/>
                  <a:pt x="353" y="682"/>
                </a:cubicBezTo>
                <a:cubicBezTo>
                  <a:pt x="374" y="718"/>
                  <a:pt x="392" y="758"/>
                  <a:pt x="406" y="799"/>
                </a:cubicBezTo>
                <a:cubicBezTo>
                  <a:pt x="408" y="803"/>
                  <a:pt x="411" y="805"/>
                  <a:pt x="415" y="805"/>
                </a:cubicBezTo>
                <a:cubicBezTo>
                  <a:pt x="421" y="805"/>
                  <a:pt x="427" y="801"/>
                  <a:pt x="424" y="794"/>
                </a:cubicBezTo>
                <a:cubicBezTo>
                  <a:pt x="424" y="793"/>
                  <a:pt x="424" y="792"/>
                  <a:pt x="424" y="791"/>
                </a:cubicBezTo>
                <a:cubicBezTo>
                  <a:pt x="471" y="607"/>
                  <a:pt x="627" y="446"/>
                  <a:pt x="816" y="406"/>
                </a:cubicBezTo>
                <a:lnTo>
                  <a:pt x="817" y="406"/>
                </a:lnTo>
                <a:cubicBezTo>
                  <a:pt x="817" y="406"/>
                  <a:pt x="817" y="406"/>
                  <a:pt x="817" y="406"/>
                </a:cubicBezTo>
                <a:cubicBezTo>
                  <a:pt x="826" y="406"/>
                  <a:pt x="826" y="393"/>
                  <a:pt x="817" y="392"/>
                </a:cubicBezTo>
                <a:cubicBezTo>
                  <a:pt x="717" y="387"/>
                  <a:pt x="634" y="313"/>
                  <a:pt x="568" y="245"/>
                </a:cubicBezTo>
                <a:cubicBezTo>
                  <a:pt x="501" y="178"/>
                  <a:pt x="446" y="97"/>
                  <a:pt x="422" y="4"/>
                </a:cubicBezTo>
                <a:cubicBezTo>
                  <a:pt x="422" y="3"/>
                  <a:pt x="421" y="2"/>
                  <a:pt x="419" y="2"/>
                </a:cubicBezTo>
                <a:cubicBezTo>
                  <a:pt x="418" y="1"/>
                  <a:pt x="417" y="1"/>
                  <a:pt x="4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7" name="Google Shape;1617;p44"/>
          <p:cNvSpPr/>
          <p:nvPr/>
        </p:nvSpPr>
        <p:spPr>
          <a:xfrm>
            <a:off x="7498365" y="4167951"/>
            <a:ext cx="102492" cy="99769"/>
          </a:xfrm>
          <a:custGeom>
            <a:avLst/>
            <a:gdLst/>
            <a:ahLst/>
            <a:cxnLst/>
            <a:rect l="l" t="t" r="r" b="b"/>
            <a:pathLst>
              <a:path w="3049" h="2968" extrusionOk="0">
                <a:moveTo>
                  <a:pt x="1536" y="0"/>
                </a:moveTo>
                <a:cubicBezTo>
                  <a:pt x="1527" y="0"/>
                  <a:pt x="1520" y="5"/>
                  <a:pt x="1517" y="14"/>
                </a:cubicBezTo>
                <a:cubicBezTo>
                  <a:pt x="1417" y="347"/>
                  <a:pt x="1218" y="642"/>
                  <a:pt x="963" y="876"/>
                </a:cubicBezTo>
                <a:cubicBezTo>
                  <a:pt x="826" y="999"/>
                  <a:pt x="678" y="1110"/>
                  <a:pt x="521" y="1206"/>
                </a:cubicBezTo>
                <a:cubicBezTo>
                  <a:pt x="368" y="1302"/>
                  <a:pt x="202" y="1407"/>
                  <a:pt x="31" y="1466"/>
                </a:cubicBezTo>
                <a:cubicBezTo>
                  <a:pt x="0" y="1477"/>
                  <a:pt x="13" y="1517"/>
                  <a:pt x="38" y="1517"/>
                </a:cubicBezTo>
                <a:cubicBezTo>
                  <a:pt x="42" y="1517"/>
                  <a:pt x="46" y="1516"/>
                  <a:pt x="51" y="1513"/>
                </a:cubicBezTo>
                <a:cubicBezTo>
                  <a:pt x="54" y="1512"/>
                  <a:pt x="58" y="1510"/>
                  <a:pt x="61" y="1508"/>
                </a:cubicBezTo>
                <a:cubicBezTo>
                  <a:pt x="306" y="1614"/>
                  <a:pt x="544" y="1731"/>
                  <a:pt x="756" y="1899"/>
                </a:cubicBezTo>
                <a:cubicBezTo>
                  <a:pt x="973" y="2069"/>
                  <a:pt x="1157" y="2277"/>
                  <a:pt x="1301" y="2513"/>
                </a:cubicBezTo>
                <a:cubicBezTo>
                  <a:pt x="1383" y="2650"/>
                  <a:pt x="1444" y="2793"/>
                  <a:pt x="1498" y="2942"/>
                </a:cubicBezTo>
                <a:cubicBezTo>
                  <a:pt x="1504" y="2960"/>
                  <a:pt x="1519" y="2968"/>
                  <a:pt x="1533" y="2968"/>
                </a:cubicBezTo>
                <a:cubicBezTo>
                  <a:pt x="1554" y="2968"/>
                  <a:pt x="1575" y="2951"/>
                  <a:pt x="1568" y="2923"/>
                </a:cubicBezTo>
                <a:cubicBezTo>
                  <a:pt x="1567" y="2922"/>
                  <a:pt x="1566" y="2919"/>
                  <a:pt x="1565" y="2917"/>
                </a:cubicBezTo>
                <a:cubicBezTo>
                  <a:pt x="1738" y="2235"/>
                  <a:pt x="2316" y="1645"/>
                  <a:pt x="3011" y="1497"/>
                </a:cubicBezTo>
                <a:lnTo>
                  <a:pt x="3015" y="1497"/>
                </a:lnTo>
                <a:cubicBezTo>
                  <a:pt x="3016" y="1497"/>
                  <a:pt x="3017" y="1497"/>
                  <a:pt x="3017" y="1497"/>
                </a:cubicBezTo>
                <a:cubicBezTo>
                  <a:pt x="3048" y="1497"/>
                  <a:pt x="3048" y="1446"/>
                  <a:pt x="3015" y="1444"/>
                </a:cubicBezTo>
                <a:cubicBezTo>
                  <a:pt x="2648" y="1423"/>
                  <a:pt x="2340" y="1152"/>
                  <a:pt x="2095" y="902"/>
                </a:cubicBezTo>
                <a:cubicBezTo>
                  <a:pt x="1851" y="651"/>
                  <a:pt x="1646" y="353"/>
                  <a:pt x="1555" y="14"/>
                </a:cubicBezTo>
                <a:cubicBezTo>
                  <a:pt x="1554" y="9"/>
                  <a:pt x="1551" y="5"/>
                  <a:pt x="1548" y="4"/>
                </a:cubicBezTo>
                <a:cubicBezTo>
                  <a:pt x="1544" y="2"/>
                  <a:pt x="1540" y="0"/>
                  <a:pt x="15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8" name="Google Shape;1618;p44"/>
          <p:cNvSpPr/>
          <p:nvPr/>
        </p:nvSpPr>
        <p:spPr>
          <a:xfrm flipH="1">
            <a:off x="289345" y="347843"/>
            <a:ext cx="269527" cy="262452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9" name="Google Shape;1619;p44"/>
          <p:cNvSpPr/>
          <p:nvPr/>
        </p:nvSpPr>
        <p:spPr>
          <a:xfrm flipH="1">
            <a:off x="2998108" y="1106811"/>
            <a:ext cx="127688" cy="124297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0" name="Google Shape;1620;p44"/>
          <p:cNvSpPr/>
          <p:nvPr/>
        </p:nvSpPr>
        <p:spPr>
          <a:xfrm flipH="1">
            <a:off x="3318201" y="1070180"/>
            <a:ext cx="101439" cy="98801"/>
          </a:xfrm>
          <a:custGeom>
            <a:avLst/>
            <a:gdLst/>
            <a:ahLst/>
            <a:cxnLst/>
            <a:rect l="l" t="t" r="r" b="b"/>
            <a:pathLst>
              <a:path w="2423" h="2360" extrusionOk="0">
                <a:moveTo>
                  <a:pt x="1220" y="0"/>
                </a:moveTo>
                <a:cubicBezTo>
                  <a:pt x="1214" y="0"/>
                  <a:pt x="1208" y="4"/>
                  <a:pt x="1205" y="11"/>
                </a:cubicBezTo>
                <a:cubicBezTo>
                  <a:pt x="1126" y="276"/>
                  <a:pt x="968" y="511"/>
                  <a:pt x="765" y="696"/>
                </a:cubicBezTo>
                <a:cubicBezTo>
                  <a:pt x="656" y="795"/>
                  <a:pt x="538" y="882"/>
                  <a:pt x="414" y="959"/>
                </a:cubicBezTo>
                <a:cubicBezTo>
                  <a:pt x="292" y="1035"/>
                  <a:pt x="160" y="1118"/>
                  <a:pt x="24" y="1166"/>
                </a:cubicBezTo>
                <a:cubicBezTo>
                  <a:pt x="0" y="1175"/>
                  <a:pt x="10" y="1206"/>
                  <a:pt x="29" y="1206"/>
                </a:cubicBezTo>
                <a:cubicBezTo>
                  <a:pt x="33" y="1206"/>
                  <a:pt x="36" y="1205"/>
                  <a:pt x="40" y="1203"/>
                </a:cubicBezTo>
                <a:cubicBezTo>
                  <a:pt x="43" y="1202"/>
                  <a:pt x="45" y="1200"/>
                  <a:pt x="48" y="1199"/>
                </a:cubicBezTo>
                <a:cubicBezTo>
                  <a:pt x="243" y="1284"/>
                  <a:pt x="432" y="1377"/>
                  <a:pt x="600" y="1510"/>
                </a:cubicBezTo>
                <a:cubicBezTo>
                  <a:pt x="772" y="1645"/>
                  <a:pt x="919" y="1811"/>
                  <a:pt x="1033" y="1998"/>
                </a:cubicBezTo>
                <a:cubicBezTo>
                  <a:pt x="1099" y="2106"/>
                  <a:pt x="1147" y="2220"/>
                  <a:pt x="1190" y="2340"/>
                </a:cubicBezTo>
                <a:cubicBezTo>
                  <a:pt x="1195" y="2354"/>
                  <a:pt x="1207" y="2360"/>
                  <a:pt x="1218" y="2360"/>
                </a:cubicBezTo>
                <a:cubicBezTo>
                  <a:pt x="1235" y="2360"/>
                  <a:pt x="1252" y="2346"/>
                  <a:pt x="1245" y="2324"/>
                </a:cubicBezTo>
                <a:cubicBezTo>
                  <a:pt x="1245" y="2322"/>
                  <a:pt x="1245" y="2321"/>
                  <a:pt x="1244" y="2320"/>
                </a:cubicBezTo>
                <a:cubicBezTo>
                  <a:pt x="1381" y="1777"/>
                  <a:pt x="1841" y="1307"/>
                  <a:pt x="2392" y="1190"/>
                </a:cubicBezTo>
                <a:lnTo>
                  <a:pt x="2396" y="1190"/>
                </a:lnTo>
                <a:cubicBezTo>
                  <a:pt x="2397" y="1191"/>
                  <a:pt x="2398" y="1191"/>
                  <a:pt x="2399" y="1191"/>
                </a:cubicBezTo>
                <a:cubicBezTo>
                  <a:pt x="2422" y="1191"/>
                  <a:pt x="2422" y="1150"/>
                  <a:pt x="2396" y="1149"/>
                </a:cubicBezTo>
                <a:cubicBezTo>
                  <a:pt x="2104" y="1132"/>
                  <a:pt x="1860" y="917"/>
                  <a:pt x="1665" y="717"/>
                </a:cubicBezTo>
                <a:cubicBezTo>
                  <a:pt x="1471" y="518"/>
                  <a:pt x="1308" y="281"/>
                  <a:pt x="1235" y="11"/>
                </a:cubicBezTo>
                <a:cubicBezTo>
                  <a:pt x="1235" y="8"/>
                  <a:pt x="1233" y="5"/>
                  <a:pt x="1230" y="4"/>
                </a:cubicBezTo>
                <a:cubicBezTo>
                  <a:pt x="1227" y="1"/>
                  <a:pt x="1224" y="0"/>
                  <a:pt x="12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1" name="Google Shape;1621;p44"/>
          <p:cNvSpPr/>
          <p:nvPr/>
        </p:nvSpPr>
        <p:spPr>
          <a:xfrm flipH="1">
            <a:off x="3077651" y="1308429"/>
            <a:ext cx="69245" cy="67403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2" name="Google Shape;1622;p44"/>
          <p:cNvSpPr/>
          <p:nvPr/>
        </p:nvSpPr>
        <p:spPr>
          <a:xfrm flipH="1">
            <a:off x="3146476" y="1406391"/>
            <a:ext cx="34580" cy="33743"/>
          </a:xfrm>
          <a:custGeom>
            <a:avLst/>
            <a:gdLst/>
            <a:ahLst/>
            <a:cxnLst/>
            <a:rect l="l" t="t" r="r" b="b"/>
            <a:pathLst>
              <a:path w="826" h="806" extrusionOk="0">
                <a:moveTo>
                  <a:pt x="416" y="1"/>
                </a:moveTo>
                <a:cubicBezTo>
                  <a:pt x="414" y="1"/>
                  <a:pt x="412" y="2"/>
                  <a:pt x="411" y="5"/>
                </a:cubicBezTo>
                <a:cubicBezTo>
                  <a:pt x="383" y="94"/>
                  <a:pt x="332" y="175"/>
                  <a:pt x="262" y="238"/>
                </a:cubicBezTo>
                <a:cubicBezTo>
                  <a:pt x="224" y="272"/>
                  <a:pt x="184" y="301"/>
                  <a:pt x="141" y="328"/>
                </a:cubicBezTo>
                <a:cubicBezTo>
                  <a:pt x="100" y="354"/>
                  <a:pt x="55" y="382"/>
                  <a:pt x="9" y="398"/>
                </a:cubicBezTo>
                <a:cubicBezTo>
                  <a:pt x="0" y="401"/>
                  <a:pt x="4" y="412"/>
                  <a:pt x="10" y="412"/>
                </a:cubicBezTo>
                <a:cubicBezTo>
                  <a:pt x="11" y="412"/>
                  <a:pt x="12" y="412"/>
                  <a:pt x="14" y="411"/>
                </a:cubicBezTo>
                <a:lnTo>
                  <a:pt x="17" y="410"/>
                </a:lnTo>
                <a:cubicBezTo>
                  <a:pt x="83" y="438"/>
                  <a:pt x="148" y="470"/>
                  <a:pt x="205" y="516"/>
                </a:cubicBezTo>
                <a:cubicBezTo>
                  <a:pt x="263" y="561"/>
                  <a:pt x="313" y="618"/>
                  <a:pt x="353" y="682"/>
                </a:cubicBezTo>
                <a:cubicBezTo>
                  <a:pt x="374" y="718"/>
                  <a:pt x="392" y="758"/>
                  <a:pt x="406" y="799"/>
                </a:cubicBezTo>
                <a:cubicBezTo>
                  <a:pt x="408" y="803"/>
                  <a:pt x="411" y="805"/>
                  <a:pt x="415" y="805"/>
                </a:cubicBezTo>
                <a:cubicBezTo>
                  <a:pt x="421" y="805"/>
                  <a:pt x="427" y="801"/>
                  <a:pt x="424" y="794"/>
                </a:cubicBezTo>
                <a:cubicBezTo>
                  <a:pt x="424" y="793"/>
                  <a:pt x="424" y="792"/>
                  <a:pt x="424" y="791"/>
                </a:cubicBezTo>
                <a:cubicBezTo>
                  <a:pt x="471" y="607"/>
                  <a:pt x="627" y="446"/>
                  <a:pt x="816" y="406"/>
                </a:cubicBezTo>
                <a:lnTo>
                  <a:pt x="817" y="406"/>
                </a:lnTo>
                <a:cubicBezTo>
                  <a:pt x="817" y="406"/>
                  <a:pt x="817" y="406"/>
                  <a:pt x="817" y="406"/>
                </a:cubicBezTo>
                <a:cubicBezTo>
                  <a:pt x="826" y="406"/>
                  <a:pt x="826" y="393"/>
                  <a:pt x="817" y="392"/>
                </a:cubicBezTo>
                <a:cubicBezTo>
                  <a:pt x="717" y="387"/>
                  <a:pt x="634" y="313"/>
                  <a:pt x="568" y="245"/>
                </a:cubicBezTo>
                <a:cubicBezTo>
                  <a:pt x="501" y="178"/>
                  <a:pt x="446" y="97"/>
                  <a:pt x="422" y="4"/>
                </a:cubicBezTo>
                <a:cubicBezTo>
                  <a:pt x="422" y="3"/>
                  <a:pt x="421" y="2"/>
                  <a:pt x="419" y="2"/>
                </a:cubicBezTo>
                <a:cubicBezTo>
                  <a:pt x="418" y="1"/>
                  <a:pt x="417" y="1"/>
                  <a:pt x="4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3" name="Google Shape;1623;p44"/>
          <p:cNvSpPr/>
          <p:nvPr/>
        </p:nvSpPr>
        <p:spPr>
          <a:xfrm flipH="1">
            <a:off x="3306814" y="1332710"/>
            <a:ext cx="127646" cy="124255"/>
          </a:xfrm>
          <a:custGeom>
            <a:avLst/>
            <a:gdLst/>
            <a:ahLst/>
            <a:cxnLst/>
            <a:rect l="l" t="t" r="r" b="b"/>
            <a:pathLst>
              <a:path w="3049" h="2968" extrusionOk="0">
                <a:moveTo>
                  <a:pt x="1536" y="0"/>
                </a:moveTo>
                <a:cubicBezTo>
                  <a:pt x="1527" y="0"/>
                  <a:pt x="1520" y="5"/>
                  <a:pt x="1517" y="14"/>
                </a:cubicBezTo>
                <a:cubicBezTo>
                  <a:pt x="1417" y="347"/>
                  <a:pt x="1218" y="642"/>
                  <a:pt x="963" y="876"/>
                </a:cubicBezTo>
                <a:cubicBezTo>
                  <a:pt x="826" y="999"/>
                  <a:pt x="678" y="1110"/>
                  <a:pt x="521" y="1206"/>
                </a:cubicBezTo>
                <a:cubicBezTo>
                  <a:pt x="368" y="1302"/>
                  <a:pt x="202" y="1407"/>
                  <a:pt x="31" y="1466"/>
                </a:cubicBezTo>
                <a:cubicBezTo>
                  <a:pt x="0" y="1477"/>
                  <a:pt x="13" y="1517"/>
                  <a:pt x="38" y="1517"/>
                </a:cubicBezTo>
                <a:cubicBezTo>
                  <a:pt x="42" y="1517"/>
                  <a:pt x="46" y="1516"/>
                  <a:pt x="51" y="1513"/>
                </a:cubicBezTo>
                <a:cubicBezTo>
                  <a:pt x="54" y="1512"/>
                  <a:pt x="58" y="1510"/>
                  <a:pt x="61" y="1508"/>
                </a:cubicBezTo>
                <a:cubicBezTo>
                  <a:pt x="306" y="1614"/>
                  <a:pt x="544" y="1731"/>
                  <a:pt x="756" y="1899"/>
                </a:cubicBezTo>
                <a:cubicBezTo>
                  <a:pt x="973" y="2069"/>
                  <a:pt x="1157" y="2277"/>
                  <a:pt x="1301" y="2513"/>
                </a:cubicBezTo>
                <a:cubicBezTo>
                  <a:pt x="1383" y="2650"/>
                  <a:pt x="1444" y="2793"/>
                  <a:pt x="1498" y="2942"/>
                </a:cubicBezTo>
                <a:cubicBezTo>
                  <a:pt x="1504" y="2960"/>
                  <a:pt x="1519" y="2968"/>
                  <a:pt x="1533" y="2968"/>
                </a:cubicBezTo>
                <a:cubicBezTo>
                  <a:pt x="1554" y="2968"/>
                  <a:pt x="1575" y="2951"/>
                  <a:pt x="1568" y="2923"/>
                </a:cubicBezTo>
                <a:cubicBezTo>
                  <a:pt x="1567" y="2922"/>
                  <a:pt x="1566" y="2919"/>
                  <a:pt x="1565" y="2917"/>
                </a:cubicBezTo>
                <a:cubicBezTo>
                  <a:pt x="1738" y="2235"/>
                  <a:pt x="2316" y="1645"/>
                  <a:pt x="3011" y="1497"/>
                </a:cubicBezTo>
                <a:lnTo>
                  <a:pt x="3015" y="1497"/>
                </a:lnTo>
                <a:cubicBezTo>
                  <a:pt x="3016" y="1497"/>
                  <a:pt x="3017" y="1497"/>
                  <a:pt x="3017" y="1497"/>
                </a:cubicBezTo>
                <a:cubicBezTo>
                  <a:pt x="3048" y="1497"/>
                  <a:pt x="3048" y="1446"/>
                  <a:pt x="3015" y="1444"/>
                </a:cubicBezTo>
                <a:cubicBezTo>
                  <a:pt x="2648" y="1423"/>
                  <a:pt x="2340" y="1152"/>
                  <a:pt x="2095" y="902"/>
                </a:cubicBezTo>
                <a:cubicBezTo>
                  <a:pt x="1851" y="651"/>
                  <a:pt x="1646" y="353"/>
                  <a:pt x="1555" y="14"/>
                </a:cubicBezTo>
                <a:cubicBezTo>
                  <a:pt x="1554" y="9"/>
                  <a:pt x="1551" y="5"/>
                  <a:pt x="1548" y="4"/>
                </a:cubicBezTo>
                <a:cubicBezTo>
                  <a:pt x="1544" y="2"/>
                  <a:pt x="1540" y="0"/>
                  <a:pt x="15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055" y="75877"/>
            <a:ext cx="7685935" cy="180031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545" y="1861973"/>
            <a:ext cx="3829883" cy="1139943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9368" y="3847994"/>
            <a:ext cx="3336387" cy="993057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4551" y="1948549"/>
            <a:ext cx="4386987" cy="1236401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2952" y="3703270"/>
            <a:ext cx="733499" cy="724443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03" y="1734743"/>
            <a:ext cx="3120665" cy="1755374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5379" y="1957214"/>
            <a:ext cx="493819" cy="487722"/>
          </a:xfrm>
          <a:prstGeom prst="rect">
            <a:avLst/>
          </a:prstGeom>
        </p:spPr>
      </p:pic>
      <p:pic>
        <p:nvPicPr>
          <p:cNvPr id="15" name="صورة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1103" y="3960870"/>
            <a:ext cx="3540154" cy="872819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66886" y="4522089"/>
            <a:ext cx="5052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11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0" name="Google Shape;1670;p46"/>
          <p:cNvGrpSpPr/>
          <p:nvPr/>
        </p:nvGrpSpPr>
        <p:grpSpPr>
          <a:xfrm>
            <a:off x="7888780" y="3046625"/>
            <a:ext cx="353440" cy="422474"/>
            <a:chOff x="7888780" y="3046625"/>
            <a:chExt cx="353440" cy="422474"/>
          </a:xfrm>
        </p:grpSpPr>
        <p:sp>
          <p:nvSpPr>
            <p:cNvPr id="1671" name="Google Shape;1671;p46"/>
            <p:cNvSpPr/>
            <p:nvPr/>
          </p:nvSpPr>
          <p:spPr>
            <a:xfrm>
              <a:off x="7959357" y="3046625"/>
              <a:ext cx="198947" cy="260597"/>
            </a:xfrm>
            <a:custGeom>
              <a:avLst/>
              <a:gdLst/>
              <a:ahLst/>
              <a:cxnLst/>
              <a:rect l="l" t="t" r="r" b="b"/>
              <a:pathLst>
                <a:path w="5415" h="7093" extrusionOk="0">
                  <a:moveTo>
                    <a:pt x="2626" y="1"/>
                  </a:moveTo>
                  <a:cubicBezTo>
                    <a:pt x="2622" y="1"/>
                    <a:pt x="2618" y="3"/>
                    <a:pt x="2617" y="8"/>
                  </a:cubicBezTo>
                  <a:cubicBezTo>
                    <a:pt x="2511" y="693"/>
                    <a:pt x="2632" y="1406"/>
                    <a:pt x="2950" y="2020"/>
                  </a:cubicBezTo>
                  <a:cubicBezTo>
                    <a:pt x="3260" y="2615"/>
                    <a:pt x="3758" y="3098"/>
                    <a:pt x="4354" y="3401"/>
                  </a:cubicBezTo>
                  <a:cubicBezTo>
                    <a:pt x="4658" y="3556"/>
                    <a:pt x="4984" y="3662"/>
                    <a:pt x="5321" y="3716"/>
                  </a:cubicBezTo>
                  <a:lnTo>
                    <a:pt x="5321" y="3716"/>
                  </a:lnTo>
                  <a:cubicBezTo>
                    <a:pt x="4784" y="3787"/>
                    <a:pt x="4293" y="4062"/>
                    <a:pt x="3905" y="4435"/>
                  </a:cubicBezTo>
                  <a:cubicBezTo>
                    <a:pt x="3455" y="4866"/>
                    <a:pt x="3155" y="5425"/>
                    <a:pt x="2949" y="6009"/>
                  </a:cubicBezTo>
                  <a:cubicBezTo>
                    <a:pt x="2849" y="6292"/>
                    <a:pt x="2770" y="6582"/>
                    <a:pt x="2703" y="6875"/>
                  </a:cubicBezTo>
                  <a:lnTo>
                    <a:pt x="2703" y="6875"/>
                  </a:lnTo>
                  <a:cubicBezTo>
                    <a:pt x="2750" y="6300"/>
                    <a:pt x="2628" y="5715"/>
                    <a:pt x="2355" y="5206"/>
                  </a:cubicBezTo>
                  <a:cubicBezTo>
                    <a:pt x="2057" y="4650"/>
                    <a:pt x="1579" y="4204"/>
                    <a:pt x="1010" y="3935"/>
                  </a:cubicBezTo>
                  <a:cubicBezTo>
                    <a:pt x="730" y="3802"/>
                    <a:pt x="432" y="3713"/>
                    <a:pt x="126" y="3672"/>
                  </a:cubicBezTo>
                  <a:lnTo>
                    <a:pt x="126" y="3672"/>
                  </a:lnTo>
                  <a:cubicBezTo>
                    <a:pt x="679" y="3615"/>
                    <a:pt x="1184" y="3320"/>
                    <a:pt x="1563" y="2918"/>
                  </a:cubicBezTo>
                  <a:cubicBezTo>
                    <a:pt x="2013" y="2439"/>
                    <a:pt x="2267" y="1816"/>
                    <a:pt x="2391" y="1178"/>
                  </a:cubicBezTo>
                  <a:cubicBezTo>
                    <a:pt x="2465" y="795"/>
                    <a:pt x="2496" y="403"/>
                    <a:pt x="2503" y="12"/>
                  </a:cubicBezTo>
                  <a:cubicBezTo>
                    <a:pt x="2503" y="5"/>
                    <a:pt x="2498" y="2"/>
                    <a:pt x="2493" y="2"/>
                  </a:cubicBezTo>
                  <a:cubicBezTo>
                    <a:pt x="2487" y="2"/>
                    <a:pt x="2482" y="5"/>
                    <a:pt x="2482" y="12"/>
                  </a:cubicBezTo>
                  <a:lnTo>
                    <a:pt x="2481" y="12"/>
                  </a:lnTo>
                  <a:cubicBezTo>
                    <a:pt x="2469" y="694"/>
                    <a:pt x="2385" y="1388"/>
                    <a:pt x="2116" y="2019"/>
                  </a:cubicBezTo>
                  <a:cubicBezTo>
                    <a:pt x="1877" y="2578"/>
                    <a:pt x="1481" y="3074"/>
                    <a:pt x="950" y="3379"/>
                  </a:cubicBezTo>
                  <a:cubicBezTo>
                    <a:pt x="664" y="3543"/>
                    <a:pt x="345" y="3645"/>
                    <a:pt x="14" y="3659"/>
                  </a:cubicBezTo>
                  <a:cubicBezTo>
                    <a:pt x="1" y="3659"/>
                    <a:pt x="1" y="3680"/>
                    <a:pt x="14" y="3680"/>
                  </a:cubicBezTo>
                  <a:cubicBezTo>
                    <a:pt x="627" y="3739"/>
                    <a:pt x="1218" y="3996"/>
                    <a:pt x="1683" y="4399"/>
                  </a:cubicBezTo>
                  <a:cubicBezTo>
                    <a:pt x="2162" y="4814"/>
                    <a:pt x="2490" y="5380"/>
                    <a:pt x="2624" y="5998"/>
                  </a:cubicBezTo>
                  <a:cubicBezTo>
                    <a:pt x="2702" y="6354"/>
                    <a:pt x="2713" y="6720"/>
                    <a:pt x="2658" y="7080"/>
                  </a:cubicBezTo>
                  <a:cubicBezTo>
                    <a:pt x="2657" y="7087"/>
                    <a:pt x="2663" y="7092"/>
                    <a:pt x="2669" y="7092"/>
                  </a:cubicBezTo>
                  <a:cubicBezTo>
                    <a:pt x="2673" y="7092"/>
                    <a:pt x="2677" y="7090"/>
                    <a:pt x="2678" y="7085"/>
                  </a:cubicBezTo>
                  <a:cubicBezTo>
                    <a:pt x="2810" y="6458"/>
                    <a:pt x="2987" y="5832"/>
                    <a:pt x="3299" y="5269"/>
                  </a:cubicBezTo>
                  <a:cubicBezTo>
                    <a:pt x="3582" y="4758"/>
                    <a:pt x="3982" y="4307"/>
                    <a:pt x="4495" y="4018"/>
                  </a:cubicBezTo>
                  <a:cubicBezTo>
                    <a:pt x="4773" y="3861"/>
                    <a:pt x="5081" y="3757"/>
                    <a:pt x="5401" y="3728"/>
                  </a:cubicBezTo>
                  <a:cubicBezTo>
                    <a:pt x="5414" y="3728"/>
                    <a:pt x="5414" y="3707"/>
                    <a:pt x="5401" y="3707"/>
                  </a:cubicBezTo>
                  <a:cubicBezTo>
                    <a:pt x="4752" y="3621"/>
                    <a:pt x="4134" y="3330"/>
                    <a:pt x="3649" y="2890"/>
                  </a:cubicBezTo>
                  <a:cubicBezTo>
                    <a:pt x="3148" y="2437"/>
                    <a:pt x="2807" y="1829"/>
                    <a:pt x="2669" y="1169"/>
                  </a:cubicBezTo>
                  <a:cubicBezTo>
                    <a:pt x="2589" y="788"/>
                    <a:pt x="2579" y="397"/>
                    <a:pt x="2637" y="13"/>
                  </a:cubicBezTo>
                  <a:cubicBezTo>
                    <a:pt x="2639" y="6"/>
                    <a:pt x="2632" y="1"/>
                    <a:pt x="262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6"/>
            <p:cNvSpPr/>
            <p:nvPr/>
          </p:nvSpPr>
          <p:spPr>
            <a:xfrm>
              <a:off x="7888780" y="3284738"/>
              <a:ext cx="114225" cy="184361"/>
            </a:xfrm>
            <a:custGeom>
              <a:avLst/>
              <a:gdLst/>
              <a:ahLst/>
              <a:cxnLst/>
              <a:rect l="l" t="t" r="r" b="b"/>
              <a:pathLst>
                <a:path w="3109" h="5018" extrusionOk="0">
                  <a:moveTo>
                    <a:pt x="1741" y="959"/>
                  </a:moveTo>
                  <a:cubicBezTo>
                    <a:pt x="1747" y="1215"/>
                    <a:pt x="1778" y="1470"/>
                    <a:pt x="1854" y="1716"/>
                  </a:cubicBezTo>
                  <a:cubicBezTo>
                    <a:pt x="1967" y="2080"/>
                    <a:pt x="2192" y="2416"/>
                    <a:pt x="2518" y="2624"/>
                  </a:cubicBezTo>
                  <a:cubicBezTo>
                    <a:pt x="2677" y="2727"/>
                    <a:pt x="2858" y="2793"/>
                    <a:pt x="3047" y="2809"/>
                  </a:cubicBezTo>
                  <a:lnTo>
                    <a:pt x="3047" y="2809"/>
                  </a:lnTo>
                  <a:cubicBezTo>
                    <a:pt x="2737" y="2946"/>
                    <a:pt x="2470" y="3168"/>
                    <a:pt x="2267" y="3438"/>
                  </a:cubicBezTo>
                  <a:cubicBezTo>
                    <a:pt x="2053" y="3726"/>
                    <a:pt x="1914" y="4063"/>
                    <a:pt x="1864" y="4417"/>
                  </a:cubicBezTo>
                  <a:cubicBezTo>
                    <a:pt x="1841" y="4587"/>
                    <a:pt x="1842" y="4759"/>
                    <a:pt x="1865" y="4928"/>
                  </a:cubicBezTo>
                  <a:lnTo>
                    <a:pt x="1865" y="4928"/>
                  </a:lnTo>
                  <a:cubicBezTo>
                    <a:pt x="1693" y="4522"/>
                    <a:pt x="1610" y="4084"/>
                    <a:pt x="1433" y="3680"/>
                  </a:cubicBezTo>
                  <a:cubicBezTo>
                    <a:pt x="1349" y="3487"/>
                    <a:pt x="1242" y="3307"/>
                    <a:pt x="1097" y="3155"/>
                  </a:cubicBezTo>
                  <a:cubicBezTo>
                    <a:pt x="964" y="3014"/>
                    <a:pt x="805" y="2894"/>
                    <a:pt x="625" y="2821"/>
                  </a:cubicBezTo>
                  <a:cubicBezTo>
                    <a:pt x="511" y="2774"/>
                    <a:pt x="390" y="2748"/>
                    <a:pt x="270" y="2748"/>
                  </a:cubicBezTo>
                  <a:cubicBezTo>
                    <a:pt x="235" y="2748"/>
                    <a:pt x="201" y="2750"/>
                    <a:pt x="166" y="2754"/>
                  </a:cubicBezTo>
                  <a:lnTo>
                    <a:pt x="166" y="2754"/>
                  </a:lnTo>
                  <a:cubicBezTo>
                    <a:pt x="548" y="2597"/>
                    <a:pt x="888" y="2343"/>
                    <a:pt x="1158" y="2031"/>
                  </a:cubicBezTo>
                  <a:cubicBezTo>
                    <a:pt x="1429" y="1719"/>
                    <a:pt x="1627" y="1353"/>
                    <a:pt x="1741" y="959"/>
                  </a:cubicBezTo>
                  <a:close/>
                  <a:moveTo>
                    <a:pt x="1823" y="0"/>
                  </a:moveTo>
                  <a:cubicBezTo>
                    <a:pt x="1818" y="0"/>
                    <a:pt x="1813" y="4"/>
                    <a:pt x="1813" y="10"/>
                  </a:cubicBezTo>
                  <a:lnTo>
                    <a:pt x="1812" y="11"/>
                  </a:lnTo>
                  <a:cubicBezTo>
                    <a:pt x="1837" y="273"/>
                    <a:pt x="1819" y="537"/>
                    <a:pt x="1762" y="792"/>
                  </a:cubicBezTo>
                  <a:lnTo>
                    <a:pt x="1762" y="792"/>
                  </a:lnTo>
                  <a:cubicBezTo>
                    <a:pt x="1764" y="645"/>
                    <a:pt x="1774" y="498"/>
                    <a:pt x="1786" y="351"/>
                  </a:cubicBezTo>
                  <a:cubicBezTo>
                    <a:pt x="1787" y="344"/>
                    <a:pt x="1782" y="341"/>
                    <a:pt x="1777" y="341"/>
                  </a:cubicBezTo>
                  <a:cubicBezTo>
                    <a:pt x="1771" y="341"/>
                    <a:pt x="1766" y="344"/>
                    <a:pt x="1766" y="351"/>
                  </a:cubicBezTo>
                  <a:cubicBezTo>
                    <a:pt x="1750" y="527"/>
                    <a:pt x="1740" y="705"/>
                    <a:pt x="1740" y="883"/>
                  </a:cubicBezTo>
                  <a:lnTo>
                    <a:pt x="1740" y="883"/>
                  </a:lnTo>
                  <a:cubicBezTo>
                    <a:pt x="1698" y="1047"/>
                    <a:pt x="1640" y="1207"/>
                    <a:pt x="1569" y="1360"/>
                  </a:cubicBezTo>
                  <a:cubicBezTo>
                    <a:pt x="1372" y="1779"/>
                    <a:pt x="1074" y="2152"/>
                    <a:pt x="701" y="2428"/>
                  </a:cubicBezTo>
                  <a:cubicBezTo>
                    <a:pt x="500" y="2578"/>
                    <a:pt x="277" y="2697"/>
                    <a:pt x="41" y="2781"/>
                  </a:cubicBezTo>
                  <a:lnTo>
                    <a:pt x="41" y="2781"/>
                  </a:lnTo>
                  <a:cubicBezTo>
                    <a:pt x="31" y="2784"/>
                    <a:pt x="21" y="2787"/>
                    <a:pt x="12" y="2790"/>
                  </a:cubicBezTo>
                  <a:cubicBezTo>
                    <a:pt x="1" y="2794"/>
                    <a:pt x="3" y="2811"/>
                    <a:pt x="14" y="2811"/>
                  </a:cubicBezTo>
                  <a:cubicBezTo>
                    <a:pt x="15" y="2811"/>
                    <a:pt x="16" y="2811"/>
                    <a:pt x="17" y="2810"/>
                  </a:cubicBezTo>
                  <a:lnTo>
                    <a:pt x="17" y="2810"/>
                  </a:lnTo>
                  <a:lnTo>
                    <a:pt x="17" y="2811"/>
                  </a:lnTo>
                  <a:cubicBezTo>
                    <a:pt x="100" y="2782"/>
                    <a:pt x="184" y="2769"/>
                    <a:pt x="267" y="2769"/>
                  </a:cubicBezTo>
                  <a:cubicBezTo>
                    <a:pt x="563" y="2769"/>
                    <a:pt x="847" y="2932"/>
                    <a:pt x="1055" y="3142"/>
                  </a:cubicBezTo>
                  <a:cubicBezTo>
                    <a:pt x="1366" y="3455"/>
                    <a:pt x="1500" y="3881"/>
                    <a:pt x="1626" y="4292"/>
                  </a:cubicBezTo>
                  <a:cubicBezTo>
                    <a:pt x="1700" y="4536"/>
                    <a:pt x="1773" y="4781"/>
                    <a:pt x="1878" y="5013"/>
                  </a:cubicBezTo>
                  <a:cubicBezTo>
                    <a:pt x="1880" y="5016"/>
                    <a:pt x="1883" y="5018"/>
                    <a:pt x="1886" y="5018"/>
                  </a:cubicBezTo>
                  <a:cubicBezTo>
                    <a:pt x="1892" y="5018"/>
                    <a:pt x="1899" y="5012"/>
                    <a:pt x="1897" y="5004"/>
                  </a:cubicBezTo>
                  <a:cubicBezTo>
                    <a:pt x="1835" y="4659"/>
                    <a:pt x="1875" y="4300"/>
                    <a:pt x="1998" y="3973"/>
                  </a:cubicBezTo>
                  <a:cubicBezTo>
                    <a:pt x="2122" y="3644"/>
                    <a:pt x="2326" y="3351"/>
                    <a:pt x="2592" y="3121"/>
                  </a:cubicBezTo>
                  <a:cubicBezTo>
                    <a:pt x="2742" y="2992"/>
                    <a:pt x="2912" y="2888"/>
                    <a:pt x="3095" y="2812"/>
                  </a:cubicBezTo>
                  <a:cubicBezTo>
                    <a:pt x="3108" y="2810"/>
                    <a:pt x="3106" y="2791"/>
                    <a:pt x="3093" y="2791"/>
                  </a:cubicBezTo>
                  <a:cubicBezTo>
                    <a:pt x="3093" y="2791"/>
                    <a:pt x="3092" y="2791"/>
                    <a:pt x="3092" y="2791"/>
                  </a:cubicBezTo>
                  <a:cubicBezTo>
                    <a:pt x="2721" y="2775"/>
                    <a:pt x="2391" y="2559"/>
                    <a:pt x="2165" y="2274"/>
                  </a:cubicBezTo>
                  <a:cubicBezTo>
                    <a:pt x="1903" y="1943"/>
                    <a:pt x="1795" y="1523"/>
                    <a:pt x="1769" y="1108"/>
                  </a:cubicBezTo>
                  <a:cubicBezTo>
                    <a:pt x="1764" y="1034"/>
                    <a:pt x="1762" y="960"/>
                    <a:pt x="1762" y="886"/>
                  </a:cubicBezTo>
                  <a:lnTo>
                    <a:pt x="1762" y="886"/>
                  </a:lnTo>
                  <a:cubicBezTo>
                    <a:pt x="1770" y="855"/>
                    <a:pt x="1777" y="825"/>
                    <a:pt x="1784" y="794"/>
                  </a:cubicBezTo>
                  <a:cubicBezTo>
                    <a:pt x="1841" y="537"/>
                    <a:pt x="1858" y="272"/>
                    <a:pt x="1834" y="10"/>
                  </a:cubicBezTo>
                  <a:cubicBezTo>
                    <a:pt x="1834" y="4"/>
                    <a:pt x="1828" y="0"/>
                    <a:pt x="182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6"/>
            <p:cNvSpPr/>
            <p:nvPr/>
          </p:nvSpPr>
          <p:spPr>
            <a:xfrm>
              <a:off x="8196368" y="3258652"/>
              <a:ext cx="1029" cy="808"/>
            </a:xfrm>
            <a:custGeom>
              <a:avLst/>
              <a:gdLst/>
              <a:ahLst/>
              <a:cxnLst/>
              <a:rect l="l" t="t" r="r" b="b"/>
              <a:pathLst>
                <a:path w="28" h="22" extrusionOk="0">
                  <a:moveTo>
                    <a:pt x="14" y="1"/>
                  </a:moveTo>
                  <a:cubicBezTo>
                    <a:pt x="0" y="1"/>
                    <a:pt x="0" y="22"/>
                    <a:pt x="14" y="22"/>
                  </a:cubicBezTo>
                  <a:cubicBezTo>
                    <a:pt x="28" y="22"/>
                    <a:pt x="28" y="1"/>
                    <a:pt x="1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6"/>
            <p:cNvSpPr/>
            <p:nvPr/>
          </p:nvSpPr>
          <p:spPr>
            <a:xfrm>
              <a:off x="8146806" y="3266147"/>
              <a:ext cx="95414" cy="103019"/>
            </a:xfrm>
            <a:custGeom>
              <a:avLst/>
              <a:gdLst/>
              <a:ahLst/>
              <a:cxnLst/>
              <a:rect l="l" t="t" r="r" b="b"/>
              <a:pathLst>
                <a:path w="2597" h="2804" extrusionOk="0">
                  <a:moveTo>
                    <a:pt x="1349" y="1"/>
                  </a:moveTo>
                  <a:cubicBezTo>
                    <a:pt x="1344" y="1"/>
                    <a:pt x="1339" y="4"/>
                    <a:pt x="1339" y="11"/>
                  </a:cubicBezTo>
                  <a:lnTo>
                    <a:pt x="1339" y="11"/>
                  </a:lnTo>
                  <a:cubicBezTo>
                    <a:pt x="1330" y="266"/>
                    <a:pt x="1216" y="505"/>
                    <a:pt x="1057" y="699"/>
                  </a:cubicBezTo>
                  <a:cubicBezTo>
                    <a:pt x="885" y="909"/>
                    <a:pt x="660" y="1066"/>
                    <a:pt x="426" y="1197"/>
                  </a:cubicBezTo>
                  <a:cubicBezTo>
                    <a:pt x="290" y="1273"/>
                    <a:pt x="149" y="1343"/>
                    <a:pt x="9" y="1411"/>
                  </a:cubicBezTo>
                  <a:cubicBezTo>
                    <a:pt x="1" y="1415"/>
                    <a:pt x="3" y="1430"/>
                    <a:pt x="13" y="1430"/>
                  </a:cubicBezTo>
                  <a:cubicBezTo>
                    <a:pt x="13" y="1430"/>
                    <a:pt x="14" y="1430"/>
                    <a:pt x="14" y="1430"/>
                  </a:cubicBezTo>
                  <a:cubicBezTo>
                    <a:pt x="51" y="1426"/>
                    <a:pt x="87" y="1424"/>
                    <a:pt x="123" y="1424"/>
                  </a:cubicBezTo>
                  <a:cubicBezTo>
                    <a:pt x="359" y="1424"/>
                    <a:pt x="587" y="1516"/>
                    <a:pt x="775" y="1658"/>
                  </a:cubicBezTo>
                  <a:cubicBezTo>
                    <a:pt x="1002" y="1830"/>
                    <a:pt x="1161" y="2075"/>
                    <a:pt x="1274" y="2333"/>
                  </a:cubicBezTo>
                  <a:cubicBezTo>
                    <a:pt x="1338" y="2484"/>
                    <a:pt x="1391" y="2638"/>
                    <a:pt x="1432" y="2796"/>
                  </a:cubicBezTo>
                  <a:cubicBezTo>
                    <a:pt x="1433" y="2801"/>
                    <a:pt x="1438" y="2803"/>
                    <a:pt x="1443" y="2803"/>
                  </a:cubicBezTo>
                  <a:cubicBezTo>
                    <a:pt x="1447" y="2803"/>
                    <a:pt x="1451" y="2801"/>
                    <a:pt x="1452" y="2796"/>
                  </a:cubicBezTo>
                  <a:cubicBezTo>
                    <a:pt x="1487" y="2547"/>
                    <a:pt x="1554" y="2298"/>
                    <a:pt x="1682" y="2080"/>
                  </a:cubicBezTo>
                  <a:cubicBezTo>
                    <a:pt x="1803" y="1874"/>
                    <a:pt x="1981" y="1700"/>
                    <a:pt x="2202" y="1604"/>
                  </a:cubicBezTo>
                  <a:cubicBezTo>
                    <a:pt x="2311" y="1555"/>
                    <a:pt x="2429" y="1531"/>
                    <a:pt x="2549" y="1531"/>
                  </a:cubicBezTo>
                  <a:cubicBezTo>
                    <a:pt x="2560" y="1531"/>
                    <a:pt x="2571" y="1531"/>
                    <a:pt x="2583" y="1531"/>
                  </a:cubicBezTo>
                  <a:cubicBezTo>
                    <a:pt x="2595" y="1531"/>
                    <a:pt x="2596" y="1514"/>
                    <a:pt x="2585" y="1510"/>
                  </a:cubicBezTo>
                  <a:cubicBezTo>
                    <a:pt x="2336" y="1427"/>
                    <a:pt x="2109" y="1286"/>
                    <a:pt x="1922" y="1099"/>
                  </a:cubicBezTo>
                  <a:cubicBezTo>
                    <a:pt x="1736" y="914"/>
                    <a:pt x="1591" y="688"/>
                    <a:pt x="1501" y="440"/>
                  </a:cubicBezTo>
                  <a:cubicBezTo>
                    <a:pt x="1451" y="303"/>
                    <a:pt x="1420" y="158"/>
                    <a:pt x="1409" y="12"/>
                  </a:cubicBezTo>
                  <a:cubicBezTo>
                    <a:pt x="1408" y="6"/>
                    <a:pt x="1403" y="2"/>
                    <a:pt x="1397" y="2"/>
                  </a:cubicBezTo>
                  <a:cubicBezTo>
                    <a:pt x="1392" y="2"/>
                    <a:pt x="1387" y="6"/>
                    <a:pt x="1388" y="12"/>
                  </a:cubicBezTo>
                  <a:cubicBezTo>
                    <a:pt x="1410" y="278"/>
                    <a:pt x="1493" y="536"/>
                    <a:pt x="1633" y="764"/>
                  </a:cubicBezTo>
                  <a:cubicBezTo>
                    <a:pt x="1770" y="992"/>
                    <a:pt x="1956" y="1187"/>
                    <a:pt x="2177" y="1335"/>
                  </a:cubicBezTo>
                  <a:cubicBezTo>
                    <a:pt x="2284" y="1406"/>
                    <a:pt x="2398" y="1465"/>
                    <a:pt x="2519" y="1509"/>
                  </a:cubicBezTo>
                  <a:lnTo>
                    <a:pt x="2519" y="1509"/>
                  </a:lnTo>
                  <a:cubicBezTo>
                    <a:pt x="2304" y="1517"/>
                    <a:pt x="2099" y="1608"/>
                    <a:pt x="1934" y="1745"/>
                  </a:cubicBezTo>
                  <a:cubicBezTo>
                    <a:pt x="1741" y="1906"/>
                    <a:pt x="1611" y="2128"/>
                    <a:pt x="1530" y="2364"/>
                  </a:cubicBezTo>
                  <a:cubicBezTo>
                    <a:pt x="1489" y="2487"/>
                    <a:pt x="1458" y="2614"/>
                    <a:pt x="1438" y="2742"/>
                  </a:cubicBezTo>
                  <a:lnTo>
                    <a:pt x="1438" y="2742"/>
                  </a:lnTo>
                  <a:cubicBezTo>
                    <a:pt x="1363" y="2477"/>
                    <a:pt x="1264" y="2215"/>
                    <a:pt x="1108" y="1985"/>
                  </a:cubicBezTo>
                  <a:cubicBezTo>
                    <a:pt x="951" y="1754"/>
                    <a:pt x="732" y="1563"/>
                    <a:pt x="468" y="1465"/>
                  </a:cubicBezTo>
                  <a:cubicBezTo>
                    <a:pt x="359" y="1424"/>
                    <a:pt x="243" y="1403"/>
                    <a:pt x="127" y="1403"/>
                  </a:cubicBezTo>
                  <a:cubicBezTo>
                    <a:pt x="108" y="1403"/>
                    <a:pt x="88" y="1403"/>
                    <a:pt x="69" y="1404"/>
                  </a:cubicBezTo>
                  <a:lnTo>
                    <a:pt x="69" y="1404"/>
                  </a:lnTo>
                  <a:cubicBezTo>
                    <a:pt x="306" y="1288"/>
                    <a:pt x="545" y="1167"/>
                    <a:pt x="757" y="1008"/>
                  </a:cubicBezTo>
                  <a:cubicBezTo>
                    <a:pt x="965" y="853"/>
                    <a:pt x="1148" y="657"/>
                    <a:pt x="1258" y="420"/>
                  </a:cubicBezTo>
                  <a:cubicBezTo>
                    <a:pt x="1319" y="292"/>
                    <a:pt x="1354" y="152"/>
                    <a:pt x="1360" y="11"/>
                  </a:cubicBezTo>
                  <a:cubicBezTo>
                    <a:pt x="1360" y="4"/>
                    <a:pt x="1355" y="1"/>
                    <a:pt x="134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6"/>
            <p:cNvSpPr/>
            <p:nvPr/>
          </p:nvSpPr>
          <p:spPr>
            <a:xfrm>
              <a:off x="8195229" y="3258579"/>
              <a:ext cx="2094" cy="2021"/>
            </a:xfrm>
            <a:custGeom>
              <a:avLst/>
              <a:gdLst/>
              <a:ahLst/>
              <a:cxnLst/>
              <a:rect l="l" t="t" r="r" b="b"/>
              <a:pathLst>
                <a:path w="57" h="55" extrusionOk="0">
                  <a:moveTo>
                    <a:pt x="20" y="0"/>
                  </a:moveTo>
                  <a:cubicBezTo>
                    <a:pt x="15" y="0"/>
                    <a:pt x="9" y="2"/>
                    <a:pt x="5" y="5"/>
                  </a:cubicBezTo>
                  <a:cubicBezTo>
                    <a:pt x="4" y="6"/>
                    <a:pt x="2" y="8"/>
                    <a:pt x="1" y="10"/>
                  </a:cubicBezTo>
                  <a:cubicBezTo>
                    <a:pt x="0" y="14"/>
                    <a:pt x="0" y="16"/>
                    <a:pt x="2" y="19"/>
                  </a:cubicBezTo>
                  <a:cubicBezTo>
                    <a:pt x="4" y="22"/>
                    <a:pt x="7" y="24"/>
                    <a:pt x="11" y="24"/>
                  </a:cubicBezTo>
                  <a:cubicBezTo>
                    <a:pt x="13" y="24"/>
                    <a:pt x="14" y="24"/>
                    <a:pt x="16" y="23"/>
                  </a:cubicBezTo>
                  <a:cubicBezTo>
                    <a:pt x="17" y="22"/>
                    <a:pt x="18" y="21"/>
                    <a:pt x="19" y="21"/>
                  </a:cubicBezTo>
                  <a:lnTo>
                    <a:pt x="19" y="21"/>
                  </a:lnTo>
                  <a:cubicBezTo>
                    <a:pt x="19" y="21"/>
                    <a:pt x="20" y="20"/>
                    <a:pt x="20" y="20"/>
                  </a:cubicBezTo>
                  <a:lnTo>
                    <a:pt x="20" y="20"/>
                  </a:lnTo>
                  <a:cubicBezTo>
                    <a:pt x="22" y="21"/>
                    <a:pt x="24" y="21"/>
                    <a:pt x="25" y="22"/>
                  </a:cubicBezTo>
                  <a:lnTo>
                    <a:pt x="23" y="21"/>
                  </a:lnTo>
                  <a:lnTo>
                    <a:pt x="23" y="21"/>
                  </a:lnTo>
                  <a:cubicBezTo>
                    <a:pt x="24" y="22"/>
                    <a:pt x="26" y="23"/>
                    <a:pt x="28" y="25"/>
                  </a:cubicBezTo>
                  <a:lnTo>
                    <a:pt x="26" y="23"/>
                  </a:lnTo>
                  <a:lnTo>
                    <a:pt x="26" y="23"/>
                  </a:lnTo>
                  <a:cubicBezTo>
                    <a:pt x="28" y="24"/>
                    <a:pt x="29" y="26"/>
                    <a:pt x="31" y="28"/>
                  </a:cubicBezTo>
                  <a:lnTo>
                    <a:pt x="31" y="28"/>
                  </a:lnTo>
                  <a:cubicBezTo>
                    <a:pt x="32" y="29"/>
                    <a:pt x="32" y="30"/>
                    <a:pt x="33" y="31"/>
                  </a:cubicBezTo>
                  <a:lnTo>
                    <a:pt x="32" y="29"/>
                  </a:lnTo>
                  <a:lnTo>
                    <a:pt x="32" y="29"/>
                  </a:lnTo>
                  <a:cubicBezTo>
                    <a:pt x="33" y="30"/>
                    <a:pt x="33" y="32"/>
                    <a:pt x="34" y="34"/>
                  </a:cubicBezTo>
                  <a:lnTo>
                    <a:pt x="34" y="34"/>
                  </a:lnTo>
                  <a:cubicBezTo>
                    <a:pt x="33" y="35"/>
                    <a:pt x="33" y="35"/>
                    <a:pt x="33" y="36"/>
                  </a:cubicBezTo>
                  <a:lnTo>
                    <a:pt x="33" y="36"/>
                  </a:lnTo>
                  <a:cubicBezTo>
                    <a:pt x="32" y="37"/>
                    <a:pt x="32" y="37"/>
                    <a:pt x="31" y="39"/>
                  </a:cubicBezTo>
                  <a:cubicBezTo>
                    <a:pt x="30" y="41"/>
                    <a:pt x="29" y="44"/>
                    <a:pt x="30" y="47"/>
                  </a:cubicBezTo>
                  <a:cubicBezTo>
                    <a:pt x="31" y="50"/>
                    <a:pt x="33" y="51"/>
                    <a:pt x="35" y="53"/>
                  </a:cubicBezTo>
                  <a:cubicBezTo>
                    <a:pt x="37" y="54"/>
                    <a:pt x="38" y="54"/>
                    <a:pt x="40" y="54"/>
                  </a:cubicBezTo>
                  <a:cubicBezTo>
                    <a:pt x="41" y="54"/>
                    <a:pt x="42" y="54"/>
                    <a:pt x="43" y="54"/>
                  </a:cubicBezTo>
                  <a:lnTo>
                    <a:pt x="45" y="53"/>
                  </a:lnTo>
                  <a:cubicBezTo>
                    <a:pt x="47" y="52"/>
                    <a:pt x="49" y="50"/>
                    <a:pt x="49" y="49"/>
                  </a:cubicBezTo>
                  <a:lnTo>
                    <a:pt x="49" y="50"/>
                  </a:lnTo>
                  <a:cubicBezTo>
                    <a:pt x="56" y="40"/>
                    <a:pt x="56" y="27"/>
                    <a:pt x="49" y="18"/>
                  </a:cubicBezTo>
                  <a:cubicBezTo>
                    <a:pt x="47" y="13"/>
                    <a:pt x="43" y="9"/>
                    <a:pt x="38" y="6"/>
                  </a:cubicBezTo>
                  <a:cubicBezTo>
                    <a:pt x="34" y="3"/>
                    <a:pt x="28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6" name="Google Shape;1676;p46"/>
          <p:cNvGrpSpPr/>
          <p:nvPr/>
        </p:nvGrpSpPr>
        <p:grpSpPr>
          <a:xfrm>
            <a:off x="468686" y="4410708"/>
            <a:ext cx="1617922" cy="422476"/>
            <a:chOff x="1829525" y="759900"/>
            <a:chExt cx="682725" cy="178275"/>
          </a:xfrm>
        </p:grpSpPr>
        <p:sp>
          <p:nvSpPr>
            <p:cNvPr id="1677" name="Google Shape;1677;p46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6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46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46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6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6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6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6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6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6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46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46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46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46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46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6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6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6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6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46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46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427" y="614040"/>
            <a:ext cx="3677851" cy="109469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427" y="3317656"/>
            <a:ext cx="3829615" cy="113986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605" y="689755"/>
            <a:ext cx="3782885" cy="967349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152" y="473149"/>
            <a:ext cx="636906" cy="62904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6707" y="3463770"/>
            <a:ext cx="4398103" cy="78582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640" y="3096380"/>
            <a:ext cx="640135" cy="627942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043" y="3243121"/>
            <a:ext cx="3045164" cy="1586023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135" y="189288"/>
            <a:ext cx="3377302" cy="2254544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94807" y="4599996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12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6" name="Google Shape;1746;p47"/>
          <p:cNvGrpSpPr/>
          <p:nvPr/>
        </p:nvGrpSpPr>
        <p:grpSpPr>
          <a:xfrm>
            <a:off x="7979274" y="4100386"/>
            <a:ext cx="436347" cy="521566"/>
            <a:chOff x="7979274" y="4100386"/>
            <a:chExt cx="436347" cy="521566"/>
          </a:xfrm>
        </p:grpSpPr>
        <p:sp>
          <p:nvSpPr>
            <p:cNvPr id="1747" name="Google Shape;1747;p47"/>
            <p:cNvSpPr/>
            <p:nvPr/>
          </p:nvSpPr>
          <p:spPr>
            <a:xfrm>
              <a:off x="8066408" y="4100386"/>
              <a:ext cx="245611" cy="321721"/>
            </a:xfrm>
            <a:custGeom>
              <a:avLst/>
              <a:gdLst/>
              <a:ahLst/>
              <a:cxnLst/>
              <a:rect l="l" t="t" r="r" b="b"/>
              <a:pathLst>
                <a:path w="5415" h="7093" extrusionOk="0">
                  <a:moveTo>
                    <a:pt x="2626" y="1"/>
                  </a:moveTo>
                  <a:cubicBezTo>
                    <a:pt x="2622" y="1"/>
                    <a:pt x="2618" y="3"/>
                    <a:pt x="2617" y="8"/>
                  </a:cubicBezTo>
                  <a:cubicBezTo>
                    <a:pt x="2511" y="693"/>
                    <a:pt x="2632" y="1406"/>
                    <a:pt x="2950" y="2020"/>
                  </a:cubicBezTo>
                  <a:cubicBezTo>
                    <a:pt x="3260" y="2615"/>
                    <a:pt x="3758" y="3098"/>
                    <a:pt x="4354" y="3401"/>
                  </a:cubicBezTo>
                  <a:cubicBezTo>
                    <a:pt x="4658" y="3556"/>
                    <a:pt x="4984" y="3662"/>
                    <a:pt x="5321" y="3716"/>
                  </a:cubicBezTo>
                  <a:lnTo>
                    <a:pt x="5321" y="3716"/>
                  </a:lnTo>
                  <a:cubicBezTo>
                    <a:pt x="4784" y="3787"/>
                    <a:pt x="4293" y="4062"/>
                    <a:pt x="3905" y="4435"/>
                  </a:cubicBezTo>
                  <a:cubicBezTo>
                    <a:pt x="3455" y="4866"/>
                    <a:pt x="3155" y="5425"/>
                    <a:pt x="2949" y="6009"/>
                  </a:cubicBezTo>
                  <a:cubicBezTo>
                    <a:pt x="2849" y="6292"/>
                    <a:pt x="2770" y="6582"/>
                    <a:pt x="2703" y="6875"/>
                  </a:cubicBezTo>
                  <a:lnTo>
                    <a:pt x="2703" y="6875"/>
                  </a:lnTo>
                  <a:cubicBezTo>
                    <a:pt x="2750" y="6300"/>
                    <a:pt x="2628" y="5715"/>
                    <a:pt x="2355" y="5206"/>
                  </a:cubicBezTo>
                  <a:cubicBezTo>
                    <a:pt x="2057" y="4650"/>
                    <a:pt x="1579" y="4204"/>
                    <a:pt x="1010" y="3935"/>
                  </a:cubicBezTo>
                  <a:cubicBezTo>
                    <a:pt x="730" y="3802"/>
                    <a:pt x="432" y="3713"/>
                    <a:pt x="126" y="3672"/>
                  </a:cubicBezTo>
                  <a:lnTo>
                    <a:pt x="126" y="3672"/>
                  </a:lnTo>
                  <a:cubicBezTo>
                    <a:pt x="679" y="3615"/>
                    <a:pt x="1184" y="3320"/>
                    <a:pt x="1563" y="2918"/>
                  </a:cubicBezTo>
                  <a:cubicBezTo>
                    <a:pt x="2013" y="2439"/>
                    <a:pt x="2267" y="1816"/>
                    <a:pt x="2391" y="1178"/>
                  </a:cubicBezTo>
                  <a:cubicBezTo>
                    <a:pt x="2465" y="795"/>
                    <a:pt x="2496" y="403"/>
                    <a:pt x="2503" y="12"/>
                  </a:cubicBezTo>
                  <a:cubicBezTo>
                    <a:pt x="2503" y="5"/>
                    <a:pt x="2498" y="2"/>
                    <a:pt x="2493" y="2"/>
                  </a:cubicBezTo>
                  <a:cubicBezTo>
                    <a:pt x="2487" y="2"/>
                    <a:pt x="2482" y="5"/>
                    <a:pt x="2482" y="12"/>
                  </a:cubicBezTo>
                  <a:lnTo>
                    <a:pt x="2481" y="12"/>
                  </a:lnTo>
                  <a:cubicBezTo>
                    <a:pt x="2469" y="694"/>
                    <a:pt x="2385" y="1388"/>
                    <a:pt x="2116" y="2019"/>
                  </a:cubicBezTo>
                  <a:cubicBezTo>
                    <a:pt x="1877" y="2578"/>
                    <a:pt x="1481" y="3074"/>
                    <a:pt x="950" y="3379"/>
                  </a:cubicBezTo>
                  <a:cubicBezTo>
                    <a:pt x="664" y="3543"/>
                    <a:pt x="345" y="3645"/>
                    <a:pt x="14" y="3659"/>
                  </a:cubicBezTo>
                  <a:cubicBezTo>
                    <a:pt x="1" y="3659"/>
                    <a:pt x="1" y="3680"/>
                    <a:pt x="14" y="3680"/>
                  </a:cubicBezTo>
                  <a:cubicBezTo>
                    <a:pt x="627" y="3739"/>
                    <a:pt x="1218" y="3996"/>
                    <a:pt x="1683" y="4399"/>
                  </a:cubicBezTo>
                  <a:cubicBezTo>
                    <a:pt x="2162" y="4814"/>
                    <a:pt x="2490" y="5380"/>
                    <a:pt x="2624" y="5998"/>
                  </a:cubicBezTo>
                  <a:cubicBezTo>
                    <a:pt x="2702" y="6354"/>
                    <a:pt x="2713" y="6720"/>
                    <a:pt x="2658" y="7080"/>
                  </a:cubicBezTo>
                  <a:cubicBezTo>
                    <a:pt x="2657" y="7087"/>
                    <a:pt x="2663" y="7092"/>
                    <a:pt x="2669" y="7092"/>
                  </a:cubicBezTo>
                  <a:cubicBezTo>
                    <a:pt x="2673" y="7092"/>
                    <a:pt x="2677" y="7090"/>
                    <a:pt x="2678" y="7085"/>
                  </a:cubicBezTo>
                  <a:cubicBezTo>
                    <a:pt x="2810" y="6458"/>
                    <a:pt x="2987" y="5832"/>
                    <a:pt x="3299" y="5269"/>
                  </a:cubicBezTo>
                  <a:cubicBezTo>
                    <a:pt x="3582" y="4758"/>
                    <a:pt x="3982" y="4307"/>
                    <a:pt x="4495" y="4018"/>
                  </a:cubicBezTo>
                  <a:cubicBezTo>
                    <a:pt x="4773" y="3861"/>
                    <a:pt x="5081" y="3757"/>
                    <a:pt x="5401" y="3728"/>
                  </a:cubicBezTo>
                  <a:cubicBezTo>
                    <a:pt x="5414" y="3728"/>
                    <a:pt x="5414" y="3707"/>
                    <a:pt x="5401" y="3707"/>
                  </a:cubicBezTo>
                  <a:cubicBezTo>
                    <a:pt x="4752" y="3621"/>
                    <a:pt x="4134" y="3330"/>
                    <a:pt x="3649" y="2890"/>
                  </a:cubicBezTo>
                  <a:cubicBezTo>
                    <a:pt x="3148" y="2437"/>
                    <a:pt x="2807" y="1829"/>
                    <a:pt x="2669" y="1169"/>
                  </a:cubicBezTo>
                  <a:cubicBezTo>
                    <a:pt x="2589" y="788"/>
                    <a:pt x="2579" y="397"/>
                    <a:pt x="2637" y="13"/>
                  </a:cubicBezTo>
                  <a:cubicBezTo>
                    <a:pt x="2639" y="6"/>
                    <a:pt x="2632" y="1"/>
                    <a:pt x="262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7"/>
            <p:cNvSpPr/>
            <p:nvPr/>
          </p:nvSpPr>
          <p:spPr>
            <a:xfrm>
              <a:off x="7979274" y="4394347"/>
              <a:ext cx="141016" cy="227604"/>
            </a:xfrm>
            <a:custGeom>
              <a:avLst/>
              <a:gdLst/>
              <a:ahLst/>
              <a:cxnLst/>
              <a:rect l="l" t="t" r="r" b="b"/>
              <a:pathLst>
                <a:path w="3109" h="5018" extrusionOk="0">
                  <a:moveTo>
                    <a:pt x="1741" y="959"/>
                  </a:moveTo>
                  <a:cubicBezTo>
                    <a:pt x="1747" y="1215"/>
                    <a:pt x="1778" y="1470"/>
                    <a:pt x="1854" y="1716"/>
                  </a:cubicBezTo>
                  <a:cubicBezTo>
                    <a:pt x="1967" y="2080"/>
                    <a:pt x="2192" y="2416"/>
                    <a:pt x="2518" y="2624"/>
                  </a:cubicBezTo>
                  <a:cubicBezTo>
                    <a:pt x="2677" y="2727"/>
                    <a:pt x="2858" y="2793"/>
                    <a:pt x="3047" y="2809"/>
                  </a:cubicBezTo>
                  <a:lnTo>
                    <a:pt x="3047" y="2809"/>
                  </a:lnTo>
                  <a:cubicBezTo>
                    <a:pt x="2737" y="2946"/>
                    <a:pt x="2470" y="3168"/>
                    <a:pt x="2267" y="3438"/>
                  </a:cubicBezTo>
                  <a:cubicBezTo>
                    <a:pt x="2053" y="3726"/>
                    <a:pt x="1914" y="4063"/>
                    <a:pt x="1864" y="4417"/>
                  </a:cubicBezTo>
                  <a:cubicBezTo>
                    <a:pt x="1841" y="4587"/>
                    <a:pt x="1842" y="4759"/>
                    <a:pt x="1865" y="4928"/>
                  </a:cubicBezTo>
                  <a:lnTo>
                    <a:pt x="1865" y="4928"/>
                  </a:lnTo>
                  <a:cubicBezTo>
                    <a:pt x="1693" y="4522"/>
                    <a:pt x="1610" y="4084"/>
                    <a:pt x="1433" y="3680"/>
                  </a:cubicBezTo>
                  <a:cubicBezTo>
                    <a:pt x="1349" y="3487"/>
                    <a:pt x="1242" y="3307"/>
                    <a:pt x="1097" y="3155"/>
                  </a:cubicBezTo>
                  <a:cubicBezTo>
                    <a:pt x="964" y="3014"/>
                    <a:pt x="805" y="2894"/>
                    <a:pt x="625" y="2821"/>
                  </a:cubicBezTo>
                  <a:cubicBezTo>
                    <a:pt x="511" y="2774"/>
                    <a:pt x="390" y="2748"/>
                    <a:pt x="270" y="2748"/>
                  </a:cubicBezTo>
                  <a:cubicBezTo>
                    <a:pt x="235" y="2748"/>
                    <a:pt x="201" y="2750"/>
                    <a:pt x="166" y="2754"/>
                  </a:cubicBezTo>
                  <a:lnTo>
                    <a:pt x="166" y="2754"/>
                  </a:lnTo>
                  <a:cubicBezTo>
                    <a:pt x="548" y="2597"/>
                    <a:pt x="888" y="2343"/>
                    <a:pt x="1158" y="2031"/>
                  </a:cubicBezTo>
                  <a:cubicBezTo>
                    <a:pt x="1429" y="1719"/>
                    <a:pt x="1627" y="1353"/>
                    <a:pt x="1741" y="959"/>
                  </a:cubicBezTo>
                  <a:close/>
                  <a:moveTo>
                    <a:pt x="1823" y="0"/>
                  </a:moveTo>
                  <a:cubicBezTo>
                    <a:pt x="1818" y="0"/>
                    <a:pt x="1813" y="4"/>
                    <a:pt x="1813" y="10"/>
                  </a:cubicBezTo>
                  <a:lnTo>
                    <a:pt x="1812" y="11"/>
                  </a:lnTo>
                  <a:cubicBezTo>
                    <a:pt x="1837" y="273"/>
                    <a:pt x="1819" y="537"/>
                    <a:pt x="1762" y="792"/>
                  </a:cubicBezTo>
                  <a:lnTo>
                    <a:pt x="1762" y="792"/>
                  </a:lnTo>
                  <a:cubicBezTo>
                    <a:pt x="1764" y="645"/>
                    <a:pt x="1774" y="498"/>
                    <a:pt x="1786" y="351"/>
                  </a:cubicBezTo>
                  <a:cubicBezTo>
                    <a:pt x="1787" y="344"/>
                    <a:pt x="1782" y="341"/>
                    <a:pt x="1777" y="341"/>
                  </a:cubicBezTo>
                  <a:cubicBezTo>
                    <a:pt x="1771" y="341"/>
                    <a:pt x="1766" y="344"/>
                    <a:pt x="1766" y="351"/>
                  </a:cubicBezTo>
                  <a:cubicBezTo>
                    <a:pt x="1750" y="527"/>
                    <a:pt x="1740" y="705"/>
                    <a:pt x="1740" y="883"/>
                  </a:cubicBezTo>
                  <a:lnTo>
                    <a:pt x="1740" y="883"/>
                  </a:lnTo>
                  <a:cubicBezTo>
                    <a:pt x="1698" y="1047"/>
                    <a:pt x="1640" y="1207"/>
                    <a:pt x="1569" y="1360"/>
                  </a:cubicBezTo>
                  <a:cubicBezTo>
                    <a:pt x="1372" y="1779"/>
                    <a:pt x="1074" y="2152"/>
                    <a:pt x="701" y="2428"/>
                  </a:cubicBezTo>
                  <a:cubicBezTo>
                    <a:pt x="500" y="2578"/>
                    <a:pt x="277" y="2697"/>
                    <a:pt x="41" y="2781"/>
                  </a:cubicBezTo>
                  <a:lnTo>
                    <a:pt x="41" y="2781"/>
                  </a:lnTo>
                  <a:cubicBezTo>
                    <a:pt x="31" y="2784"/>
                    <a:pt x="21" y="2787"/>
                    <a:pt x="12" y="2790"/>
                  </a:cubicBezTo>
                  <a:cubicBezTo>
                    <a:pt x="1" y="2794"/>
                    <a:pt x="3" y="2811"/>
                    <a:pt x="14" y="2811"/>
                  </a:cubicBezTo>
                  <a:cubicBezTo>
                    <a:pt x="15" y="2811"/>
                    <a:pt x="16" y="2811"/>
                    <a:pt x="17" y="2810"/>
                  </a:cubicBezTo>
                  <a:lnTo>
                    <a:pt x="17" y="2810"/>
                  </a:lnTo>
                  <a:lnTo>
                    <a:pt x="17" y="2811"/>
                  </a:lnTo>
                  <a:cubicBezTo>
                    <a:pt x="100" y="2782"/>
                    <a:pt x="184" y="2769"/>
                    <a:pt x="267" y="2769"/>
                  </a:cubicBezTo>
                  <a:cubicBezTo>
                    <a:pt x="563" y="2769"/>
                    <a:pt x="847" y="2932"/>
                    <a:pt x="1055" y="3142"/>
                  </a:cubicBezTo>
                  <a:cubicBezTo>
                    <a:pt x="1366" y="3455"/>
                    <a:pt x="1500" y="3881"/>
                    <a:pt x="1626" y="4292"/>
                  </a:cubicBezTo>
                  <a:cubicBezTo>
                    <a:pt x="1700" y="4536"/>
                    <a:pt x="1773" y="4781"/>
                    <a:pt x="1878" y="5013"/>
                  </a:cubicBezTo>
                  <a:cubicBezTo>
                    <a:pt x="1880" y="5016"/>
                    <a:pt x="1883" y="5018"/>
                    <a:pt x="1886" y="5018"/>
                  </a:cubicBezTo>
                  <a:cubicBezTo>
                    <a:pt x="1892" y="5018"/>
                    <a:pt x="1899" y="5012"/>
                    <a:pt x="1897" y="5004"/>
                  </a:cubicBezTo>
                  <a:cubicBezTo>
                    <a:pt x="1835" y="4659"/>
                    <a:pt x="1875" y="4300"/>
                    <a:pt x="1998" y="3973"/>
                  </a:cubicBezTo>
                  <a:cubicBezTo>
                    <a:pt x="2122" y="3644"/>
                    <a:pt x="2326" y="3351"/>
                    <a:pt x="2592" y="3121"/>
                  </a:cubicBezTo>
                  <a:cubicBezTo>
                    <a:pt x="2742" y="2992"/>
                    <a:pt x="2912" y="2888"/>
                    <a:pt x="3095" y="2812"/>
                  </a:cubicBezTo>
                  <a:cubicBezTo>
                    <a:pt x="3108" y="2810"/>
                    <a:pt x="3106" y="2791"/>
                    <a:pt x="3093" y="2791"/>
                  </a:cubicBezTo>
                  <a:cubicBezTo>
                    <a:pt x="3093" y="2791"/>
                    <a:pt x="3092" y="2791"/>
                    <a:pt x="3092" y="2791"/>
                  </a:cubicBezTo>
                  <a:cubicBezTo>
                    <a:pt x="2721" y="2775"/>
                    <a:pt x="2391" y="2559"/>
                    <a:pt x="2165" y="2274"/>
                  </a:cubicBezTo>
                  <a:cubicBezTo>
                    <a:pt x="1903" y="1943"/>
                    <a:pt x="1795" y="1523"/>
                    <a:pt x="1769" y="1108"/>
                  </a:cubicBezTo>
                  <a:cubicBezTo>
                    <a:pt x="1764" y="1034"/>
                    <a:pt x="1762" y="960"/>
                    <a:pt x="1762" y="886"/>
                  </a:cubicBezTo>
                  <a:lnTo>
                    <a:pt x="1762" y="886"/>
                  </a:lnTo>
                  <a:cubicBezTo>
                    <a:pt x="1770" y="855"/>
                    <a:pt x="1777" y="825"/>
                    <a:pt x="1784" y="794"/>
                  </a:cubicBezTo>
                  <a:cubicBezTo>
                    <a:pt x="1841" y="537"/>
                    <a:pt x="1858" y="272"/>
                    <a:pt x="1834" y="10"/>
                  </a:cubicBezTo>
                  <a:cubicBezTo>
                    <a:pt x="1834" y="4"/>
                    <a:pt x="1828" y="0"/>
                    <a:pt x="182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7"/>
            <p:cNvSpPr/>
            <p:nvPr/>
          </p:nvSpPr>
          <p:spPr>
            <a:xfrm>
              <a:off x="8359017" y="4362144"/>
              <a:ext cx="1270" cy="998"/>
            </a:xfrm>
            <a:custGeom>
              <a:avLst/>
              <a:gdLst/>
              <a:ahLst/>
              <a:cxnLst/>
              <a:rect l="l" t="t" r="r" b="b"/>
              <a:pathLst>
                <a:path w="28" h="22" extrusionOk="0">
                  <a:moveTo>
                    <a:pt x="14" y="1"/>
                  </a:moveTo>
                  <a:cubicBezTo>
                    <a:pt x="0" y="1"/>
                    <a:pt x="0" y="22"/>
                    <a:pt x="14" y="22"/>
                  </a:cubicBezTo>
                  <a:cubicBezTo>
                    <a:pt x="28" y="22"/>
                    <a:pt x="28" y="1"/>
                    <a:pt x="1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7"/>
            <p:cNvSpPr/>
            <p:nvPr/>
          </p:nvSpPr>
          <p:spPr>
            <a:xfrm>
              <a:off x="8297828" y="4371397"/>
              <a:ext cx="117793" cy="127182"/>
            </a:xfrm>
            <a:custGeom>
              <a:avLst/>
              <a:gdLst/>
              <a:ahLst/>
              <a:cxnLst/>
              <a:rect l="l" t="t" r="r" b="b"/>
              <a:pathLst>
                <a:path w="2597" h="2804" extrusionOk="0">
                  <a:moveTo>
                    <a:pt x="1349" y="1"/>
                  </a:moveTo>
                  <a:cubicBezTo>
                    <a:pt x="1344" y="1"/>
                    <a:pt x="1339" y="4"/>
                    <a:pt x="1339" y="11"/>
                  </a:cubicBezTo>
                  <a:lnTo>
                    <a:pt x="1339" y="11"/>
                  </a:lnTo>
                  <a:cubicBezTo>
                    <a:pt x="1330" y="266"/>
                    <a:pt x="1216" y="505"/>
                    <a:pt x="1057" y="699"/>
                  </a:cubicBezTo>
                  <a:cubicBezTo>
                    <a:pt x="885" y="909"/>
                    <a:pt x="660" y="1066"/>
                    <a:pt x="426" y="1197"/>
                  </a:cubicBezTo>
                  <a:cubicBezTo>
                    <a:pt x="290" y="1273"/>
                    <a:pt x="149" y="1343"/>
                    <a:pt x="9" y="1411"/>
                  </a:cubicBezTo>
                  <a:cubicBezTo>
                    <a:pt x="1" y="1415"/>
                    <a:pt x="3" y="1430"/>
                    <a:pt x="13" y="1430"/>
                  </a:cubicBezTo>
                  <a:cubicBezTo>
                    <a:pt x="13" y="1430"/>
                    <a:pt x="14" y="1430"/>
                    <a:pt x="14" y="1430"/>
                  </a:cubicBezTo>
                  <a:cubicBezTo>
                    <a:pt x="51" y="1426"/>
                    <a:pt x="87" y="1424"/>
                    <a:pt x="123" y="1424"/>
                  </a:cubicBezTo>
                  <a:cubicBezTo>
                    <a:pt x="359" y="1424"/>
                    <a:pt x="587" y="1516"/>
                    <a:pt x="775" y="1658"/>
                  </a:cubicBezTo>
                  <a:cubicBezTo>
                    <a:pt x="1002" y="1830"/>
                    <a:pt x="1161" y="2075"/>
                    <a:pt x="1274" y="2333"/>
                  </a:cubicBezTo>
                  <a:cubicBezTo>
                    <a:pt x="1338" y="2484"/>
                    <a:pt x="1391" y="2638"/>
                    <a:pt x="1432" y="2796"/>
                  </a:cubicBezTo>
                  <a:cubicBezTo>
                    <a:pt x="1433" y="2801"/>
                    <a:pt x="1438" y="2803"/>
                    <a:pt x="1443" y="2803"/>
                  </a:cubicBezTo>
                  <a:cubicBezTo>
                    <a:pt x="1447" y="2803"/>
                    <a:pt x="1451" y="2801"/>
                    <a:pt x="1452" y="2796"/>
                  </a:cubicBezTo>
                  <a:cubicBezTo>
                    <a:pt x="1487" y="2547"/>
                    <a:pt x="1554" y="2298"/>
                    <a:pt x="1682" y="2080"/>
                  </a:cubicBezTo>
                  <a:cubicBezTo>
                    <a:pt x="1803" y="1874"/>
                    <a:pt x="1981" y="1700"/>
                    <a:pt x="2202" y="1604"/>
                  </a:cubicBezTo>
                  <a:cubicBezTo>
                    <a:pt x="2311" y="1555"/>
                    <a:pt x="2429" y="1531"/>
                    <a:pt x="2549" y="1531"/>
                  </a:cubicBezTo>
                  <a:cubicBezTo>
                    <a:pt x="2560" y="1531"/>
                    <a:pt x="2571" y="1531"/>
                    <a:pt x="2583" y="1531"/>
                  </a:cubicBezTo>
                  <a:cubicBezTo>
                    <a:pt x="2595" y="1531"/>
                    <a:pt x="2596" y="1514"/>
                    <a:pt x="2585" y="1510"/>
                  </a:cubicBezTo>
                  <a:cubicBezTo>
                    <a:pt x="2336" y="1427"/>
                    <a:pt x="2109" y="1286"/>
                    <a:pt x="1922" y="1099"/>
                  </a:cubicBezTo>
                  <a:cubicBezTo>
                    <a:pt x="1736" y="914"/>
                    <a:pt x="1591" y="688"/>
                    <a:pt x="1501" y="440"/>
                  </a:cubicBezTo>
                  <a:cubicBezTo>
                    <a:pt x="1451" y="303"/>
                    <a:pt x="1420" y="158"/>
                    <a:pt x="1409" y="12"/>
                  </a:cubicBezTo>
                  <a:cubicBezTo>
                    <a:pt x="1408" y="6"/>
                    <a:pt x="1403" y="2"/>
                    <a:pt x="1397" y="2"/>
                  </a:cubicBezTo>
                  <a:cubicBezTo>
                    <a:pt x="1392" y="2"/>
                    <a:pt x="1387" y="6"/>
                    <a:pt x="1388" y="12"/>
                  </a:cubicBezTo>
                  <a:cubicBezTo>
                    <a:pt x="1410" y="278"/>
                    <a:pt x="1493" y="536"/>
                    <a:pt x="1633" y="764"/>
                  </a:cubicBezTo>
                  <a:cubicBezTo>
                    <a:pt x="1770" y="992"/>
                    <a:pt x="1956" y="1187"/>
                    <a:pt x="2177" y="1335"/>
                  </a:cubicBezTo>
                  <a:cubicBezTo>
                    <a:pt x="2284" y="1406"/>
                    <a:pt x="2398" y="1465"/>
                    <a:pt x="2519" y="1509"/>
                  </a:cubicBezTo>
                  <a:lnTo>
                    <a:pt x="2519" y="1509"/>
                  </a:lnTo>
                  <a:cubicBezTo>
                    <a:pt x="2304" y="1517"/>
                    <a:pt x="2099" y="1608"/>
                    <a:pt x="1934" y="1745"/>
                  </a:cubicBezTo>
                  <a:cubicBezTo>
                    <a:pt x="1741" y="1906"/>
                    <a:pt x="1611" y="2128"/>
                    <a:pt x="1530" y="2364"/>
                  </a:cubicBezTo>
                  <a:cubicBezTo>
                    <a:pt x="1489" y="2487"/>
                    <a:pt x="1458" y="2614"/>
                    <a:pt x="1438" y="2742"/>
                  </a:cubicBezTo>
                  <a:lnTo>
                    <a:pt x="1438" y="2742"/>
                  </a:lnTo>
                  <a:cubicBezTo>
                    <a:pt x="1363" y="2477"/>
                    <a:pt x="1264" y="2215"/>
                    <a:pt x="1108" y="1985"/>
                  </a:cubicBezTo>
                  <a:cubicBezTo>
                    <a:pt x="951" y="1754"/>
                    <a:pt x="732" y="1563"/>
                    <a:pt x="468" y="1465"/>
                  </a:cubicBezTo>
                  <a:cubicBezTo>
                    <a:pt x="359" y="1424"/>
                    <a:pt x="243" y="1403"/>
                    <a:pt x="127" y="1403"/>
                  </a:cubicBezTo>
                  <a:cubicBezTo>
                    <a:pt x="108" y="1403"/>
                    <a:pt x="88" y="1403"/>
                    <a:pt x="69" y="1404"/>
                  </a:cubicBezTo>
                  <a:lnTo>
                    <a:pt x="69" y="1404"/>
                  </a:lnTo>
                  <a:cubicBezTo>
                    <a:pt x="306" y="1288"/>
                    <a:pt x="545" y="1167"/>
                    <a:pt x="757" y="1008"/>
                  </a:cubicBezTo>
                  <a:cubicBezTo>
                    <a:pt x="965" y="853"/>
                    <a:pt x="1148" y="657"/>
                    <a:pt x="1258" y="420"/>
                  </a:cubicBezTo>
                  <a:cubicBezTo>
                    <a:pt x="1319" y="292"/>
                    <a:pt x="1354" y="152"/>
                    <a:pt x="1360" y="11"/>
                  </a:cubicBezTo>
                  <a:cubicBezTo>
                    <a:pt x="1360" y="4"/>
                    <a:pt x="1355" y="1"/>
                    <a:pt x="134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47"/>
            <p:cNvSpPr/>
            <p:nvPr/>
          </p:nvSpPr>
          <p:spPr>
            <a:xfrm>
              <a:off x="8357611" y="4362053"/>
              <a:ext cx="2585" cy="2495"/>
            </a:xfrm>
            <a:custGeom>
              <a:avLst/>
              <a:gdLst/>
              <a:ahLst/>
              <a:cxnLst/>
              <a:rect l="l" t="t" r="r" b="b"/>
              <a:pathLst>
                <a:path w="57" h="55" extrusionOk="0">
                  <a:moveTo>
                    <a:pt x="20" y="0"/>
                  </a:moveTo>
                  <a:cubicBezTo>
                    <a:pt x="15" y="0"/>
                    <a:pt x="9" y="2"/>
                    <a:pt x="5" y="5"/>
                  </a:cubicBezTo>
                  <a:cubicBezTo>
                    <a:pt x="4" y="6"/>
                    <a:pt x="2" y="8"/>
                    <a:pt x="1" y="10"/>
                  </a:cubicBezTo>
                  <a:cubicBezTo>
                    <a:pt x="0" y="14"/>
                    <a:pt x="0" y="16"/>
                    <a:pt x="2" y="19"/>
                  </a:cubicBezTo>
                  <a:cubicBezTo>
                    <a:pt x="4" y="22"/>
                    <a:pt x="7" y="24"/>
                    <a:pt x="11" y="24"/>
                  </a:cubicBezTo>
                  <a:cubicBezTo>
                    <a:pt x="13" y="24"/>
                    <a:pt x="14" y="24"/>
                    <a:pt x="16" y="23"/>
                  </a:cubicBezTo>
                  <a:cubicBezTo>
                    <a:pt x="17" y="22"/>
                    <a:pt x="18" y="21"/>
                    <a:pt x="19" y="21"/>
                  </a:cubicBezTo>
                  <a:lnTo>
                    <a:pt x="19" y="21"/>
                  </a:lnTo>
                  <a:cubicBezTo>
                    <a:pt x="19" y="21"/>
                    <a:pt x="20" y="20"/>
                    <a:pt x="20" y="20"/>
                  </a:cubicBezTo>
                  <a:lnTo>
                    <a:pt x="20" y="20"/>
                  </a:lnTo>
                  <a:cubicBezTo>
                    <a:pt x="22" y="21"/>
                    <a:pt x="24" y="21"/>
                    <a:pt x="25" y="22"/>
                  </a:cubicBezTo>
                  <a:lnTo>
                    <a:pt x="23" y="21"/>
                  </a:lnTo>
                  <a:lnTo>
                    <a:pt x="23" y="21"/>
                  </a:lnTo>
                  <a:cubicBezTo>
                    <a:pt x="24" y="22"/>
                    <a:pt x="26" y="23"/>
                    <a:pt x="28" y="25"/>
                  </a:cubicBezTo>
                  <a:lnTo>
                    <a:pt x="26" y="23"/>
                  </a:lnTo>
                  <a:lnTo>
                    <a:pt x="26" y="23"/>
                  </a:lnTo>
                  <a:cubicBezTo>
                    <a:pt x="28" y="24"/>
                    <a:pt x="29" y="26"/>
                    <a:pt x="31" y="28"/>
                  </a:cubicBezTo>
                  <a:lnTo>
                    <a:pt x="31" y="28"/>
                  </a:lnTo>
                  <a:cubicBezTo>
                    <a:pt x="32" y="29"/>
                    <a:pt x="32" y="30"/>
                    <a:pt x="33" y="31"/>
                  </a:cubicBezTo>
                  <a:lnTo>
                    <a:pt x="32" y="29"/>
                  </a:lnTo>
                  <a:lnTo>
                    <a:pt x="32" y="29"/>
                  </a:lnTo>
                  <a:cubicBezTo>
                    <a:pt x="33" y="30"/>
                    <a:pt x="33" y="32"/>
                    <a:pt x="34" y="34"/>
                  </a:cubicBezTo>
                  <a:lnTo>
                    <a:pt x="34" y="34"/>
                  </a:lnTo>
                  <a:cubicBezTo>
                    <a:pt x="33" y="35"/>
                    <a:pt x="33" y="35"/>
                    <a:pt x="33" y="36"/>
                  </a:cubicBezTo>
                  <a:lnTo>
                    <a:pt x="33" y="36"/>
                  </a:lnTo>
                  <a:cubicBezTo>
                    <a:pt x="32" y="37"/>
                    <a:pt x="32" y="37"/>
                    <a:pt x="31" y="39"/>
                  </a:cubicBezTo>
                  <a:cubicBezTo>
                    <a:pt x="30" y="41"/>
                    <a:pt x="29" y="44"/>
                    <a:pt x="30" y="47"/>
                  </a:cubicBezTo>
                  <a:cubicBezTo>
                    <a:pt x="31" y="50"/>
                    <a:pt x="33" y="51"/>
                    <a:pt x="35" y="53"/>
                  </a:cubicBezTo>
                  <a:cubicBezTo>
                    <a:pt x="37" y="54"/>
                    <a:pt x="38" y="54"/>
                    <a:pt x="40" y="54"/>
                  </a:cubicBezTo>
                  <a:cubicBezTo>
                    <a:pt x="41" y="54"/>
                    <a:pt x="42" y="54"/>
                    <a:pt x="43" y="54"/>
                  </a:cubicBezTo>
                  <a:lnTo>
                    <a:pt x="45" y="53"/>
                  </a:lnTo>
                  <a:cubicBezTo>
                    <a:pt x="47" y="52"/>
                    <a:pt x="49" y="50"/>
                    <a:pt x="49" y="49"/>
                  </a:cubicBezTo>
                  <a:lnTo>
                    <a:pt x="49" y="50"/>
                  </a:lnTo>
                  <a:cubicBezTo>
                    <a:pt x="56" y="40"/>
                    <a:pt x="56" y="27"/>
                    <a:pt x="49" y="18"/>
                  </a:cubicBezTo>
                  <a:cubicBezTo>
                    <a:pt x="47" y="13"/>
                    <a:pt x="43" y="9"/>
                    <a:pt x="38" y="6"/>
                  </a:cubicBezTo>
                  <a:cubicBezTo>
                    <a:pt x="34" y="3"/>
                    <a:pt x="28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2" name="Google Shape;1752;p47"/>
          <p:cNvGrpSpPr/>
          <p:nvPr/>
        </p:nvGrpSpPr>
        <p:grpSpPr>
          <a:xfrm>
            <a:off x="728374" y="521561"/>
            <a:ext cx="436347" cy="521566"/>
            <a:chOff x="728374" y="521561"/>
            <a:chExt cx="436347" cy="521566"/>
          </a:xfrm>
        </p:grpSpPr>
        <p:sp>
          <p:nvSpPr>
            <p:cNvPr id="1753" name="Google Shape;1753;p47"/>
            <p:cNvSpPr/>
            <p:nvPr/>
          </p:nvSpPr>
          <p:spPr>
            <a:xfrm flipH="1">
              <a:off x="831977" y="521561"/>
              <a:ext cx="245611" cy="321721"/>
            </a:xfrm>
            <a:custGeom>
              <a:avLst/>
              <a:gdLst/>
              <a:ahLst/>
              <a:cxnLst/>
              <a:rect l="l" t="t" r="r" b="b"/>
              <a:pathLst>
                <a:path w="5415" h="7093" extrusionOk="0">
                  <a:moveTo>
                    <a:pt x="2626" y="1"/>
                  </a:moveTo>
                  <a:cubicBezTo>
                    <a:pt x="2622" y="1"/>
                    <a:pt x="2618" y="3"/>
                    <a:pt x="2617" y="8"/>
                  </a:cubicBezTo>
                  <a:cubicBezTo>
                    <a:pt x="2511" y="693"/>
                    <a:pt x="2632" y="1406"/>
                    <a:pt x="2950" y="2020"/>
                  </a:cubicBezTo>
                  <a:cubicBezTo>
                    <a:pt x="3260" y="2615"/>
                    <a:pt x="3758" y="3098"/>
                    <a:pt x="4354" y="3401"/>
                  </a:cubicBezTo>
                  <a:cubicBezTo>
                    <a:pt x="4658" y="3556"/>
                    <a:pt x="4984" y="3662"/>
                    <a:pt x="5321" y="3716"/>
                  </a:cubicBezTo>
                  <a:lnTo>
                    <a:pt x="5321" y="3716"/>
                  </a:lnTo>
                  <a:cubicBezTo>
                    <a:pt x="4784" y="3787"/>
                    <a:pt x="4293" y="4062"/>
                    <a:pt x="3905" y="4435"/>
                  </a:cubicBezTo>
                  <a:cubicBezTo>
                    <a:pt x="3455" y="4866"/>
                    <a:pt x="3155" y="5425"/>
                    <a:pt x="2949" y="6009"/>
                  </a:cubicBezTo>
                  <a:cubicBezTo>
                    <a:pt x="2849" y="6292"/>
                    <a:pt x="2770" y="6582"/>
                    <a:pt x="2703" y="6875"/>
                  </a:cubicBezTo>
                  <a:lnTo>
                    <a:pt x="2703" y="6875"/>
                  </a:lnTo>
                  <a:cubicBezTo>
                    <a:pt x="2750" y="6300"/>
                    <a:pt x="2628" y="5715"/>
                    <a:pt x="2355" y="5206"/>
                  </a:cubicBezTo>
                  <a:cubicBezTo>
                    <a:pt x="2057" y="4650"/>
                    <a:pt x="1579" y="4204"/>
                    <a:pt x="1010" y="3935"/>
                  </a:cubicBezTo>
                  <a:cubicBezTo>
                    <a:pt x="730" y="3802"/>
                    <a:pt x="432" y="3713"/>
                    <a:pt x="126" y="3672"/>
                  </a:cubicBezTo>
                  <a:lnTo>
                    <a:pt x="126" y="3672"/>
                  </a:lnTo>
                  <a:cubicBezTo>
                    <a:pt x="679" y="3615"/>
                    <a:pt x="1184" y="3320"/>
                    <a:pt x="1563" y="2918"/>
                  </a:cubicBezTo>
                  <a:cubicBezTo>
                    <a:pt x="2013" y="2439"/>
                    <a:pt x="2267" y="1816"/>
                    <a:pt x="2391" y="1178"/>
                  </a:cubicBezTo>
                  <a:cubicBezTo>
                    <a:pt x="2465" y="795"/>
                    <a:pt x="2496" y="403"/>
                    <a:pt x="2503" y="12"/>
                  </a:cubicBezTo>
                  <a:cubicBezTo>
                    <a:pt x="2503" y="5"/>
                    <a:pt x="2498" y="2"/>
                    <a:pt x="2493" y="2"/>
                  </a:cubicBezTo>
                  <a:cubicBezTo>
                    <a:pt x="2487" y="2"/>
                    <a:pt x="2482" y="5"/>
                    <a:pt x="2482" y="12"/>
                  </a:cubicBezTo>
                  <a:lnTo>
                    <a:pt x="2481" y="12"/>
                  </a:lnTo>
                  <a:cubicBezTo>
                    <a:pt x="2469" y="694"/>
                    <a:pt x="2385" y="1388"/>
                    <a:pt x="2116" y="2019"/>
                  </a:cubicBezTo>
                  <a:cubicBezTo>
                    <a:pt x="1877" y="2578"/>
                    <a:pt x="1481" y="3074"/>
                    <a:pt x="950" y="3379"/>
                  </a:cubicBezTo>
                  <a:cubicBezTo>
                    <a:pt x="664" y="3543"/>
                    <a:pt x="345" y="3645"/>
                    <a:pt x="14" y="3659"/>
                  </a:cubicBezTo>
                  <a:cubicBezTo>
                    <a:pt x="1" y="3659"/>
                    <a:pt x="1" y="3680"/>
                    <a:pt x="14" y="3680"/>
                  </a:cubicBezTo>
                  <a:cubicBezTo>
                    <a:pt x="627" y="3739"/>
                    <a:pt x="1218" y="3996"/>
                    <a:pt x="1683" y="4399"/>
                  </a:cubicBezTo>
                  <a:cubicBezTo>
                    <a:pt x="2162" y="4814"/>
                    <a:pt x="2490" y="5380"/>
                    <a:pt x="2624" y="5998"/>
                  </a:cubicBezTo>
                  <a:cubicBezTo>
                    <a:pt x="2702" y="6354"/>
                    <a:pt x="2713" y="6720"/>
                    <a:pt x="2658" y="7080"/>
                  </a:cubicBezTo>
                  <a:cubicBezTo>
                    <a:pt x="2657" y="7087"/>
                    <a:pt x="2663" y="7092"/>
                    <a:pt x="2669" y="7092"/>
                  </a:cubicBezTo>
                  <a:cubicBezTo>
                    <a:pt x="2673" y="7092"/>
                    <a:pt x="2677" y="7090"/>
                    <a:pt x="2678" y="7085"/>
                  </a:cubicBezTo>
                  <a:cubicBezTo>
                    <a:pt x="2810" y="6458"/>
                    <a:pt x="2987" y="5832"/>
                    <a:pt x="3299" y="5269"/>
                  </a:cubicBezTo>
                  <a:cubicBezTo>
                    <a:pt x="3582" y="4758"/>
                    <a:pt x="3982" y="4307"/>
                    <a:pt x="4495" y="4018"/>
                  </a:cubicBezTo>
                  <a:cubicBezTo>
                    <a:pt x="4773" y="3861"/>
                    <a:pt x="5081" y="3757"/>
                    <a:pt x="5401" y="3728"/>
                  </a:cubicBezTo>
                  <a:cubicBezTo>
                    <a:pt x="5414" y="3728"/>
                    <a:pt x="5414" y="3707"/>
                    <a:pt x="5401" y="3707"/>
                  </a:cubicBezTo>
                  <a:cubicBezTo>
                    <a:pt x="4752" y="3621"/>
                    <a:pt x="4134" y="3330"/>
                    <a:pt x="3649" y="2890"/>
                  </a:cubicBezTo>
                  <a:cubicBezTo>
                    <a:pt x="3148" y="2437"/>
                    <a:pt x="2807" y="1829"/>
                    <a:pt x="2669" y="1169"/>
                  </a:cubicBezTo>
                  <a:cubicBezTo>
                    <a:pt x="2589" y="788"/>
                    <a:pt x="2579" y="397"/>
                    <a:pt x="2637" y="13"/>
                  </a:cubicBezTo>
                  <a:cubicBezTo>
                    <a:pt x="2639" y="6"/>
                    <a:pt x="2632" y="1"/>
                    <a:pt x="262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47"/>
            <p:cNvSpPr/>
            <p:nvPr/>
          </p:nvSpPr>
          <p:spPr>
            <a:xfrm flipH="1">
              <a:off x="1023705" y="815522"/>
              <a:ext cx="141016" cy="227604"/>
            </a:xfrm>
            <a:custGeom>
              <a:avLst/>
              <a:gdLst/>
              <a:ahLst/>
              <a:cxnLst/>
              <a:rect l="l" t="t" r="r" b="b"/>
              <a:pathLst>
                <a:path w="3109" h="5018" extrusionOk="0">
                  <a:moveTo>
                    <a:pt x="1741" y="959"/>
                  </a:moveTo>
                  <a:cubicBezTo>
                    <a:pt x="1747" y="1215"/>
                    <a:pt x="1778" y="1470"/>
                    <a:pt x="1854" y="1716"/>
                  </a:cubicBezTo>
                  <a:cubicBezTo>
                    <a:pt x="1967" y="2080"/>
                    <a:pt x="2192" y="2416"/>
                    <a:pt x="2518" y="2624"/>
                  </a:cubicBezTo>
                  <a:cubicBezTo>
                    <a:pt x="2677" y="2727"/>
                    <a:pt x="2858" y="2793"/>
                    <a:pt x="3047" y="2809"/>
                  </a:cubicBezTo>
                  <a:lnTo>
                    <a:pt x="3047" y="2809"/>
                  </a:lnTo>
                  <a:cubicBezTo>
                    <a:pt x="2737" y="2946"/>
                    <a:pt x="2470" y="3168"/>
                    <a:pt x="2267" y="3438"/>
                  </a:cubicBezTo>
                  <a:cubicBezTo>
                    <a:pt x="2053" y="3726"/>
                    <a:pt x="1914" y="4063"/>
                    <a:pt x="1864" y="4417"/>
                  </a:cubicBezTo>
                  <a:cubicBezTo>
                    <a:pt x="1841" y="4587"/>
                    <a:pt x="1842" y="4759"/>
                    <a:pt x="1865" y="4928"/>
                  </a:cubicBezTo>
                  <a:lnTo>
                    <a:pt x="1865" y="4928"/>
                  </a:lnTo>
                  <a:cubicBezTo>
                    <a:pt x="1693" y="4522"/>
                    <a:pt x="1610" y="4084"/>
                    <a:pt x="1433" y="3680"/>
                  </a:cubicBezTo>
                  <a:cubicBezTo>
                    <a:pt x="1349" y="3487"/>
                    <a:pt x="1242" y="3307"/>
                    <a:pt x="1097" y="3155"/>
                  </a:cubicBezTo>
                  <a:cubicBezTo>
                    <a:pt x="964" y="3014"/>
                    <a:pt x="805" y="2894"/>
                    <a:pt x="625" y="2821"/>
                  </a:cubicBezTo>
                  <a:cubicBezTo>
                    <a:pt x="511" y="2774"/>
                    <a:pt x="390" y="2748"/>
                    <a:pt x="270" y="2748"/>
                  </a:cubicBezTo>
                  <a:cubicBezTo>
                    <a:pt x="235" y="2748"/>
                    <a:pt x="201" y="2750"/>
                    <a:pt x="166" y="2754"/>
                  </a:cubicBezTo>
                  <a:lnTo>
                    <a:pt x="166" y="2754"/>
                  </a:lnTo>
                  <a:cubicBezTo>
                    <a:pt x="548" y="2597"/>
                    <a:pt x="888" y="2343"/>
                    <a:pt x="1158" y="2031"/>
                  </a:cubicBezTo>
                  <a:cubicBezTo>
                    <a:pt x="1429" y="1719"/>
                    <a:pt x="1627" y="1353"/>
                    <a:pt x="1741" y="959"/>
                  </a:cubicBezTo>
                  <a:close/>
                  <a:moveTo>
                    <a:pt x="1823" y="0"/>
                  </a:moveTo>
                  <a:cubicBezTo>
                    <a:pt x="1818" y="0"/>
                    <a:pt x="1813" y="4"/>
                    <a:pt x="1813" y="10"/>
                  </a:cubicBezTo>
                  <a:lnTo>
                    <a:pt x="1812" y="11"/>
                  </a:lnTo>
                  <a:cubicBezTo>
                    <a:pt x="1837" y="273"/>
                    <a:pt x="1819" y="537"/>
                    <a:pt x="1762" y="792"/>
                  </a:cubicBezTo>
                  <a:lnTo>
                    <a:pt x="1762" y="792"/>
                  </a:lnTo>
                  <a:cubicBezTo>
                    <a:pt x="1764" y="645"/>
                    <a:pt x="1774" y="498"/>
                    <a:pt x="1786" y="351"/>
                  </a:cubicBezTo>
                  <a:cubicBezTo>
                    <a:pt x="1787" y="344"/>
                    <a:pt x="1782" y="341"/>
                    <a:pt x="1777" y="341"/>
                  </a:cubicBezTo>
                  <a:cubicBezTo>
                    <a:pt x="1771" y="341"/>
                    <a:pt x="1766" y="344"/>
                    <a:pt x="1766" y="351"/>
                  </a:cubicBezTo>
                  <a:cubicBezTo>
                    <a:pt x="1750" y="527"/>
                    <a:pt x="1740" y="705"/>
                    <a:pt x="1740" y="883"/>
                  </a:cubicBezTo>
                  <a:lnTo>
                    <a:pt x="1740" y="883"/>
                  </a:lnTo>
                  <a:cubicBezTo>
                    <a:pt x="1698" y="1047"/>
                    <a:pt x="1640" y="1207"/>
                    <a:pt x="1569" y="1360"/>
                  </a:cubicBezTo>
                  <a:cubicBezTo>
                    <a:pt x="1372" y="1779"/>
                    <a:pt x="1074" y="2152"/>
                    <a:pt x="701" y="2428"/>
                  </a:cubicBezTo>
                  <a:cubicBezTo>
                    <a:pt x="500" y="2578"/>
                    <a:pt x="277" y="2697"/>
                    <a:pt x="41" y="2781"/>
                  </a:cubicBezTo>
                  <a:lnTo>
                    <a:pt x="41" y="2781"/>
                  </a:lnTo>
                  <a:cubicBezTo>
                    <a:pt x="31" y="2784"/>
                    <a:pt x="21" y="2787"/>
                    <a:pt x="12" y="2790"/>
                  </a:cubicBezTo>
                  <a:cubicBezTo>
                    <a:pt x="1" y="2794"/>
                    <a:pt x="3" y="2811"/>
                    <a:pt x="14" y="2811"/>
                  </a:cubicBezTo>
                  <a:cubicBezTo>
                    <a:pt x="15" y="2811"/>
                    <a:pt x="16" y="2811"/>
                    <a:pt x="17" y="2810"/>
                  </a:cubicBezTo>
                  <a:lnTo>
                    <a:pt x="17" y="2810"/>
                  </a:lnTo>
                  <a:lnTo>
                    <a:pt x="17" y="2811"/>
                  </a:lnTo>
                  <a:cubicBezTo>
                    <a:pt x="100" y="2782"/>
                    <a:pt x="184" y="2769"/>
                    <a:pt x="267" y="2769"/>
                  </a:cubicBezTo>
                  <a:cubicBezTo>
                    <a:pt x="563" y="2769"/>
                    <a:pt x="847" y="2932"/>
                    <a:pt x="1055" y="3142"/>
                  </a:cubicBezTo>
                  <a:cubicBezTo>
                    <a:pt x="1366" y="3455"/>
                    <a:pt x="1500" y="3881"/>
                    <a:pt x="1626" y="4292"/>
                  </a:cubicBezTo>
                  <a:cubicBezTo>
                    <a:pt x="1700" y="4536"/>
                    <a:pt x="1773" y="4781"/>
                    <a:pt x="1878" y="5013"/>
                  </a:cubicBezTo>
                  <a:cubicBezTo>
                    <a:pt x="1880" y="5016"/>
                    <a:pt x="1883" y="5018"/>
                    <a:pt x="1886" y="5018"/>
                  </a:cubicBezTo>
                  <a:cubicBezTo>
                    <a:pt x="1892" y="5018"/>
                    <a:pt x="1899" y="5012"/>
                    <a:pt x="1897" y="5004"/>
                  </a:cubicBezTo>
                  <a:cubicBezTo>
                    <a:pt x="1835" y="4659"/>
                    <a:pt x="1875" y="4300"/>
                    <a:pt x="1998" y="3973"/>
                  </a:cubicBezTo>
                  <a:cubicBezTo>
                    <a:pt x="2122" y="3644"/>
                    <a:pt x="2326" y="3351"/>
                    <a:pt x="2592" y="3121"/>
                  </a:cubicBezTo>
                  <a:cubicBezTo>
                    <a:pt x="2742" y="2992"/>
                    <a:pt x="2912" y="2888"/>
                    <a:pt x="3095" y="2812"/>
                  </a:cubicBezTo>
                  <a:cubicBezTo>
                    <a:pt x="3108" y="2810"/>
                    <a:pt x="3106" y="2791"/>
                    <a:pt x="3093" y="2791"/>
                  </a:cubicBezTo>
                  <a:cubicBezTo>
                    <a:pt x="3093" y="2791"/>
                    <a:pt x="3092" y="2791"/>
                    <a:pt x="3092" y="2791"/>
                  </a:cubicBezTo>
                  <a:cubicBezTo>
                    <a:pt x="2721" y="2775"/>
                    <a:pt x="2391" y="2559"/>
                    <a:pt x="2165" y="2274"/>
                  </a:cubicBezTo>
                  <a:cubicBezTo>
                    <a:pt x="1903" y="1943"/>
                    <a:pt x="1795" y="1523"/>
                    <a:pt x="1769" y="1108"/>
                  </a:cubicBezTo>
                  <a:cubicBezTo>
                    <a:pt x="1764" y="1034"/>
                    <a:pt x="1762" y="960"/>
                    <a:pt x="1762" y="886"/>
                  </a:cubicBezTo>
                  <a:lnTo>
                    <a:pt x="1762" y="886"/>
                  </a:lnTo>
                  <a:cubicBezTo>
                    <a:pt x="1770" y="855"/>
                    <a:pt x="1777" y="825"/>
                    <a:pt x="1784" y="794"/>
                  </a:cubicBezTo>
                  <a:cubicBezTo>
                    <a:pt x="1841" y="537"/>
                    <a:pt x="1858" y="272"/>
                    <a:pt x="1834" y="10"/>
                  </a:cubicBezTo>
                  <a:cubicBezTo>
                    <a:pt x="1834" y="4"/>
                    <a:pt x="1828" y="0"/>
                    <a:pt x="182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47"/>
            <p:cNvSpPr/>
            <p:nvPr/>
          </p:nvSpPr>
          <p:spPr>
            <a:xfrm flipH="1">
              <a:off x="783709" y="783319"/>
              <a:ext cx="1270" cy="998"/>
            </a:xfrm>
            <a:custGeom>
              <a:avLst/>
              <a:gdLst/>
              <a:ahLst/>
              <a:cxnLst/>
              <a:rect l="l" t="t" r="r" b="b"/>
              <a:pathLst>
                <a:path w="28" h="22" extrusionOk="0">
                  <a:moveTo>
                    <a:pt x="14" y="1"/>
                  </a:moveTo>
                  <a:cubicBezTo>
                    <a:pt x="0" y="1"/>
                    <a:pt x="0" y="22"/>
                    <a:pt x="14" y="22"/>
                  </a:cubicBezTo>
                  <a:cubicBezTo>
                    <a:pt x="28" y="22"/>
                    <a:pt x="28" y="1"/>
                    <a:pt x="1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7"/>
            <p:cNvSpPr/>
            <p:nvPr/>
          </p:nvSpPr>
          <p:spPr>
            <a:xfrm flipH="1">
              <a:off x="728374" y="792572"/>
              <a:ext cx="117793" cy="127182"/>
            </a:xfrm>
            <a:custGeom>
              <a:avLst/>
              <a:gdLst/>
              <a:ahLst/>
              <a:cxnLst/>
              <a:rect l="l" t="t" r="r" b="b"/>
              <a:pathLst>
                <a:path w="2597" h="2804" extrusionOk="0">
                  <a:moveTo>
                    <a:pt x="1349" y="1"/>
                  </a:moveTo>
                  <a:cubicBezTo>
                    <a:pt x="1344" y="1"/>
                    <a:pt x="1339" y="4"/>
                    <a:pt x="1339" y="11"/>
                  </a:cubicBezTo>
                  <a:lnTo>
                    <a:pt x="1339" y="11"/>
                  </a:lnTo>
                  <a:cubicBezTo>
                    <a:pt x="1330" y="266"/>
                    <a:pt x="1216" y="505"/>
                    <a:pt x="1057" y="699"/>
                  </a:cubicBezTo>
                  <a:cubicBezTo>
                    <a:pt x="885" y="909"/>
                    <a:pt x="660" y="1066"/>
                    <a:pt x="426" y="1197"/>
                  </a:cubicBezTo>
                  <a:cubicBezTo>
                    <a:pt x="290" y="1273"/>
                    <a:pt x="149" y="1343"/>
                    <a:pt x="9" y="1411"/>
                  </a:cubicBezTo>
                  <a:cubicBezTo>
                    <a:pt x="1" y="1415"/>
                    <a:pt x="3" y="1430"/>
                    <a:pt x="13" y="1430"/>
                  </a:cubicBezTo>
                  <a:cubicBezTo>
                    <a:pt x="13" y="1430"/>
                    <a:pt x="14" y="1430"/>
                    <a:pt x="14" y="1430"/>
                  </a:cubicBezTo>
                  <a:cubicBezTo>
                    <a:pt x="51" y="1426"/>
                    <a:pt x="87" y="1424"/>
                    <a:pt x="123" y="1424"/>
                  </a:cubicBezTo>
                  <a:cubicBezTo>
                    <a:pt x="359" y="1424"/>
                    <a:pt x="587" y="1516"/>
                    <a:pt x="775" y="1658"/>
                  </a:cubicBezTo>
                  <a:cubicBezTo>
                    <a:pt x="1002" y="1830"/>
                    <a:pt x="1161" y="2075"/>
                    <a:pt x="1274" y="2333"/>
                  </a:cubicBezTo>
                  <a:cubicBezTo>
                    <a:pt x="1338" y="2484"/>
                    <a:pt x="1391" y="2638"/>
                    <a:pt x="1432" y="2796"/>
                  </a:cubicBezTo>
                  <a:cubicBezTo>
                    <a:pt x="1433" y="2801"/>
                    <a:pt x="1438" y="2803"/>
                    <a:pt x="1443" y="2803"/>
                  </a:cubicBezTo>
                  <a:cubicBezTo>
                    <a:pt x="1447" y="2803"/>
                    <a:pt x="1451" y="2801"/>
                    <a:pt x="1452" y="2796"/>
                  </a:cubicBezTo>
                  <a:cubicBezTo>
                    <a:pt x="1487" y="2547"/>
                    <a:pt x="1554" y="2298"/>
                    <a:pt x="1682" y="2080"/>
                  </a:cubicBezTo>
                  <a:cubicBezTo>
                    <a:pt x="1803" y="1874"/>
                    <a:pt x="1981" y="1700"/>
                    <a:pt x="2202" y="1604"/>
                  </a:cubicBezTo>
                  <a:cubicBezTo>
                    <a:pt x="2311" y="1555"/>
                    <a:pt x="2429" y="1531"/>
                    <a:pt x="2549" y="1531"/>
                  </a:cubicBezTo>
                  <a:cubicBezTo>
                    <a:pt x="2560" y="1531"/>
                    <a:pt x="2571" y="1531"/>
                    <a:pt x="2583" y="1531"/>
                  </a:cubicBezTo>
                  <a:cubicBezTo>
                    <a:pt x="2595" y="1531"/>
                    <a:pt x="2596" y="1514"/>
                    <a:pt x="2585" y="1510"/>
                  </a:cubicBezTo>
                  <a:cubicBezTo>
                    <a:pt x="2336" y="1427"/>
                    <a:pt x="2109" y="1286"/>
                    <a:pt x="1922" y="1099"/>
                  </a:cubicBezTo>
                  <a:cubicBezTo>
                    <a:pt x="1736" y="914"/>
                    <a:pt x="1591" y="688"/>
                    <a:pt x="1501" y="440"/>
                  </a:cubicBezTo>
                  <a:cubicBezTo>
                    <a:pt x="1451" y="303"/>
                    <a:pt x="1420" y="158"/>
                    <a:pt x="1409" y="12"/>
                  </a:cubicBezTo>
                  <a:cubicBezTo>
                    <a:pt x="1408" y="6"/>
                    <a:pt x="1403" y="2"/>
                    <a:pt x="1397" y="2"/>
                  </a:cubicBezTo>
                  <a:cubicBezTo>
                    <a:pt x="1392" y="2"/>
                    <a:pt x="1387" y="6"/>
                    <a:pt x="1388" y="12"/>
                  </a:cubicBezTo>
                  <a:cubicBezTo>
                    <a:pt x="1410" y="278"/>
                    <a:pt x="1493" y="536"/>
                    <a:pt x="1633" y="764"/>
                  </a:cubicBezTo>
                  <a:cubicBezTo>
                    <a:pt x="1770" y="992"/>
                    <a:pt x="1956" y="1187"/>
                    <a:pt x="2177" y="1335"/>
                  </a:cubicBezTo>
                  <a:cubicBezTo>
                    <a:pt x="2284" y="1406"/>
                    <a:pt x="2398" y="1465"/>
                    <a:pt x="2519" y="1509"/>
                  </a:cubicBezTo>
                  <a:lnTo>
                    <a:pt x="2519" y="1509"/>
                  </a:lnTo>
                  <a:cubicBezTo>
                    <a:pt x="2304" y="1517"/>
                    <a:pt x="2099" y="1608"/>
                    <a:pt x="1934" y="1745"/>
                  </a:cubicBezTo>
                  <a:cubicBezTo>
                    <a:pt x="1741" y="1906"/>
                    <a:pt x="1611" y="2128"/>
                    <a:pt x="1530" y="2364"/>
                  </a:cubicBezTo>
                  <a:cubicBezTo>
                    <a:pt x="1489" y="2487"/>
                    <a:pt x="1458" y="2614"/>
                    <a:pt x="1438" y="2742"/>
                  </a:cubicBezTo>
                  <a:lnTo>
                    <a:pt x="1438" y="2742"/>
                  </a:lnTo>
                  <a:cubicBezTo>
                    <a:pt x="1363" y="2477"/>
                    <a:pt x="1264" y="2215"/>
                    <a:pt x="1108" y="1985"/>
                  </a:cubicBezTo>
                  <a:cubicBezTo>
                    <a:pt x="951" y="1754"/>
                    <a:pt x="732" y="1563"/>
                    <a:pt x="468" y="1465"/>
                  </a:cubicBezTo>
                  <a:cubicBezTo>
                    <a:pt x="359" y="1424"/>
                    <a:pt x="243" y="1403"/>
                    <a:pt x="127" y="1403"/>
                  </a:cubicBezTo>
                  <a:cubicBezTo>
                    <a:pt x="108" y="1403"/>
                    <a:pt x="88" y="1403"/>
                    <a:pt x="69" y="1404"/>
                  </a:cubicBezTo>
                  <a:lnTo>
                    <a:pt x="69" y="1404"/>
                  </a:lnTo>
                  <a:cubicBezTo>
                    <a:pt x="306" y="1288"/>
                    <a:pt x="545" y="1167"/>
                    <a:pt x="757" y="1008"/>
                  </a:cubicBezTo>
                  <a:cubicBezTo>
                    <a:pt x="965" y="853"/>
                    <a:pt x="1148" y="657"/>
                    <a:pt x="1258" y="420"/>
                  </a:cubicBezTo>
                  <a:cubicBezTo>
                    <a:pt x="1319" y="292"/>
                    <a:pt x="1354" y="152"/>
                    <a:pt x="1360" y="11"/>
                  </a:cubicBezTo>
                  <a:cubicBezTo>
                    <a:pt x="1360" y="4"/>
                    <a:pt x="1355" y="1"/>
                    <a:pt x="134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47"/>
            <p:cNvSpPr/>
            <p:nvPr/>
          </p:nvSpPr>
          <p:spPr>
            <a:xfrm flipH="1">
              <a:off x="783799" y="783228"/>
              <a:ext cx="2585" cy="2495"/>
            </a:xfrm>
            <a:custGeom>
              <a:avLst/>
              <a:gdLst/>
              <a:ahLst/>
              <a:cxnLst/>
              <a:rect l="l" t="t" r="r" b="b"/>
              <a:pathLst>
                <a:path w="57" h="55" extrusionOk="0">
                  <a:moveTo>
                    <a:pt x="20" y="0"/>
                  </a:moveTo>
                  <a:cubicBezTo>
                    <a:pt x="15" y="0"/>
                    <a:pt x="9" y="2"/>
                    <a:pt x="5" y="5"/>
                  </a:cubicBezTo>
                  <a:cubicBezTo>
                    <a:pt x="4" y="6"/>
                    <a:pt x="2" y="8"/>
                    <a:pt x="1" y="10"/>
                  </a:cubicBezTo>
                  <a:cubicBezTo>
                    <a:pt x="0" y="14"/>
                    <a:pt x="0" y="16"/>
                    <a:pt x="2" y="19"/>
                  </a:cubicBezTo>
                  <a:cubicBezTo>
                    <a:pt x="4" y="22"/>
                    <a:pt x="7" y="24"/>
                    <a:pt x="11" y="24"/>
                  </a:cubicBezTo>
                  <a:cubicBezTo>
                    <a:pt x="13" y="24"/>
                    <a:pt x="14" y="24"/>
                    <a:pt x="16" y="23"/>
                  </a:cubicBezTo>
                  <a:cubicBezTo>
                    <a:pt x="17" y="22"/>
                    <a:pt x="18" y="21"/>
                    <a:pt x="19" y="21"/>
                  </a:cubicBezTo>
                  <a:lnTo>
                    <a:pt x="19" y="21"/>
                  </a:lnTo>
                  <a:cubicBezTo>
                    <a:pt x="19" y="21"/>
                    <a:pt x="20" y="20"/>
                    <a:pt x="20" y="20"/>
                  </a:cubicBezTo>
                  <a:lnTo>
                    <a:pt x="20" y="20"/>
                  </a:lnTo>
                  <a:cubicBezTo>
                    <a:pt x="22" y="21"/>
                    <a:pt x="24" y="21"/>
                    <a:pt x="25" y="22"/>
                  </a:cubicBezTo>
                  <a:lnTo>
                    <a:pt x="23" y="21"/>
                  </a:lnTo>
                  <a:lnTo>
                    <a:pt x="23" y="21"/>
                  </a:lnTo>
                  <a:cubicBezTo>
                    <a:pt x="24" y="22"/>
                    <a:pt x="26" y="23"/>
                    <a:pt x="28" y="25"/>
                  </a:cubicBezTo>
                  <a:lnTo>
                    <a:pt x="26" y="23"/>
                  </a:lnTo>
                  <a:lnTo>
                    <a:pt x="26" y="23"/>
                  </a:lnTo>
                  <a:cubicBezTo>
                    <a:pt x="28" y="24"/>
                    <a:pt x="29" y="26"/>
                    <a:pt x="31" y="28"/>
                  </a:cubicBezTo>
                  <a:lnTo>
                    <a:pt x="31" y="28"/>
                  </a:lnTo>
                  <a:cubicBezTo>
                    <a:pt x="32" y="29"/>
                    <a:pt x="32" y="30"/>
                    <a:pt x="33" y="31"/>
                  </a:cubicBezTo>
                  <a:lnTo>
                    <a:pt x="32" y="29"/>
                  </a:lnTo>
                  <a:lnTo>
                    <a:pt x="32" y="29"/>
                  </a:lnTo>
                  <a:cubicBezTo>
                    <a:pt x="33" y="30"/>
                    <a:pt x="33" y="32"/>
                    <a:pt x="34" y="34"/>
                  </a:cubicBezTo>
                  <a:lnTo>
                    <a:pt x="34" y="34"/>
                  </a:lnTo>
                  <a:cubicBezTo>
                    <a:pt x="33" y="35"/>
                    <a:pt x="33" y="35"/>
                    <a:pt x="33" y="36"/>
                  </a:cubicBezTo>
                  <a:lnTo>
                    <a:pt x="33" y="36"/>
                  </a:lnTo>
                  <a:cubicBezTo>
                    <a:pt x="32" y="37"/>
                    <a:pt x="32" y="37"/>
                    <a:pt x="31" y="39"/>
                  </a:cubicBezTo>
                  <a:cubicBezTo>
                    <a:pt x="30" y="41"/>
                    <a:pt x="29" y="44"/>
                    <a:pt x="30" y="47"/>
                  </a:cubicBezTo>
                  <a:cubicBezTo>
                    <a:pt x="31" y="50"/>
                    <a:pt x="33" y="51"/>
                    <a:pt x="35" y="53"/>
                  </a:cubicBezTo>
                  <a:cubicBezTo>
                    <a:pt x="37" y="54"/>
                    <a:pt x="38" y="54"/>
                    <a:pt x="40" y="54"/>
                  </a:cubicBezTo>
                  <a:cubicBezTo>
                    <a:pt x="41" y="54"/>
                    <a:pt x="42" y="54"/>
                    <a:pt x="43" y="54"/>
                  </a:cubicBezTo>
                  <a:lnTo>
                    <a:pt x="45" y="53"/>
                  </a:lnTo>
                  <a:cubicBezTo>
                    <a:pt x="47" y="52"/>
                    <a:pt x="49" y="50"/>
                    <a:pt x="49" y="49"/>
                  </a:cubicBezTo>
                  <a:lnTo>
                    <a:pt x="49" y="50"/>
                  </a:lnTo>
                  <a:cubicBezTo>
                    <a:pt x="56" y="40"/>
                    <a:pt x="56" y="27"/>
                    <a:pt x="49" y="18"/>
                  </a:cubicBezTo>
                  <a:cubicBezTo>
                    <a:pt x="47" y="13"/>
                    <a:pt x="43" y="9"/>
                    <a:pt x="38" y="6"/>
                  </a:cubicBezTo>
                  <a:cubicBezTo>
                    <a:pt x="34" y="3"/>
                    <a:pt x="28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966" y="0"/>
            <a:ext cx="3720758" cy="205334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0492" y="349439"/>
            <a:ext cx="3687336" cy="120255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273" y="2462689"/>
            <a:ext cx="2989874" cy="1899364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76" y="919754"/>
            <a:ext cx="3814023" cy="3146664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2945" y="2920295"/>
            <a:ext cx="2706800" cy="1146123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318458" y="4681835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13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4" name="Google Shape;1764;p48"/>
          <p:cNvGrpSpPr/>
          <p:nvPr/>
        </p:nvGrpSpPr>
        <p:grpSpPr>
          <a:xfrm>
            <a:off x="7430699" y="3444102"/>
            <a:ext cx="1520827" cy="1520676"/>
            <a:chOff x="6716032" y="2832682"/>
            <a:chExt cx="730465" cy="730392"/>
          </a:xfrm>
        </p:grpSpPr>
        <p:sp>
          <p:nvSpPr>
            <p:cNvPr id="1765" name="Google Shape;1765;p48"/>
            <p:cNvSpPr/>
            <p:nvPr/>
          </p:nvSpPr>
          <p:spPr>
            <a:xfrm>
              <a:off x="6716032" y="3210872"/>
              <a:ext cx="260994" cy="40184"/>
            </a:xfrm>
            <a:custGeom>
              <a:avLst/>
              <a:gdLst/>
              <a:ahLst/>
              <a:cxnLst/>
              <a:rect l="l" t="t" r="r" b="b"/>
              <a:pathLst>
                <a:path w="7151" h="1101" extrusionOk="0">
                  <a:moveTo>
                    <a:pt x="7030" y="1"/>
                  </a:moveTo>
                  <a:cubicBezTo>
                    <a:pt x="7028" y="1"/>
                    <a:pt x="7027" y="1"/>
                    <a:pt x="7026" y="1"/>
                  </a:cubicBezTo>
                  <a:cubicBezTo>
                    <a:pt x="6688" y="45"/>
                    <a:pt x="6352" y="104"/>
                    <a:pt x="6014" y="148"/>
                  </a:cubicBezTo>
                  <a:cubicBezTo>
                    <a:pt x="4758" y="314"/>
                    <a:pt x="3502" y="474"/>
                    <a:pt x="2246" y="641"/>
                  </a:cubicBezTo>
                  <a:cubicBezTo>
                    <a:pt x="1550" y="732"/>
                    <a:pt x="855" y="835"/>
                    <a:pt x="159" y="931"/>
                  </a:cubicBezTo>
                  <a:cubicBezTo>
                    <a:pt x="72" y="943"/>
                    <a:pt x="0" y="972"/>
                    <a:pt x="16" y="1068"/>
                  </a:cubicBezTo>
                  <a:cubicBezTo>
                    <a:pt x="20" y="1089"/>
                    <a:pt x="90" y="1100"/>
                    <a:pt x="101" y="1100"/>
                  </a:cubicBezTo>
                  <a:cubicBezTo>
                    <a:pt x="103" y="1100"/>
                    <a:pt x="103" y="1100"/>
                    <a:pt x="102" y="1100"/>
                  </a:cubicBezTo>
                  <a:cubicBezTo>
                    <a:pt x="958" y="1000"/>
                    <a:pt x="1753" y="915"/>
                    <a:pt x="2547" y="813"/>
                  </a:cubicBezTo>
                  <a:cubicBezTo>
                    <a:pt x="4030" y="623"/>
                    <a:pt x="5512" y="424"/>
                    <a:pt x="6994" y="228"/>
                  </a:cubicBezTo>
                  <a:cubicBezTo>
                    <a:pt x="7079" y="217"/>
                    <a:pt x="7150" y="180"/>
                    <a:pt x="7133" y="85"/>
                  </a:cubicBezTo>
                  <a:cubicBezTo>
                    <a:pt x="7128" y="52"/>
                    <a:pt x="7064" y="1"/>
                    <a:pt x="70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48"/>
            <p:cNvSpPr/>
            <p:nvPr/>
          </p:nvSpPr>
          <p:spPr>
            <a:xfrm>
              <a:off x="6716215" y="3143643"/>
              <a:ext cx="261103" cy="41717"/>
            </a:xfrm>
            <a:custGeom>
              <a:avLst/>
              <a:gdLst/>
              <a:ahLst/>
              <a:cxnLst/>
              <a:rect l="l" t="t" r="r" b="b"/>
              <a:pathLst>
                <a:path w="7154" h="1143" extrusionOk="0">
                  <a:moveTo>
                    <a:pt x="155" y="0"/>
                  </a:moveTo>
                  <a:lnTo>
                    <a:pt x="0" y="83"/>
                  </a:lnTo>
                  <a:cubicBezTo>
                    <a:pt x="59" y="122"/>
                    <a:pt x="113" y="187"/>
                    <a:pt x="176" y="196"/>
                  </a:cubicBezTo>
                  <a:cubicBezTo>
                    <a:pt x="1012" y="319"/>
                    <a:pt x="1848" y="440"/>
                    <a:pt x="2687" y="549"/>
                  </a:cubicBezTo>
                  <a:cubicBezTo>
                    <a:pt x="4095" y="731"/>
                    <a:pt x="5504" y="903"/>
                    <a:pt x="6912" y="1084"/>
                  </a:cubicBezTo>
                  <a:cubicBezTo>
                    <a:pt x="6961" y="1090"/>
                    <a:pt x="7020" y="1142"/>
                    <a:pt x="7065" y="1142"/>
                  </a:cubicBezTo>
                  <a:cubicBezTo>
                    <a:pt x="7093" y="1142"/>
                    <a:pt x="7117" y="1121"/>
                    <a:pt x="7128" y="1053"/>
                  </a:cubicBezTo>
                  <a:cubicBezTo>
                    <a:pt x="7153" y="899"/>
                    <a:pt x="7017" y="911"/>
                    <a:pt x="6910" y="899"/>
                  </a:cubicBezTo>
                  <a:cubicBezTo>
                    <a:pt x="6568" y="863"/>
                    <a:pt x="6226" y="825"/>
                    <a:pt x="5886" y="778"/>
                  </a:cubicBezTo>
                  <a:cubicBezTo>
                    <a:pt x="3980" y="521"/>
                    <a:pt x="2075" y="261"/>
                    <a:pt x="1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48"/>
            <p:cNvSpPr/>
            <p:nvPr/>
          </p:nvSpPr>
          <p:spPr>
            <a:xfrm>
              <a:off x="7185795" y="3144592"/>
              <a:ext cx="260410" cy="40293"/>
            </a:xfrm>
            <a:custGeom>
              <a:avLst/>
              <a:gdLst/>
              <a:ahLst/>
              <a:cxnLst/>
              <a:rect l="l" t="t" r="r" b="b"/>
              <a:pathLst>
                <a:path w="7135" h="1104" extrusionOk="0">
                  <a:moveTo>
                    <a:pt x="7031" y="1"/>
                  </a:moveTo>
                  <a:cubicBezTo>
                    <a:pt x="6379" y="81"/>
                    <a:pt x="5774" y="154"/>
                    <a:pt x="5170" y="231"/>
                  </a:cubicBezTo>
                  <a:cubicBezTo>
                    <a:pt x="3497" y="443"/>
                    <a:pt x="1825" y="660"/>
                    <a:pt x="153" y="880"/>
                  </a:cubicBezTo>
                  <a:cubicBezTo>
                    <a:pt x="98" y="887"/>
                    <a:pt x="51" y="968"/>
                    <a:pt x="1" y="1013"/>
                  </a:cubicBezTo>
                  <a:cubicBezTo>
                    <a:pt x="36" y="1044"/>
                    <a:pt x="75" y="1104"/>
                    <a:pt x="105" y="1104"/>
                  </a:cubicBezTo>
                  <a:cubicBezTo>
                    <a:pt x="106" y="1104"/>
                    <a:pt x="107" y="1104"/>
                    <a:pt x="108" y="1104"/>
                  </a:cubicBezTo>
                  <a:cubicBezTo>
                    <a:pt x="437" y="1066"/>
                    <a:pt x="766" y="1017"/>
                    <a:pt x="1096" y="973"/>
                  </a:cubicBezTo>
                  <a:cubicBezTo>
                    <a:pt x="2370" y="804"/>
                    <a:pt x="3644" y="636"/>
                    <a:pt x="4917" y="464"/>
                  </a:cubicBezTo>
                  <a:cubicBezTo>
                    <a:pt x="5603" y="372"/>
                    <a:pt x="6289" y="269"/>
                    <a:pt x="6975" y="175"/>
                  </a:cubicBezTo>
                  <a:cubicBezTo>
                    <a:pt x="7061" y="163"/>
                    <a:pt x="7135" y="138"/>
                    <a:pt x="7126" y="43"/>
                  </a:cubicBezTo>
                  <a:cubicBezTo>
                    <a:pt x="7123" y="18"/>
                    <a:pt x="7036" y="3"/>
                    <a:pt x="70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48"/>
            <p:cNvSpPr/>
            <p:nvPr/>
          </p:nvSpPr>
          <p:spPr>
            <a:xfrm>
              <a:off x="7028162" y="2832682"/>
              <a:ext cx="40147" cy="260446"/>
            </a:xfrm>
            <a:custGeom>
              <a:avLst/>
              <a:gdLst/>
              <a:ahLst/>
              <a:cxnLst/>
              <a:rect l="l" t="t" r="r" b="b"/>
              <a:pathLst>
                <a:path w="1100" h="7136" extrusionOk="0">
                  <a:moveTo>
                    <a:pt x="55" y="1"/>
                  </a:moveTo>
                  <a:lnTo>
                    <a:pt x="0" y="95"/>
                  </a:lnTo>
                  <a:cubicBezTo>
                    <a:pt x="100" y="968"/>
                    <a:pt x="183" y="1774"/>
                    <a:pt x="286" y="2577"/>
                  </a:cubicBezTo>
                  <a:cubicBezTo>
                    <a:pt x="474" y="4051"/>
                    <a:pt x="674" y="5525"/>
                    <a:pt x="870" y="6998"/>
                  </a:cubicBezTo>
                  <a:cubicBezTo>
                    <a:pt x="880" y="7071"/>
                    <a:pt x="913" y="7136"/>
                    <a:pt x="985" y="7136"/>
                  </a:cubicBezTo>
                  <a:cubicBezTo>
                    <a:pt x="995" y="7136"/>
                    <a:pt x="1006" y="7135"/>
                    <a:pt x="1017" y="7132"/>
                  </a:cubicBezTo>
                  <a:cubicBezTo>
                    <a:pt x="1052" y="7125"/>
                    <a:pt x="1100" y="7057"/>
                    <a:pt x="1097" y="7020"/>
                  </a:cubicBezTo>
                  <a:cubicBezTo>
                    <a:pt x="1082" y="6851"/>
                    <a:pt x="1050" y="6683"/>
                    <a:pt x="1028" y="6514"/>
                  </a:cubicBezTo>
                  <a:cubicBezTo>
                    <a:pt x="840" y="5089"/>
                    <a:pt x="651" y="3663"/>
                    <a:pt x="459" y="2238"/>
                  </a:cubicBezTo>
                  <a:cubicBezTo>
                    <a:pt x="365" y="1541"/>
                    <a:pt x="267" y="846"/>
                    <a:pt x="163" y="150"/>
                  </a:cubicBezTo>
                  <a:cubicBezTo>
                    <a:pt x="155" y="97"/>
                    <a:pt x="92" y="51"/>
                    <a:pt x="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48"/>
            <p:cNvSpPr/>
            <p:nvPr/>
          </p:nvSpPr>
          <p:spPr>
            <a:xfrm>
              <a:off x="7094150" y="3302591"/>
              <a:ext cx="40257" cy="260483"/>
            </a:xfrm>
            <a:custGeom>
              <a:avLst/>
              <a:gdLst/>
              <a:ahLst/>
              <a:cxnLst/>
              <a:rect l="l" t="t" r="r" b="b"/>
              <a:pathLst>
                <a:path w="1103" h="7137" extrusionOk="0">
                  <a:moveTo>
                    <a:pt x="115" y="0"/>
                  </a:moveTo>
                  <a:cubicBezTo>
                    <a:pt x="105" y="0"/>
                    <a:pt x="93" y="2"/>
                    <a:pt x="80" y="5"/>
                  </a:cubicBezTo>
                  <a:cubicBezTo>
                    <a:pt x="46" y="13"/>
                    <a:pt x="0" y="82"/>
                    <a:pt x="3" y="119"/>
                  </a:cubicBezTo>
                  <a:cubicBezTo>
                    <a:pt x="19" y="289"/>
                    <a:pt x="51" y="456"/>
                    <a:pt x="74" y="625"/>
                  </a:cubicBezTo>
                  <a:cubicBezTo>
                    <a:pt x="261" y="2051"/>
                    <a:pt x="450" y="3476"/>
                    <a:pt x="641" y="4901"/>
                  </a:cubicBezTo>
                  <a:cubicBezTo>
                    <a:pt x="735" y="5598"/>
                    <a:pt x="834" y="6294"/>
                    <a:pt x="938" y="6989"/>
                  </a:cubicBezTo>
                  <a:cubicBezTo>
                    <a:pt x="945" y="7042"/>
                    <a:pt x="1009" y="7087"/>
                    <a:pt x="1048" y="7136"/>
                  </a:cubicBezTo>
                  <a:cubicBezTo>
                    <a:pt x="1074" y="7094"/>
                    <a:pt x="1100" y="7052"/>
                    <a:pt x="1103" y="7046"/>
                  </a:cubicBezTo>
                  <a:cubicBezTo>
                    <a:pt x="984" y="6025"/>
                    <a:pt x="879" y="5049"/>
                    <a:pt x="756" y="4075"/>
                  </a:cubicBezTo>
                  <a:cubicBezTo>
                    <a:pt x="588" y="2761"/>
                    <a:pt x="407" y="1450"/>
                    <a:pt x="230" y="137"/>
                  </a:cubicBezTo>
                  <a:cubicBezTo>
                    <a:pt x="220" y="64"/>
                    <a:pt x="187" y="0"/>
                    <a:pt x="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48"/>
            <p:cNvSpPr/>
            <p:nvPr/>
          </p:nvSpPr>
          <p:spPr>
            <a:xfrm>
              <a:off x="7090682" y="2832682"/>
              <a:ext cx="44746" cy="260410"/>
            </a:xfrm>
            <a:custGeom>
              <a:avLst/>
              <a:gdLst/>
              <a:ahLst/>
              <a:cxnLst/>
              <a:rect l="l" t="t" r="r" b="b"/>
              <a:pathLst>
                <a:path w="1226" h="7135" extrusionOk="0">
                  <a:moveTo>
                    <a:pt x="1142" y="1"/>
                  </a:moveTo>
                  <a:cubicBezTo>
                    <a:pt x="1104" y="59"/>
                    <a:pt x="1039" y="114"/>
                    <a:pt x="1030" y="177"/>
                  </a:cubicBezTo>
                  <a:cubicBezTo>
                    <a:pt x="907" y="1014"/>
                    <a:pt x="786" y="1851"/>
                    <a:pt x="678" y="2690"/>
                  </a:cubicBezTo>
                  <a:cubicBezTo>
                    <a:pt x="496" y="4098"/>
                    <a:pt x="323" y="5508"/>
                    <a:pt x="143" y="6917"/>
                  </a:cubicBezTo>
                  <a:cubicBezTo>
                    <a:pt x="132" y="6997"/>
                    <a:pt x="0" y="7105"/>
                    <a:pt x="175" y="7131"/>
                  </a:cubicBezTo>
                  <a:cubicBezTo>
                    <a:pt x="188" y="7133"/>
                    <a:pt x="199" y="7134"/>
                    <a:pt x="210" y="7134"/>
                  </a:cubicBezTo>
                  <a:cubicBezTo>
                    <a:pt x="326" y="7134"/>
                    <a:pt x="317" y="7012"/>
                    <a:pt x="327" y="6913"/>
                  </a:cubicBezTo>
                  <a:cubicBezTo>
                    <a:pt x="363" y="6570"/>
                    <a:pt x="402" y="6229"/>
                    <a:pt x="448" y="5888"/>
                  </a:cubicBezTo>
                  <a:cubicBezTo>
                    <a:pt x="705" y="3982"/>
                    <a:pt x="965" y="2076"/>
                    <a:pt x="1225" y="152"/>
                  </a:cubicBezTo>
                  <a:lnTo>
                    <a:pt x="114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48"/>
            <p:cNvSpPr/>
            <p:nvPr/>
          </p:nvSpPr>
          <p:spPr>
            <a:xfrm>
              <a:off x="7184883" y="3210799"/>
              <a:ext cx="261614" cy="40987"/>
            </a:xfrm>
            <a:custGeom>
              <a:avLst/>
              <a:gdLst/>
              <a:ahLst/>
              <a:cxnLst/>
              <a:rect l="l" t="t" r="r" b="b"/>
              <a:pathLst>
                <a:path w="7168" h="1123" extrusionOk="0">
                  <a:moveTo>
                    <a:pt x="92" y="0"/>
                  </a:moveTo>
                  <a:cubicBezTo>
                    <a:pt x="66" y="0"/>
                    <a:pt x="44" y="15"/>
                    <a:pt x="33" y="62"/>
                  </a:cubicBezTo>
                  <a:cubicBezTo>
                    <a:pt x="1" y="187"/>
                    <a:pt x="92" y="219"/>
                    <a:pt x="203" y="233"/>
                  </a:cubicBezTo>
                  <a:cubicBezTo>
                    <a:pt x="2460" y="527"/>
                    <a:pt x="4716" y="824"/>
                    <a:pt x="6990" y="1123"/>
                  </a:cubicBezTo>
                  <a:cubicBezTo>
                    <a:pt x="7039" y="1107"/>
                    <a:pt x="7143" y="1097"/>
                    <a:pt x="7149" y="1066"/>
                  </a:cubicBezTo>
                  <a:cubicBezTo>
                    <a:pt x="7167" y="971"/>
                    <a:pt x="7091" y="943"/>
                    <a:pt x="7004" y="932"/>
                  </a:cubicBezTo>
                  <a:cubicBezTo>
                    <a:pt x="5996" y="798"/>
                    <a:pt x="4988" y="658"/>
                    <a:pt x="3980" y="525"/>
                  </a:cubicBezTo>
                  <a:cubicBezTo>
                    <a:pt x="2724" y="360"/>
                    <a:pt x="1467" y="201"/>
                    <a:pt x="211" y="31"/>
                  </a:cubicBezTo>
                  <a:cubicBezTo>
                    <a:pt x="169" y="25"/>
                    <a:pt x="126" y="0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48"/>
            <p:cNvSpPr/>
            <p:nvPr/>
          </p:nvSpPr>
          <p:spPr>
            <a:xfrm>
              <a:off x="7027213" y="3302664"/>
              <a:ext cx="44490" cy="260118"/>
            </a:xfrm>
            <a:custGeom>
              <a:avLst/>
              <a:gdLst/>
              <a:ahLst/>
              <a:cxnLst/>
              <a:rect l="l" t="t" r="r" b="b"/>
              <a:pathLst>
                <a:path w="1219" h="7127" extrusionOk="0">
                  <a:moveTo>
                    <a:pt x="1013" y="1"/>
                  </a:moveTo>
                  <a:cubicBezTo>
                    <a:pt x="909" y="1"/>
                    <a:pt x="904" y="105"/>
                    <a:pt x="893" y="199"/>
                  </a:cubicBezTo>
                  <a:cubicBezTo>
                    <a:pt x="838" y="684"/>
                    <a:pt x="780" y="1168"/>
                    <a:pt x="716" y="1650"/>
                  </a:cubicBezTo>
                  <a:cubicBezTo>
                    <a:pt x="476" y="3428"/>
                    <a:pt x="238" y="5198"/>
                    <a:pt x="1" y="6962"/>
                  </a:cubicBezTo>
                  <a:cubicBezTo>
                    <a:pt x="21" y="7028"/>
                    <a:pt x="31" y="7119"/>
                    <a:pt x="56" y="7124"/>
                  </a:cubicBezTo>
                  <a:cubicBezTo>
                    <a:pt x="66" y="7126"/>
                    <a:pt x="75" y="7127"/>
                    <a:pt x="83" y="7127"/>
                  </a:cubicBezTo>
                  <a:cubicBezTo>
                    <a:pt x="158" y="7127"/>
                    <a:pt x="184" y="7061"/>
                    <a:pt x="194" y="6983"/>
                  </a:cubicBezTo>
                  <a:cubicBezTo>
                    <a:pt x="309" y="6135"/>
                    <a:pt x="433" y="5289"/>
                    <a:pt x="543" y="4441"/>
                  </a:cubicBezTo>
                  <a:cubicBezTo>
                    <a:pt x="726" y="3032"/>
                    <a:pt x="899" y="1622"/>
                    <a:pt x="1081" y="214"/>
                  </a:cubicBezTo>
                  <a:cubicBezTo>
                    <a:pt x="1091" y="132"/>
                    <a:pt x="1218" y="28"/>
                    <a:pt x="1041" y="3"/>
                  </a:cubicBezTo>
                  <a:cubicBezTo>
                    <a:pt x="1031" y="1"/>
                    <a:pt x="1021" y="1"/>
                    <a:pt x="1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48"/>
            <p:cNvSpPr/>
            <p:nvPr/>
          </p:nvSpPr>
          <p:spPr>
            <a:xfrm>
              <a:off x="6876696" y="3276641"/>
              <a:ext cx="141829" cy="167633"/>
            </a:xfrm>
            <a:custGeom>
              <a:avLst/>
              <a:gdLst/>
              <a:ahLst/>
              <a:cxnLst/>
              <a:rect l="l" t="t" r="r" b="b"/>
              <a:pathLst>
                <a:path w="3886" h="4593" extrusionOk="0">
                  <a:moveTo>
                    <a:pt x="3721" y="1"/>
                  </a:moveTo>
                  <a:cubicBezTo>
                    <a:pt x="3673" y="1"/>
                    <a:pt x="3675" y="90"/>
                    <a:pt x="3647" y="123"/>
                  </a:cubicBezTo>
                  <a:cubicBezTo>
                    <a:pt x="3450" y="357"/>
                    <a:pt x="3256" y="592"/>
                    <a:pt x="3059" y="827"/>
                  </a:cubicBezTo>
                  <a:cubicBezTo>
                    <a:pt x="2054" y="2027"/>
                    <a:pt x="1049" y="3229"/>
                    <a:pt x="45" y="4432"/>
                  </a:cubicBezTo>
                  <a:cubicBezTo>
                    <a:pt x="20" y="4463"/>
                    <a:pt x="15" y="4512"/>
                    <a:pt x="0" y="4552"/>
                  </a:cubicBezTo>
                  <a:lnTo>
                    <a:pt x="126" y="4593"/>
                  </a:lnTo>
                  <a:cubicBezTo>
                    <a:pt x="321" y="4356"/>
                    <a:pt x="525" y="4108"/>
                    <a:pt x="729" y="3860"/>
                  </a:cubicBezTo>
                  <a:cubicBezTo>
                    <a:pt x="1737" y="2638"/>
                    <a:pt x="2744" y="1415"/>
                    <a:pt x="3751" y="192"/>
                  </a:cubicBezTo>
                  <a:cubicBezTo>
                    <a:pt x="3785" y="150"/>
                    <a:pt x="3886" y="120"/>
                    <a:pt x="3793" y="40"/>
                  </a:cubicBezTo>
                  <a:cubicBezTo>
                    <a:pt x="3761" y="12"/>
                    <a:pt x="3738" y="1"/>
                    <a:pt x="37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48"/>
            <p:cNvSpPr/>
            <p:nvPr/>
          </p:nvSpPr>
          <p:spPr>
            <a:xfrm>
              <a:off x="7160247" y="3262151"/>
              <a:ext cx="169348" cy="140771"/>
            </a:xfrm>
            <a:custGeom>
              <a:avLst/>
              <a:gdLst/>
              <a:ahLst/>
              <a:cxnLst/>
              <a:rect l="l" t="t" r="r" b="b"/>
              <a:pathLst>
                <a:path w="4640" h="3857" extrusionOk="0">
                  <a:moveTo>
                    <a:pt x="82" y="1"/>
                  </a:moveTo>
                  <a:cubicBezTo>
                    <a:pt x="51" y="34"/>
                    <a:pt x="1" y="66"/>
                    <a:pt x="5" y="89"/>
                  </a:cubicBezTo>
                  <a:cubicBezTo>
                    <a:pt x="11" y="122"/>
                    <a:pt x="53" y="151"/>
                    <a:pt x="85" y="177"/>
                  </a:cubicBezTo>
                  <a:cubicBezTo>
                    <a:pt x="327" y="379"/>
                    <a:pt x="572" y="578"/>
                    <a:pt x="813" y="781"/>
                  </a:cubicBezTo>
                  <a:cubicBezTo>
                    <a:pt x="1970" y="1748"/>
                    <a:pt x="3126" y="2718"/>
                    <a:pt x="4289" y="3679"/>
                  </a:cubicBezTo>
                  <a:cubicBezTo>
                    <a:pt x="4345" y="3725"/>
                    <a:pt x="4407" y="3857"/>
                    <a:pt x="4477" y="3857"/>
                  </a:cubicBezTo>
                  <a:cubicBezTo>
                    <a:pt x="4498" y="3857"/>
                    <a:pt x="4519" y="3845"/>
                    <a:pt x="4541" y="3816"/>
                  </a:cubicBezTo>
                  <a:cubicBezTo>
                    <a:pt x="4640" y="3688"/>
                    <a:pt x="4444" y="3590"/>
                    <a:pt x="4348" y="3510"/>
                  </a:cubicBezTo>
                  <a:cubicBezTo>
                    <a:pt x="3259" y="2609"/>
                    <a:pt x="2170" y="1710"/>
                    <a:pt x="1079" y="813"/>
                  </a:cubicBezTo>
                  <a:cubicBezTo>
                    <a:pt x="748" y="540"/>
                    <a:pt x="415" y="271"/>
                    <a:pt x="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48"/>
            <p:cNvSpPr/>
            <p:nvPr/>
          </p:nvSpPr>
          <p:spPr>
            <a:xfrm>
              <a:off x="6834030" y="3263611"/>
              <a:ext cx="168691" cy="138654"/>
            </a:xfrm>
            <a:custGeom>
              <a:avLst/>
              <a:gdLst/>
              <a:ahLst/>
              <a:cxnLst/>
              <a:rect l="l" t="t" r="r" b="b"/>
              <a:pathLst>
                <a:path w="4622" h="3799" extrusionOk="0">
                  <a:moveTo>
                    <a:pt x="4561" y="1"/>
                  </a:moveTo>
                  <a:cubicBezTo>
                    <a:pt x="4561" y="1"/>
                    <a:pt x="4560" y="1"/>
                    <a:pt x="4560" y="1"/>
                  </a:cubicBezTo>
                  <a:cubicBezTo>
                    <a:pt x="4516" y="7"/>
                    <a:pt x="4466" y="20"/>
                    <a:pt x="4430" y="49"/>
                  </a:cubicBezTo>
                  <a:cubicBezTo>
                    <a:pt x="3932" y="448"/>
                    <a:pt x="3434" y="845"/>
                    <a:pt x="2941" y="1251"/>
                  </a:cubicBezTo>
                  <a:cubicBezTo>
                    <a:pt x="2014" y="2019"/>
                    <a:pt x="1088" y="2787"/>
                    <a:pt x="163" y="3558"/>
                  </a:cubicBezTo>
                  <a:cubicBezTo>
                    <a:pt x="90" y="3617"/>
                    <a:pt x="1" y="3679"/>
                    <a:pt x="61" y="3799"/>
                  </a:cubicBezTo>
                  <a:cubicBezTo>
                    <a:pt x="123" y="3768"/>
                    <a:pt x="192" y="3747"/>
                    <a:pt x="243" y="3705"/>
                  </a:cubicBezTo>
                  <a:cubicBezTo>
                    <a:pt x="1520" y="2643"/>
                    <a:pt x="2797" y="1581"/>
                    <a:pt x="4074" y="519"/>
                  </a:cubicBezTo>
                  <a:cubicBezTo>
                    <a:pt x="4254" y="369"/>
                    <a:pt x="4436" y="221"/>
                    <a:pt x="4622" y="68"/>
                  </a:cubicBezTo>
                  <a:cubicBezTo>
                    <a:pt x="4597" y="40"/>
                    <a:pt x="4576" y="1"/>
                    <a:pt x="45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48"/>
            <p:cNvSpPr/>
            <p:nvPr/>
          </p:nvSpPr>
          <p:spPr>
            <a:xfrm>
              <a:off x="7160721" y="2992542"/>
              <a:ext cx="167743" cy="141026"/>
            </a:xfrm>
            <a:custGeom>
              <a:avLst/>
              <a:gdLst/>
              <a:ahLst/>
              <a:cxnLst/>
              <a:rect l="l" t="t" r="r" b="b"/>
              <a:pathLst>
                <a:path w="4596" h="3864" extrusionOk="0">
                  <a:moveTo>
                    <a:pt x="4493" y="0"/>
                  </a:moveTo>
                  <a:cubicBezTo>
                    <a:pt x="4458" y="0"/>
                    <a:pt x="4419" y="56"/>
                    <a:pt x="4389" y="81"/>
                  </a:cubicBezTo>
                  <a:cubicBezTo>
                    <a:pt x="2943" y="1284"/>
                    <a:pt x="1499" y="2489"/>
                    <a:pt x="55" y="3695"/>
                  </a:cubicBezTo>
                  <a:cubicBezTo>
                    <a:pt x="28" y="3718"/>
                    <a:pt x="0" y="3759"/>
                    <a:pt x="1" y="3791"/>
                  </a:cubicBezTo>
                  <a:cubicBezTo>
                    <a:pt x="1" y="3815"/>
                    <a:pt x="47" y="3838"/>
                    <a:pt x="75" y="3863"/>
                  </a:cubicBezTo>
                  <a:cubicBezTo>
                    <a:pt x="119" y="3822"/>
                    <a:pt x="152" y="3787"/>
                    <a:pt x="190" y="3756"/>
                  </a:cubicBezTo>
                  <a:cubicBezTo>
                    <a:pt x="935" y="3147"/>
                    <a:pt x="1680" y="2537"/>
                    <a:pt x="2426" y="1927"/>
                  </a:cubicBezTo>
                  <a:cubicBezTo>
                    <a:pt x="3075" y="1394"/>
                    <a:pt x="3726" y="863"/>
                    <a:pt x="4371" y="326"/>
                  </a:cubicBezTo>
                  <a:cubicBezTo>
                    <a:pt x="4455" y="256"/>
                    <a:pt x="4596" y="186"/>
                    <a:pt x="4542" y="49"/>
                  </a:cubicBezTo>
                  <a:cubicBezTo>
                    <a:pt x="4527" y="14"/>
                    <a:pt x="4511" y="0"/>
                    <a:pt x="44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48"/>
            <p:cNvSpPr/>
            <p:nvPr/>
          </p:nvSpPr>
          <p:spPr>
            <a:xfrm>
              <a:off x="6833336" y="2992761"/>
              <a:ext cx="169677" cy="139165"/>
            </a:xfrm>
            <a:custGeom>
              <a:avLst/>
              <a:gdLst/>
              <a:ahLst/>
              <a:cxnLst/>
              <a:rect l="l" t="t" r="r" b="b"/>
              <a:pathLst>
                <a:path w="4649" h="3813" extrusionOk="0">
                  <a:moveTo>
                    <a:pt x="141" y="0"/>
                  </a:moveTo>
                  <a:cubicBezTo>
                    <a:pt x="123" y="0"/>
                    <a:pt x="104" y="10"/>
                    <a:pt x="82" y="35"/>
                  </a:cubicBezTo>
                  <a:cubicBezTo>
                    <a:pt x="1" y="127"/>
                    <a:pt x="117" y="210"/>
                    <a:pt x="188" y="269"/>
                  </a:cubicBezTo>
                  <a:cubicBezTo>
                    <a:pt x="587" y="595"/>
                    <a:pt x="992" y="913"/>
                    <a:pt x="1390" y="1241"/>
                  </a:cubicBezTo>
                  <a:cubicBezTo>
                    <a:pt x="2411" y="2088"/>
                    <a:pt x="3434" y="2934"/>
                    <a:pt x="4457" y="3778"/>
                  </a:cubicBezTo>
                  <a:cubicBezTo>
                    <a:pt x="4489" y="3805"/>
                    <a:pt x="4543" y="3810"/>
                    <a:pt x="4587" y="3812"/>
                  </a:cubicBezTo>
                  <a:cubicBezTo>
                    <a:pt x="4587" y="3812"/>
                    <a:pt x="4587" y="3812"/>
                    <a:pt x="4588" y="3812"/>
                  </a:cubicBezTo>
                  <a:cubicBezTo>
                    <a:pt x="4602" y="3812"/>
                    <a:pt x="4619" y="3772"/>
                    <a:pt x="4648" y="3731"/>
                  </a:cubicBezTo>
                  <a:cubicBezTo>
                    <a:pt x="4606" y="3713"/>
                    <a:pt x="4571" y="3704"/>
                    <a:pt x="4546" y="3683"/>
                  </a:cubicBezTo>
                  <a:cubicBezTo>
                    <a:pt x="3124" y="2497"/>
                    <a:pt x="1700" y="1312"/>
                    <a:pt x="275" y="129"/>
                  </a:cubicBezTo>
                  <a:cubicBezTo>
                    <a:pt x="233" y="93"/>
                    <a:pt x="195" y="0"/>
                    <a:pt x="1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48"/>
            <p:cNvSpPr/>
            <p:nvPr/>
          </p:nvSpPr>
          <p:spPr>
            <a:xfrm>
              <a:off x="7143969" y="2952395"/>
              <a:ext cx="142413" cy="166721"/>
            </a:xfrm>
            <a:custGeom>
              <a:avLst/>
              <a:gdLst/>
              <a:ahLst/>
              <a:cxnLst/>
              <a:rect l="l" t="t" r="r" b="b"/>
              <a:pathLst>
                <a:path w="3902" h="4568" extrusionOk="0">
                  <a:moveTo>
                    <a:pt x="3860" y="0"/>
                  </a:moveTo>
                  <a:cubicBezTo>
                    <a:pt x="3860" y="0"/>
                    <a:pt x="3860" y="0"/>
                    <a:pt x="3860" y="0"/>
                  </a:cubicBezTo>
                  <a:cubicBezTo>
                    <a:pt x="3778" y="40"/>
                    <a:pt x="3675" y="65"/>
                    <a:pt x="3621" y="131"/>
                  </a:cubicBezTo>
                  <a:cubicBezTo>
                    <a:pt x="2456" y="1545"/>
                    <a:pt x="1293" y="2962"/>
                    <a:pt x="131" y="4378"/>
                  </a:cubicBezTo>
                  <a:cubicBezTo>
                    <a:pt x="95" y="4422"/>
                    <a:pt x="1" y="4456"/>
                    <a:pt x="93" y="4531"/>
                  </a:cubicBezTo>
                  <a:cubicBezTo>
                    <a:pt x="124" y="4557"/>
                    <a:pt x="147" y="4567"/>
                    <a:pt x="164" y="4567"/>
                  </a:cubicBezTo>
                  <a:cubicBezTo>
                    <a:pt x="214" y="4567"/>
                    <a:pt x="211" y="4476"/>
                    <a:pt x="239" y="4443"/>
                  </a:cubicBezTo>
                  <a:cubicBezTo>
                    <a:pt x="1204" y="3306"/>
                    <a:pt x="2168" y="2167"/>
                    <a:pt x="3128" y="1026"/>
                  </a:cubicBezTo>
                  <a:cubicBezTo>
                    <a:pt x="3391" y="713"/>
                    <a:pt x="3640" y="387"/>
                    <a:pt x="3901" y="60"/>
                  </a:cubicBezTo>
                  <a:cubicBezTo>
                    <a:pt x="3887" y="41"/>
                    <a:pt x="3864" y="0"/>
                    <a:pt x="38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48"/>
            <p:cNvSpPr/>
            <p:nvPr/>
          </p:nvSpPr>
          <p:spPr>
            <a:xfrm>
              <a:off x="6876404" y="2951227"/>
              <a:ext cx="141501" cy="167597"/>
            </a:xfrm>
            <a:custGeom>
              <a:avLst/>
              <a:gdLst/>
              <a:ahLst/>
              <a:cxnLst/>
              <a:rect l="l" t="t" r="r" b="b"/>
              <a:pathLst>
                <a:path w="3877" h="4592" extrusionOk="0">
                  <a:moveTo>
                    <a:pt x="124" y="0"/>
                  </a:moveTo>
                  <a:lnTo>
                    <a:pt x="0" y="55"/>
                  </a:lnTo>
                  <a:cubicBezTo>
                    <a:pt x="27" y="104"/>
                    <a:pt x="46" y="157"/>
                    <a:pt x="81" y="199"/>
                  </a:cubicBezTo>
                  <a:cubicBezTo>
                    <a:pt x="1281" y="1635"/>
                    <a:pt x="2479" y="3074"/>
                    <a:pt x="3673" y="4515"/>
                  </a:cubicBezTo>
                  <a:cubicBezTo>
                    <a:pt x="3703" y="4551"/>
                    <a:pt x="3714" y="4592"/>
                    <a:pt x="3746" y="4592"/>
                  </a:cubicBezTo>
                  <a:cubicBezTo>
                    <a:pt x="3758" y="4592"/>
                    <a:pt x="3772" y="4586"/>
                    <a:pt x="3791" y="4574"/>
                  </a:cubicBezTo>
                  <a:cubicBezTo>
                    <a:pt x="3876" y="4514"/>
                    <a:pt x="3818" y="4473"/>
                    <a:pt x="3774" y="4419"/>
                  </a:cubicBezTo>
                  <a:cubicBezTo>
                    <a:pt x="2773" y="3204"/>
                    <a:pt x="1772" y="1989"/>
                    <a:pt x="770" y="773"/>
                  </a:cubicBezTo>
                  <a:cubicBezTo>
                    <a:pt x="554" y="512"/>
                    <a:pt x="335" y="252"/>
                    <a:pt x="1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48"/>
            <p:cNvSpPr/>
            <p:nvPr/>
          </p:nvSpPr>
          <p:spPr>
            <a:xfrm>
              <a:off x="7147108" y="3276677"/>
              <a:ext cx="141355" cy="166392"/>
            </a:xfrm>
            <a:custGeom>
              <a:avLst/>
              <a:gdLst/>
              <a:ahLst/>
              <a:cxnLst/>
              <a:rect l="l" t="t" r="r" b="b"/>
              <a:pathLst>
                <a:path w="3873" h="4559" extrusionOk="0">
                  <a:moveTo>
                    <a:pt x="63" y="0"/>
                  </a:moveTo>
                  <a:cubicBezTo>
                    <a:pt x="42" y="15"/>
                    <a:pt x="1" y="32"/>
                    <a:pt x="2" y="47"/>
                  </a:cubicBezTo>
                  <a:cubicBezTo>
                    <a:pt x="4" y="91"/>
                    <a:pt x="11" y="145"/>
                    <a:pt x="37" y="177"/>
                  </a:cubicBezTo>
                  <a:cubicBezTo>
                    <a:pt x="434" y="666"/>
                    <a:pt x="836" y="1151"/>
                    <a:pt x="1236" y="1638"/>
                  </a:cubicBezTo>
                  <a:cubicBezTo>
                    <a:pt x="2012" y="2581"/>
                    <a:pt x="2786" y="3527"/>
                    <a:pt x="3567" y="4467"/>
                  </a:cubicBezTo>
                  <a:cubicBezTo>
                    <a:pt x="3604" y="4512"/>
                    <a:pt x="3708" y="4559"/>
                    <a:pt x="3755" y="4559"/>
                  </a:cubicBezTo>
                  <a:cubicBezTo>
                    <a:pt x="3765" y="4559"/>
                    <a:pt x="3772" y="4557"/>
                    <a:pt x="3776" y="4554"/>
                  </a:cubicBezTo>
                  <a:cubicBezTo>
                    <a:pt x="3872" y="4471"/>
                    <a:pt x="3746" y="4431"/>
                    <a:pt x="3705" y="4382"/>
                  </a:cubicBezTo>
                  <a:cubicBezTo>
                    <a:pt x="2742" y="3221"/>
                    <a:pt x="1779" y="2060"/>
                    <a:pt x="814" y="901"/>
                  </a:cubicBezTo>
                  <a:cubicBezTo>
                    <a:pt x="565" y="602"/>
                    <a:pt x="316" y="304"/>
                    <a:pt x="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48"/>
            <p:cNvSpPr/>
            <p:nvPr/>
          </p:nvSpPr>
          <p:spPr>
            <a:xfrm>
              <a:off x="7339670" y="3016412"/>
              <a:ext cx="62155" cy="40038"/>
            </a:xfrm>
            <a:custGeom>
              <a:avLst/>
              <a:gdLst/>
              <a:ahLst/>
              <a:cxnLst/>
              <a:rect l="l" t="t" r="r" b="b"/>
              <a:pathLst>
                <a:path w="1703" h="1097" extrusionOk="0">
                  <a:moveTo>
                    <a:pt x="1585" y="1"/>
                  </a:moveTo>
                  <a:cubicBezTo>
                    <a:pt x="1567" y="1"/>
                    <a:pt x="1546" y="8"/>
                    <a:pt x="1519" y="25"/>
                  </a:cubicBezTo>
                  <a:cubicBezTo>
                    <a:pt x="1204" y="226"/>
                    <a:pt x="867" y="400"/>
                    <a:pt x="578" y="632"/>
                  </a:cubicBezTo>
                  <a:cubicBezTo>
                    <a:pt x="404" y="773"/>
                    <a:pt x="0" y="800"/>
                    <a:pt x="104" y="1066"/>
                  </a:cubicBezTo>
                  <a:cubicBezTo>
                    <a:pt x="112" y="1087"/>
                    <a:pt x="127" y="1096"/>
                    <a:pt x="148" y="1096"/>
                  </a:cubicBezTo>
                  <a:cubicBezTo>
                    <a:pt x="253" y="1096"/>
                    <a:pt x="499" y="859"/>
                    <a:pt x="679" y="803"/>
                  </a:cubicBezTo>
                  <a:cubicBezTo>
                    <a:pt x="715" y="791"/>
                    <a:pt x="749" y="775"/>
                    <a:pt x="780" y="754"/>
                  </a:cubicBezTo>
                  <a:cubicBezTo>
                    <a:pt x="1088" y="550"/>
                    <a:pt x="1393" y="344"/>
                    <a:pt x="1703" y="137"/>
                  </a:cubicBezTo>
                  <a:cubicBezTo>
                    <a:pt x="1660" y="59"/>
                    <a:pt x="1635" y="1"/>
                    <a:pt x="15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48"/>
            <p:cNvSpPr/>
            <p:nvPr/>
          </p:nvSpPr>
          <p:spPr>
            <a:xfrm>
              <a:off x="6900346" y="2876589"/>
              <a:ext cx="43505" cy="59673"/>
            </a:xfrm>
            <a:custGeom>
              <a:avLst/>
              <a:gdLst/>
              <a:ahLst/>
              <a:cxnLst/>
              <a:rect l="l" t="t" r="r" b="b"/>
              <a:pathLst>
                <a:path w="1192" h="1635" extrusionOk="0">
                  <a:moveTo>
                    <a:pt x="114" y="0"/>
                  </a:moveTo>
                  <a:cubicBezTo>
                    <a:pt x="53" y="51"/>
                    <a:pt x="11" y="70"/>
                    <a:pt x="7" y="93"/>
                  </a:cubicBezTo>
                  <a:cubicBezTo>
                    <a:pt x="1" y="136"/>
                    <a:pt x="10" y="178"/>
                    <a:pt x="31" y="216"/>
                  </a:cubicBezTo>
                  <a:cubicBezTo>
                    <a:pt x="220" y="526"/>
                    <a:pt x="388" y="856"/>
                    <a:pt x="616" y="1138"/>
                  </a:cubicBezTo>
                  <a:cubicBezTo>
                    <a:pt x="741" y="1293"/>
                    <a:pt x="785" y="1634"/>
                    <a:pt x="970" y="1634"/>
                  </a:cubicBezTo>
                  <a:cubicBezTo>
                    <a:pt x="993" y="1634"/>
                    <a:pt x="1019" y="1628"/>
                    <a:pt x="1048" y="1616"/>
                  </a:cubicBezTo>
                  <a:cubicBezTo>
                    <a:pt x="1192" y="1555"/>
                    <a:pt x="855" y="1257"/>
                    <a:pt x="790" y="1041"/>
                  </a:cubicBezTo>
                  <a:cubicBezTo>
                    <a:pt x="778" y="1006"/>
                    <a:pt x="761" y="972"/>
                    <a:pt x="740" y="941"/>
                  </a:cubicBezTo>
                  <a:cubicBezTo>
                    <a:pt x="538" y="634"/>
                    <a:pt x="332" y="327"/>
                    <a:pt x="1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48"/>
            <p:cNvSpPr/>
            <p:nvPr/>
          </p:nvSpPr>
          <p:spPr>
            <a:xfrm>
              <a:off x="7220359" y="2878304"/>
              <a:ext cx="45147" cy="59418"/>
            </a:xfrm>
            <a:custGeom>
              <a:avLst/>
              <a:gdLst/>
              <a:ahLst/>
              <a:cxnLst/>
              <a:rect l="l" t="t" r="r" b="b"/>
              <a:pathLst>
                <a:path w="1237" h="1628" extrusionOk="0">
                  <a:moveTo>
                    <a:pt x="1049" y="1"/>
                  </a:moveTo>
                  <a:cubicBezTo>
                    <a:pt x="995" y="1"/>
                    <a:pt x="954" y="59"/>
                    <a:pt x="915" y="123"/>
                  </a:cubicBezTo>
                  <a:cubicBezTo>
                    <a:pt x="644" y="562"/>
                    <a:pt x="363" y="995"/>
                    <a:pt x="87" y="1431"/>
                  </a:cubicBezTo>
                  <a:cubicBezTo>
                    <a:pt x="37" y="1509"/>
                    <a:pt x="0" y="1588"/>
                    <a:pt x="179" y="1628"/>
                  </a:cubicBezTo>
                  <a:cubicBezTo>
                    <a:pt x="217" y="1574"/>
                    <a:pt x="265" y="1512"/>
                    <a:pt x="306" y="1446"/>
                  </a:cubicBezTo>
                  <a:cubicBezTo>
                    <a:pt x="555" y="1040"/>
                    <a:pt x="805" y="634"/>
                    <a:pt x="1055" y="228"/>
                  </a:cubicBezTo>
                  <a:cubicBezTo>
                    <a:pt x="1094" y="165"/>
                    <a:pt x="1237" y="117"/>
                    <a:pt x="1115" y="26"/>
                  </a:cubicBezTo>
                  <a:cubicBezTo>
                    <a:pt x="1091" y="8"/>
                    <a:pt x="1069" y="1"/>
                    <a:pt x="10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48"/>
            <p:cNvSpPr/>
            <p:nvPr/>
          </p:nvSpPr>
          <p:spPr>
            <a:xfrm>
              <a:off x="6761910" y="3016448"/>
              <a:ext cx="62374" cy="40768"/>
            </a:xfrm>
            <a:custGeom>
              <a:avLst/>
              <a:gdLst/>
              <a:ahLst/>
              <a:cxnLst/>
              <a:rect l="l" t="t" r="r" b="b"/>
              <a:pathLst>
                <a:path w="1709" h="1117" extrusionOk="0">
                  <a:moveTo>
                    <a:pt x="69" y="0"/>
                  </a:moveTo>
                  <a:cubicBezTo>
                    <a:pt x="55" y="13"/>
                    <a:pt x="0" y="46"/>
                    <a:pt x="4" y="59"/>
                  </a:cubicBezTo>
                  <a:cubicBezTo>
                    <a:pt x="25" y="119"/>
                    <a:pt x="50" y="194"/>
                    <a:pt x="97" y="226"/>
                  </a:cubicBezTo>
                  <a:cubicBezTo>
                    <a:pt x="448" y="460"/>
                    <a:pt x="794" y="703"/>
                    <a:pt x="1163" y="904"/>
                  </a:cubicBezTo>
                  <a:cubicBezTo>
                    <a:pt x="1263" y="959"/>
                    <a:pt x="1394" y="1117"/>
                    <a:pt x="1497" y="1117"/>
                  </a:cubicBezTo>
                  <a:cubicBezTo>
                    <a:pt x="1530" y="1117"/>
                    <a:pt x="1560" y="1101"/>
                    <a:pt x="1584" y="1060"/>
                  </a:cubicBezTo>
                  <a:cubicBezTo>
                    <a:pt x="1709" y="860"/>
                    <a:pt x="1393" y="835"/>
                    <a:pt x="1271" y="752"/>
                  </a:cubicBezTo>
                  <a:cubicBezTo>
                    <a:pt x="888" y="486"/>
                    <a:pt x="482" y="255"/>
                    <a:pt x="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48"/>
            <p:cNvSpPr/>
            <p:nvPr/>
          </p:nvSpPr>
          <p:spPr>
            <a:xfrm>
              <a:off x="6761764" y="3339271"/>
              <a:ext cx="59053" cy="40257"/>
            </a:xfrm>
            <a:custGeom>
              <a:avLst/>
              <a:gdLst/>
              <a:ahLst/>
              <a:cxnLst/>
              <a:rect l="l" t="t" r="r" b="b"/>
              <a:pathLst>
                <a:path w="1618" h="1103" extrusionOk="0">
                  <a:moveTo>
                    <a:pt x="1593" y="6"/>
                  </a:moveTo>
                  <a:cubicBezTo>
                    <a:pt x="1540" y="11"/>
                    <a:pt x="1477" y="1"/>
                    <a:pt x="1436" y="26"/>
                  </a:cubicBezTo>
                  <a:cubicBezTo>
                    <a:pt x="989" y="302"/>
                    <a:pt x="545" y="583"/>
                    <a:pt x="105" y="870"/>
                  </a:cubicBezTo>
                  <a:cubicBezTo>
                    <a:pt x="56" y="902"/>
                    <a:pt x="30" y="976"/>
                    <a:pt x="6" y="1035"/>
                  </a:cubicBezTo>
                  <a:cubicBezTo>
                    <a:pt x="1" y="1047"/>
                    <a:pt x="55" y="1083"/>
                    <a:pt x="76" y="1102"/>
                  </a:cubicBezTo>
                  <a:cubicBezTo>
                    <a:pt x="594" y="776"/>
                    <a:pt x="1099" y="459"/>
                    <a:pt x="1600" y="136"/>
                  </a:cubicBezTo>
                  <a:cubicBezTo>
                    <a:pt x="1618" y="124"/>
                    <a:pt x="1596" y="51"/>
                    <a:pt x="1593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48"/>
            <p:cNvSpPr/>
            <p:nvPr/>
          </p:nvSpPr>
          <p:spPr>
            <a:xfrm>
              <a:off x="7341751" y="3339198"/>
              <a:ext cx="58980" cy="39490"/>
            </a:xfrm>
            <a:custGeom>
              <a:avLst/>
              <a:gdLst/>
              <a:ahLst/>
              <a:cxnLst/>
              <a:rect l="l" t="t" r="r" b="b"/>
              <a:pathLst>
                <a:path w="1616" h="1082" extrusionOk="0">
                  <a:moveTo>
                    <a:pt x="124" y="0"/>
                  </a:moveTo>
                  <a:cubicBezTo>
                    <a:pt x="92" y="0"/>
                    <a:pt x="41" y="33"/>
                    <a:pt x="1" y="45"/>
                  </a:cubicBezTo>
                  <a:cubicBezTo>
                    <a:pt x="37" y="105"/>
                    <a:pt x="59" y="188"/>
                    <a:pt x="111" y="221"/>
                  </a:cubicBezTo>
                  <a:cubicBezTo>
                    <a:pt x="552" y="504"/>
                    <a:pt x="997" y="778"/>
                    <a:pt x="1442" y="1053"/>
                  </a:cubicBezTo>
                  <a:cubicBezTo>
                    <a:pt x="1473" y="1072"/>
                    <a:pt x="1509" y="1082"/>
                    <a:pt x="1545" y="1082"/>
                  </a:cubicBezTo>
                  <a:cubicBezTo>
                    <a:pt x="1551" y="1082"/>
                    <a:pt x="1558" y="1082"/>
                    <a:pt x="1564" y="1081"/>
                  </a:cubicBezTo>
                  <a:cubicBezTo>
                    <a:pt x="1589" y="1079"/>
                    <a:pt x="1608" y="1035"/>
                    <a:pt x="1616" y="1027"/>
                  </a:cubicBezTo>
                  <a:cubicBezTo>
                    <a:pt x="1596" y="967"/>
                    <a:pt x="1596" y="914"/>
                    <a:pt x="1571" y="898"/>
                  </a:cubicBezTo>
                  <a:cubicBezTo>
                    <a:pt x="1097" y="595"/>
                    <a:pt x="620" y="297"/>
                    <a:pt x="140" y="4"/>
                  </a:cubicBezTo>
                  <a:cubicBezTo>
                    <a:pt x="136" y="2"/>
                    <a:pt x="130" y="0"/>
                    <a:pt x="1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48"/>
            <p:cNvSpPr/>
            <p:nvPr/>
          </p:nvSpPr>
          <p:spPr>
            <a:xfrm>
              <a:off x="6900310" y="3458400"/>
              <a:ext cx="42447" cy="58505"/>
            </a:xfrm>
            <a:custGeom>
              <a:avLst/>
              <a:gdLst/>
              <a:ahLst/>
              <a:cxnLst/>
              <a:rect l="l" t="t" r="r" b="b"/>
              <a:pathLst>
                <a:path w="1163" h="1603" extrusionOk="0">
                  <a:moveTo>
                    <a:pt x="998" y="0"/>
                  </a:moveTo>
                  <a:cubicBezTo>
                    <a:pt x="937" y="0"/>
                    <a:pt x="896" y="65"/>
                    <a:pt x="855" y="135"/>
                  </a:cubicBezTo>
                  <a:cubicBezTo>
                    <a:pt x="590" y="576"/>
                    <a:pt x="310" y="1008"/>
                    <a:pt x="38" y="1444"/>
                  </a:cubicBezTo>
                  <a:cubicBezTo>
                    <a:pt x="16" y="1479"/>
                    <a:pt x="0" y="1527"/>
                    <a:pt x="4" y="1566"/>
                  </a:cubicBezTo>
                  <a:cubicBezTo>
                    <a:pt x="6" y="1586"/>
                    <a:pt x="34" y="1603"/>
                    <a:pt x="38" y="1603"/>
                  </a:cubicBezTo>
                  <a:cubicBezTo>
                    <a:pt x="40" y="1603"/>
                    <a:pt x="39" y="1602"/>
                    <a:pt x="36" y="1599"/>
                  </a:cubicBezTo>
                  <a:lnTo>
                    <a:pt x="36" y="1599"/>
                  </a:lnTo>
                  <a:cubicBezTo>
                    <a:pt x="48" y="1600"/>
                    <a:pt x="60" y="1600"/>
                    <a:pt x="70" y="1600"/>
                  </a:cubicBezTo>
                  <a:cubicBezTo>
                    <a:pt x="175" y="1600"/>
                    <a:pt x="203" y="1542"/>
                    <a:pt x="240" y="1481"/>
                  </a:cubicBezTo>
                  <a:cubicBezTo>
                    <a:pt x="499" y="1057"/>
                    <a:pt x="766" y="638"/>
                    <a:pt x="1033" y="219"/>
                  </a:cubicBezTo>
                  <a:cubicBezTo>
                    <a:pt x="1078" y="148"/>
                    <a:pt x="1163" y="66"/>
                    <a:pt x="1043" y="11"/>
                  </a:cubicBezTo>
                  <a:cubicBezTo>
                    <a:pt x="1027" y="4"/>
                    <a:pt x="1012" y="0"/>
                    <a:pt x="9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48"/>
            <p:cNvSpPr/>
            <p:nvPr/>
          </p:nvSpPr>
          <p:spPr>
            <a:xfrm>
              <a:off x="7221344" y="3458363"/>
              <a:ext cx="40366" cy="58177"/>
            </a:xfrm>
            <a:custGeom>
              <a:avLst/>
              <a:gdLst/>
              <a:ahLst/>
              <a:cxnLst/>
              <a:rect l="l" t="t" r="r" b="b"/>
              <a:pathLst>
                <a:path w="1106" h="1594" extrusionOk="0">
                  <a:moveTo>
                    <a:pt x="156" y="0"/>
                  </a:moveTo>
                  <a:cubicBezTo>
                    <a:pt x="0" y="7"/>
                    <a:pt x="0" y="90"/>
                    <a:pt x="33" y="143"/>
                  </a:cubicBezTo>
                  <a:cubicBezTo>
                    <a:pt x="325" y="624"/>
                    <a:pt x="624" y="1101"/>
                    <a:pt x="928" y="1573"/>
                  </a:cubicBezTo>
                  <a:cubicBezTo>
                    <a:pt x="939" y="1590"/>
                    <a:pt x="974" y="1593"/>
                    <a:pt x="1012" y="1593"/>
                  </a:cubicBezTo>
                  <a:cubicBezTo>
                    <a:pt x="1026" y="1593"/>
                    <a:pt x="1040" y="1592"/>
                    <a:pt x="1055" y="1592"/>
                  </a:cubicBezTo>
                  <a:cubicBezTo>
                    <a:pt x="1068" y="1592"/>
                    <a:pt x="1082" y="1593"/>
                    <a:pt x="1094" y="1594"/>
                  </a:cubicBezTo>
                  <a:cubicBezTo>
                    <a:pt x="1092" y="1545"/>
                    <a:pt x="1105" y="1488"/>
                    <a:pt x="1084" y="1451"/>
                  </a:cubicBezTo>
                  <a:cubicBezTo>
                    <a:pt x="902" y="1146"/>
                    <a:pt x="717" y="843"/>
                    <a:pt x="527" y="543"/>
                  </a:cubicBezTo>
                  <a:cubicBezTo>
                    <a:pt x="405" y="351"/>
                    <a:pt x="271" y="167"/>
                    <a:pt x="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48"/>
            <p:cNvSpPr/>
            <p:nvPr/>
          </p:nvSpPr>
          <p:spPr>
            <a:xfrm>
              <a:off x="6952538" y="3373944"/>
              <a:ext cx="37884" cy="56863"/>
            </a:xfrm>
            <a:custGeom>
              <a:avLst/>
              <a:gdLst/>
              <a:ahLst/>
              <a:cxnLst/>
              <a:rect l="l" t="t" r="r" b="b"/>
              <a:pathLst>
                <a:path w="1038" h="1558" extrusionOk="0">
                  <a:moveTo>
                    <a:pt x="1006" y="0"/>
                  </a:moveTo>
                  <a:cubicBezTo>
                    <a:pt x="959" y="14"/>
                    <a:pt x="887" y="14"/>
                    <a:pt x="869" y="45"/>
                  </a:cubicBezTo>
                  <a:cubicBezTo>
                    <a:pt x="598" y="497"/>
                    <a:pt x="337" y="955"/>
                    <a:pt x="67" y="1406"/>
                  </a:cubicBezTo>
                  <a:cubicBezTo>
                    <a:pt x="12" y="1498"/>
                    <a:pt x="1" y="1545"/>
                    <a:pt x="142" y="1558"/>
                  </a:cubicBezTo>
                  <a:cubicBezTo>
                    <a:pt x="160" y="1544"/>
                    <a:pt x="199" y="1527"/>
                    <a:pt x="218" y="1498"/>
                  </a:cubicBezTo>
                  <a:cubicBezTo>
                    <a:pt x="489" y="1037"/>
                    <a:pt x="758" y="575"/>
                    <a:pt x="1022" y="111"/>
                  </a:cubicBezTo>
                  <a:cubicBezTo>
                    <a:pt x="1037" y="85"/>
                    <a:pt x="1012" y="37"/>
                    <a:pt x="10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48"/>
            <p:cNvSpPr/>
            <p:nvPr/>
          </p:nvSpPr>
          <p:spPr>
            <a:xfrm>
              <a:off x="6848519" y="3068312"/>
              <a:ext cx="57374" cy="38103"/>
            </a:xfrm>
            <a:custGeom>
              <a:avLst/>
              <a:gdLst/>
              <a:ahLst/>
              <a:cxnLst/>
              <a:rect l="l" t="t" r="r" b="b"/>
              <a:pathLst>
                <a:path w="1572" h="1044" extrusionOk="0">
                  <a:moveTo>
                    <a:pt x="29" y="0"/>
                  </a:moveTo>
                  <a:cubicBezTo>
                    <a:pt x="22" y="29"/>
                    <a:pt x="0" y="69"/>
                    <a:pt x="8" y="104"/>
                  </a:cubicBezTo>
                  <a:cubicBezTo>
                    <a:pt x="18" y="154"/>
                    <a:pt x="34" y="226"/>
                    <a:pt x="72" y="249"/>
                  </a:cubicBezTo>
                  <a:cubicBezTo>
                    <a:pt x="514" y="513"/>
                    <a:pt x="959" y="775"/>
                    <a:pt x="1408" y="1031"/>
                  </a:cubicBezTo>
                  <a:cubicBezTo>
                    <a:pt x="1423" y="1040"/>
                    <a:pt x="1443" y="1044"/>
                    <a:pt x="1465" y="1044"/>
                  </a:cubicBezTo>
                  <a:cubicBezTo>
                    <a:pt x="1492" y="1044"/>
                    <a:pt x="1520" y="1038"/>
                    <a:pt x="1544" y="1032"/>
                  </a:cubicBezTo>
                  <a:cubicBezTo>
                    <a:pt x="1559" y="1028"/>
                    <a:pt x="1571" y="946"/>
                    <a:pt x="1560" y="939"/>
                  </a:cubicBezTo>
                  <a:cubicBezTo>
                    <a:pt x="1072" y="636"/>
                    <a:pt x="582" y="337"/>
                    <a:pt x="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48"/>
            <p:cNvSpPr/>
            <p:nvPr/>
          </p:nvSpPr>
          <p:spPr>
            <a:xfrm>
              <a:off x="7254557" y="3069917"/>
              <a:ext cx="59673" cy="37665"/>
            </a:xfrm>
            <a:custGeom>
              <a:avLst/>
              <a:gdLst/>
              <a:ahLst/>
              <a:cxnLst/>
              <a:rect l="l" t="t" r="r" b="b"/>
              <a:pathLst>
                <a:path w="1635" h="1032" extrusionOk="0">
                  <a:moveTo>
                    <a:pt x="1553" y="1"/>
                  </a:moveTo>
                  <a:cubicBezTo>
                    <a:pt x="1511" y="1"/>
                    <a:pt x="1467" y="43"/>
                    <a:pt x="1441" y="58"/>
                  </a:cubicBezTo>
                  <a:cubicBezTo>
                    <a:pt x="1019" y="307"/>
                    <a:pt x="601" y="562"/>
                    <a:pt x="189" y="827"/>
                  </a:cubicBezTo>
                  <a:cubicBezTo>
                    <a:pt x="147" y="855"/>
                    <a:pt x="1" y="842"/>
                    <a:pt x="64" y="969"/>
                  </a:cubicBezTo>
                  <a:cubicBezTo>
                    <a:pt x="88" y="1015"/>
                    <a:pt x="115" y="1031"/>
                    <a:pt x="142" y="1031"/>
                  </a:cubicBezTo>
                  <a:cubicBezTo>
                    <a:pt x="187" y="1031"/>
                    <a:pt x="234" y="986"/>
                    <a:pt x="270" y="965"/>
                  </a:cubicBezTo>
                  <a:cubicBezTo>
                    <a:pt x="684" y="725"/>
                    <a:pt x="1094" y="476"/>
                    <a:pt x="1504" y="227"/>
                  </a:cubicBezTo>
                  <a:cubicBezTo>
                    <a:pt x="1556" y="196"/>
                    <a:pt x="1598" y="148"/>
                    <a:pt x="1634" y="117"/>
                  </a:cubicBezTo>
                  <a:cubicBezTo>
                    <a:pt x="1616" y="28"/>
                    <a:pt x="1586" y="1"/>
                    <a:pt x="15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48"/>
            <p:cNvSpPr/>
            <p:nvPr/>
          </p:nvSpPr>
          <p:spPr>
            <a:xfrm>
              <a:off x="7170028" y="2965315"/>
              <a:ext cx="38505" cy="57739"/>
            </a:xfrm>
            <a:custGeom>
              <a:avLst/>
              <a:gdLst/>
              <a:ahLst/>
              <a:cxnLst/>
              <a:rect l="l" t="t" r="r" b="b"/>
              <a:pathLst>
                <a:path w="1055" h="1582" extrusionOk="0">
                  <a:moveTo>
                    <a:pt x="1029" y="1"/>
                  </a:moveTo>
                  <a:cubicBezTo>
                    <a:pt x="977" y="17"/>
                    <a:pt x="899" y="17"/>
                    <a:pt x="879" y="52"/>
                  </a:cubicBezTo>
                  <a:cubicBezTo>
                    <a:pt x="603" y="511"/>
                    <a:pt x="339" y="977"/>
                    <a:pt x="65" y="1436"/>
                  </a:cubicBezTo>
                  <a:cubicBezTo>
                    <a:pt x="1" y="1545"/>
                    <a:pt x="98" y="1535"/>
                    <a:pt x="145" y="1582"/>
                  </a:cubicBezTo>
                  <a:cubicBezTo>
                    <a:pt x="165" y="1559"/>
                    <a:pt x="185" y="1542"/>
                    <a:pt x="199" y="1522"/>
                  </a:cubicBezTo>
                  <a:cubicBezTo>
                    <a:pt x="480" y="1054"/>
                    <a:pt x="762" y="586"/>
                    <a:pt x="1039" y="116"/>
                  </a:cubicBezTo>
                  <a:cubicBezTo>
                    <a:pt x="1055" y="89"/>
                    <a:pt x="1033" y="40"/>
                    <a:pt x="10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48"/>
            <p:cNvSpPr/>
            <p:nvPr/>
          </p:nvSpPr>
          <p:spPr>
            <a:xfrm>
              <a:off x="7257076" y="3287627"/>
              <a:ext cx="56790" cy="37446"/>
            </a:xfrm>
            <a:custGeom>
              <a:avLst/>
              <a:gdLst/>
              <a:ahLst/>
              <a:cxnLst/>
              <a:rect l="l" t="t" r="r" b="b"/>
              <a:pathLst>
                <a:path w="1556" h="1026" extrusionOk="0">
                  <a:moveTo>
                    <a:pt x="73" y="1"/>
                  </a:moveTo>
                  <a:cubicBezTo>
                    <a:pt x="47" y="23"/>
                    <a:pt x="8" y="43"/>
                    <a:pt x="4" y="67"/>
                  </a:cubicBezTo>
                  <a:cubicBezTo>
                    <a:pt x="0" y="101"/>
                    <a:pt x="11" y="158"/>
                    <a:pt x="35" y="173"/>
                  </a:cubicBezTo>
                  <a:cubicBezTo>
                    <a:pt x="501" y="457"/>
                    <a:pt x="968" y="739"/>
                    <a:pt x="1437" y="1017"/>
                  </a:cubicBezTo>
                  <a:cubicBezTo>
                    <a:pt x="1448" y="1024"/>
                    <a:pt x="1463" y="1026"/>
                    <a:pt x="1478" y="1026"/>
                  </a:cubicBezTo>
                  <a:cubicBezTo>
                    <a:pt x="1493" y="1026"/>
                    <a:pt x="1508" y="1025"/>
                    <a:pt x="1522" y="1025"/>
                  </a:cubicBezTo>
                  <a:cubicBezTo>
                    <a:pt x="1526" y="1025"/>
                    <a:pt x="1530" y="1025"/>
                    <a:pt x="1534" y="1025"/>
                  </a:cubicBezTo>
                  <a:cubicBezTo>
                    <a:pt x="1536" y="980"/>
                    <a:pt x="1555" y="906"/>
                    <a:pt x="1536" y="894"/>
                  </a:cubicBezTo>
                  <a:cubicBezTo>
                    <a:pt x="1058" y="597"/>
                    <a:pt x="576" y="305"/>
                    <a:pt x="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48"/>
            <p:cNvSpPr/>
            <p:nvPr/>
          </p:nvSpPr>
          <p:spPr>
            <a:xfrm>
              <a:off x="6848446" y="3288174"/>
              <a:ext cx="59126" cy="39490"/>
            </a:xfrm>
            <a:custGeom>
              <a:avLst/>
              <a:gdLst/>
              <a:ahLst/>
              <a:cxnLst/>
              <a:rect l="l" t="t" r="r" b="b"/>
              <a:pathLst>
                <a:path w="1620" h="1082" extrusionOk="0">
                  <a:moveTo>
                    <a:pt x="1489" y="0"/>
                  </a:moveTo>
                  <a:cubicBezTo>
                    <a:pt x="1449" y="0"/>
                    <a:pt x="1408" y="34"/>
                    <a:pt x="1380" y="50"/>
                  </a:cubicBezTo>
                  <a:cubicBezTo>
                    <a:pt x="948" y="297"/>
                    <a:pt x="520" y="550"/>
                    <a:pt x="96" y="810"/>
                  </a:cubicBezTo>
                  <a:cubicBezTo>
                    <a:pt x="50" y="839"/>
                    <a:pt x="27" y="916"/>
                    <a:pt x="10" y="974"/>
                  </a:cubicBezTo>
                  <a:cubicBezTo>
                    <a:pt x="1" y="1006"/>
                    <a:pt x="25" y="1048"/>
                    <a:pt x="33" y="1082"/>
                  </a:cubicBezTo>
                  <a:cubicBezTo>
                    <a:pt x="552" y="758"/>
                    <a:pt x="1009" y="475"/>
                    <a:pt x="1462" y="187"/>
                  </a:cubicBezTo>
                  <a:cubicBezTo>
                    <a:pt x="1505" y="160"/>
                    <a:pt x="1620" y="177"/>
                    <a:pt x="1566" y="62"/>
                  </a:cubicBezTo>
                  <a:cubicBezTo>
                    <a:pt x="1543" y="15"/>
                    <a:pt x="1517" y="0"/>
                    <a:pt x="14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48"/>
            <p:cNvSpPr/>
            <p:nvPr/>
          </p:nvSpPr>
          <p:spPr>
            <a:xfrm>
              <a:off x="6954326" y="2965534"/>
              <a:ext cx="37081" cy="57082"/>
            </a:xfrm>
            <a:custGeom>
              <a:avLst/>
              <a:gdLst/>
              <a:ahLst/>
              <a:cxnLst/>
              <a:rect l="l" t="t" r="r" b="b"/>
              <a:pathLst>
                <a:path w="1016" h="1564" extrusionOk="0">
                  <a:moveTo>
                    <a:pt x="92" y="1"/>
                  </a:moveTo>
                  <a:cubicBezTo>
                    <a:pt x="66" y="1"/>
                    <a:pt x="34" y="5"/>
                    <a:pt x="8" y="5"/>
                  </a:cubicBezTo>
                  <a:cubicBezTo>
                    <a:pt x="6" y="5"/>
                    <a:pt x="3" y="5"/>
                    <a:pt x="1" y="5"/>
                  </a:cubicBezTo>
                  <a:lnTo>
                    <a:pt x="1" y="5"/>
                  </a:lnTo>
                  <a:cubicBezTo>
                    <a:pt x="9" y="53"/>
                    <a:pt x="3" y="111"/>
                    <a:pt x="26" y="150"/>
                  </a:cubicBezTo>
                  <a:cubicBezTo>
                    <a:pt x="293" y="593"/>
                    <a:pt x="567" y="1033"/>
                    <a:pt x="832" y="1478"/>
                  </a:cubicBezTo>
                  <a:cubicBezTo>
                    <a:pt x="856" y="1517"/>
                    <a:pt x="864" y="1563"/>
                    <a:pt x="900" y="1563"/>
                  </a:cubicBezTo>
                  <a:cubicBezTo>
                    <a:pt x="912" y="1563"/>
                    <a:pt x="927" y="1559"/>
                    <a:pt x="946" y="1547"/>
                  </a:cubicBezTo>
                  <a:cubicBezTo>
                    <a:pt x="973" y="1531"/>
                    <a:pt x="991" y="1499"/>
                    <a:pt x="1016" y="1471"/>
                  </a:cubicBezTo>
                  <a:cubicBezTo>
                    <a:pt x="718" y="976"/>
                    <a:pt x="428" y="492"/>
                    <a:pt x="133" y="12"/>
                  </a:cubicBezTo>
                  <a:cubicBezTo>
                    <a:pt x="127" y="3"/>
                    <a:pt x="112" y="1"/>
                    <a:pt x="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48"/>
            <p:cNvSpPr/>
            <p:nvPr/>
          </p:nvSpPr>
          <p:spPr>
            <a:xfrm>
              <a:off x="7171123" y="3372849"/>
              <a:ext cx="36972" cy="57411"/>
            </a:xfrm>
            <a:custGeom>
              <a:avLst/>
              <a:gdLst/>
              <a:ahLst/>
              <a:cxnLst/>
              <a:rect l="l" t="t" r="r" b="b"/>
              <a:pathLst>
                <a:path w="1013" h="1573" extrusionOk="0">
                  <a:moveTo>
                    <a:pt x="126" y="0"/>
                  </a:moveTo>
                  <a:cubicBezTo>
                    <a:pt x="6" y="42"/>
                    <a:pt x="1" y="93"/>
                    <a:pt x="50" y="177"/>
                  </a:cubicBezTo>
                  <a:cubicBezTo>
                    <a:pt x="313" y="621"/>
                    <a:pt x="568" y="1069"/>
                    <a:pt x="835" y="1510"/>
                  </a:cubicBezTo>
                  <a:cubicBezTo>
                    <a:pt x="859" y="1551"/>
                    <a:pt x="947" y="1553"/>
                    <a:pt x="1006" y="1573"/>
                  </a:cubicBezTo>
                  <a:cubicBezTo>
                    <a:pt x="1000" y="1515"/>
                    <a:pt x="1012" y="1447"/>
                    <a:pt x="985" y="1402"/>
                  </a:cubicBezTo>
                  <a:cubicBezTo>
                    <a:pt x="721" y="966"/>
                    <a:pt x="451" y="535"/>
                    <a:pt x="183" y="102"/>
                  </a:cubicBezTo>
                  <a:cubicBezTo>
                    <a:pt x="162" y="67"/>
                    <a:pt x="143" y="32"/>
                    <a:pt x="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48"/>
            <p:cNvSpPr/>
            <p:nvPr/>
          </p:nvSpPr>
          <p:spPr>
            <a:xfrm>
              <a:off x="6927172" y="3240581"/>
              <a:ext cx="59162" cy="39965"/>
            </a:xfrm>
            <a:custGeom>
              <a:avLst/>
              <a:gdLst/>
              <a:ahLst/>
              <a:cxnLst/>
              <a:rect l="l" t="t" r="r" b="b"/>
              <a:pathLst>
                <a:path w="1621" h="1095" extrusionOk="0">
                  <a:moveTo>
                    <a:pt x="1534" y="0"/>
                  </a:moveTo>
                  <a:cubicBezTo>
                    <a:pt x="1490" y="0"/>
                    <a:pt x="1441" y="41"/>
                    <a:pt x="1404" y="63"/>
                  </a:cubicBezTo>
                  <a:cubicBezTo>
                    <a:pt x="973" y="311"/>
                    <a:pt x="545" y="564"/>
                    <a:pt x="122" y="824"/>
                  </a:cubicBezTo>
                  <a:cubicBezTo>
                    <a:pt x="70" y="857"/>
                    <a:pt x="40" y="936"/>
                    <a:pt x="13" y="999"/>
                  </a:cubicBezTo>
                  <a:cubicBezTo>
                    <a:pt x="0" y="1030"/>
                    <a:pt x="20" y="1074"/>
                    <a:pt x="23" y="1094"/>
                  </a:cubicBezTo>
                  <a:cubicBezTo>
                    <a:pt x="556" y="766"/>
                    <a:pt x="1020" y="483"/>
                    <a:pt x="1480" y="196"/>
                  </a:cubicBezTo>
                  <a:cubicBezTo>
                    <a:pt x="1533" y="163"/>
                    <a:pt x="1621" y="90"/>
                    <a:pt x="1612" y="69"/>
                  </a:cubicBezTo>
                  <a:cubicBezTo>
                    <a:pt x="1591" y="18"/>
                    <a:pt x="1563" y="0"/>
                    <a:pt x="15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48"/>
            <p:cNvSpPr/>
            <p:nvPr/>
          </p:nvSpPr>
          <p:spPr>
            <a:xfrm>
              <a:off x="7176343" y="3240326"/>
              <a:ext cx="58688" cy="38213"/>
            </a:xfrm>
            <a:custGeom>
              <a:avLst/>
              <a:gdLst/>
              <a:ahLst/>
              <a:cxnLst/>
              <a:rect l="l" t="t" r="r" b="b"/>
              <a:pathLst>
                <a:path w="1608" h="1047" extrusionOk="0">
                  <a:moveTo>
                    <a:pt x="88" y="1"/>
                  </a:moveTo>
                  <a:cubicBezTo>
                    <a:pt x="61" y="20"/>
                    <a:pt x="15" y="36"/>
                    <a:pt x="8" y="63"/>
                  </a:cubicBezTo>
                  <a:cubicBezTo>
                    <a:pt x="0" y="93"/>
                    <a:pt x="19" y="149"/>
                    <a:pt x="45" y="164"/>
                  </a:cubicBezTo>
                  <a:cubicBezTo>
                    <a:pt x="524" y="455"/>
                    <a:pt x="1005" y="744"/>
                    <a:pt x="1489" y="1031"/>
                  </a:cubicBezTo>
                  <a:cubicBezTo>
                    <a:pt x="1515" y="1046"/>
                    <a:pt x="1554" y="1040"/>
                    <a:pt x="1588" y="1043"/>
                  </a:cubicBezTo>
                  <a:cubicBezTo>
                    <a:pt x="1589" y="997"/>
                    <a:pt x="1608" y="923"/>
                    <a:pt x="1589" y="910"/>
                  </a:cubicBezTo>
                  <a:cubicBezTo>
                    <a:pt x="1095" y="606"/>
                    <a:pt x="598" y="308"/>
                    <a:pt x="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48"/>
            <p:cNvSpPr/>
            <p:nvPr/>
          </p:nvSpPr>
          <p:spPr>
            <a:xfrm>
              <a:off x="7124990" y="3292919"/>
              <a:ext cx="37811" cy="58615"/>
            </a:xfrm>
            <a:custGeom>
              <a:avLst/>
              <a:gdLst/>
              <a:ahLst/>
              <a:cxnLst/>
              <a:rect l="l" t="t" r="r" b="b"/>
              <a:pathLst>
                <a:path w="1036" h="1606" extrusionOk="0">
                  <a:moveTo>
                    <a:pt x="78" y="0"/>
                  </a:moveTo>
                  <a:cubicBezTo>
                    <a:pt x="64" y="0"/>
                    <a:pt x="1" y="22"/>
                    <a:pt x="1" y="33"/>
                  </a:cubicBezTo>
                  <a:cubicBezTo>
                    <a:pt x="1" y="82"/>
                    <a:pt x="3" y="139"/>
                    <a:pt x="27" y="180"/>
                  </a:cubicBezTo>
                  <a:cubicBezTo>
                    <a:pt x="280" y="629"/>
                    <a:pt x="534" y="1076"/>
                    <a:pt x="797" y="1518"/>
                  </a:cubicBezTo>
                  <a:cubicBezTo>
                    <a:pt x="825" y="1565"/>
                    <a:pt x="903" y="1585"/>
                    <a:pt x="962" y="1605"/>
                  </a:cubicBezTo>
                  <a:cubicBezTo>
                    <a:pt x="963" y="1606"/>
                    <a:pt x="965" y="1606"/>
                    <a:pt x="966" y="1606"/>
                  </a:cubicBezTo>
                  <a:cubicBezTo>
                    <a:pt x="982" y="1606"/>
                    <a:pt x="1012" y="1569"/>
                    <a:pt x="1036" y="1549"/>
                  </a:cubicBezTo>
                  <a:cubicBezTo>
                    <a:pt x="710" y="1020"/>
                    <a:pt x="397" y="509"/>
                    <a:pt x="80" y="1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48"/>
            <p:cNvSpPr/>
            <p:nvPr/>
          </p:nvSpPr>
          <p:spPr>
            <a:xfrm>
              <a:off x="7000971" y="3044405"/>
              <a:ext cx="37848" cy="58287"/>
            </a:xfrm>
            <a:custGeom>
              <a:avLst/>
              <a:gdLst/>
              <a:ahLst/>
              <a:cxnLst/>
              <a:rect l="l" t="t" r="r" b="b"/>
              <a:pathLst>
                <a:path w="1037" h="1597" extrusionOk="0">
                  <a:moveTo>
                    <a:pt x="88" y="0"/>
                  </a:moveTo>
                  <a:cubicBezTo>
                    <a:pt x="65" y="0"/>
                    <a:pt x="38" y="3"/>
                    <a:pt x="16" y="3"/>
                  </a:cubicBezTo>
                  <a:cubicBezTo>
                    <a:pt x="12" y="3"/>
                    <a:pt x="7" y="3"/>
                    <a:pt x="3" y="2"/>
                  </a:cubicBezTo>
                  <a:lnTo>
                    <a:pt x="3" y="2"/>
                  </a:lnTo>
                  <a:cubicBezTo>
                    <a:pt x="8" y="42"/>
                    <a:pt x="1" y="89"/>
                    <a:pt x="19" y="122"/>
                  </a:cubicBezTo>
                  <a:cubicBezTo>
                    <a:pt x="299" y="597"/>
                    <a:pt x="581" y="1072"/>
                    <a:pt x="866" y="1544"/>
                  </a:cubicBezTo>
                  <a:cubicBezTo>
                    <a:pt x="882" y="1571"/>
                    <a:pt x="929" y="1597"/>
                    <a:pt x="961" y="1597"/>
                  </a:cubicBezTo>
                  <a:cubicBezTo>
                    <a:pt x="963" y="1597"/>
                    <a:pt x="964" y="1597"/>
                    <a:pt x="966" y="1597"/>
                  </a:cubicBezTo>
                  <a:cubicBezTo>
                    <a:pt x="992" y="1594"/>
                    <a:pt x="1012" y="1545"/>
                    <a:pt x="1037" y="1516"/>
                  </a:cubicBezTo>
                  <a:cubicBezTo>
                    <a:pt x="734" y="1008"/>
                    <a:pt x="438" y="509"/>
                    <a:pt x="136" y="13"/>
                  </a:cubicBezTo>
                  <a:cubicBezTo>
                    <a:pt x="130" y="3"/>
                    <a:pt x="111" y="0"/>
                    <a:pt x="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48"/>
            <p:cNvSpPr/>
            <p:nvPr/>
          </p:nvSpPr>
          <p:spPr>
            <a:xfrm>
              <a:off x="7174591" y="3116963"/>
              <a:ext cx="61243" cy="38395"/>
            </a:xfrm>
            <a:custGeom>
              <a:avLst/>
              <a:gdLst/>
              <a:ahLst/>
              <a:cxnLst/>
              <a:rect l="l" t="t" r="r" b="b"/>
              <a:pathLst>
                <a:path w="1678" h="1052" extrusionOk="0">
                  <a:moveTo>
                    <a:pt x="1619" y="1"/>
                  </a:moveTo>
                  <a:cubicBezTo>
                    <a:pt x="1619" y="1"/>
                    <a:pt x="1619" y="1"/>
                    <a:pt x="1619" y="1"/>
                  </a:cubicBezTo>
                  <a:cubicBezTo>
                    <a:pt x="1574" y="9"/>
                    <a:pt x="1531" y="26"/>
                    <a:pt x="1492" y="51"/>
                  </a:cubicBezTo>
                  <a:cubicBezTo>
                    <a:pt x="1052" y="319"/>
                    <a:pt x="613" y="587"/>
                    <a:pt x="173" y="856"/>
                  </a:cubicBezTo>
                  <a:cubicBezTo>
                    <a:pt x="121" y="889"/>
                    <a:pt x="1" y="878"/>
                    <a:pt x="52" y="987"/>
                  </a:cubicBezTo>
                  <a:cubicBezTo>
                    <a:pt x="74" y="1035"/>
                    <a:pt x="101" y="1052"/>
                    <a:pt x="130" y="1052"/>
                  </a:cubicBezTo>
                  <a:cubicBezTo>
                    <a:pt x="179" y="1052"/>
                    <a:pt x="232" y="1002"/>
                    <a:pt x="268" y="982"/>
                  </a:cubicBezTo>
                  <a:cubicBezTo>
                    <a:pt x="612" y="790"/>
                    <a:pt x="950" y="588"/>
                    <a:pt x="1287" y="384"/>
                  </a:cubicBezTo>
                  <a:cubicBezTo>
                    <a:pt x="1419" y="304"/>
                    <a:pt x="1544" y="211"/>
                    <a:pt x="1678" y="120"/>
                  </a:cubicBezTo>
                  <a:cubicBezTo>
                    <a:pt x="1649" y="61"/>
                    <a:pt x="1630" y="1"/>
                    <a:pt x="16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48"/>
            <p:cNvSpPr/>
            <p:nvPr/>
          </p:nvSpPr>
          <p:spPr>
            <a:xfrm>
              <a:off x="7124625" y="3044223"/>
              <a:ext cx="38249" cy="58542"/>
            </a:xfrm>
            <a:custGeom>
              <a:avLst/>
              <a:gdLst/>
              <a:ahLst/>
              <a:cxnLst/>
              <a:rect l="l" t="t" r="r" b="b"/>
              <a:pathLst>
                <a:path w="1048" h="1604" extrusionOk="0">
                  <a:moveTo>
                    <a:pt x="971" y="0"/>
                  </a:moveTo>
                  <a:cubicBezTo>
                    <a:pt x="970" y="0"/>
                    <a:pt x="969" y="0"/>
                    <a:pt x="967" y="1"/>
                  </a:cubicBezTo>
                  <a:cubicBezTo>
                    <a:pt x="916" y="13"/>
                    <a:pt x="846" y="31"/>
                    <a:pt x="823" y="69"/>
                  </a:cubicBezTo>
                  <a:cubicBezTo>
                    <a:pt x="549" y="528"/>
                    <a:pt x="283" y="990"/>
                    <a:pt x="18" y="1454"/>
                  </a:cubicBezTo>
                  <a:cubicBezTo>
                    <a:pt x="0" y="1486"/>
                    <a:pt x="4" y="1538"/>
                    <a:pt x="14" y="1576"/>
                  </a:cubicBezTo>
                  <a:cubicBezTo>
                    <a:pt x="18" y="1589"/>
                    <a:pt x="69" y="1603"/>
                    <a:pt x="87" y="1603"/>
                  </a:cubicBezTo>
                  <a:cubicBezTo>
                    <a:pt x="91" y="1603"/>
                    <a:pt x="93" y="1603"/>
                    <a:pt x="93" y="1602"/>
                  </a:cubicBezTo>
                  <a:cubicBezTo>
                    <a:pt x="410" y="1093"/>
                    <a:pt x="723" y="582"/>
                    <a:pt x="1048" y="52"/>
                  </a:cubicBezTo>
                  <a:cubicBezTo>
                    <a:pt x="1020" y="34"/>
                    <a:pt x="992" y="0"/>
                    <a:pt x="9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48"/>
            <p:cNvSpPr/>
            <p:nvPr/>
          </p:nvSpPr>
          <p:spPr>
            <a:xfrm>
              <a:off x="6927428" y="3116452"/>
              <a:ext cx="59600" cy="38505"/>
            </a:xfrm>
            <a:custGeom>
              <a:avLst/>
              <a:gdLst/>
              <a:ahLst/>
              <a:cxnLst/>
              <a:rect l="l" t="t" r="r" b="b"/>
              <a:pathLst>
                <a:path w="1633" h="1055" extrusionOk="0">
                  <a:moveTo>
                    <a:pt x="55" y="0"/>
                  </a:moveTo>
                  <a:cubicBezTo>
                    <a:pt x="37" y="0"/>
                    <a:pt x="21" y="16"/>
                    <a:pt x="10" y="63"/>
                  </a:cubicBezTo>
                  <a:cubicBezTo>
                    <a:pt x="0" y="113"/>
                    <a:pt x="62" y="204"/>
                    <a:pt x="114" y="237"/>
                  </a:cubicBezTo>
                  <a:cubicBezTo>
                    <a:pt x="538" y="496"/>
                    <a:pt x="966" y="749"/>
                    <a:pt x="1395" y="1000"/>
                  </a:cubicBezTo>
                  <a:cubicBezTo>
                    <a:pt x="1437" y="1025"/>
                    <a:pt x="1483" y="1055"/>
                    <a:pt x="1528" y="1055"/>
                  </a:cubicBezTo>
                  <a:cubicBezTo>
                    <a:pt x="1566" y="1055"/>
                    <a:pt x="1602" y="1033"/>
                    <a:pt x="1633" y="966"/>
                  </a:cubicBezTo>
                  <a:cubicBezTo>
                    <a:pt x="1600" y="941"/>
                    <a:pt x="1566" y="910"/>
                    <a:pt x="1526" y="886"/>
                  </a:cubicBezTo>
                  <a:cubicBezTo>
                    <a:pt x="1069" y="611"/>
                    <a:pt x="612" y="337"/>
                    <a:pt x="154" y="65"/>
                  </a:cubicBezTo>
                  <a:cubicBezTo>
                    <a:pt x="125" y="48"/>
                    <a:pt x="87" y="0"/>
                    <a:pt x="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48"/>
            <p:cNvSpPr/>
            <p:nvPr/>
          </p:nvSpPr>
          <p:spPr>
            <a:xfrm>
              <a:off x="7001336" y="3292846"/>
              <a:ext cx="37300" cy="58761"/>
            </a:xfrm>
            <a:custGeom>
              <a:avLst/>
              <a:gdLst/>
              <a:ahLst/>
              <a:cxnLst/>
              <a:rect l="l" t="t" r="r" b="b"/>
              <a:pathLst>
                <a:path w="1022" h="1610" extrusionOk="0">
                  <a:moveTo>
                    <a:pt x="940" y="0"/>
                  </a:moveTo>
                  <a:cubicBezTo>
                    <a:pt x="918" y="0"/>
                    <a:pt x="868" y="38"/>
                    <a:pt x="851" y="66"/>
                  </a:cubicBezTo>
                  <a:cubicBezTo>
                    <a:pt x="572" y="532"/>
                    <a:pt x="296" y="999"/>
                    <a:pt x="23" y="1467"/>
                  </a:cubicBezTo>
                  <a:cubicBezTo>
                    <a:pt x="2" y="1505"/>
                    <a:pt x="8" y="1560"/>
                    <a:pt x="0" y="1606"/>
                  </a:cubicBezTo>
                  <a:cubicBezTo>
                    <a:pt x="46" y="1600"/>
                    <a:pt x="119" y="1610"/>
                    <a:pt x="134" y="1586"/>
                  </a:cubicBezTo>
                  <a:cubicBezTo>
                    <a:pt x="430" y="1096"/>
                    <a:pt x="719" y="603"/>
                    <a:pt x="1022" y="92"/>
                  </a:cubicBezTo>
                  <a:cubicBezTo>
                    <a:pt x="1003" y="68"/>
                    <a:pt x="982" y="18"/>
                    <a:pt x="947" y="1"/>
                  </a:cubicBezTo>
                  <a:cubicBezTo>
                    <a:pt x="945" y="1"/>
                    <a:pt x="943" y="0"/>
                    <a:pt x="9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5" name="Google Shape;1805;p48"/>
          <p:cNvGrpSpPr/>
          <p:nvPr/>
        </p:nvGrpSpPr>
        <p:grpSpPr>
          <a:xfrm>
            <a:off x="7994319" y="521550"/>
            <a:ext cx="393600" cy="348903"/>
            <a:chOff x="7994319" y="521550"/>
            <a:chExt cx="393600" cy="348903"/>
          </a:xfrm>
        </p:grpSpPr>
        <p:sp>
          <p:nvSpPr>
            <p:cNvPr id="1806" name="Google Shape;1806;p48"/>
            <p:cNvSpPr/>
            <p:nvPr/>
          </p:nvSpPr>
          <p:spPr>
            <a:xfrm>
              <a:off x="8050963" y="561126"/>
              <a:ext cx="243115" cy="236749"/>
            </a:xfrm>
            <a:custGeom>
              <a:avLst/>
              <a:gdLst/>
              <a:ahLst/>
              <a:cxnLst/>
              <a:rect l="l" t="t" r="r" b="b"/>
              <a:pathLst>
                <a:path w="6438" h="6269" extrusionOk="0">
                  <a:moveTo>
                    <a:pt x="3241" y="1"/>
                  </a:moveTo>
                  <a:cubicBezTo>
                    <a:pt x="3224" y="1"/>
                    <a:pt x="3209" y="9"/>
                    <a:pt x="3203" y="29"/>
                  </a:cubicBezTo>
                  <a:cubicBezTo>
                    <a:pt x="2992" y="733"/>
                    <a:pt x="2572" y="1357"/>
                    <a:pt x="2033" y="1850"/>
                  </a:cubicBezTo>
                  <a:cubicBezTo>
                    <a:pt x="1746" y="2112"/>
                    <a:pt x="1428" y="2343"/>
                    <a:pt x="1099" y="2548"/>
                  </a:cubicBezTo>
                  <a:cubicBezTo>
                    <a:pt x="776" y="2750"/>
                    <a:pt x="426" y="2970"/>
                    <a:pt x="64" y="3097"/>
                  </a:cubicBezTo>
                  <a:cubicBezTo>
                    <a:pt x="0" y="3120"/>
                    <a:pt x="27" y="3205"/>
                    <a:pt x="78" y="3205"/>
                  </a:cubicBezTo>
                  <a:cubicBezTo>
                    <a:pt x="86" y="3205"/>
                    <a:pt x="96" y="3203"/>
                    <a:pt x="106" y="3197"/>
                  </a:cubicBezTo>
                  <a:cubicBezTo>
                    <a:pt x="114" y="3192"/>
                    <a:pt x="120" y="3189"/>
                    <a:pt x="127" y="3186"/>
                  </a:cubicBezTo>
                  <a:cubicBezTo>
                    <a:pt x="645" y="3411"/>
                    <a:pt x="1148" y="3658"/>
                    <a:pt x="1593" y="4012"/>
                  </a:cubicBezTo>
                  <a:cubicBezTo>
                    <a:pt x="2047" y="4371"/>
                    <a:pt x="2447" y="4811"/>
                    <a:pt x="2745" y="5308"/>
                  </a:cubicBezTo>
                  <a:cubicBezTo>
                    <a:pt x="2919" y="5596"/>
                    <a:pt x="3048" y="5900"/>
                    <a:pt x="3161" y="6216"/>
                  </a:cubicBezTo>
                  <a:cubicBezTo>
                    <a:pt x="3174" y="6252"/>
                    <a:pt x="3205" y="6269"/>
                    <a:pt x="3235" y="6269"/>
                  </a:cubicBezTo>
                  <a:cubicBezTo>
                    <a:pt x="3280" y="6269"/>
                    <a:pt x="3324" y="6233"/>
                    <a:pt x="3308" y="6176"/>
                  </a:cubicBezTo>
                  <a:cubicBezTo>
                    <a:pt x="3307" y="6171"/>
                    <a:pt x="3305" y="6166"/>
                    <a:pt x="3304" y="6162"/>
                  </a:cubicBezTo>
                  <a:cubicBezTo>
                    <a:pt x="3669" y="4722"/>
                    <a:pt x="4889" y="3475"/>
                    <a:pt x="6356" y="3163"/>
                  </a:cubicBezTo>
                  <a:cubicBezTo>
                    <a:pt x="6360" y="3163"/>
                    <a:pt x="6363" y="3164"/>
                    <a:pt x="6365" y="3164"/>
                  </a:cubicBezTo>
                  <a:cubicBezTo>
                    <a:pt x="6367" y="3164"/>
                    <a:pt x="6368" y="3164"/>
                    <a:pt x="6369" y="3164"/>
                  </a:cubicBezTo>
                  <a:cubicBezTo>
                    <a:pt x="6438" y="3164"/>
                    <a:pt x="6437" y="3056"/>
                    <a:pt x="6366" y="3052"/>
                  </a:cubicBezTo>
                  <a:cubicBezTo>
                    <a:pt x="5592" y="3008"/>
                    <a:pt x="4941" y="2435"/>
                    <a:pt x="4425" y="1905"/>
                  </a:cubicBezTo>
                  <a:cubicBezTo>
                    <a:pt x="3910" y="1378"/>
                    <a:pt x="3476" y="746"/>
                    <a:pt x="3283" y="28"/>
                  </a:cubicBezTo>
                  <a:cubicBezTo>
                    <a:pt x="3281" y="20"/>
                    <a:pt x="3275" y="12"/>
                    <a:pt x="3267" y="9"/>
                  </a:cubicBezTo>
                  <a:cubicBezTo>
                    <a:pt x="3259" y="4"/>
                    <a:pt x="3250" y="1"/>
                    <a:pt x="3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48"/>
            <p:cNvSpPr/>
            <p:nvPr/>
          </p:nvSpPr>
          <p:spPr>
            <a:xfrm>
              <a:off x="8272743" y="554593"/>
              <a:ext cx="115176" cy="112124"/>
            </a:xfrm>
            <a:custGeom>
              <a:avLst/>
              <a:gdLst/>
              <a:ahLst/>
              <a:cxnLst/>
              <a:rect l="l" t="t" r="r" b="b"/>
              <a:pathLst>
                <a:path w="3050" h="2969" extrusionOk="0">
                  <a:moveTo>
                    <a:pt x="1536" y="1"/>
                  </a:moveTo>
                  <a:cubicBezTo>
                    <a:pt x="1528" y="1"/>
                    <a:pt x="1520" y="5"/>
                    <a:pt x="1517" y="14"/>
                  </a:cubicBezTo>
                  <a:cubicBezTo>
                    <a:pt x="1418" y="347"/>
                    <a:pt x="1219" y="643"/>
                    <a:pt x="964" y="876"/>
                  </a:cubicBezTo>
                  <a:cubicBezTo>
                    <a:pt x="826" y="999"/>
                    <a:pt x="679" y="1110"/>
                    <a:pt x="522" y="1207"/>
                  </a:cubicBezTo>
                  <a:cubicBezTo>
                    <a:pt x="369" y="1302"/>
                    <a:pt x="204" y="1406"/>
                    <a:pt x="32" y="1466"/>
                  </a:cubicBezTo>
                  <a:cubicBezTo>
                    <a:pt x="1" y="1477"/>
                    <a:pt x="14" y="1518"/>
                    <a:pt x="38" y="1518"/>
                  </a:cubicBezTo>
                  <a:cubicBezTo>
                    <a:pt x="42" y="1518"/>
                    <a:pt x="47" y="1517"/>
                    <a:pt x="52" y="1514"/>
                  </a:cubicBezTo>
                  <a:cubicBezTo>
                    <a:pt x="55" y="1512"/>
                    <a:pt x="58" y="1510"/>
                    <a:pt x="62" y="1508"/>
                  </a:cubicBezTo>
                  <a:cubicBezTo>
                    <a:pt x="308" y="1615"/>
                    <a:pt x="545" y="1732"/>
                    <a:pt x="756" y="1900"/>
                  </a:cubicBezTo>
                  <a:cubicBezTo>
                    <a:pt x="973" y="2070"/>
                    <a:pt x="1158" y="2278"/>
                    <a:pt x="1302" y="2513"/>
                  </a:cubicBezTo>
                  <a:cubicBezTo>
                    <a:pt x="1384" y="2650"/>
                    <a:pt x="1445" y="2794"/>
                    <a:pt x="1498" y="2943"/>
                  </a:cubicBezTo>
                  <a:cubicBezTo>
                    <a:pt x="1505" y="2960"/>
                    <a:pt x="1519" y="2968"/>
                    <a:pt x="1533" y="2968"/>
                  </a:cubicBezTo>
                  <a:cubicBezTo>
                    <a:pt x="1555" y="2968"/>
                    <a:pt x="1576" y="2951"/>
                    <a:pt x="1568" y="2924"/>
                  </a:cubicBezTo>
                  <a:cubicBezTo>
                    <a:pt x="1567" y="2922"/>
                    <a:pt x="1567" y="2920"/>
                    <a:pt x="1566" y="2918"/>
                  </a:cubicBezTo>
                  <a:cubicBezTo>
                    <a:pt x="1739" y="2236"/>
                    <a:pt x="2316" y="1645"/>
                    <a:pt x="3011" y="1497"/>
                  </a:cubicBezTo>
                  <a:lnTo>
                    <a:pt x="3016" y="1497"/>
                  </a:lnTo>
                  <a:cubicBezTo>
                    <a:pt x="3017" y="1497"/>
                    <a:pt x="3018" y="1498"/>
                    <a:pt x="3019" y="1498"/>
                  </a:cubicBezTo>
                  <a:cubicBezTo>
                    <a:pt x="3050" y="1498"/>
                    <a:pt x="3049" y="1447"/>
                    <a:pt x="3016" y="1446"/>
                  </a:cubicBezTo>
                  <a:cubicBezTo>
                    <a:pt x="2649" y="1425"/>
                    <a:pt x="2341" y="1153"/>
                    <a:pt x="2097" y="902"/>
                  </a:cubicBezTo>
                  <a:cubicBezTo>
                    <a:pt x="1851" y="651"/>
                    <a:pt x="1648" y="353"/>
                    <a:pt x="1556" y="13"/>
                  </a:cubicBezTo>
                  <a:cubicBezTo>
                    <a:pt x="1555" y="9"/>
                    <a:pt x="1552" y="6"/>
                    <a:pt x="1548" y="5"/>
                  </a:cubicBezTo>
                  <a:cubicBezTo>
                    <a:pt x="1544" y="2"/>
                    <a:pt x="1540" y="1"/>
                    <a:pt x="15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48"/>
            <p:cNvSpPr/>
            <p:nvPr/>
          </p:nvSpPr>
          <p:spPr>
            <a:xfrm>
              <a:off x="8007687" y="521550"/>
              <a:ext cx="91499" cy="89125"/>
            </a:xfrm>
            <a:custGeom>
              <a:avLst/>
              <a:gdLst/>
              <a:ahLst/>
              <a:cxnLst/>
              <a:rect l="l" t="t" r="r" b="b"/>
              <a:pathLst>
                <a:path w="2423" h="2360" extrusionOk="0">
                  <a:moveTo>
                    <a:pt x="1220" y="0"/>
                  </a:moveTo>
                  <a:cubicBezTo>
                    <a:pt x="1214" y="0"/>
                    <a:pt x="1208" y="4"/>
                    <a:pt x="1205" y="11"/>
                  </a:cubicBezTo>
                  <a:cubicBezTo>
                    <a:pt x="1126" y="276"/>
                    <a:pt x="968" y="511"/>
                    <a:pt x="765" y="696"/>
                  </a:cubicBezTo>
                  <a:cubicBezTo>
                    <a:pt x="656" y="795"/>
                    <a:pt x="538" y="882"/>
                    <a:pt x="414" y="959"/>
                  </a:cubicBezTo>
                  <a:cubicBezTo>
                    <a:pt x="292" y="1035"/>
                    <a:pt x="160" y="1118"/>
                    <a:pt x="24" y="1166"/>
                  </a:cubicBezTo>
                  <a:cubicBezTo>
                    <a:pt x="0" y="1175"/>
                    <a:pt x="10" y="1206"/>
                    <a:pt x="29" y="1206"/>
                  </a:cubicBezTo>
                  <a:cubicBezTo>
                    <a:pt x="33" y="1206"/>
                    <a:pt x="36" y="1205"/>
                    <a:pt x="40" y="1203"/>
                  </a:cubicBezTo>
                  <a:cubicBezTo>
                    <a:pt x="43" y="1202"/>
                    <a:pt x="45" y="1200"/>
                    <a:pt x="48" y="1199"/>
                  </a:cubicBezTo>
                  <a:cubicBezTo>
                    <a:pt x="243" y="1284"/>
                    <a:pt x="432" y="1377"/>
                    <a:pt x="600" y="1510"/>
                  </a:cubicBezTo>
                  <a:cubicBezTo>
                    <a:pt x="772" y="1645"/>
                    <a:pt x="919" y="1811"/>
                    <a:pt x="1033" y="1998"/>
                  </a:cubicBezTo>
                  <a:cubicBezTo>
                    <a:pt x="1099" y="2106"/>
                    <a:pt x="1147" y="2220"/>
                    <a:pt x="1190" y="2340"/>
                  </a:cubicBezTo>
                  <a:cubicBezTo>
                    <a:pt x="1195" y="2354"/>
                    <a:pt x="1207" y="2360"/>
                    <a:pt x="1218" y="2360"/>
                  </a:cubicBezTo>
                  <a:cubicBezTo>
                    <a:pt x="1235" y="2360"/>
                    <a:pt x="1252" y="2346"/>
                    <a:pt x="1245" y="2324"/>
                  </a:cubicBezTo>
                  <a:cubicBezTo>
                    <a:pt x="1245" y="2322"/>
                    <a:pt x="1245" y="2321"/>
                    <a:pt x="1244" y="2320"/>
                  </a:cubicBezTo>
                  <a:cubicBezTo>
                    <a:pt x="1381" y="1777"/>
                    <a:pt x="1841" y="1307"/>
                    <a:pt x="2392" y="1190"/>
                  </a:cubicBezTo>
                  <a:lnTo>
                    <a:pt x="2396" y="1190"/>
                  </a:lnTo>
                  <a:cubicBezTo>
                    <a:pt x="2397" y="1191"/>
                    <a:pt x="2398" y="1191"/>
                    <a:pt x="2399" y="1191"/>
                  </a:cubicBezTo>
                  <a:cubicBezTo>
                    <a:pt x="2422" y="1191"/>
                    <a:pt x="2422" y="1150"/>
                    <a:pt x="2396" y="1149"/>
                  </a:cubicBezTo>
                  <a:cubicBezTo>
                    <a:pt x="2104" y="1132"/>
                    <a:pt x="1860" y="917"/>
                    <a:pt x="1665" y="717"/>
                  </a:cubicBezTo>
                  <a:cubicBezTo>
                    <a:pt x="1471" y="518"/>
                    <a:pt x="1308" y="281"/>
                    <a:pt x="1235" y="11"/>
                  </a:cubicBezTo>
                  <a:cubicBezTo>
                    <a:pt x="1235" y="8"/>
                    <a:pt x="1233" y="5"/>
                    <a:pt x="1230" y="4"/>
                  </a:cubicBezTo>
                  <a:cubicBezTo>
                    <a:pt x="1227" y="1"/>
                    <a:pt x="1224" y="0"/>
                    <a:pt x="12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48"/>
            <p:cNvSpPr/>
            <p:nvPr/>
          </p:nvSpPr>
          <p:spPr>
            <a:xfrm>
              <a:off x="8253710" y="736464"/>
              <a:ext cx="62459" cy="60802"/>
            </a:xfrm>
            <a:custGeom>
              <a:avLst/>
              <a:gdLst/>
              <a:ahLst/>
              <a:cxnLst/>
              <a:rect l="l" t="t" r="r" b="b"/>
              <a:pathLst>
                <a:path w="1654" h="1610" extrusionOk="0">
                  <a:moveTo>
                    <a:pt x="832" y="1"/>
                  </a:moveTo>
                  <a:cubicBezTo>
                    <a:pt x="828" y="1"/>
                    <a:pt x="824" y="4"/>
                    <a:pt x="823" y="8"/>
                  </a:cubicBezTo>
                  <a:cubicBezTo>
                    <a:pt x="768" y="189"/>
                    <a:pt x="661" y="349"/>
                    <a:pt x="522" y="476"/>
                  </a:cubicBezTo>
                  <a:cubicBezTo>
                    <a:pt x="448" y="543"/>
                    <a:pt x="368" y="603"/>
                    <a:pt x="283" y="654"/>
                  </a:cubicBezTo>
                  <a:cubicBezTo>
                    <a:pt x="199" y="707"/>
                    <a:pt x="110" y="763"/>
                    <a:pt x="17" y="796"/>
                  </a:cubicBezTo>
                  <a:cubicBezTo>
                    <a:pt x="1" y="801"/>
                    <a:pt x="8" y="823"/>
                    <a:pt x="21" y="823"/>
                  </a:cubicBezTo>
                  <a:cubicBezTo>
                    <a:pt x="23" y="823"/>
                    <a:pt x="26" y="823"/>
                    <a:pt x="28" y="821"/>
                  </a:cubicBezTo>
                  <a:lnTo>
                    <a:pt x="33" y="818"/>
                  </a:lnTo>
                  <a:cubicBezTo>
                    <a:pt x="166" y="877"/>
                    <a:pt x="295" y="940"/>
                    <a:pt x="410" y="1030"/>
                  </a:cubicBezTo>
                  <a:cubicBezTo>
                    <a:pt x="527" y="1123"/>
                    <a:pt x="627" y="1235"/>
                    <a:pt x="705" y="1363"/>
                  </a:cubicBezTo>
                  <a:cubicBezTo>
                    <a:pt x="748" y="1437"/>
                    <a:pt x="784" y="1515"/>
                    <a:pt x="812" y="1596"/>
                  </a:cubicBezTo>
                  <a:cubicBezTo>
                    <a:pt x="815" y="1605"/>
                    <a:pt x="823" y="1610"/>
                    <a:pt x="831" y="1610"/>
                  </a:cubicBezTo>
                  <a:cubicBezTo>
                    <a:pt x="843" y="1610"/>
                    <a:pt x="854" y="1600"/>
                    <a:pt x="849" y="1586"/>
                  </a:cubicBezTo>
                  <a:cubicBezTo>
                    <a:pt x="849" y="1584"/>
                    <a:pt x="849" y="1583"/>
                    <a:pt x="849" y="1583"/>
                  </a:cubicBezTo>
                  <a:cubicBezTo>
                    <a:pt x="942" y="1213"/>
                    <a:pt x="1255" y="892"/>
                    <a:pt x="1632" y="812"/>
                  </a:cubicBezTo>
                  <a:lnTo>
                    <a:pt x="1634" y="812"/>
                  </a:lnTo>
                  <a:cubicBezTo>
                    <a:pt x="1635" y="812"/>
                    <a:pt x="1635" y="812"/>
                    <a:pt x="1636" y="812"/>
                  </a:cubicBezTo>
                  <a:cubicBezTo>
                    <a:pt x="1653" y="812"/>
                    <a:pt x="1653" y="785"/>
                    <a:pt x="1635" y="784"/>
                  </a:cubicBezTo>
                  <a:cubicBezTo>
                    <a:pt x="1436" y="773"/>
                    <a:pt x="1269" y="625"/>
                    <a:pt x="1137" y="490"/>
                  </a:cubicBezTo>
                  <a:cubicBezTo>
                    <a:pt x="1003" y="354"/>
                    <a:pt x="893" y="192"/>
                    <a:pt x="844" y="8"/>
                  </a:cubicBezTo>
                  <a:cubicBezTo>
                    <a:pt x="843" y="6"/>
                    <a:pt x="841" y="4"/>
                    <a:pt x="839" y="3"/>
                  </a:cubicBezTo>
                  <a:cubicBezTo>
                    <a:pt x="837" y="2"/>
                    <a:pt x="835" y="1"/>
                    <a:pt x="8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48"/>
            <p:cNvSpPr/>
            <p:nvPr/>
          </p:nvSpPr>
          <p:spPr>
            <a:xfrm>
              <a:off x="8222896" y="824831"/>
              <a:ext cx="31192" cy="30439"/>
            </a:xfrm>
            <a:custGeom>
              <a:avLst/>
              <a:gdLst/>
              <a:ahLst/>
              <a:cxnLst/>
              <a:rect l="l" t="t" r="r" b="b"/>
              <a:pathLst>
                <a:path w="826" h="806" extrusionOk="0">
                  <a:moveTo>
                    <a:pt x="416" y="1"/>
                  </a:moveTo>
                  <a:cubicBezTo>
                    <a:pt x="414" y="1"/>
                    <a:pt x="412" y="2"/>
                    <a:pt x="411" y="5"/>
                  </a:cubicBezTo>
                  <a:cubicBezTo>
                    <a:pt x="383" y="94"/>
                    <a:pt x="332" y="175"/>
                    <a:pt x="262" y="238"/>
                  </a:cubicBezTo>
                  <a:cubicBezTo>
                    <a:pt x="224" y="272"/>
                    <a:pt x="184" y="301"/>
                    <a:pt x="141" y="328"/>
                  </a:cubicBezTo>
                  <a:cubicBezTo>
                    <a:pt x="100" y="354"/>
                    <a:pt x="55" y="382"/>
                    <a:pt x="9" y="398"/>
                  </a:cubicBezTo>
                  <a:cubicBezTo>
                    <a:pt x="0" y="401"/>
                    <a:pt x="4" y="412"/>
                    <a:pt x="10" y="412"/>
                  </a:cubicBezTo>
                  <a:cubicBezTo>
                    <a:pt x="11" y="412"/>
                    <a:pt x="12" y="412"/>
                    <a:pt x="14" y="411"/>
                  </a:cubicBezTo>
                  <a:lnTo>
                    <a:pt x="17" y="410"/>
                  </a:lnTo>
                  <a:cubicBezTo>
                    <a:pt x="83" y="438"/>
                    <a:pt x="148" y="470"/>
                    <a:pt x="205" y="516"/>
                  </a:cubicBezTo>
                  <a:cubicBezTo>
                    <a:pt x="263" y="561"/>
                    <a:pt x="313" y="618"/>
                    <a:pt x="353" y="682"/>
                  </a:cubicBezTo>
                  <a:cubicBezTo>
                    <a:pt x="374" y="718"/>
                    <a:pt x="392" y="758"/>
                    <a:pt x="406" y="799"/>
                  </a:cubicBezTo>
                  <a:cubicBezTo>
                    <a:pt x="408" y="803"/>
                    <a:pt x="411" y="805"/>
                    <a:pt x="415" y="805"/>
                  </a:cubicBezTo>
                  <a:cubicBezTo>
                    <a:pt x="421" y="805"/>
                    <a:pt x="427" y="801"/>
                    <a:pt x="424" y="794"/>
                  </a:cubicBezTo>
                  <a:cubicBezTo>
                    <a:pt x="424" y="793"/>
                    <a:pt x="424" y="792"/>
                    <a:pt x="424" y="791"/>
                  </a:cubicBezTo>
                  <a:cubicBezTo>
                    <a:pt x="471" y="607"/>
                    <a:pt x="627" y="446"/>
                    <a:pt x="816" y="406"/>
                  </a:cubicBezTo>
                  <a:lnTo>
                    <a:pt x="817" y="406"/>
                  </a:lnTo>
                  <a:cubicBezTo>
                    <a:pt x="817" y="406"/>
                    <a:pt x="817" y="406"/>
                    <a:pt x="817" y="406"/>
                  </a:cubicBezTo>
                  <a:cubicBezTo>
                    <a:pt x="826" y="406"/>
                    <a:pt x="826" y="393"/>
                    <a:pt x="817" y="392"/>
                  </a:cubicBezTo>
                  <a:cubicBezTo>
                    <a:pt x="717" y="387"/>
                    <a:pt x="634" y="313"/>
                    <a:pt x="568" y="245"/>
                  </a:cubicBezTo>
                  <a:cubicBezTo>
                    <a:pt x="501" y="178"/>
                    <a:pt x="446" y="97"/>
                    <a:pt x="422" y="4"/>
                  </a:cubicBezTo>
                  <a:cubicBezTo>
                    <a:pt x="422" y="3"/>
                    <a:pt x="421" y="2"/>
                    <a:pt x="419" y="2"/>
                  </a:cubicBezTo>
                  <a:cubicBezTo>
                    <a:pt x="418" y="1"/>
                    <a:pt x="417" y="1"/>
                    <a:pt x="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48"/>
            <p:cNvSpPr/>
            <p:nvPr/>
          </p:nvSpPr>
          <p:spPr>
            <a:xfrm>
              <a:off x="7994319" y="758367"/>
              <a:ext cx="115138" cy="112087"/>
            </a:xfrm>
            <a:custGeom>
              <a:avLst/>
              <a:gdLst/>
              <a:ahLst/>
              <a:cxnLst/>
              <a:rect l="l" t="t" r="r" b="b"/>
              <a:pathLst>
                <a:path w="3049" h="2968" extrusionOk="0">
                  <a:moveTo>
                    <a:pt x="1536" y="0"/>
                  </a:moveTo>
                  <a:cubicBezTo>
                    <a:pt x="1527" y="0"/>
                    <a:pt x="1520" y="5"/>
                    <a:pt x="1517" y="14"/>
                  </a:cubicBezTo>
                  <a:cubicBezTo>
                    <a:pt x="1417" y="347"/>
                    <a:pt x="1218" y="642"/>
                    <a:pt x="963" y="876"/>
                  </a:cubicBezTo>
                  <a:cubicBezTo>
                    <a:pt x="826" y="999"/>
                    <a:pt x="678" y="1110"/>
                    <a:pt x="521" y="1206"/>
                  </a:cubicBezTo>
                  <a:cubicBezTo>
                    <a:pt x="368" y="1302"/>
                    <a:pt x="202" y="1407"/>
                    <a:pt x="31" y="1466"/>
                  </a:cubicBezTo>
                  <a:cubicBezTo>
                    <a:pt x="0" y="1477"/>
                    <a:pt x="13" y="1517"/>
                    <a:pt x="38" y="1517"/>
                  </a:cubicBezTo>
                  <a:cubicBezTo>
                    <a:pt x="42" y="1517"/>
                    <a:pt x="46" y="1516"/>
                    <a:pt x="51" y="1513"/>
                  </a:cubicBezTo>
                  <a:cubicBezTo>
                    <a:pt x="54" y="1512"/>
                    <a:pt x="58" y="1510"/>
                    <a:pt x="61" y="1508"/>
                  </a:cubicBezTo>
                  <a:cubicBezTo>
                    <a:pt x="306" y="1614"/>
                    <a:pt x="544" y="1731"/>
                    <a:pt x="756" y="1899"/>
                  </a:cubicBezTo>
                  <a:cubicBezTo>
                    <a:pt x="973" y="2069"/>
                    <a:pt x="1157" y="2277"/>
                    <a:pt x="1301" y="2513"/>
                  </a:cubicBezTo>
                  <a:cubicBezTo>
                    <a:pt x="1383" y="2650"/>
                    <a:pt x="1444" y="2793"/>
                    <a:pt x="1498" y="2942"/>
                  </a:cubicBezTo>
                  <a:cubicBezTo>
                    <a:pt x="1504" y="2960"/>
                    <a:pt x="1519" y="2968"/>
                    <a:pt x="1533" y="2968"/>
                  </a:cubicBezTo>
                  <a:cubicBezTo>
                    <a:pt x="1554" y="2968"/>
                    <a:pt x="1575" y="2951"/>
                    <a:pt x="1568" y="2923"/>
                  </a:cubicBezTo>
                  <a:cubicBezTo>
                    <a:pt x="1567" y="2922"/>
                    <a:pt x="1566" y="2919"/>
                    <a:pt x="1565" y="2917"/>
                  </a:cubicBezTo>
                  <a:cubicBezTo>
                    <a:pt x="1738" y="2235"/>
                    <a:pt x="2316" y="1645"/>
                    <a:pt x="3011" y="1497"/>
                  </a:cubicBezTo>
                  <a:lnTo>
                    <a:pt x="3015" y="1497"/>
                  </a:lnTo>
                  <a:cubicBezTo>
                    <a:pt x="3016" y="1497"/>
                    <a:pt x="3017" y="1497"/>
                    <a:pt x="3017" y="1497"/>
                  </a:cubicBezTo>
                  <a:cubicBezTo>
                    <a:pt x="3048" y="1497"/>
                    <a:pt x="3048" y="1446"/>
                    <a:pt x="3015" y="1444"/>
                  </a:cubicBezTo>
                  <a:cubicBezTo>
                    <a:pt x="2648" y="1423"/>
                    <a:pt x="2340" y="1152"/>
                    <a:pt x="2095" y="902"/>
                  </a:cubicBezTo>
                  <a:cubicBezTo>
                    <a:pt x="1851" y="651"/>
                    <a:pt x="1646" y="353"/>
                    <a:pt x="1555" y="14"/>
                  </a:cubicBezTo>
                  <a:cubicBezTo>
                    <a:pt x="1554" y="9"/>
                    <a:pt x="1551" y="5"/>
                    <a:pt x="1548" y="4"/>
                  </a:cubicBezTo>
                  <a:cubicBezTo>
                    <a:pt x="1544" y="2"/>
                    <a:pt x="1540" y="0"/>
                    <a:pt x="15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12" name="Google Shape;1812;p48"/>
          <p:cNvGrpSpPr/>
          <p:nvPr/>
        </p:nvGrpSpPr>
        <p:grpSpPr>
          <a:xfrm rot="-5400000">
            <a:off x="1216774" y="3898958"/>
            <a:ext cx="200704" cy="1150114"/>
            <a:chOff x="1985925" y="3899725"/>
            <a:chExt cx="120175" cy="688650"/>
          </a:xfrm>
        </p:grpSpPr>
        <p:sp>
          <p:nvSpPr>
            <p:cNvPr id="1813" name="Google Shape;1813;p48"/>
            <p:cNvSpPr/>
            <p:nvPr/>
          </p:nvSpPr>
          <p:spPr>
            <a:xfrm>
              <a:off x="1985925" y="45307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48"/>
            <p:cNvSpPr/>
            <p:nvPr/>
          </p:nvSpPr>
          <p:spPr>
            <a:xfrm>
              <a:off x="1985925" y="44606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48"/>
            <p:cNvSpPr/>
            <p:nvPr/>
          </p:nvSpPr>
          <p:spPr>
            <a:xfrm>
              <a:off x="1985925" y="43905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48"/>
            <p:cNvSpPr/>
            <p:nvPr/>
          </p:nvSpPr>
          <p:spPr>
            <a:xfrm>
              <a:off x="1985925" y="43204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48"/>
            <p:cNvSpPr/>
            <p:nvPr/>
          </p:nvSpPr>
          <p:spPr>
            <a:xfrm>
              <a:off x="1985925" y="4250300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48"/>
            <p:cNvSpPr/>
            <p:nvPr/>
          </p:nvSpPr>
          <p:spPr>
            <a:xfrm>
              <a:off x="1985925" y="4180200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48"/>
            <p:cNvSpPr/>
            <p:nvPr/>
          </p:nvSpPr>
          <p:spPr>
            <a:xfrm>
              <a:off x="1985925" y="41100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48"/>
            <p:cNvSpPr/>
            <p:nvPr/>
          </p:nvSpPr>
          <p:spPr>
            <a:xfrm>
              <a:off x="1985925" y="40399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48"/>
            <p:cNvSpPr/>
            <p:nvPr/>
          </p:nvSpPr>
          <p:spPr>
            <a:xfrm>
              <a:off x="1985925" y="39698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48"/>
            <p:cNvSpPr/>
            <p:nvPr/>
          </p:nvSpPr>
          <p:spPr>
            <a:xfrm>
              <a:off x="1985925" y="389972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243" y="310679"/>
            <a:ext cx="4206146" cy="180644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222" y="19291"/>
            <a:ext cx="7937680" cy="1182727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069" y="978249"/>
            <a:ext cx="4767485" cy="1829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069" y="1388686"/>
            <a:ext cx="18290" cy="93276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202018"/>
            <a:ext cx="4657748" cy="749873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234" y="1725912"/>
            <a:ext cx="4999153" cy="1054699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8911" y="2942201"/>
            <a:ext cx="18290" cy="932769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27010" y="2701143"/>
            <a:ext cx="4743099" cy="749873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40920" y="3249580"/>
            <a:ext cx="4999153" cy="1054699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23505" y="4628495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14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0" name="Google Shape;1830;p49"/>
          <p:cNvSpPr txBox="1"/>
          <p:nvPr/>
        </p:nvSpPr>
        <p:spPr>
          <a:xfrm>
            <a:off x="335236" y="547606"/>
            <a:ext cx="4146229" cy="336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n-US" sz="3200" b="1" dirty="0" smtClean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3) Respect </a:t>
            </a:r>
            <a:r>
              <a:rPr lang="en-US" sz="3200" b="1" dirty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their views</a:t>
            </a:r>
            <a:endParaRPr sz="3200" b="1" dirty="0">
              <a:solidFill>
                <a:srgbClr val="3366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31" name="Google Shape;1831;p49"/>
          <p:cNvSpPr txBox="1"/>
          <p:nvPr/>
        </p:nvSpPr>
        <p:spPr>
          <a:xfrm>
            <a:off x="158693" y="1015490"/>
            <a:ext cx="4087382" cy="1218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rPr>
              <a:t>Your teenager is more likely to respect your views if you respect theirs.</a:t>
            </a:r>
            <a:endParaRPr sz="2000" b="1" dirty="0">
              <a:solidFill>
                <a:schemeClr val="accent6">
                  <a:lumMod val="50000"/>
                </a:schemeClr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32" name="Google Shape;1832;p49"/>
          <p:cNvSpPr txBox="1"/>
          <p:nvPr/>
        </p:nvSpPr>
        <p:spPr>
          <a:xfrm>
            <a:off x="335236" y="2750397"/>
            <a:ext cx="2969404" cy="337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n-US" sz="2800" b="1" dirty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4) </a:t>
            </a:r>
            <a:r>
              <a:rPr lang="en-US" sz="2800" b="1" dirty="0" smtClean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Show  </a:t>
            </a:r>
            <a:r>
              <a:rPr lang="en-US" sz="2800" b="1" dirty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interest</a:t>
            </a:r>
            <a:endParaRPr sz="2800" b="1" dirty="0">
              <a:solidFill>
                <a:srgbClr val="3366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33" name="Google Shape;1833;p49"/>
          <p:cNvSpPr txBox="1"/>
          <p:nvPr/>
        </p:nvSpPr>
        <p:spPr>
          <a:xfrm>
            <a:off x="-135546" y="3421959"/>
            <a:ext cx="3761455" cy="701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rPr>
              <a:t>Let your teenager know that you are interested in what they do</a:t>
            </a:r>
            <a:endParaRPr sz="2400" b="1" dirty="0">
              <a:solidFill>
                <a:schemeClr val="accent6">
                  <a:lumMod val="50000"/>
                </a:schemeClr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34" name="Google Shape;1834;p49"/>
          <p:cNvSpPr txBox="1"/>
          <p:nvPr/>
        </p:nvSpPr>
        <p:spPr>
          <a:xfrm>
            <a:off x="5478108" y="1177339"/>
            <a:ext cx="3665892" cy="44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800" b="1" dirty="0" smtClean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5) Spend </a:t>
            </a:r>
            <a:r>
              <a:rPr lang="en-US" sz="2800" b="1" dirty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time together</a:t>
            </a:r>
            <a:endParaRPr sz="2800" b="1" dirty="0">
              <a:solidFill>
                <a:srgbClr val="3366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854" name="Google Shape;1854;p49"/>
          <p:cNvGrpSpPr/>
          <p:nvPr/>
        </p:nvGrpSpPr>
        <p:grpSpPr>
          <a:xfrm>
            <a:off x="7654532" y="535188"/>
            <a:ext cx="392301" cy="468927"/>
            <a:chOff x="7654532" y="535188"/>
            <a:chExt cx="392301" cy="468927"/>
          </a:xfrm>
        </p:grpSpPr>
        <p:sp>
          <p:nvSpPr>
            <p:cNvPr id="1855" name="Google Shape;1855;p49"/>
            <p:cNvSpPr/>
            <p:nvPr/>
          </p:nvSpPr>
          <p:spPr>
            <a:xfrm>
              <a:off x="7732869" y="535188"/>
              <a:ext cx="220824" cy="289253"/>
            </a:xfrm>
            <a:custGeom>
              <a:avLst/>
              <a:gdLst/>
              <a:ahLst/>
              <a:cxnLst/>
              <a:rect l="l" t="t" r="r" b="b"/>
              <a:pathLst>
                <a:path w="5415" h="7093" extrusionOk="0">
                  <a:moveTo>
                    <a:pt x="2626" y="1"/>
                  </a:moveTo>
                  <a:cubicBezTo>
                    <a:pt x="2622" y="1"/>
                    <a:pt x="2618" y="3"/>
                    <a:pt x="2617" y="8"/>
                  </a:cubicBezTo>
                  <a:cubicBezTo>
                    <a:pt x="2511" y="693"/>
                    <a:pt x="2632" y="1406"/>
                    <a:pt x="2950" y="2020"/>
                  </a:cubicBezTo>
                  <a:cubicBezTo>
                    <a:pt x="3260" y="2615"/>
                    <a:pt x="3758" y="3098"/>
                    <a:pt x="4354" y="3401"/>
                  </a:cubicBezTo>
                  <a:cubicBezTo>
                    <a:pt x="4658" y="3556"/>
                    <a:pt x="4984" y="3662"/>
                    <a:pt x="5321" y="3716"/>
                  </a:cubicBezTo>
                  <a:lnTo>
                    <a:pt x="5321" y="3716"/>
                  </a:lnTo>
                  <a:cubicBezTo>
                    <a:pt x="4784" y="3787"/>
                    <a:pt x="4293" y="4062"/>
                    <a:pt x="3905" y="4435"/>
                  </a:cubicBezTo>
                  <a:cubicBezTo>
                    <a:pt x="3455" y="4866"/>
                    <a:pt x="3155" y="5425"/>
                    <a:pt x="2949" y="6009"/>
                  </a:cubicBezTo>
                  <a:cubicBezTo>
                    <a:pt x="2849" y="6292"/>
                    <a:pt x="2770" y="6582"/>
                    <a:pt x="2703" y="6875"/>
                  </a:cubicBezTo>
                  <a:lnTo>
                    <a:pt x="2703" y="6875"/>
                  </a:lnTo>
                  <a:cubicBezTo>
                    <a:pt x="2750" y="6300"/>
                    <a:pt x="2628" y="5715"/>
                    <a:pt x="2355" y="5206"/>
                  </a:cubicBezTo>
                  <a:cubicBezTo>
                    <a:pt x="2057" y="4650"/>
                    <a:pt x="1579" y="4204"/>
                    <a:pt x="1010" y="3935"/>
                  </a:cubicBezTo>
                  <a:cubicBezTo>
                    <a:pt x="730" y="3802"/>
                    <a:pt x="432" y="3713"/>
                    <a:pt x="126" y="3672"/>
                  </a:cubicBezTo>
                  <a:lnTo>
                    <a:pt x="126" y="3672"/>
                  </a:lnTo>
                  <a:cubicBezTo>
                    <a:pt x="679" y="3615"/>
                    <a:pt x="1184" y="3320"/>
                    <a:pt x="1563" y="2918"/>
                  </a:cubicBezTo>
                  <a:cubicBezTo>
                    <a:pt x="2013" y="2439"/>
                    <a:pt x="2267" y="1816"/>
                    <a:pt x="2391" y="1178"/>
                  </a:cubicBezTo>
                  <a:cubicBezTo>
                    <a:pt x="2465" y="795"/>
                    <a:pt x="2496" y="403"/>
                    <a:pt x="2503" y="12"/>
                  </a:cubicBezTo>
                  <a:cubicBezTo>
                    <a:pt x="2503" y="5"/>
                    <a:pt x="2498" y="2"/>
                    <a:pt x="2493" y="2"/>
                  </a:cubicBezTo>
                  <a:cubicBezTo>
                    <a:pt x="2487" y="2"/>
                    <a:pt x="2482" y="5"/>
                    <a:pt x="2482" y="12"/>
                  </a:cubicBezTo>
                  <a:lnTo>
                    <a:pt x="2481" y="12"/>
                  </a:lnTo>
                  <a:cubicBezTo>
                    <a:pt x="2469" y="694"/>
                    <a:pt x="2385" y="1388"/>
                    <a:pt x="2116" y="2019"/>
                  </a:cubicBezTo>
                  <a:cubicBezTo>
                    <a:pt x="1877" y="2578"/>
                    <a:pt x="1481" y="3074"/>
                    <a:pt x="950" y="3379"/>
                  </a:cubicBezTo>
                  <a:cubicBezTo>
                    <a:pt x="664" y="3543"/>
                    <a:pt x="345" y="3645"/>
                    <a:pt x="14" y="3659"/>
                  </a:cubicBezTo>
                  <a:cubicBezTo>
                    <a:pt x="1" y="3659"/>
                    <a:pt x="1" y="3680"/>
                    <a:pt x="14" y="3680"/>
                  </a:cubicBezTo>
                  <a:cubicBezTo>
                    <a:pt x="627" y="3739"/>
                    <a:pt x="1218" y="3996"/>
                    <a:pt x="1683" y="4399"/>
                  </a:cubicBezTo>
                  <a:cubicBezTo>
                    <a:pt x="2162" y="4814"/>
                    <a:pt x="2490" y="5380"/>
                    <a:pt x="2624" y="5998"/>
                  </a:cubicBezTo>
                  <a:cubicBezTo>
                    <a:pt x="2702" y="6354"/>
                    <a:pt x="2713" y="6720"/>
                    <a:pt x="2658" y="7080"/>
                  </a:cubicBezTo>
                  <a:cubicBezTo>
                    <a:pt x="2657" y="7087"/>
                    <a:pt x="2663" y="7092"/>
                    <a:pt x="2669" y="7092"/>
                  </a:cubicBezTo>
                  <a:cubicBezTo>
                    <a:pt x="2673" y="7092"/>
                    <a:pt x="2677" y="7090"/>
                    <a:pt x="2678" y="7085"/>
                  </a:cubicBezTo>
                  <a:cubicBezTo>
                    <a:pt x="2810" y="6458"/>
                    <a:pt x="2987" y="5832"/>
                    <a:pt x="3299" y="5269"/>
                  </a:cubicBezTo>
                  <a:cubicBezTo>
                    <a:pt x="3582" y="4758"/>
                    <a:pt x="3982" y="4307"/>
                    <a:pt x="4495" y="4018"/>
                  </a:cubicBezTo>
                  <a:cubicBezTo>
                    <a:pt x="4773" y="3861"/>
                    <a:pt x="5081" y="3757"/>
                    <a:pt x="5401" y="3728"/>
                  </a:cubicBezTo>
                  <a:cubicBezTo>
                    <a:pt x="5414" y="3728"/>
                    <a:pt x="5414" y="3707"/>
                    <a:pt x="5401" y="3707"/>
                  </a:cubicBezTo>
                  <a:cubicBezTo>
                    <a:pt x="4752" y="3621"/>
                    <a:pt x="4134" y="3330"/>
                    <a:pt x="3649" y="2890"/>
                  </a:cubicBezTo>
                  <a:cubicBezTo>
                    <a:pt x="3148" y="2437"/>
                    <a:pt x="2807" y="1829"/>
                    <a:pt x="2669" y="1169"/>
                  </a:cubicBezTo>
                  <a:cubicBezTo>
                    <a:pt x="2589" y="788"/>
                    <a:pt x="2579" y="397"/>
                    <a:pt x="2637" y="13"/>
                  </a:cubicBezTo>
                  <a:cubicBezTo>
                    <a:pt x="2639" y="6"/>
                    <a:pt x="2632" y="1"/>
                    <a:pt x="262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49"/>
            <p:cNvSpPr/>
            <p:nvPr/>
          </p:nvSpPr>
          <p:spPr>
            <a:xfrm>
              <a:off x="7654532" y="799480"/>
              <a:ext cx="126785" cy="204634"/>
            </a:xfrm>
            <a:custGeom>
              <a:avLst/>
              <a:gdLst/>
              <a:ahLst/>
              <a:cxnLst/>
              <a:rect l="l" t="t" r="r" b="b"/>
              <a:pathLst>
                <a:path w="3109" h="5018" extrusionOk="0">
                  <a:moveTo>
                    <a:pt x="1741" y="959"/>
                  </a:moveTo>
                  <a:cubicBezTo>
                    <a:pt x="1747" y="1215"/>
                    <a:pt x="1778" y="1470"/>
                    <a:pt x="1854" y="1716"/>
                  </a:cubicBezTo>
                  <a:cubicBezTo>
                    <a:pt x="1967" y="2080"/>
                    <a:pt x="2192" y="2416"/>
                    <a:pt x="2518" y="2624"/>
                  </a:cubicBezTo>
                  <a:cubicBezTo>
                    <a:pt x="2677" y="2727"/>
                    <a:pt x="2858" y="2793"/>
                    <a:pt x="3047" y="2809"/>
                  </a:cubicBezTo>
                  <a:lnTo>
                    <a:pt x="3047" y="2809"/>
                  </a:lnTo>
                  <a:cubicBezTo>
                    <a:pt x="2737" y="2946"/>
                    <a:pt x="2470" y="3168"/>
                    <a:pt x="2267" y="3438"/>
                  </a:cubicBezTo>
                  <a:cubicBezTo>
                    <a:pt x="2053" y="3726"/>
                    <a:pt x="1914" y="4063"/>
                    <a:pt x="1864" y="4417"/>
                  </a:cubicBezTo>
                  <a:cubicBezTo>
                    <a:pt x="1841" y="4587"/>
                    <a:pt x="1842" y="4759"/>
                    <a:pt x="1865" y="4928"/>
                  </a:cubicBezTo>
                  <a:lnTo>
                    <a:pt x="1865" y="4928"/>
                  </a:lnTo>
                  <a:cubicBezTo>
                    <a:pt x="1693" y="4522"/>
                    <a:pt x="1610" y="4084"/>
                    <a:pt x="1433" y="3680"/>
                  </a:cubicBezTo>
                  <a:cubicBezTo>
                    <a:pt x="1349" y="3487"/>
                    <a:pt x="1242" y="3307"/>
                    <a:pt x="1097" y="3155"/>
                  </a:cubicBezTo>
                  <a:cubicBezTo>
                    <a:pt x="964" y="3014"/>
                    <a:pt x="805" y="2894"/>
                    <a:pt x="625" y="2821"/>
                  </a:cubicBezTo>
                  <a:cubicBezTo>
                    <a:pt x="511" y="2774"/>
                    <a:pt x="390" y="2748"/>
                    <a:pt x="270" y="2748"/>
                  </a:cubicBezTo>
                  <a:cubicBezTo>
                    <a:pt x="235" y="2748"/>
                    <a:pt x="201" y="2750"/>
                    <a:pt x="166" y="2754"/>
                  </a:cubicBezTo>
                  <a:lnTo>
                    <a:pt x="166" y="2754"/>
                  </a:lnTo>
                  <a:cubicBezTo>
                    <a:pt x="548" y="2597"/>
                    <a:pt x="888" y="2343"/>
                    <a:pt x="1158" y="2031"/>
                  </a:cubicBezTo>
                  <a:cubicBezTo>
                    <a:pt x="1429" y="1719"/>
                    <a:pt x="1627" y="1353"/>
                    <a:pt x="1741" y="959"/>
                  </a:cubicBezTo>
                  <a:close/>
                  <a:moveTo>
                    <a:pt x="1823" y="0"/>
                  </a:moveTo>
                  <a:cubicBezTo>
                    <a:pt x="1818" y="0"/>
                    <a:pt x="1813" y="4"/>
                    <a:pt x="1813" y="10"/>
                  </a:cubicBezTo>
                  <a:lnTo>
                    <a:pt x="1812" y="11"/>
                  </a:lnTo>
                  <a:cubicBezTo>
                    <a:pt x="1837" y="273"/>
                    <a:pt x="1819" y="537"/>
                    <a:pt x="1762" y="792"/>
                  </a:cubicBezTo>
                  <a:lnTo>
                    <a:pt x="1762" y="792"/>
                  </a:lnTo>
                  <a:cubicBezTo>
                    <a:pt x="1764" y="645"/>
                    <a:pt x="1774" y="498"/>
                    <a:pt x="1786" y="351"/>
                  </a:cubicBezTo>
                  <a:cubicBezTo>
                    <a:pt x="1787" y="344"/>
                    <a:pt x="1782" y="341"/>
                    <a:pt x="1777" y="341"/>
                  </a:cubicBezTo>
                  <a:cubicBezTo>
                    <a:pt x="1771" y="341"/>
                    <a:pt x="1766" y="344"/>
                    <a:pt x="1766" y="351"/>
                  </a:cubicBezTo>
                  <a:cubicBezTo>
                    <a:pt x="1750" y="527"/>
                    <a:pt x="1740" y="705"/>
                    <a:pt x="1740" y="883"/>
                  </a:cubicBezTo>
                  <a:lnTo>
                    <a:pt x="1740" y="883"/>
                  </a:lnTo>
                  <a:cubicBezTo>
                    <a:pt x="1698" y="1047"/>
                    <a:pt x="1640" y="1207"/>
                    <a:pt x="1569" y="1360"/>
                  </a:cubicBezTo>
                  <a:cubicBezTo>
                    <a:pt x="1372" y="1779"/>
                    <a:pt x="1074" y="2152"/>
                    <a:pt x="701" y="2428"/>
                  </a:cubicBezTo>
                  <a:cubicBezTo>
                    <a:pt x="500" y="2578"/>
                    <a:pt x="277" y="2697"/>
                    <a:pt x="41" y="2781"/>
                  </a:cubicBezTo>
                  <a:lnTo>
                    <a:pt x="41" y="2781"/>
                  </a:lnTo>
                  <a:cubicBezTo>
                    <a:pt x="31" y="2784"/>
                    <a:pt x="21" y="2787"/>
                    <a:pt x="12" y="2790"/>
                  </a:cubicBezTo>
                  <a:cubicBezTo>
                    <a:pt x="1" y="2794"/>
                    <a:pt x="3" y="2811"/>
                    <a:pt x="14" y="2811"/>
                  </a:cubicBezTo>
                  <a:cubicBezTo>
                    <a:pt x="15" y="2811"/>
                    <a:pt x="16" y="2811"/>
                    <a:pt x="17" y="2810"/>
                  </a:cubicBezTo>
                  <a:lnTo>
                    <a:pt x="17" y="2810"/>
                  </a:lnTo>
                  <a:lnTo>
                    <a:pt x="17" y="2811"/>
                  </a:lnTo>
                  <a:cubicBezTo>
                    <a:pt x="100" y="2782"/>
                    <a:pt x="184" y="2769"/>
                    <a:pt x="267" y="2769"/>
                  </a:cubicBezTo>
                  <a:cubicBezTo>
                    <a:pt x="563" y="2769"/>
                    <a:pt x="847" y="2932"/>
                    <a:pt x="1055" y="3142"/>
                  </a:cubicBezTo>
                  <a:cubicBezTo>
                    <a:pt x="1366" y="3455"/>
                    <a:pt x="1500" y="3881"/>
                    <a:pt x="1626" y="4292"/>
                  </a:cubicBezTo>
                  <a:cubicBezTo>
                    <a:pt x="1700" y="4536"/>
                    <a:pt x="1773" y="4781"/>
                    <a:pt x="1878" y="5013"/>
                  </a:cubicBezTo>
                  <a:cubicBezTo>
                    <a:pt x="1880" y="5016"/>
                    <a:pt x="1883" y="5018"/>
                    <a:pt x="1886" y="5018"/>
                  </a:cubicBezTo>
                  <a:cubicBezTo>
                    <a:pt x="1892" y="5018"/>
                    <a:pt x="1899" y="5012"/>
                    <a:pt x="1897" y="5004"/>
                  </a:cubicBezTo>
                  <a:cubicBezTo>
                    <a:pt x="1835" y="4659"/>
                    <a:pt x="1875" y="4300"/>
                    <a:pt x="1998" y="3973"/>
                  </a:cubicBezTo>
                  <a:cubicBezTo>
                    <a:pt x="2122" y="3644"/>
                    <a:pt x="2326" y="3351"/>
                    <a:pt x="2592" y="3121"/>
                  </a:cubicBezTo>
                  <a:cubicBezTo>
                    <a:pt x="2742" y="2992"/>
                    <a:pt x="2912" y="2888"/>
                    <a:pt x="3095" y="2812"/>
                  </a:cubicBezTo>
                  <a:cubicBezTo>
                    <a:pt x="3108" y="2810"/>
                    <a:pt x="3106" y="2791"/>
                    <a:pt x="3093" y="2791"/>
                  </a:cubicBezTo>
                  <a:cubicBezTo>
                    <a:pt x="3093" y="2791"/>
                    <a:pt x="3092" y="2791"/>
                    <a:pt x="3092" y="2791"/>
                  </a:cubicBezTo>
                  <a:cubicBezTo>
                    <a:pt x="2721" y="2775"/>
                    <a:pt x="2391" y="2559"/>
                    <a:pt x="2165" y="2274"/>
                  </a:cubicBezTo>
                  <a:cubicBezTo>
                    <a:pt x="1903" y="1943"/>
                    <a:pt x="1795" y="1523"/>
                    <a:pt x="1769" y="1108"/>
                  </a:cubicBezTo>
                  <a:cubicBezTo>
                    <a:pt x="1764" y="1034"/>
                    <a:pt x="1762" y="960"/>
                    <a:pt x="1762" y="886"/>
                  </a:cubicBezTo>
                  <a:lnTo>
                    <a:pt x="1762" y="886"/>
                  </a:lnTo>
                  <a:cubicBezTo>
                    <a:pt x="1770" y="855"/>
                    <a:pt x="1777" y="825"/>
                    <a:pt x="1784" y="794"/>
                  </a:cubicBezTo>
                  <a:cubicBezTo>
                    <a:pt x="1841" y="537"/>
                    <a:pt x="1858" y="272"/>
                    <a:pt x="1834" y="10"/>
                  </a:cubicBezTo>
                  <a:cubicBezTo>
                    <a:pt x="1834" y="4"/>
                    <a:pt x="1828" y="0"/>
                    <a:pt x="182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49"/>
            <p:cNvSpPr/>
            <p:nvPr/>
          </p:nvSpPr>
          <p:spPr>
            <a:xfrm>
              <a:off x="7995939" y="770527"/>
              <a:ext cx="1142" cy="897"/>
            </a:xfrm>
            <a:custGeom>
              <a:avLst/>
              <a:gdLst/>
              <a:ahLst/>
              <a:cxnLst/>
              <a:rect l="l" t="t" r="r" b="b"/>
              <a:pathLst>
                <a:path w="28" h="22" extrusionOk="0">
                  <a:moveTo>
                    <a:pt x="14" y="1"/>
                  </a:moveTo>
                  <a:cubicBezTo>
                    <a:pt x="0" y="1"/>
                    <a:pt x="0" y="22"/>
                    <a:pt x="14" y="22"/>
                  </a:cubicBezTo>
                  <a:cubicBezTo>
                    <a:pt x="28" y="22"/>
                    <a:pt x="28" y="1"/>
                    <a:pt x="1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49"/>
            <p:cNvSpPr/>
            <p:nvPr/>
          </p:nvSpPr>
          <p:spPr>
            <a:xfrm>
              <a:off x="7940927" y="778846"/>
              <a:ext cx="105906" cy="114347"/>
            </a:xfrm>
            <a:custGeom>
              <a:avLst/>
              <a:gdLst/>
              <a:ahLst/>
              <a:cxnLst/>
              <a:rect l="l" t="t" r="r" b="b"/>
              <a:pathLst>
                <a:path w="2597" h="2804" extrusionOk="0">
                  <a:moveTo>
                    <a:pt x="1349" y="1"/>
                  </a:moveTo>
                  <a:cubicBezTo>
                    <a:pt x="1344" y="1"/>
                    <a:pt x="1339" y="4"/>
                    <a:pt x="1339" y="11"/>
                  </a:cubicBezTo>
                  <a:lnTo>
                    <a:pt x="1339" y="11"/>
                  </a:lnTo>
                  <a:cubicBezTo>
                    <a:pt x="1330" y="266"/>
                    <a:pt x="1216" y="505"/>
                    <a:pt x="1057" y="699"/>
                  </a:cubicBezTo>
                  <a:cubicBezTo>
                    <a:pt x="885" y="909"/>
                    <a:pt x="660" y="1066"/>
                    <a:pt x="426" y="1197"/>
                  </a:cubicBezTo>
                  <a:cubicBezTo>
                    <a:pt x="290" y="1273"/>
                    <a:pt x="149" y="1343"/>
                    <a:pt x="9" y="1411"/>
                  </a:cubicBezTo>
                  <a:cubicBezTo>
                    <a:pt x="1" y="1415"/>
                    <a:pt x="3" y="1430"/>
                    <a:pt x="13" y="1430"/>
                  </a:cubicBezTo>
                  <a:cubicBezTo>
                    <a:pt x="13" y="1430"/>
                    <a:pt x="14" y="1430"/>
                    <a:pt x="14" y="1430"/>
                  </a:cubicBezTo>
                  <a:cubicBezTo>
                    <a:pt x="51" y="1426"/>
                    <a:pt x="87" y="1424"/>
                    <a:pt x="123" y="1424"/>
                  </a:cubicBezTo>
                  <a:cubicBezTo>
                    <a:pt x="359" y="1424"/>
                    <a:pt x="587" y="1516"/>
                    <a:pt x="775" y="1658"/>
                  </a:cubicBezTo>
                  <a:cubicBezTo>
                    <a:pt x="1002" y="1830"/>
                    <a:pt x="1161" y="2075"/>
                    <a:pt x="1274" y="2333"/>
                  </a:cubicBezTo>
                  <a:cubicBezTo>
                    <a:pt x="1338" y="2484"/>
                    <a:pt x="1391" y="2638"/>
                    <a:pt x="1432" y="2796"/>
                  </a:cubicBezTo>
                  <a:cubicBezTo>
                    <a:pt x="1433" y="2801"/>
                    <a:pt x="1438" y="2803"/>
                    <a:pt x="1443" y="2803"/>
                  </a:cubicBezTo>
                  <a:cubicBezTo>
                    <a:pt x="1447" y="2803"/>
                    <a:pt x="1451" y="2801"/>
                    <a:pt x="1452" y="2796"/>
                  </a:cubicBezTo>
                  <a:cubicBezTo>
                    <a:pt x="1487" y="2547"/>
                    <a:pt x="1554" y="2298"/>
                    <a:pt x="1682" y="2080"/>
                  </a:cubicBezTo>
                  <a:cubicBezTo>
                    <a:pt x="1803" y="1874"/>
                    <a:pt x="1981" y="1700"/>
                    <a:pt x="2202" y="1604"/>
                  </a:cubicBezTo>
                  <a:cubicBezTo>
                    <a:pt x="2311" y="1555"/>
                    <a:pt x="2429" y="1531"/>
                    <a:pt x="2549" y="1531"/>
                  </a:cubicBezTo>
                  <a:cubicBezTo>
                    <a:pt x="2560" y="1531"/>
                    <a:pt x="2571" y="1531"/>
                    <a:pt x="2583" y="1531"/>
                  </a:cubicBezTo>
                  <a:cubicBezTo>
                    <a:pt x="2595" y="1531"/>
                    <a:pt x="2596" y="1514"/>
                    <a:pt x="2585" y="1510"/>
                  </a:cubicBezTo>
                  <a:cubicBezTo>
                    <a:pt x="2336" y="1427"/>
                    <a:pt x="2109" y="1286"/>
                    <a:pt x="1922" y="1099"/>
                  </a:cubicBezTo>
                  <a:cubicBezTo>
                    <a:pt x="1736" y="914"/>
                    <a:pt x="1591" y="688"/>
                    <a:pt x="1501" y="440"/>
                  </a:cubicBezTo>
                  <a:cubicBezTo>
                    <a:pt x="1451" y="303"/>
                    <a:pt x="1420" y="158"/>
                    <a:pt x="1409" y="12"/>
                  </a:cubicBezTo>
                  <a:cubicBezTo>
                    <a:pt x="1408" y="6"/>
                    <a:pt x="1403" y="2"/>
                    <a:pt x="1397" y="2"/>
                  </a:cubicBezTo>
                  <a:cubicBezTo>
                    <a:pt x="1392" y="2"/>
                    <a:pt x="1387" y="6"/>
                    <a:pt x="1388" y="12"/>
                  </a:cubicBezTo>
                  <a:cubicBezTo>
                    <a:pt x="1410" y="278"/>
                    <a:pt x="1493" y="536"/>
                    <a:pt x="1633" y="764"/>
                  </a:cubicBezTo>
                  <a:cubicBezTo>
                    <a:pt x="1770" y="992"/>
                    <a:pt x="1956" y="1187"/>
                    <a:pt x="2177" y="1335"/>
                  </a:cubicBezTo>
                  <a:cubicBezTo>
                    <a:pt x="2284" y="1406"/>
                    <a:pt x="2398" y="1465"/>
                    <a:pt x="2519" y="1509"/>
                  </a:cubicBezTo>
                  <a:lnTo>
                    <a:pt x="2519" y="1509"/>
                  </a:lnTo>
                  <a:cubicBezTo>
                    <a:pt x="2304" y="1517"/>
                    <a:pt x="2099" y="1608"/>
                    <a:pt x="1934" y="1745"/>
                  </a:cubicBezTo>
                  <a:cubicBezTo>
                    <a:pt x="1741" y="1906"/>
                    <a:pt x="1611" y="2128"/>
                    <a:pt x="1530" y="2364"/>
                  </a:cubicBezTo>
                  <a:cubicBezTo>
                    <a:pt x="1489" y="2487"/>
                    <a:pt x="1458" y="2614"/>
                    <a:pt x="1438" y="2742"/>
                  </a:cubicBezTo>
                  <a:lnTo>
                    <a:pt x="1438" y="2742"/>
                  </a:lnTo>
                  <a:cubicBezTo>
                    <a:pt x="1363" y="2477"/>
                    <a:pt x="1264" y="2215"/>
                    <a:pt x="1108" y="1985"/>
                  </a:cubicBezTo>
                  <a:cubicBezTo>
                    <a:pt x="951" y="1754"/>
                    <a:pt x="732" y="1563"/>
                    <a:pt x="468" y="1465"/>
                  </a:cubicBezTo>
                  <a:cubicBezTo>
                    <a:pt x="359" y="1424"/>
                    <a:pt x="243" y="1403"/>
                    <a:pt x="127" y="1403"/>
                  </a:cubicBezTo>
                  <a:cubicBezTo>
                    <a:pt x="108" y="1403"/>
                    <a:pt x="88" y="1403"/>
                    <a:pt x="69" y="1404"/>
                  </a:cubicBezTo>
                  <a:lnTo>
                    <a:pt x="69" y="1404"/>
                  </a:lnTo>
                  <a:cubicBezTo>
                    <a:pt x="306" y="1288"/>
                    <a:pt x="545" y="1167"/>
                    <a:pt x="757" y="1008"/>
                  </a:cubicBezTo>
                  <a:cubicBezTo>
                    <a:pt x="965" y="853"/>
                    <a:pt x="1148" y="657"/>
                    <a:pt x="1258" y="420"/>
                  </a:cubicBezTo>
                  <a:cubicBezTo>
                    <a:pt x="1319" y="292"/>
                    <a:pt x="1354" y="152"/>
                    <a:pt x="1360" y="11"/>
                  </a:cubicBezTo>
                  <a:cubicBezTo>
                    <a:pt x="1360" y="4"/>
                    <a:pt x="1355" y="1"/>
                    <a:pt x="134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49"/>
            <p:cNvSpPr/>
            <p:nvPr/>
          </p:nvSpPr>
          <p:spPr>
            <a:xfrm>
              <a:off x="7994675" y="770445"/>
              <a:ext cx="2324" cy="2243"/>
            </a:xfrm>
            <a:custGeom>
              <a:avLst/>
              <a:gdLst/>
              <a:ahLst/>
              <a:cxnLst/>
              <a:rect l="l" t="t" r="r" b="b"/>
              <a:pathLst>
                <a:path w="57" h="55" extrusionOk="0">
                  <a:moveTo>
                    <a:pt x="20" y="0"/>
                  </a:moveTo>
                  <a:cubicBezTo>
                    <a:pt x="15" y="0"/>
                    <a:pt x="9" y="2"/>
                    <a:pt x="5" y="5"/>
                  </a:cubicBezTo>
                  <a:cubicBezTo>
                    <a:pt x="4" y="6"/>
                    <a:pt x="2" y="8"/>
                    <a:pt x="1" y="10"/>
                  </a:cubicBezTo>
                  <a:cubicBezTo>
                    <a:pt x="0" y="14"/>
                    <a:pt x="0" y="16"/>
                    <a:pt x="2" y="19"/>
                  </a:cubicBezTo>
                  <a:cubicBezTo>
                    <a:pt x="4" y="22"/>
                    <a:pt x="7" y="24"/>
                    <a:pt x="11" y="24"/>
                  </a:cubicBezTo>
                  <a:cubicBezTo>
                    <a:pt x="13" y="24"/>
                    <a:pt x="14" y="24"/>
                    <a:pt x="16" y="23"/>
                  </a:cubicBezTo>
                  <a:cubicBezTo>
                    <a:pt x="17" y="22"/>
                    <a:pt x="18" y="21"/>
                    <a:pt x="19" y="21"/>
                  </a:cubicBezTo>
                  <a:lnTo>
                    <a:pt x="19" y="21"/>
                  </a:lnTo>
                  <a:cubicBezTo>
                    <a:pt x="19" y="21"/>
                    <a:pt x="20" y="20"/>
                    <a:pt x="20" y="20"/>
                  </a:cubicBezTo>
                  <a:lnTo>
                    <a:pt x="20" y="20"/>
                  </a:lnTo>
                  <a:cubicBezTo>
                    <a:pt x="22" y="21"/>
                    <a:pt x="24" y="21"/>
                    <a:pt x="25" y="22"/>
                  </a:cubicBezTo>
                  <a:lnTo>
                    <a:pt x="23" y="21"/>
                  </a:lnTo>
                  <a:lnTo>
                    <a:pt x="23" y="21"/>
                  </a:lnTo>
                  <a:cubicBezTo>
                    <a:pt x="24" y="22"/>
                    <a:pt x="26" y="23"/>
                    <a:pt x="28" y="25"/>
                  </a:cubicBezTo>
                  <a:lnTo>
                    <a:pt x="26" y="23"/>
                  </a:lnTo>
                  <a:lnTo>
                    <a:pt x="26" y="23"/>
                  </a:lnTo>
                  <a:cubicBezTo>
                    <a:pt x="28" y="24"/>
                    <a:pt x="29" y="26"/>
                    <a:pt x="31" y="28"/>
                  </a:cubicBezTo>
                  <a:lnTo>
                    <a:pt x="31" y="28"/>
                  </a:lnTo>
                  <a:cubicBezTo>
                    <a:pt x="32" y="29"/>
                    <a:pt x="32" y="30"/>
                    <a:pt x="33" y="31"/>
                  </a:cubicBezTo>
                  <a:lnTo>
                    <a:pt x="32" y="29"/>
                  </a:lnTo>
                  <a:lnTo>
                    <a:pt x="32" y="29"/>
                  </a:lnTo>
                  <a:cubicBezTo>
                    <a:pt x="33" y="30"/>
                    <a:pt x="33" y="32"/>
                    <a:pt x="34" y="34"/>
                  </a:cubicBezTo>
                  <a:lnTo>
                    <a:pt x="34" y="34"/>
                  </a:lnTo>
                  <a:cubicBezTo>
                    <a:pt x="33" y="35"/>
                    <a:pt x="33" y="35"/>
                    <a:pt x="33" y="36"/>
                  </a:cubicBezTo>
                  <a:lnTo>
                    <a:pt x="33" y="36"/>
                  </a:lnTo>
                  <a:cubicBezTo>
                    <a:pt x="32" y="37"/>
                    <a:pt x="32" y="37"/>
                    <a:pt x="31" y="39"/>
                  </a:cubicBezTo>
                  <a:cubicBezTo>
                    <a:pt x="30" y="41"/>
                    <a:pt x="29" y="44"/>
                    <a:pt x="30" y="47"/>
                  </a:cubicBezTo>
                  <a:cubicBezTo>
                    <a:pt x="31" y="50"/>
                    <a:pt x="33" y="51"/>
                    <a:pt x="35" y="53"/>
                  </a:cubicBezTo>
                  <a:cubicBezTo>
                    <a:pt x="37" y="54"/>
                    <a:pt x="38" y="54"/>
                    <a:pt x="40" y="54"/>
                  </a:cubicBezTo>
                  <a:cubicBezTo>
                    <a:pt x="41" y="54"/>
                    <a:pt x="42" y="54"/>
                    <a:pt x="43" y="54"/>
                  </a:cubicBezTo>
                  <a:lnTo>
                    <a:pt x="45" y="53"/>
                  </a:lnTo>
                  <a:cubicBezTo>
                    <a:pt x="47" y="52"/>
                    <a:pt x="49" y="50"/>
                    <a:pt x="49" y="49"/>
                  </a:cubicBezTo>
                  <a:lnTo>
                    <a:pt x="49" y="50"/>
                  </a:lnTo>
                  <a:cubicBezTo>
                    <a:pt x="56" y="40"/>
                    <a:pt x="56" y="27"/>
                    <a:pt x="49" y="18"/>
                  </a:cubicBezTo>
                  <a:cubicBezTo>
                    <a:pt x="47" y="13"/>
                    <a:pt x="43" y="9"/>
                    <a:pt x="38" y="6"/>
                  </a:cubicBezTo>
                  <a:cubicBezTo>
                    <a:pt x="34" y="3"/>
                    <a:pt x="28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450" y="2033212"/>
            <a:ext cx="4168095" cy="2777494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17482" y="4579873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15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6" name="Google Shape;1866;p50"/>
          <p:cNvSpPr txBox="1"/>
          <p:nvPr/>
        </p:nvSpPr>
        <p:spPr>
          <a:xfrm>
            <a:off x="604450" y="757812"/>
            <a:ext cx="17163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7" name="Google Shape;1867;p50"/>
          <p:cNvSpPr txBox="1"/>
          <p:nvPr/>
        </p:nvSpPr>
        <p:spPr>
          <a:xfrm>
            <a:off x="163747" y="2260880"/>
            <a:ext cx="3329025" cy="12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rPr>
              <a:t>Let your teenager know that you have time to talk and Share your values</a:t>
            </a:r>
            <a:endParaRPr sz="2000" b="1" dirty="0">
              <a:solidFill>
                <a:schemeClr val="accent6">
                  <a:lumMod val="50000"/>
                </a:schemeClr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8" name="Google Shape;1868;p50"/>
          <p:cNvSpPr txBox="1"/>
          <p:nvPr/>
        </p:nvSpPr>
        <p:spPr>
          <a:xfrm>
            <a:off x="-87952" y="1073938"/>
            <a:ext cx="3888066" cy="514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b="1" dirty="0" smtClean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6) Make </a:t>
            </a:r>
            <a:r>
              <a:rPr lang="en-US" sz="2400" b="1" dirty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time for talking and listening</a:t>
            </a:r>
            <a:endParaRPr sz="2400" b="1" dirty="0">
              <a:solidFill>
                <a:srgbClr val="3366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9" name="Google Shape;1869;p50"/>
          <p:cNvSpPr txBox="1"/>
          <p:nvPr/>
        </p:nvSpPr>
        <p:spPr>
          <a:xfrm>
            <a:off x="4824861" y="502884"/>
            <a:ext cx="3226102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800" b="1" dirty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8) Encourage them</a:t>
            </a:r>
            <a:endParaRPr sz="2800" b="1" dirty="0">
              <a:solidFill>
                <a:srgbClr val="3366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70" name="Google Shape;1870;p50"/>
          <p:cNvSpPr txBox="1"/>
          <p:nvPr/>
        </p:nvSpPr>
        <p:spPr>
          <a:xfrm>
            <a:off x="410351" y="3434961"/>
            <a:ext cx="3093339" cy="30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b="1" dirty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7 </a:t>
            </a:r>
            <a:r>
              <a:rPr lang="en-US" sz="2400" b="1" dirty="0" smtClean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) Give  them  space</a:t>
            </a:r>
            <a:endParaRPr sz="2400" b="1" dirty="0">
              <a:solidFill>
                <a:srgbClr val="3366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71" name="Google Shape;1871;p50"/>
          <p:cNvSpPr txBox="1"/>
          <p:nvPr/>
        </p:nvSpPr>
        <p:spPr>
          <a:xfrm>
            <a:off x="3759558" y="1217040"/>
            <a:ext cx="5356707" cy="361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rPr>
              <a:t>Praise them for their efforts and let them know when they do something that pleases you</a:t>
            </a:r>
            <a:endParaRPr sz="2000" b="1" dirty="0">
              <a:solidFill>
                <a:schemeClr val="accent6">
                  <a:lumMod val="50000"/>
                </a:schemeClr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72" name="Google Shape;1872;p50"/>
          <p:cNvSpPr txBox="1"/>
          <p:nvPr/>
        </p:nvSpPr>
        <p:spPr>
          <a:xfrm>
            <a:off x="4724949" y="2386893"/>
            <a:ext cx="3771780" cy="1125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3600" b="1" dirty="0" smtClean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9) </a:t>
            </a:r>
            <a:r>
              <a:rPr lang="en-US" sz="3600" b="1" dirty="0">
                <a:solidFill>
                  <a:srgbClr val="336600"/>
                </a:solidFill>
                <a:latin typeface="Lato"/>
                <a:ea typeface="Lato"/>
                <a:cs typeface="Lato"/>
                <a:sym typeface="Lato"/>
              </a:rPr>
              <a:t>Share your life experiences</a:t>
            </a:r>
            <a:endParaRPr sz="3600" b="1" dirty="0">
              <a:solidFill>
                <a:srgbClr val="3366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979" name="Google Shape;1979;p50"/>
          <p:cNvGrpSpPr/>
          <p:nvPr/>
        </p:nvGrpSpPr>
        <p:grpSpPr>
          <a:xfrm>
            <a:off x="7994319" y="521550"/>
            <a:ext cx="393600" cy="348903"/>
            <a:chOff x="7994319" y="521550"/>
            <a:chExt cx="393600" cy="348903"/>
          </a:xfrm>
        </p:grpSpPr>
        <p:sp>
          <p:nvSpPr>
            <p:cNvPr id="1980" name="Google Shape;1980;p50"/>
            <p:cNvSpPr/>
            <p:nvPr/>
          </p:nvSpPr>
          <p:spPr>
            <a:xfrm>
              <a:off x="8050963" y="561126"/>
              <a:ext cx="243115" cy="236749"/>
            </a:xfrm>
            <a:custGeom>
              <a:avLst/>
              <a:gdLst/>
              <a:ahLst/>
              <a:cxnLst/>
              <a:rect l="l" t="t" r="r" b="b"/>
              <a:pathLst>
                <a:path w="6438" h="6269" extrusionOk="0">
                  <a:moveTo>
                    <a:pt x="3241" y="1"/>
                  </a:moveTo>
                  <a:cubicBezTo>
                    <a:pt x="3224" y="1"/>
                    <a:pt x="3209" y="9"/>
                    <a:pt x="3203" y="29"/>
                  </a:cubicBezTo>
                  <a:cubicBezTo>
                    <a:pt x="2992" y="733"/>
                    <a:pt x="2572" y="1357"/>
                    <a:pt x="2033" y="1850"/>
                  </a:cubicBezTo>
                  <a:cubicBezTo>
                    <a:pt x="1746" y="2112"/>
                    <a:pt x="1428" y="2343"/>
                    <a:pt x="1099" y="2548"/>
                  </a:cubicBezTo>
                  <a:cubicBezTo>
                    <a:pt x="776" y="2750"/>
                    <a:pt x="426" y="2970"/>
                    <a:pt x="64" y="3097"/>
                  </a:cubicBezTo>
                  <a:cubicBezTo>
                    <a:pt x="0" y="3120"/>
                    <a:pt x="27" y="3205"/>
                    <a:pt x="78" y="3205"/>
                  </a:cubicBezTo>
                  <a:cubicBezTo>
                    <a:pt x="86" y="3205"/>
                    <a:pt x="96" y="3203"/>
                    <a:pt x="106" y="3197"/>
                  </a:cubicBezTo>
                  <a:cubicBezTo>
                    <a:pt x="114" y="3192"/>
                    <a:pt x="120" y="3189"/>
                    <a:pt x="127" y="3186"/>
                  </a:cubicBezTo>
                  <a:cubicBezTo>
                    <a:pt x="645" y="3411"/>
                    <a:pt x="1148" y="3658"/>
                    <a:pt x="1593" y="4012"/>
                  </a:cubicBezTo>
                  <a:cubicBezTo>
                    <a:pt x="2047" y="4371"/>
                    <a:pt x="2447" y="4811"/>
                    <a:pt x="2745" y="5308"/>
                  </a:cubicBezTo>
                  <a:cubicBezTo>
                    <a:pt x="2919" y="5596"/>
                    <a:pt x="3048" y="5900"/>
                    <a:pt x="3161" y="6216"/>
                  </a:cubicBezTo>
                  <a:cubicBezTo>
                    <a:pt x="3174" y="6252"/>
                    <a:pt x="3205" y="6269"/>
                    <a:pt x="3235" y="6269"/>
                  </a:cubicBezTo>
                  <a:cubicBezTo>
                    <a:pt x="3280" y="6269"/>
                    <a:pt x="3324" y="6233"/>
                    <a:pt x="3308" y="6176"/>
                  </a:cubicBezTo>
                  <a:cubicBezTo>
                    <a:pt x="3307" y="6171"/>
                    <a:pt x="3305" y="6166"/>
                    <a:pt x="3304" y="6162"/>
                  </a:cubicBezTo>
                  <a:cubicBezTo>
                    <a:pt x="3669" y="4722"/>
                    <a:pt x="4889" y="3475"/>
                    <a:pt x="6356" y="3163"/>
                  </a:cubicBezTo>
                  <a:cubicBezTo>
                    <a:pt x="6360" y="3163"/>
                    <a:pt x="6363" y="3164"/>
                    <a:pt x="6365" y="3164"/>
                  </a:cubicBezTo>
                  <a:cubicBezTo>
                    <a:pt x="6367" y="3164"/>
                    <a:pt x="6368" y="3164"/>
                    <a:pt x="6369" y="3164"/>
                  </a:cubicBezTo>
                  <a:cubicBezTo>
                    <a:pt x="6438" y="3164"/>
                    <a:pt x="6437" y="3056"/>
                    <a:pt x="6366" y="3052"/>
                  </a:cubicBezTo>
                  <a:cubicBezTo>
                    <a:pt x="5592" y="3008"/>
                    <a:pt x="4941" y="2435"/>
                    <a:pt x="4425" y="1905"/>
                  </a:cubicBezTo>
                  <a:cubicBezTo>
                    <a:pt x="3910" y="1378"/>
                    <a:pt x="3476" y="746"/>
                    <a:pt x="3283" y="28"/>
                  </a:cubicBezTo>
                  <a:cubicBezTo>
                    <a:pt x="3281" y="20"/>
                    <a:pt x="3275" y="12"/>
                    <a:pt x="3267" y="9"/>
                  </a:cubicBezTo>
                  <a:cubicBezTo>
                    <a:pt x="3259" y="4"/>
                    <a:pt x="3250" y="1"/>
                    <a:pt x="3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50"/>
            <p:cNvSpPr/>
            <p:nvPr/>
          </p:nvSpPr>
          <p:spPr>
            <a:xfrm>
              <a:off x="8272743" y="554593"/>
              <a:ext cx="115176" cy="112124"/>
            </a:xfrm>
            <a:custGeom>
              <a:avLst/>
              <a:gdLst/>
              <a:ahLst/>
              <a:cxnLst/>
              <a:rect l="l" t="t" r="r" b="b"/>
              <a:pathLst>
                <a:path w="3050" h="2969" extrusionOk="0">
                  <a:moveTo>
                    <a:pt x="1536" y="1"/>
                  </a:moveTo>
                  <a:cubicBezTo>
                    <a:pt x="1528" y="1"/>
                    <a:pt x="1520" y="5"/>
                    <a:pt x="1517" y="14"/>
                  </a:cubicBezTo>
                  <a:cubicBezTo>
                    <a:pt x="1418" y="347"/>
                    <a:pt x="1219" y="643"/>
                    <a:pt x="964" y="876"/>
                  </a:cubicBezTo>
                  <a:cubicBezTo>
                    <a:pt x="826" y="999"/>
                    <a:pt x="679" y="1110"/>
                    <a:pt x="522" y="1207"/>
                  </a:cubicBezTo>
                  <a:cubicBezTo>
                    <a:pt x="369" y="1302"/>
                    <a:pt x="204" y="1406"/>
                    <a:pt x="32" y="1466"/>
                  </a:cubicBezTo>
                  <a:cubicBezTo>
                    <a:pt x="1" y="1477"/>
                    <a:pt x="14" y="1518"/>
                    <a:pt x="38" y="1518"/>
                  </a:cubicBezTo>
                  <a:cubicBezTo>
                    <a:pt x="42" y="1518"/>
                    <a:pt x="47" y="1517"/>
                    <a:pt x="52" y="1514"/>
                  </a:cubicBezTo>
                  <a:cubicBezTo>
                    <a:pt x="55" y="1512"/>
                    <a:pt x="58" y="1510"/>
                    <a:pt x="62" y="1508"/>
                  </a:cubicBezTo>
                  <a:cubicBezTo>
                    <a:pt x="308" y="1615"/>
                    <a:pt x="545" y="1732"/>
                    <a:pt x="756" y="1900"/>
                  </a:cubicBezTo>
                  <a:cubicBezTo>
                    <a:pt x="973" y="2070"/>
                    <a:pt x="1158" y="2278"/>
                    <a:pt x="1302" y="2513"/>
                  </a:cubicBezTo>
                  <a:cubicBezTo>
                    <a:pt x="1384" y="2650"/>
                    <a:pt x="1445" y="2794"/>
                    <a:pt x="1498" y="2943"/>
                  </a:cubicBezTo>
                  <a:cubicBezTo>
                    <a:pt x="1505" y="2960"/>
                    <a:pt x="1519" y="2968"/>
                    <a:pt x="1533" y="2968"/>
                  </a:cubicBezTo>
                  <a:cubicBezTo>
                    <a:pt x="1555" y="2968"/>
                    <a:pt x="1576" y="2951"/>
                    <a:pt x="1568" y="2924"/>
                  </a:cubicBezTo>
                  <a:cubicBezTo>
                    <a:pt x="1567" y="2922"/>
                    <a:pt x="1567" y="2920"/>
                    <a:pt x="1566" y="2918"/>
                  </a:cubicBezTo>
                  <a:cubicBezTo>
                    <a:pt x="1739" y="2236"/>
                    <a:pt x="2316" y="1645"/>
                    <a:pt x="3011" y="1497"/>
                  </a:cubicBezTo>
                  <a:lnTo>
                    <a:pt x="3016" y="1497"/>
                  </a:lnTo>
                  <a:cubicBezTo>
                    <a:pt x="3017" y="1497"/>
                    <a:pt x="3018" y="1498"/>
                    <a:pt x="3019" y="1498"/>
                  </a:cubicBezTo>
                  <a:cubicBezTo>
                    <a:pt x="3050" y="1498"/>
                    <a:pt x="3049" y="1447"/>
                    <a:pt x="3016" y="1446"/>
                  </a:cubicBezTo>
                  <a:cubicBezTo>
                    <a:pt x="2649" y="1425"/>
                    <a:pt x="2341" y="1153"/>
                    <a:pt x="2097" y="902"/>
                  </a:cubicBezTo>
                  <a:cubicBezTo>
                    <a:pt x="1851" y="651"/>
                    <a:pt x="1648" y="353"/>
                    <a:pt x="1556" y="13"/>
                  </a:cubicBezTo>
                  <a:cubicBezTo>
                    <a:pt x="1555" y="9"/>
                    <a:pt x="1552" y="6"/>
                    <a:pt x="1548" y="5"/>
                  </a:cubicBezTo>
                  <a:cubicBezTo>
                    <a:pt x="1544" y="2"/>
                    <a:pt x="1540" y="1"/>
                    <a:pt x="15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50"/>
            <p:cNvSpPr/>
            <p:nvPr/>
          </p:nvSpPr>
          <p:spPr>
            <a:xfrm>
              <a:off x="8007687" y="521550"/>
              <a:ext cx="91499" cy="89125"/>
            </a:xfrm>
            <a:custGeom>
              <a:avLst/>
              <a:gdLst/>
              <a:ahLst/>
              <a:cxnLst/>
              <a:rect l="l" t="t" r="r" b="b"/>
              <a:pathLst>
                <a:path w="2423" h="2360" extrusionOk="0">
                  <a:moveTo>
                    <a:pt x="1220" y="0"/>
                  </a:moveTo>
                  <a:cubicBezTo>
                    <a:pt x="1214" y="0"/>
                    <a:pt x="1208" y="4"/>
                    <a:pt x="1205" y="11"/>
                  </a:cubicBezTo>
                  <a:cubicBezTo>
                    <a:pt x="1126" y="276"/>
                    <a:pt x="968" y="511"/>
                    <a:pt x="765" y="696"/>
                  </a:cubicBezTo>
                  <a:cubicBezTo>
                    <a:pt x="656" y="795"/>
                    <a:pt x="538" y="882"/>
                    <a:pt x="414" y="959"/>
                  </a:cubicBezTo>
                  <a:cubicBezTo>
                    <a:pt x="292" y="1035"/>
                    <a:pt x="160" y="1118"/>
                    <a:pt x="24" y="1166"/>
                  </a:cubicBezTo>
                  <a:cubicBezTo>
                    <a:pt x="0" y="1175"/>
                    <a:pt x="10" y="1206"/>
                    <a:pt x="29" y="1206"/>
                  </a:cubicBezTo>
                  <a:cubicBezTo>
                    <a:pt x="33" y="1206"/>
                    <a:pt x="36" y="1205"/>
                    <a:pt x="40" y="1203"/>
                  </a:cubicBezTo>
                  <a:cubicBezTo>
                    <a:pt x="43" y="1202"/>
                    <a:pt x="45" y="1200"/>
                    <a:pt x="48" y="1199"/>
                  </a:cubicBezTo>
                  <a:cubicBezTo>
                    <a:pt x="243" y="1284"/>
                    <a:pt x="432" y="1377"/>
                    <a:pt x="600" y="1510"/>
                  </a:cubicBezTo>
                  <a:cubicBezTo>
                    <a:pt x="772" y="1645"/>
                    <a:pt x="919" y="1811"/>
                    <a:pt x="1033" y="1998"/>
                  </a:cubicBezTo>
                  <a:cubicBezTo>
                    <a:pt x="1099" y="2106"/>
                    <a:pt x="1147" y="2220"/>
                    <a:pt x="1190" y="2340"/>
                  </a:cubicBezTo>
                  <a:cubicBezTo>
                    <a:pt x="1195" y="2354"/>
                    <a:pt x="1207" y="2360"/>
                    <a:pt x="1218" y="2360"/>
                  </a:cubicBezTo>
                  <a:cubicBezTo>
                    <a:pt x="1235" y="2360"/>
                    <a:pt x="1252" y="2346"/>
                    <a:pt x="1245" y="2324"/>
                  </a:cubicBezTo>
                  <a:cubicBezTo>
                    <a:pt x="1245" y="2322"/>
                    <a:pt x="1245" y="2321"/>
                    <a:pt x="1244" y="2320"/>
                  </a:cubicBezTo>
                  <a:cubicBezTo>
                    <a:pt x="1381" y="1777"/>
                    <a:pt x="1841" y="1307"/>
                    <a:pt x="2392" y="1190"/>
                  </a:cubicBezTo>
                  <a:lnTo>
                    <a:pt x="2396" y="1190"/>
                  </a:lnTo>
                  <a:cubicBezTo>
                    <a:pt x="2397" y="1191"/>
                    <a:pt x="2398" y="1191"/>
                    <a:pt x="2399" y="1191"/>
                  </a:cubicBezTo>
                  <a:cubicBezTo>
                    <a:pt x="2422" y="1191"/>
                    <a:pt x="2422" y="1150"/>
                    <a:pt x="2396" y="1149"/>
                  </a:cubicBezTo>
                  <a:cubicBezTo>
                    <a:pt x="2104" y="1132"/>
                    <a:pt x="1860" y="917"/>
                    <a:pt x="1665" y="717"/>
                  </a:cubicBezTo>
                  <a:cubicBezTo>
                    <a:pt x="1471" y="518"/>
                    <a:pt x="1308" y="281"/>
                    <a:pt x="1235" y="11"/>
                  </a:cubicBezTo>
                  <a:cubicBezTo>
                    <a:pt x="1235" y="8"/>
                    <a:pt x="1233" y="5"/>
                    <a:pt x="1230" y="4"/>
                  </a:cubicBezTo>
                  <a:cubicBezTo>
                    <a:pt x="1227" y="1"/>
                    <a:pt x="1224" y="0"/>
                    <a:pt x="12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50"/>
            <p:cNvSpPr/>
            <p:nvPr/>
          </p:nvSpPr>
          <p:spPr>
            <a:xfrm>
              <a:off x="8253710" y="736464"/>
              <a:ext cx="62459" cy="60802"/>
            </a:xfrm>
            <a:custGeom>
              <a:avLst/>
              <a:gdLst/>
              <a:ahLst/>
              <a:cxnLst/>
              <a:rect l="l" t="t" r="r" b="b"/>
              <a:pathLst>
                <a:path w="1654" h="1610" extrusionOk="0">
                  <a:moveTo>
                    <a:pt x="832" y="1"/>
                  </a:moveTo>
                  <a:cubicBezTo>
                    <a:pt x="828" y="1"/>
                    <a:pt x="824" y="4"/>
                    <a:pt x="823" y="8"/>
                  </a:cubicBezTo>
                  <a:cubicBezTo>
                    <a:pt x="768" y="189"/>
                    <a:pt x="661" y="349"/>
                    <a:pt x="522" y="476"/>
                  </a:cubicBezTo>
                  <a:cubicBezTo>
                    <a:pt x="448" y="543"/>
                    <a:pt x="368" y="603"/>
                    <a:pt x="283" y="654"/>
                  </a:cubicBezTo>
                  <a:cubicBezTo>
                    <a:pt x="199" y="707"/>
                    <a:pt x="110" y="763"/>
                    <a:pt x="17" y="796"/>
                  </a:cubicBezTo>
                  <a:cubicBezTo>
                    <a:pt x="1" y="801"/>
                    <a:pt x="8" y="823"/>
                    <a:pt x="21" y="823"/>
                  </a:cubicBezTo>
                  <a:cubicBezTo>
                    <a:pt x="23" y="823"/>
                    <a:pt x="26" y="823"/>
                    <a:pt x="28" y="821"/>
                  </a:cubicBezTo>
                  <a:lnTo>
                    <a:pt x="33" y="818"/>
                  </a:lnTo>
                  <a:cubicBezTo>
                    <a:pt x="166" y="877"/>
                    <a:pt x="295" y="940"/>
                    <a:pt x="410" y="1030"/>
                  </a:cubicBezTo>
                  <a:cubicBezTo>
                    <a:pt x="527" y="1123"/>
                    <a:pt x="627" y="1235"/>
                    <a:pt x="705" y="1363"/>
                  </a:cubicBezTo>
                  <a:cubicBezTo>
                    <a:pt x="748" y="1437"/>
                    <a:pt x="784" y="1515"/>
                    <a:pt x="812" y="1596"/>
                  </a:cubicBezTo>
                  <a:cubicBezTo>
                    <a:pt x="815" y="1605"/>
                    <a:pt x="823" y="1610"/>
                    <a:pt x="831" y="1610"/>
                  </a:cubicBezTo>
                  <a:cubicBezTo>
                    <a:pt x="843" y="1610"/>
                    <a:pt x="854" y="1600"/>
                    <a:pt x="849" y="1586"/>
                  </a:cubicBezTo>
                  <a:cubicBezTo>
                    <a:pt x="849" y="1584"/>
                    <a:pt x="849" y="1583"/>
                    <a:pt x="849" y="1583"/>
                  </a:cubicBezTo>
                  <a:cubicBezTo>
                    <a:pt x="942" y="1213"/>
                    <a:pt x="1255" y="892"/>
                    <a:pt x="1632" y="812"/>
                  </a:cubicBezTo>
                  <a:lnTo>
                    <a:pt x="1634" y="812"/>
                  </a:lnTo>
                  <a:cubicBezTo>
                    <a:pt x="1635" y="812"/>
                    <a:pt x="1635" y="812"/>
                    <a:pt x="1636" y="812"/>
                  </a:cubicBezTo>
                  <a:cubicBezTo>
                    <a:pt x="1653" y="812"/>
                    <a:pt x="1653" y="785"/>
                    <a:pt x="1635" y="784"/>
                  </a:cubicBezTo>
                  <a:cubicBezTo>
                    <a:pt x="1436" y="773"/>
                    <a:pt x="1269" y="625"/>
                    <a:pt x="1137" y="490"/>
                  </a:cubicBezTo>
                  <a:cubicBezTo>
                    <a:pt x="1003" y="354"/>
                    <a:pt x="893" y="192"/>
                    <a:pt x="844" y="8"/>
                  </a:cubicBezTo>
                  <a:cubicBezTo>
                    <a:pt x="843" y="6"/>
                    <a:pt x="841" y="4"/>
                    <a:pt x="839" y="3"/>
                  </a:cubicBezTo>
                  <a:cubicBezTo>
                    <a:pt x="837" y="2"/>
                    <a:pt x="835" y="1"/>
                    <a:pt x="8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50"/>
            <p:cNvSpPr/>
            <p:nvPr/>
          </p:nvSpPr>
          <p:spPr>
            <a:xfrm>
              <a:off x="8222896" y="824831"/>
              <a:ext cx="31192" cy="30439"/>
            </a:xfrm>
            <a:custGeom>
              <a:avLst/>
              <a:gdLst/>
              <a:ahLst/>
              <a:cxnLst/>
              <a:rect l="l" t="t" r="r" b="b"/>
              <a:pathLst>
                <a:path w="826" h="806" extrusionOk="0">
                  <a:moveTo>
                    <a:pt x="416" y="1"/>
                  </a:moveTo>
                  <a:cubicBezTo>
                    <a:pt x="414" y="1"/>
                    <a:pt x="412" y="2"/>
                    <a:pt x="411" y="5"/>
                  </a:cubicBezTo>
                  <a:cubicBezTo>
                    <a:pt x="383" y="94"/>
                    <a:pt x="332" y="175"/>
                    <a:pt x="262" y="238"/>
                  </a:cubicBezTo>
                  <a:cubicBezTo>
                    <a:pt x="224" y="272"/>
                    <a:pt x="184" y="301"/>
                    <a:pt x="141" y="328"/>
                  </a:cubicBezTo>
                  <a:cubicBezTo>
                    <a:pt x="100" y="354"/>
                    <a:pt x="55" y="382"/>
                    <a:pt x="9" y="398"/>
                  </a:cubicBezTo>
                  <a:cubicBezTo>
                    <a:pt x="0" y="401"/>
                    <a:pt x="4" y="412"/>
                    <a:pt x="10" y="412"/>
                  </a:cubicBezTo>
                  <a:cubicBezTo>
                    <a:pt x="11" y="412"/>
                    <a:pt x="12" y="412"/>
                    <a:pt x="14" y="411"/>
                  </a:cubicBezTo>
                  <a:lnTo>
                    <a:pt x="17" y="410"/>
                  </a:lnTo>
                  <a:cubicBezTo>
                    <a:pt x="83" y="438"/>
                    <a:pt x="148" y="470"/>
                    <a:pt x="205" y="516"/>
                  </a:cubicBezTo>
                  <a:cubicBezTo>
                    <a:pt x="263" y="561"/>
                    <a:pt x="313" y="618"/>
                    <a:pt x="353" y="682"/>
                  </a:cubicBezTo>
                  <a:cubicBezTo>
                    <a:pt x="374" y="718"/>
                    <a:pt x="392" y="758"/>
                    <a:pt x="406" y="799"/>
                  </a:cubicBezTo>
                  <a:cubicBezTo>
                    <a:pt x="408" y="803"/>
                    <a:pt x="411" y="805"/>
                    <a:pt x="415" y="805"/>
                  </a:cubicBezTo>
                  <a:cubicBezTo>
                    <a:pt x="421" y="805"/>
                    <a:pt x="427" y="801"/>
                    <a:pt x="424" y="794"/>
                  </a:cubicBezTo>
                  <a:cubicBezTo>
                    <a:pt x="424" y="793"/>
                    <a:pt x="424" y="792"/>
                    <a:pt x="424" y="791"/>
                  </a:cubicBezTo>
                  <a:cubicBezTo>
                    <a:pt x="471" y="607"/>
                    <a:pt x="627" y="446"/>
                    <a:pt x="816" y="406"/>
                  </a:cubicBezTo>
                  <a:lnTo>
                    <a:pt x="817" y="406"/>
                  </a:lnTo>
                  <a:cubicBezTo>
                    <a:pt x="817" y="406"/>
                    <a:pt x="817" y="406"/>
                    <a:pt x="817" y="406"/>
                  </a:cubicBezTo>
                  <a:cubicBezTo>
                    <a:pt x="826" y="406"/>
                    <a:pt x="826" y="393"/>
                    <a:pt x="817" y="392"/>
                  </a:cubicBezTo>
                  <a:cubicBezTo>
                    <a:pt x="717" y="387"/>
                    <a:pt x="634" y="313"/>
                    <a:pt x="568" y="245"/>
                  </a:cubicBezTo>
                  <a:cubicBezTo>
                    <a:pt x="501" y="178"/>
                    <a:pt x="446" y="97"/>
                    <a:pt x="422" y="4"/>
                  </a:cubicBezTo>
                  <a:cubicBezTo>
                    <a:pt x="422" y="3"/>
                    <a:pt x="421" y="2"/>
                    <a:pt x="419" y="2"/>
                  </a:cubicBezTo>
                  <a:cubicBezTo>
                    <a:pt x="418" y="1"/>
                    <a:pt x="417" y="1"/>
                    <a:pt x="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50"/>
            <p:cNvSpPr/>
            <p:nvPr/>
          </p:nvSpPr>
          <p:spPr>
            <a:xfrm>
              <a:off x="7994319" y="758367"/>
              <a:ext cx="115138" cy="112087"/>
            </a:xfrm>
            <a:custGeom>
              <a:avLst/>
              <a:gdLst/>
              <a:ahLst/>
              <a:cxnLst/>
              <a:rect l="l" t="t" r="r" b="b"/>
              <a:pathLst>
                <a:path w="3049" h="2968" extrusionOk="0">
                  <a:moveTo>
                    <a:pt x="1536" y="0"/>
                  </a:moveTo>
                  <a:cubicBezTo>
                    <a:pt x="1527" y="0"/>
                    <a:pt x="1520" y="5"/>
                    <a:pt x="1517" y="14"/>
                  </a:cubicBezTo>
                  <a:cubicBezTo>
                    <a:pt x="1417" y="347"/>
                    <a:pt x="1218" y="642"/>
                    <a:pt x="963" y="876"/>
                  </a:cubicBezTo>
                  <a:cubicBezTo>
                    <a:pt x="826" y="999"/>
                    <a:pt x="678" y="1110"/>
                    <a:pt x="521" y="1206"/>
                  </a:cubicBezTo>
                  <a:cubicBezTo>
                    <a:pt x="368" y="1302"/>
                    <a:pt x="202" y="1407"/>
                    <a:pt x="31" y="1466"/>
                  </a:cubicBezTo>
                  <a:cubicBezTo>
                    <a:pt x="0" y="1477"/>
                    <a:pt x="13" y="1517"/>
                    <a:pt x="38" y="1517"/>
                  </a:cubicBezTo>
                  <a:cubicBezTo>
                    <a:pt x="42" y="1517"/>
                    <a:pt x="46" y="1516"/>
                    <a:pt x="51" y="1513"/>
                  </a:cubicBezTo>
                  <a:cubicBezTo>
                    <a:pt x="54" y="1512"/>
                    <a:pt x="58" y="1510"/>
                    <a:pt x="61" y="1508"/>
                  </a:cubicBezTo>
                  <a:cubicBezTo>
                    <a:pt x="306" y="1614"/>
                    <a:pt x="544" y="1731"/>
                    <a:pt x="756" y="1899"/>
                  </a:cubicBezTo>
                  <a:cubicBezTo>
                    <a:pt x="973" y="2069"/>
                    <a:pt x="1157" y="2277"/>
                    <a:pt x="1301" y="2513"/>
                  </a:cubicBezTo>
                  <a:cubicBezTo>
                    <a:pt x="1383" y="2650"/>
                    <a:pt x="1444" y="2793"/>
                    <a:pt x="1498" y="2942"/>
                  </a:cubicBezTo>
                  <a:cubicBezTo>
                    <a:pt x="1504" y="2960"/>
                    <a:pt x="1519" y="2968"/>
                    <a:pt x="1533" y="2968"/>
                  </a:cubicBezTo>
                  <a:cubicBezTo>
                    <a:pt x="1554" y="2968"/>
                    <a:pt x="1575" y="2951"/>
                    <a:pt x="1568" y="2923"/>
                  </a:cubicBezTo>
                  <a:cubicBezTo>
                    <a:pt x="1567" y="2922"/>
                    <a:pt x="1566" y="2919"/>
                    <a:pt x="1565" y="2917"/>
                  </a:cubicBezTo>
                  <a:cubicBezTo>
                    <a:pt x="1738" y="2235"/>
                    <a:pt x="2316" y="1645"/>
                    <a:pt x="3011" y="1497"/>
                  </a:cubicBezTo>
                  <a:lnTo>
                    <a:pt x="3015" y="1497"/>
                  </a:lnTo>
                  <a:cubicBezTo>
                    <a:pt x="3016" y="1497"/>
                    <a:pt x="3017" y="1497"/>
                    <a:pt x="3017" y="1497"/>
                  </a:cubicBezTo>
                  <a:cubicBezTo>
                    <a:pt x="3048" y="1497"/>
                    <a:pt x="3048" y="1446"/>
                    <a:pt x="3015" y="1444"/>
                  </a:cubicBezTo>
                  <a:cubicBezTo>
                    <a:pt x="2648" y="1423"/>
                    <a:pt x="2340" y="1152"/>
                    <a:pt x="2095" y="902"/>
                  </a:cubicBezTo>
                  <a:cubicBezTo>
                    <a:pt x="1851" y="651"/>
                    <a:pt x="1646" y="353"/>
                    <a:pt x="1555" y="14"/>
                  </a:cubicBezTo>
                  <a:cubicBezTo>
                    <a:pt x="1554" y="9"/>
                    <a:pt x="1551" y="5"/>
                    <a:pt x="1548" y="4"/>
                  </a:cubicBezTo>
                  <a:cubicBezTo>
                    <a:pt x="1544" y="2"/>
                    <a:pt x="1540" y="0"/>
                    <a:pt x="15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ستطيل 1"/>
          <p:cNvSpPr/>
          <p:nvPr/>
        </p:nvSpPr>
        <p:spPr>
          <a:xfrm>
            <a:off x="495928" y="465513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16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9" name="Google Shape;2269;p58"/>
          <p:cNvSpPr txBox="1">
            <a:spLocks noGrp="1"/>
          </p:cNvSpPr>
          <p:nvPr>
            <p:ph type="title"/>
          </p:nvPr>
        </p:nvSpPr>
        <p:spPr>
          <a:xfrm>
            <a:off x="2382925" y="677465"/>
            <a:ext cx="40218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solidFill>
                  <a:schemeClr val="accent4">
                    <a:lumMod val="25000"/>
                  </a:schemeClr>
                </a:solidFill>
              </a:rPr>
              <a:t>Conclusions</a:t>
            </a:r>
            <a:endParaRPr sz="5400" dirty="0">
              <a:solidFill>
                <a:schemeClr val="accent4">
                  <a:lumMod val="25000"/>
                </a:schemeClr>
              </a:solidFill>
            </a:endParaRPr>
          </a:p>
        </p:txBody>
      </p:sp>
      <p:cxnSp>
        <p:nvCxnSpPr>
          <p:cNvPr id="2270" name="Google Shape;2270;p58"/>
          <p:cNvCxnSpPr/>
          <p:nvPr/>
        </p:nvCxnSpPr>
        <p:spPr>
          <a:xfrm>
            <a:off x="2647218" y="1299863"/>
            <a:ext cx="3299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72" name="Google Shape;2272;p58"/>
          <p:cNvSpPr txBox="1">
            <a:spLocks noGrp="1"/>
          </p:cNvSpPr>
          <p:nvPr>
            <p:ph type="subTitle" idx="1"/>
          </p:nvPr>
        </p:nvSpPr>
        <p:spPr>
          <a:xfrm>
            <a:off x="1167738" y="1698015"/>
            <a:ext cx="6558427" cy="19904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/>
              <a:t>We need to understand the Concept of Adolescence and this Concept including the problems , and tips for parents to understanding of their teenagers and physical changes in this stage of life </a:t>
            </a:r>
            <a:endParaRPr sz="2000" dirty="0"/>
          </a:p>
        </p:txBody>
      </p:sp>
      <p:sp>
        <p:nvSpPr>
          <p:cNvPr id="2273" name="Google Shape;2273;p58"/>
          <p:cNvSpPr/>
          <p:nvPr/>
        </p:nvSpPr>
        <p:spPr>
          <a:xfrm>
            <a:off x="5431847" y="4115166"/>
            <a:ext cx="270702" cy="263596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4" name="Google Shape;2274;p58"/>
          <p:cNvSpPr/>
          <p:nvPr/>
        </p:nvSpPr>
        <p:spPr>
          <a:xfrm>
            <a:off x="5678800" y="4107891"/>
            <a:ext cx="128245" cy="124839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5" name="Google Shape;2275;p58"/>
          <p:cNvSpPr/>
          <p:nvPr/>
        </p:nvSpPr>
        <p:spPr>
          <a:xfrm>
            <a:off x="5383659" y="4071100"/>
            <a:ext cx="101881" cy="99232"/>
          </a:xfrm>
          <a:custGeom>
            <a:avLst/>
            <a:gdLst/>
            <a:ahLst/>
            <a:cxnLst/>
            <a:rect l="l" t="t" r="r" b="b"/>
            <a:pathLst>
              <a:path w="2423" h="2360" extrusionOk="0">
                <a:moveTo>
                  <a:pt x="1220" y="0"/>
                </a:moveTo>
                <a:cubicBezTo>
                  <a:pt x="1214" y="0"/>
                  <a:pt x="1208" y="4"/>
                  <a:pt x="1205" y="11"/>
                </a:cubicBezTo>
                <a:cubicBezTo>
                  <a:pt x="1126" y="276"/>
                  <a:pt x="968" y="511"/>
                  <a:pt x="765" y="696"/>
                </a:cubicBezTo>
                <a:cubicBezTo>
                  <a:pt x="656" y="795"/>
                  <a:pt x="538" y="882"/>
                  <a:pt x="414" y="959"/>
                </a:cubicBezTo>
                <a:cubicBezTo>
                  <a:pt x="292" y="1035"/>
                  <a:pt x="160" y="1118"/>
                  <a:pt x="24" y="1166"/>
                </a:cubicBezTo>
                <a:cubicBezTo>
                  <a:pt x="0" y="1175"/>
                  <a:pt x="10" y="1206"/>
                  <a:pt x="29" y="1206"/>
                </a:cubicBezTo>
                <a:cubicBezTo>
                  <a:pt x="33" y="1206"/>
                  <a:pt x="36" y="1205"/>
                  <a:pt x="40" y="1203"/>
                </a:cubicBezTo>
                <a:cubicBezTo>
                  <a:pt x="43" y="1202"/>
                  <a:pt x="45" y="1200"/>
                  <a:pt x="48" y="1199"/>
                </a:cubicBezTo>
                <a:cubicBezTo>
                  <a:pt x="243" y="1284"/>
                  <a:pt x="432" y="1377"/>
                  <a:pt x="600" y="1510"/>
                </a:cubicBezTo>
                <a:cubicBezTo>
                  <a:pt x="772" y="1645"/>
                  <a:pt x="919" y="1811"/>
                  <a:pt x="1033" y="1998"/>
                </a:cubicBezTo>
                <a:cubicBezTo>
                  <a:pt x="1099" y="2106"/>
                  <a:pt x="1147" y="2220"/>
                  <a:pt x="1190" y="2340"/>
                </a:cubicBezTo>
                <a:cubicBezTo>
                  <a:pt x="1195" y="2354"/>
                  <a:pt x="1207" y="2360"/>
                  <a:pt x="1218" y="2360"/>
                </a:cubicBezTo>
                <a:cubicBezTo>
                  <a:pt x="1235" y="2360"/>
                  <a:pt x="1252" y="2346"/>
                  <a:pt x="1245" y="2324"/>
                </a:cubicBezTo>
                <a:cubicBezTo>
                  <a:pt x="1245" y="2322"/>
                  <a:pt x="1245" y="2321"/>
                  <a:pt x="1244" y="2320"/>
                </a:cubicBezTo>
                <a:cubicBezTo>
                  <a:pt x="1381" y="1777"/>
                  <a:pt x="1841" y="1307"/>
                  <a:pt x="2392" y="1190"/>
                </a:cubicBezTo>
                <a:lnTo>
                  <a:pt x="2396" y="1190"/>
                </a:lnTo>
                <a:cubicBezTo>
                  <a:pt x="2397" y="1191"/>
                  <a:pt x="2398" y="1191"/>
                  <a:pt x="2399" y="1191"/>
                </a:cubicBezTo>
                <a:cubicBezTo>
                  <a:pt x="2422" y="1191"/>
                  <a:pt x="2422" y="1150"/>
                  <a:pt x="2396" y="1149"/>
                </a:cubicBezTo>
                <a:cubicBezTo>
                  <a:pt x="2104" y="1132"/>
                  <a:pt x="1860" y="917"/>
                  <a:pt x="1665" y="717"/>
                </a:cubicBezTo>
                <a:cubicBezTo>
                  <a:pt x="1471" y="518"/>
                  <a:pt x="1308" y="281"/>
                  <a:pt x="1235" y="11"/>
                </a:cubicBezTo>
                <a:cubicBezTo>
                  <a:pt x="1235" y="8"/>
                  <a:pt x="1233" y="5"/>
                  <a:pt x="1230" y="4"/>
                </a:cubicBezTo>
                <a:cubicBezTo>
                  <a:pt x="1227" y="1"/>
                  <a:pt x="1224" y="0"/>
                  <a:pt x="12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6" name="Google Shape;2276;p58"/>
          <p:cNvSpPr/>
          <p:nvPr/>
        </p:nvSpPr>
        <p:spPr>
          <a:xfrm>
            <a:off x="5657608" y="4310391"/>
            <a:ext cx="69547" cy="67696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7" name="Google Shape;2277;p58"/>
          <p:cNvSpPr/>
          <p:nvPr/>
        </p:nvSpPr>
        <p:spPr>
          <a:xfrm>
            <a:off x="5623296" y="4408782"/>
            <a:ext cx="34731" cy="33890"/>
          </a:xfrm>
          <a:custGeom>
            <a:avLst/>
            <a:gdLst/>
            <a:ahLst/>
            <a:cxnLst/>
            <a:rect l="l" t="t" r="r" b="b"/>
            <a:pathLst>
              <a:path w="826" h="806" extrusionOk="0">
                <a:moveTo>
                  <a:pt x="416" y="1"/>
                </a:moveTo>
                <a:cubicBezTo>
                  <a:pt x="414" y="1"/>
                  <a:pt x="412" y="2"/>
                  <a:pt x="411" y="5"/>
                </a:cubicBezTo>
                <a:cubicBezTo>
                  <a:pt x="383" y="94"/>
                  <a:pt x="332" y="175"/>
                  <a:pt x="262" y="238"/>
                </a:cubicBezTo>
                <a:cubicBezTo>
                  <a:pt x="224" y="272"/>
                  <a:pt x="184" y="301"/>
                  <a:pt x="141" y="328"/>
                </a:cubicBezTo>
                <a:cubicBezTo>
                  <a:pt x="100" y="354"/>
                  <a:pt x="55" y="382"/>
                  <a:pt x="9" y="398"/>
                </a:cubicBezTo>
                <a:cubicBezTo>
                  <a:pt x="0" y="401"/>
                  <a:pt x="4" y="412"/>
                  <a:pt x="10" y="412"/>
                </a:cubicBezTo>
                <a:cubicBezTo>
                  <a:pt x="11" y="412"/>
                  <a:pt x="12" y="412"/>
                  <a:pt x="14" y="411"/>
                </a:cubicBezTo>
                <a:lnTo>
                  <a:pt x="17" y="410"/>
                </a:lnTo>
                <a:cubicBezTo>
                  <a:pt x="83" y="438"/>
                  <a:pt x="148" y="470"/>
                  <a:pt x="205" y="516"/>
                </a:cubicBezTo>
                <a:cubicBezTo>
                  <a:pt x="263" y="561"/>
                  <a:pt x="313" y="618"/>
                  <a:pt x="353" y="682"/>
                </a:cubicBezTo>
                <a:cubicBezTo>
                  <a:pt x="374" y="718"/>
                  <a:pt x="392" y="758"/>
                  <a:pt x="406" y="799"/>
                </a:cubicBezTo>
                <a:cubicBezTo>
                  <a:pt x="408" y="803"/>
                  <a:pt x="411" y="805"/>
                  <a:pt x="415" y="805"/>
                </a:cubicBezTo>
                <a:cubicBezTo>
                  <a:pt x="421" y="805"/>
                  <a:pt x="427" y="801"/>
                  <a:pt x="424" y="794"/>
                </a:cubicBezTo>
                <a:cubicBezTo>
                  <a:pt x="424" y="793"/>
                  <a:pt x="424" y="792"/>
                  <a:pt x="424" y="791"/>
                </a:cubicBezTo>
                <a:cubicBezTo>
                  <a:pt x="471" y="607"/>
                  <a:pt x="627" y="446"/>
                  <a:pt x="816" y="406"/>
                </a:cubicBezTo>
                <a:lnTo>
                  <a:pt x="817" y="406"/>
                </a:lnTo>
                <a:cubicBezTo>
                  <a:pt x="817" y="406"/>
                  <a:pt x="817" y="406"/>
                  <a:pt x="817" y="406"/>
                </a:cubicBezTo>
                <a:cubicBezTo>
                  <a:pt x="826" y="406"/>
                  <a:pt x="826" y="393"/>
                  <a:pt x="817" y="392"/>
                </a:cubicBezTo>
                <a:cubicBezTo>
                  <a:pt x="717" y="387"/>
                  <a:pt x="634" y="313"/>
                  <a:pt x="568" y="245"/>
                </a:cubicBezTo>
                <a:cubicBezTo>
                  <a:pt x="501" y="178"/>
                  <a:pt x="446" y="97"/>
                  <a:pt x="422" y="4"/>
                </a:cubicBezTo>
                <a:cubicBezTo>
                  <a:pt x="422" y="3"/>
                  <a:pt x="421" y="2"/>
                  <a:pt x="419" y="2"/>
                </a:cubicBezTo>
                <a:cubicBezTo>
                  <a:pt x="418" y="1"/>
                  <a:pt x="417" y="1"/>
                  <a:pt x="4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8" name="Google Shape;2278;p58"/>
          <p:cNvSpPr/>
          <p:nvPr/>
        </p:nvSpPr>
        <p:spPr>
          <a:xfrm>
            <a:off x="5368774" y="4334779"/>
            <a:ext cx="128203" cy="124797"/>
          </a:xfrm>
          <a:custGeom>
            <a:avLst/>
            <a:gdLst/>
            <a:ahLst/>
            <a:cxnLst/>
            <a:rect l="l" t="t" r="r" b="b"/>
            <a:pathLst>
              <a:path w="3049" h="2968" extrusionOk="0">
                <a:moveTo>
                  <a:pt x="1536" y="0"/>
                </a:moveTo>
                <a:cubicBezTo>
                  <a:pt x="1527" y="0"/>
                  <a:pt x="1520" y="5"/>
                  <a:pt x="1517" y="14"/>
                </a:cubicBezTo>
                <a:cubicBezTo>
                  <a:pt x="1417" y="347"/>
                  <a:pt x="1218" y="642"/>
                  <a:pt x="963" y="876"/>
                </a:cubicBezTo>
                <a:cubicBezTo>
                  <a:pt x="826" y="999"/>
                  <a:pt x="678" y="1110"/>
                  <a:pt x="521" y="1206"/>
                </a:cubicBezTo>
                <a:cubicBezTo>
                  <a:pt x="368" y="1302"/>
                  <a:pt x="202" y="1407"/>
                  <a:pt x="31" y="1466"/>
                </a:cubicBezTo>
                <a:cubicBezTo>
                  <a:pt x="0" y="1477"/>
                  <a:pt x="13" y="1517"/>
                  <a:pt x="38" y="1517"/>
                </a:cubicBezTo>
                <a:cubicBezTo>
                  <a:pt x="42" y="1517"/>
                  <a:pt x="46" y="1516"/>
                  <a:pt x="51" y="1513"/>
                </a:cubicBezTo>
                <a:cubicBezTo>
                  <a:pt x="54" y="1512"/>
                  <a:pt x="58" y="1510"/>
                  <a:pt x="61" y="1508"/>
                </a:cubicBezTo>
                <a:cubicBezTo>
                  <a:pt x="306" y="1614"/>
                  <a:pt x="544" y="1731"/>
                  <a:pt x="756" y="1899"/>
                </a:cubicBezTo>
                <a:cubicBezTo>
                  <a:pt x="973" y="2069"/>
                  <a:pt x="1157" y="2277"/>
                  <a:pt x="1301" y="2513"/>
                </a:cubicBezTo>
                <a:cubicBezTo>
                  <a:pt x="1383" y="2650"/>
                  <a:pt x="1444" y="2793"/>
                  <a:pt x="1498" y="2942"/>
                </a:cubicBezTo>
                <a:cubicBezTo>
                  <a:pt x="1504" y="2960"/>
                  <a:pt x="1519" y="2968"/>
                  <a:pt x="1533" y="2968"/>
                </a:cubicBezTo>
                <a:cubicBezTo>
                  <a:pt x="1554" y="2968"/>
                  <a:pt x="1575" y="2951"/>
                  <a:pt x="1568" y="2923"/>
                </a:cubicBezTo>
                <a:cubicBezTo>
                  <a:pt x="1567" y="2922"/>
                  <a:pt x="1566" y="2919"/>
                  <a:pt x="1565" y="2917"/>
                </a:cubicBezTo>
                <a:cubicBezTo>
                  <a:pt x="1738" y="2235"/>
                  <a:pt x="2316" y="1645"/>
                  <a:pt x="3011" y="1497"/>
                </a:cubicBezTo>
                <a:lnTo>
                  <a:pt x="3015" y="1497"/>
                </a:lnTo>
                <a:cubicBezTo>
                  <a:pt x="3016" y="1497"/>
                  <a:pt x="3017" y="1497"/>
                  <a:pt x="3017" y="1497"/>
                </a:cubicBezTo>
                <a:cubicBezTo>
                  <a:pt x="3048" y="1497"/>
                  <a:pt x="3048" y="1446"/>
                  <a:pt x="3015" y="1444"/>
                </a:cubicBezTo>
                <a:cubicBezTo>
                  <a:pt x="2648" y="1423"/>
                  <a:pt x="2340" y="1152"/>
                  <a:pt x="2095" y="902"/>
                </a:cubicBezTo>
                <a:cubicBezTo>
                  <a:pt x="1851" y="651"/>
                  <a:pt x="1646" y="353"/>
                  <a:pt x="1555" y="14"/>
                </a:cubicBezTo>
                <a:cubicBezTo>
                  <a:pt x="1554" y="9"/>
                  <a:pt x="1551" y="5"/>
                  <a:pt x="1548" y="4"/>
                </a:cubicBezTo>
                <a:cubicBezTo>
                  <a:pt x="1544" y="2"/>
                  <a:pt x="1540" y="0"/>
                  <a:pt x="15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ستطيل 1"/>
          <p:cNvSpPr/>
          <p:nvPr/>
        </p:nvSpPr>
        <p:spPr>
          <a:xfrm>
            <a:off x="166029" y="4597799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17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" name="Google Shape;2621;p64"/>
          <p:cNvSpPr txBox="1">
            <a:spLocks noGrp="1"/>
          </p:cNvSpPr>
          <p:nvPr>
            <p:ph type="title"/>
          </p:nvPr>
        </p:nvSpPr>
        <p:spPr>
          <a:xfrm>
            <a:off x="710382" y="197088"/>
            <a:ext cx="7687200" cy="4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 smtClean="0">
                <a:solidFill>
                  <a:schemeClr val="accent1">
                    <a:lumMod val="25000"/>
                  </a:schemeClr>
                </a:solidFill>
              </a:rPr>
              <a:t>Re</a:t>
            </a:r>
            <a:r>
              <a:rPr lang="en-US" sz="4800" dirty="0" err="1" smtClean="0">
                <a:solidFill>
                  <a:schemeClr val="accent1">
                    <a:lumMod val="25000"/>
                  </a:schemeClr>
                </a:solidFill>
              </a:rPr>
              <a:t>ference</a:t>
            </a:r>
            <a:endParaRPr sz="4800" dirty="0">
              <a:solidFill>
                <a:schemeClr val="accent1">
                  <a:lumMod val="25000"/>
                </a:schemeClr>
              </a:solidFill>
            </a:endParaRPr>
          </a:p>
        </p:txBody>
      </p:sp>
      <p:cxnSp>
        <p:nvCxnSpPr>
          <p:cNvPr id="2622" name="Google Shape;2622;p64"/>
          <p:cNvCxnSpPr/>
          <p:nvPr/>
        </p:nvCxnSpPr>
        <p:spPr>
          <a:xfrm>
            <a:off x="728375" y="1113125"/>
            <a:ext cx="2945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23" name="Google Shape;2623;p64"/>
          <p:cNvSpPr txBox="1">
            <a:spLocks noGrp="1"/>
          </p:cNvSpPr>
          <p:nvPr>
            <p:ph type="body" idx="1"/>
          </p:nvPr>
        </p:nvSpPr>
        <p:spPr>
          <a:xfrm>
            <a:off x="813196" y="769291"/>
            <a:ext cx="7687200" cy="33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buClr>
                <a:schemeClr val="dk1"/>
              </a:buClr>
              <a:buNone/>
            </a:pPr>
            <a:r>
              <a:rPr lang="en-US" sz="1400" b="1" dirty="0" smtClean="0"/>
              <a:t>[Internet</a:t>
            </a:r>
            <a:r>
              <a:rPr lang="en-US" sz="1400" b="1" dirty="0"/>
              <a:t>]. Amazon.com. 2018 [cited 15 May 2022]. Available from: </a:t>
            </a:r>
            <a:r>
              <a:rPr lang="en-US" sz="1400" b="1" dirty="0">
                <a:hlinkClick r:id="rId3"/>
              </a:rPr>
              <a:t>https://</a:t>
            </a:r>
            <a:r>
              <a:rPr lang="en-US" sz="1400" b="1" dirty="0" smtClean="0">
                <a:hlinkClick r:id="rId3"/>
              </a:rPr>
              <a:t>www.amazon.com/Home-Among-Strangers-Exploring-Community/dp/1563681412</a:t>
            </a:r>
            <a:endParaRPr lang="en-US" sz="1400" b="1" dirty="0" smtClean="0"/>
          </a:p>
          <a:p>
            <a:pPr marL="0" lvl="0" indent="0">
              <a:lnSpc>
                <a:spcPct val="115000"/>
              </a:lnSpc>
              <a:buClr>
                <a:schemeClr val="dk1"/>
              </a:buClr>
              <a:buNone/>
            </a:pPr>
            <a:endParaRPr lang="en-US" sz="1400" b="1" dirty="0" smtClean="0"/>
          </a:p>
          <a:p>
            <a:pPr marL="0" lvl="0" indent="0">
              <a:lnSpc>
                <a:spcPct val="115000"/>
              </a:lnSpc>
              <a:buClr>
                <a:schemeClr val="dk1"/>
              </a:buClr>
              <a:buNone/>
            </a:pPr>
            <a:r>
              <a:rPr lang="en-US" sz="1400" b="1" dirty="0" smtClean="0"/>
              <a:t> </a:t>
            </a:r>
            <a:r>
              <a:rPr lang="en-US" sz="1400" b="1" dirty="0" err="1"/>
              <a:t>Gelman</a:t>
            </a:r>
            <a:r>
              <a:rPr lang="en-US" sz="1400" b="1" dirty="0"/>
              <a:t> S, Tardif T. Generic noun phrases in English and Mandarin: An examination of child-directed speech [Internet]. Philpapers.org. 2022 [cited 15 May 2022]. Available from: </a:t>
            </a:r>
            <a:r>
              <a:rPr lang="en-US" sz="1400" b="1" dirty="0">
                <a:hlinkClick r:id="rId4"/>
              </a:rPr>
              <a:t>https://</a:t>
            </a:r>
            <a:r>
              <a:rPr lang="en-US" sz="1400" b="1" dirty="0" smtClean="0">
                <a:hlinkClick r:id="rId4"/>
              </a:rPr>
              <a:t>philpapers.org/rec/GELGNP</a:t>
            </a:r>
            <a:endParaRPr lang="en-US" sz="1400" b="1" dirty="0" smtClean="0"/>
          </a:p>
          <a:p>
            <a:pPr marL="0" lvl="0" indent="0">
              <a:lnSpc>
                <a:spcPct val="115000"/>
              </a:lnSpc>
              <a:buClr>
                <a:schemeClr val="dk1"/>
              </a:buClr>
              <a:buNone/>
            </a:pPr>
            <a:endParaRPr lang="en-US" sz="1400" b="1" dirty="0"/>
          </a:p>
          <a:p>
            <a:pPr marL="0" lvl="0" indent="0">
              <a:lnSpc>
                <a:spcPct val="115000"/>
              </a:lnSpc>
              <a:buClr>
                <a:schemeClr val="dk1"/>
              </a:buClr>
              <a:buNone/>
            </a:pPr>
            <a:r>
              <a:rPr lang="en-US" sz="1400" b="1" dirty="0" smtClean="0"/>
              <a:t> </a:t>
            </a:r>
            <a:r>
              <a:rPr lang="en-US" sz="1400" b="1" dirty="0"/>
              <a:t>Spencer P. The Expressive Communication of Hearing Mothers and Deaf Infants. 2022</a:t>
            </a:r>
            <a:r>
              <a:rPr lang="en-US" sz="1400" b="1" dirty="0" smtClean="0"/>
              <a:t>.</a:t>
            </a:r>
          </a:p>
          <a:p>
            <a:pPr marL="0" lvl="0" indent="0">
              <a:lnSpc>
                <a:spcPct val="115000"/>
              </a:lnSpc>
              <a:buClr>
                <a:schemeClr val="dk1"/>
              </a:buClr>
              <a:buNone/>
            </a:pPr>
            <a:endParaRPr lang="en-US" sz="1400" b="1" dirty="0"/>
          </a:p>
          <a:p>
            <a:pPr marL="0" lvl="0" indent="0">
              <a:lnSpc>
                <a:spcPct val="115000"/>
              </a:lnSpc>
              <a:buClr>
                <a:schemeClr val="dk1"/>
              </a:buClr>
              <a:buNone/>
            </a:pPr>
            <a:r>
              <a:rPr lang="en-US" sz="1400" b="1" dirty="0" smtClean="0"/>
              <a:t> </a:t>
            </a:r>
            <a:r>
              <a:rPr lang="en-US" sz="1400" b="1" dirty="0"/>
              <a:t>[Internet]. 2022 [cited 15 May 2022]. Available from: </a:t>
            </a:r>
            <a:r>
              <a:rPr lang="en-US" sz="1400" b="1" dirty="0">
                <a:hlinkClick r:id="rId5"/>
              </a:rPr>
              <a:t>https://</a:t>
            </a:r>
            <a:r>
              <a:rPr lang="en-US" sz="1400" b="1" dirty="0" smtClean="0">
                <a:hlinkClick r:id="rId5"/>
              </a:rPr>
              <a:t>scholar.google.com/citations?user=scNoS_cAAAAJ</a:t>
            </a:r>
            <a:endParaRPr lang="en-US" sz="1400" b="1" dirty="0" smtClean="0"/>
          </a:p>
          <a:p>
            <a:pPr marL="0" lvl="0" indent="0">
              <a:lnSpc>
                <a:spcPct val="115000"/>
              </a:lnSpc>
              <a:buClr>
                <a:schemeClr val="dk1"/>
              </a:buClr>
              <a:buNone/>
            </a:pPr>
            <a:endParaRPr lang="en-US" sz="1400" b="1" dirty="0"/>
          </a:p>
          <a:p>
            <a:pPr marL="0" lvl="0" indent="0">
              <a:lnSpc>
                <a:spcPct val="115000"/>
              </a:lnSpc>
              <a:buClr>
                <a:schemeClr val="dk1"/>
              </a:buClr>
              <a:buNone/>
            </a:pPr>
            <a:r>
              <a:rPr lang="en-US" sz="1400" b="1" dirty="0"/>
              <a:t>5. A Cognitive/Functional Perspective on the Acquisition of “Classifiers” [Internet]. Taylor &amp; Francis. 2022 [cited 15 May 2022]. Available from: https://www.taylorfrancis.com/chapters/edit/10.4324/9781410607447-25/cognitive-functional-perspective-acquisition-classifiers-dan-slobin-nini-hoiting-marlon-kuntze-reyna-lindert-amy-weinberg-jennie-pyers-michelle-anthony-yael-biederman-helen-thumann</a:t>
            </a:r>
            <a:endParaRPr sz="1400" b="1" dirty="0"/>
          </a:p>
        </p:txBody>
      </p:sp>
      <p:sp>
        <p:nvSpPr>
          <p:cNvPr id="2" name="مستطيل 1"/>
          <p:cNvSpPr/>
          <p:nvPr/>
        </p:nvSpPr>
        <p:spPr>
          <a:xfrm>
            <a:off x="74428" y="4681835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18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2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6" name="Google Shape;2306;p60"/>
          <p:cNvSpPr txBox="1">
            <a:spLocks noGrp="1"/>
          </p:cNvSpPr>
          <p:nvPr>
            <p:ph type="title"/>
          </p:nvPr>
        </p:nvSpPr>
        <p:spPr>
          <a:xfrm>
            <a:off x="2248150" y="1027269"/>
            <a:ext cx="3979800" cy="114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</a:t>
            </a:r>
            <a:endParaRPr dirty="0"/>
          </a:p>
        </p:txBody>
      </p:sp>
      <p:sp>
        <p:nvSpPr>
          <p:cNvPr id="2307" name="Google Shape;2307;p60"/>
          <p:cNvSpPr txBox="1">
            <a:spLocks noGrp="1"/>
          </p:cNvSpPr>
          <p:nvPr>
            <p:ph type="subTitle" idx="1"/>
          </p:nvPr>
        </p:nvSpPr>
        <p:spPr>
          <a:xfrm>
            <a:off x="1580328" y="2047062"/>
            <a:ext cx="4830449" cy="13248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b="1" dirty="0"/>
              <a:t>Do you have any </a:t>
            </a:r>
            <a:r>
              <a:rPr lang="en" b="1" dirty="0" smtClean="0"/>
              <a:t>question?</a:t>
            </a:r>
            <a:endParaRPr b="1" dirty="0"/>
          </a:p>
        </p:txBody>
      </p:sp>
      <p:grpSp>
        <p:nvGrpSpPr>
          <p:cNvPr id="2319" name="Google Shape;2319;p60"/>
          <p:cNvGrpSpPr/>
          <p:nvPr/>
        </p:nvGrpSpPr>
        <p:grpSpPr>
          <a:xfrm>
            <a:off x="5299279" y="4353750"/>
            <a:ext cx="377028" cy="334199"/>
            <a:chOff x="5299279" y="4353750"/>
            <a:chExt cx="377028" cy="334199"/>
          </a:xfrm>
        </p:grpSpPr>
        <p:sp>
          <p:nvSpPr>
            <p:cNvPr id="2320" name="Google Shape;2320;p60"/>
            <p:cNvSpPr/>
            <p:nvPr/>
          </p:nvSpPr>
          <p:spPr>
            <a:xfrm>
              <a:off x="5353538" y="4391659"/>
              <a:ext cx="232879" cy="226765"/>
            </a:xfrm>
            <a:custGeom>
              <a:avLst/>
              <a:gdLst/>
              <a:ahLst/>
              <a:cxnLst/>
              <a:rect l="l" t="t" r="r" b="b"/>
              <a:pathLst>
                <a:path w="6438" h="6269" extrusionOk="0">
                  <a:moveTo>
                    <a:pt x="3241" y="1"/>
                  </a:moveTo>
                  <a:cubicBezTo>
                    <a:pt x="3224" y="1"/>
                    <a:pt x="3209" y="9"/>
                    <a:pt x="3203" y="29"/>
                  </a:cubicBezTo>
                  <a:cubicBezTo>
                    <a:pt x="2992" y="733"/>
                    <a:pt x="2572" y="1357"/>
                    <a:pt x="2033" y="1850"/>
                  </a:cubicBezTo>
                  <a:cubicBezTo>
                    <a:pt x="1746" y="2112"/>
                    <a:pt x="1428" y="2343"/>
                    <a:pt x="1099" y="2548"/>
                  </a:cubicBezTo>
                  <a:cubicBezTo>
                    <a:pt x="776" y="2750"/>
                    <a:pt x="426" y="2970"/>
                    <a:pt x="64" y="3097"/>
                  </a:cubicBezTo>
                  <a:cubicBezTo>
                    <a:pt x="0" y="3120"/>
                    <a:pt x="27" y="3205"/>
                    <a:pt x="78" y="3205"/>
                  </a:cubicBezTo>
                  <a:cubicBezTo>
                    <a:pt x="86" y="3205"/>
                    <a:pt x="96" y="3203"/>
                    <a:pt x="106" y="3197"/>
                  </a:cubicBezTo>
                  <a:cubicBezTo>
                    <a:pt x="114" y="3192"/>
                    <a:pt x="120" y="3189"/>
                    <a:pt x="127" y="3186"/>
                  </a:cubicBezTo>
                  <a:cubicBezTo>
                    <a:pt x="645" y="3411"/>
                    <a:pt x="1148" y="3658"/>
                    <a:pt x="1593" y="4012"/>
                  </a:cubicBezTo>
                  <a:cubicBezTo>
                    <a:pt x="2047" y="4371"/>
                    <a:pt x="2447" y="4811"/>
                    <a:pt x="2745" y="5308"/>
                  </a:cubicBezTo>
                  <a:cubicBezTo>
                    <a:pt x="2919" y="5596"/>
                    <a:pt x="3048" y="5900"/>
                    <a:pt x="3161" y="6216"/>
                  </a:cubicBezTo>
                  <a:cubicBezTo>
                    <a:pt x="3174" y="6252"/>
                    <a:pt x="3205" y="6269"/>
                    <a:pt x="3235" y="6269"/>
                  </a:cubicBezTo>
                  <a:cubicBezTo>
                    <a:pt x="3280" y="6269"/>
                    <a:pt x="3324" y="6233"/>
                    <a:pt x="3308" y="6176"/>
                  </a:cubicBezTo>
                  <a:cubicBezTo>
                    <a:pt x="3307" y="6171"/>
                    <a:pt x="3305" y="6166"/>
                    <a:pt x="3304" y="6162"/>
                  </a:cubicBezTo>
                  <a:cubicBezTo>
                    <a:pt x="3669" y="4722"/>
                    <a:pt x="4889" y="3475"/>
                    <a:pt x="6356" y="3163"/>
                  </a:cubicBezTo>
                  <a:cubicBezTo>
                    <a:pt x="6360" y="3163"/>
                    <a:pt x="6363" y="3164"/>
                    <a:pt x="6365" y="3164"/>
                  </a:cubicBezTo>
                  <a:cubicBezTo>
                    <a:pt x="6367" y="3164"/>
                    <a:pt x="6368" y="3164"/>
                    <a:pt x="6369" y="3164"/>
                  </a:cubicBezTo>
                  <a:cubicBezTo>
                    <a:pt x="6438" y="3164"/>
                    <a:pt x="6437" y="3056"/>
                    <a:pt x="6366" y="3052"/>
                  </a:cubicBezTo>
                  <a:cubicBezTo>
                    <a:pt x="5592" y="3008"/>
                    <a:pt x="4941" y="2435"/>
                    <a:pt x="4425" y="1905"/>
                  </a:cubicBezTo>
                  <a:cubicBezTo>
                    <a:pt x="3910" y="1378"/>
                    <a:pt x="3476" y="746"/>
                    <a:pt x="3283" y="28"/>
                  </a:cubicBezTo>
                  <a:cubicBezTo>
                    <a:pt x="3281" y="20"/>
                    <a:pt x="3275" y="12"/>
                    <a:pt x="3267" y="9"/>
                  </a:cubicBezTo>
                  <a:cubicBezTo>
                    <a:pt x="3259" y="4"/>
                    <a:pt x="3250" y="1"/>
                    <a:pt x="3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60"/>
            <p:cNvSpPr/>
            <p:nvPr/>
          </p:nvSpPr>
          <p:spPr>
            <a:xfrm>
              <a:off x="5565981" y="4385401"/>
              <a:ext cx="110326" cy="107396"/>
            </a:xfrm>
            <a:custGeom>
              <a:avLst/>
              <a:gdLst/>
              <a:ahLst/>
              <a:cxnLst/>
              <a:rect l="l" t="t" r="r" b="b"/>
              <a:pathLst>
                <a:path w="3050" h="2969" extrusionOk="0">
                  <a:moveTo>
                    <a:pt x="1536" y="1"/>
                  </a:moveTo>
                  <a:cubicBezTo>
                    <a:pt x="1528" y="1"/>
                    <a:pt x="1520" y="5"/>
                    <a:pt x="1517" y="14"/>
                  </a:cubicBezTo>
                  <a:cubicBezTo>
                    <a:pt x="1418" y="347"/>
                    <a:pt x="1219" y="643"/>
                    <a:pt x="964" y="876"/>
                  </a:cubicBezTo>
                  <a:cubicBezTo>
                    <a:pt x="826" y="999"/>
                    <a:pt x="679" y="1110"/>
                    <a:pt x="522" y="1207"/>
                  </a:cubicBezTo>
                  <a:cubicBezTo>
                    <a:pt x="369" y="1302"/>
                    <a:pt x="204" y="1406"/>
                    <a:pt x="32" y="1466"/>
                  </a:cubicBezTo>
                  <a:cubicBezTo>
                    <a:pt x="1" y="1477"/>
                    <a:pt x="14" y="1518"/>
                    <a:pt x="38" y="1518"/>
                  </a:cubicBezTo>
                  <a:cubicBezTo>
                    <a:pt x="42" y="1518"/>
                    <a:pt x="47" y="1517"/>
                    <a:pt x="52" y="1514"/>
                  </a:cubicBezTo>
                  <a:cubicBezTo>
                    <a:pt x="55" y="1512"/>
                    <a:pt x="58" y="1510"/>
                    <a:pt x="62" y="1508"/>
                  </a:cubicBezTo>
                  <a:cubicBezTo>
                    <a:pt x="308" y="1615"/>
                    <a:pt x="545" y="1732"/>
                    <a:pt x="756" y="1900"/>
                  </a:cubicBezTo>
                  <a:cubicBezTo>
                    <a:pt x="973" y="2070"/>
                    <a:pt x="1158" y="2278"/>
                    <a:pt x="1302" y="2513"/>
                  </a:cubicBezTo>
                  <a:cubicBezTo>
                    <a:pt x="1384" y="2650"/>
                    <a:pt x="1445" y="2794"/>
                    <a:pt x="1498" y="2943"/>
                  </a:cubicBezTo>
                  <a:cubicBezTo>
                    <a:pt x="1505" y="2960"/>
                    <a:pt x="1519" y="2968"/>
                    <a:pt x="1533" y="2968"/>
                  </a:cubicBezTo>
                  <a:cubicBezTo>
                    <a:pt x="1555" y="2968"/>
                    <a:pt x="1576" y="2951"/>
                    <a:pt x="1568" y="2924"/>
                  </a:cubicBezTo>
                  <a:cubicBezTo>
                    <a:pt x="1567" y="2922"/>
                    <a:pt x="1567" y="2920"/>
                    <a:pt x="1566" y="2918"/>
                  </a:cubicBezTo>
                  <a:cubicBezTo>
                    <a:pt x="1739" y="2236"/>
                    <a:pt x="2316" y="1645"/>
                    <a:pt x="3011" y="1497"/>
                  </a:cubicBezTo>
                  <a:lnTo>
                    <a:pt x="3016" y="1497"/>
                  </a:lnTo>
                  <a:cubicBezTo>
                    <a:pt x="3017" y="1497"/>
                    <a:pt x="3018" y="1498"/>
                    <a:pt x="3019" y="1498"/>
                  </a:cubicBezTo>
                  <a:cubicBezTo>
                    <a:pt x="3050" y="1498"/>
                    <a:pt x="3049" y="1447"/>
                    <a:pt x="3016" y="1446"/>
                  </a:cubicBezTo>
                  <a:cubicBezTo>
                    <a:pt x="2649" y="1425"/>
                    <a:pt x="2341" y="1153"/>
                    <a:pt x="2097" y="902"/>
                  </a:cubicBezTo>
                  <a:cubicBezTo>
                    <a:pt x="1851" y="651"/>
                    <a:pt x="1648" y="353"/>
                    <a:pt x="1556" y="13"/>
                  </a:cubicBezTo>
                  <a:cubicBezTo>
                    <a:pt x="1555" y="9"/>
                    <a:pt x="1552" y="6"/>
                    <a:pt x="1548" y="5"/>
                  </a:cubicBezTo>
                  <a:cubicBezTo>
                    <a:pt x="1544" y="2"/>
                    <a:pt x="1540" y="1"/>
                    <a:pt x="15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60"/>
            <p:cNvSpPr/>
            <p:nvPr/>
          </p:nvSpPr>
          <p:spPr>
            <a:xfrm>
              <a:off x="5312084" y="4353750"/>
              <a:ext cx="87646" cy="85367"/>
            </a:xfrm>
            <a:custGeom>
              <a:avLst/>
              <a:gdLst/>
              <a:ahLst/>
              <a:cxnLst/>
              <a:rect l="l" t="t" r="r" b="b"/>
              <a:pathLst>
                <a:path w="2423" h="2360" extrusionOk="0">
                  <a:moveTo>
                    <a:pt x="1220" y="0"/>
                  </a:moveTo>
                  <a:cubicBezTo>
                    <a:pt x="1214" y="0"/>
                    <a:pt x="1208" y="4"/>
                    <a:pt x="1205" y="11"/>
                  </a:cubicBezTo>
                  <a:cubicBezTo>
                    <a:pt x="1126" y="276"/>
                    <a:pt x="968" y="511"/>
                    <a:pt x="765" y="696"/>
                  </a:cubicBezTo>
                  <a:cubicBezTo>
                    <a:pt x="656" y="795"/>
                    <a:pt x="538" y="882"/>
                    <a:pt x="414" y="959"/>
                  </a:cubicBezTo>
                  <a:cubicBezTo>
                    <a:pt x="292" y="1035"/>
                    <a:pt x="160" y="1118"/>
                    <a:pt x="24" y="1166"/>
                  </a:cubicBezTo>
                  <a:cubicBezTo>
                    <a:pt x="0" y="1175"/>
                    <a:pt x="10" y="1206"/>
                    <a:pt x="29" y="1206"/>
                  </a:cubicBezTo>
                  <a:cubicBezTo>
                    <a:pt x="33" y="1206"/>
                    <a:pt x="36" y="1205"/>
                    <a:pt x="40" y="1203"/>
                  </a:cubicBezTo>
                  <a:cubicBezTo>
                    <a:pt x="43" y="1202"/>
                    <a:pt x="45" y="1200"/>
                    <a:pt x="48" y="1199"/>
                  </a:cubicBezTo>
                  <a:cubicBezTo>
                    <a:pt x="243" y="1284"/>
                    <a:pt x="432" y="1377"/>
                    <a:pt x="600" y="1510"/>
                  </a:cubicBezTo>
                  <a:cubicBezTo>
                    <a:pt x="772" y="1645"/>
                    <a:pt x="919" y="1811"/>
                    <a:pt x="1033" y="1998"/>
                  </a:cubicBezTo>
                  <a:cubicBezTo>
                    <a:pt x="1099" y="2106"/>
                    <a:pt x="1147" y="2220"/>
                    <a:pt x="1190" y="2340"/>
                  </a:cubicBezTo>
                  <a:cubicBezTo>
                    <a:pt x="1195" y="2354"/>
                    <a:pt x="1207" y="2360"/>
                    <a:pt x="1218" y="2360"/>
                  </a:cubicBezTo>
                  <a:cubicBezTo>
                    <a:pt x="1235" y="2360"/>
                    <a:pt x="1252" y="2346"/>
                    <a:pt x="1245" y="2324"/>
                  </a:cubicBezTo>
                  <a:cubicBezTo>
                    <a:pt x="1245" y="2322"/>
                    <a:pt x="1245" y="2321"/>
                    <a:pt x="1244" y="2320"/>
                  </a:cubicBezTo>
                  <a:cubicBezTo>
                    <a:pt x="1381" y="1777"/>
                    <a:pt x="1841" y="1307"/>
                    <a:pt x="2392" y="1190"/>
                  </a:cubicBezTo>
                  <a:lnTo>
                    <a:pt x="2396" y="1190"/>
                  </a:lnTo>
                  <a:cubicBezTo>
                    <a:pt x="2397" y="1191"/>
                    <a:pt x="2398" y="1191"/>
                    <a:pt x="2399" y="1191"/>
                  </a:cubicBezTo>
                  <a:cubicBezTo>
                    <a:pt x="2422" y="1191"/>
                    <a:pt x="2422" y="1150"/>
                    <a:pt x="2396" y="1149"/>
                  </a:cubicBezTo>
                  <a:cubicBezTo>
                    <a:pt x="2104" y="1132"/>
                    <a:pt x="1860" y="917"/>
                    <a:pt x="1665" y="717"/>
                  </a:cubicBezTo>
                  <a:cubicBezTo>
                    <a:pt x="1471" y="518"/>
                    <a:pt x="1308" y="281"/>
                    <a:pt x="1235" y="11"/>
                  </a:cubicBezTo>
                  <a:cubicBezTo>
                    <a:pt x="1235" y="8"/>
                    <a:pt x="1233" y="5"/>
                    <a:pt x="1230" y="4"/>
                  </a:cubicBezTo>
                  <a:cubicBezTo>
                    <a:pt x="1227" y="1"/>
                    <a:pt x="1224" y="0"/>
                    <a:pt x="12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60"/>
            <p:cNvSpPr/>
            <p:nvPr/>
          </p:nvSpPr>
          <p:spPr>
            <a:xfrm>
              <a:off x="5547749" y="4559609"/>
              <a:ext cx="59829" cy="58238"/>
            </a:xfrm>
            <a:custGeom>
              <a:avLst/>
              <a:gdLst/>
              <a:ahLst/>
              <a:cxnLst/>
              <a:rect l="l" t="t" r="r" b="b"/>
              <a:pathLst>
                <a:path w="1654" h="1610" extrusionOk="0">
                  <a:moveTo>
                    <a:pt x="832" y="1"/>
                  </a:moveTo>
                  <a:cubicBezTo>
                    <a:pt x="828" y="1"/>
                    <a:pt x="824" y="4"/>
                    <a:pt x="823" y="8"/>
                  </a:cubicBezTo>
                  <a:cubicBezTo>
                    <a:pt x="768" y="189"/>
                    <a:pt x="661" y="349"/>
                    <a:pt x="522" y="476"/>
                  </a:cubicBezTo>
                  <a:cubicBezTo>
                    <a:pt x="448" y="543"/>
                    <a:pt x="368" y="603"/>
                    <a:pt x="283" y="654"/>
                  </a:cubicBezTo>
                  <a:cubicBezTo>
                    <a:pt x="199" y="707"/>
                    <a:pt x="110" y="763"/>
                    <a:pt x="17" y="796"/>
                  </a:cubicBezTo>
                  <a:cubicBezTo>
                    <a:pt x="1" y="801"/>
                    <a:pt x="8" y="823"/>
                    <a:pt x="21" y="823"/>
                  </a:cubicBezTo>
                  <a:cubicBezTo>
                    <a:pt x="23" y="823"/>
                    <a:pt x="26" y="823"/>
                    <a:pt x="28" y="821"/>
                  </a:cubicBezTo>
                  <a:lnTo>
                    <a:pt x="33" y="818"/>
                  </a:lnTo>
                  <a:cubicBezTo>
                    <a:pt x="166" y="877"/>
                    <a:pt x="295" y="940"/>
                    <a:pt x="410" y="1030"/>
                  </a:cubicBezTo>
                  <a:cubicBezTo>
                    <a:pt x="527" y="1123"/>
                    <a:pt x="627" y="1235"/>
                    <a:pt x="705" y="1363"/>
                  </a:cubicBezTo>
                  <a:cubicBezTo>
                    <a:pt x="748" y="1437"/>
                    <a:pt x="784" y="1515"/>
                    <a:pt x="812" y="1596"/>
                  </a:cubicBezTo>
                  <a:cubicBezTo>
                    <a:pt x="815" y="1605"/>
                    <a:pt x="823" y="1610"/>
                    <a:pt x="831" y="1610"/>
                  </a:cubicBezTo>
                  <a:cubicBezTo>
                    <a:pt x="843" y="1610"/>
                    <a:pt x="854" y="1600"/>
                    <a:pt x="849" y="1586"/>
                  </a:cubicBezTo>
                  <a:cubicBezTo>
                    <a:pt x="849" y="1584"/>
                    <a:pt x="849" y="1583"/>
                    <a:pt x="849" y="1583"/>
                  </a:cubicBezTo>
                  <a:cubicBezTo>
                    <a:pt x="942" y="1213"/>
                    <a:pt x="1255" y="892"/>
                    <a:pt x="1632" y="812"/>
                  </a:cubicBezTo>
                  <a:lnTo>
                    <a:pt x="1634" y="812"/>
                  </a:lnTo>
                  <a:cubicBezTo>
                    <a:pt x="1635" y="812"/>
                    <a:pt x="1635" y="812"/>
                    <a:pt x="1636" y="812"/>
                  </a:cubicBezTo>
                  <a:cubicBezTo>
                    <a:pt x="1653" y="812"/>
                    <a:pt x="1653" y="785"/>
                    <a:pt x="1635" y="784"/>
                  </a:cubicBezTo>
                  <a:cubicBezTo>
                    <a:pt x="1436" y="773"/>
                    <a:pt x="1269" y="625"/>
                    <a:pt x="1137" y="490"/>
                  </a:cubicBezTo>
                  <a:cubicBezTo>
                    <a:pt x="1003" y="354"/>
                    <a:pt x="893" y="192"/>
                    <a:pt x="844" y="8"/>
                  </a:cubicBezTo>
                  <a:cubicBezTo>
                    <a:pt x="843" y="6"/>
                    <a:pt x="841" y="4"/>
                    <a:pt x="839" y="3"/>
                  </a:cubicBezTo>
                  <a:cubicBezTo>
                    <a:pt x="837" y="2"/>
                    <a:pt x="835" y="1"/>
                    <a:pt x="8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60"/>
            <p:cNvSpPr/>
            <p:nvPr/>
          </p:nvSpPr>
          <p:spPr>
            <a:xfrm>
              <a:off x="5518232" y="4644253"/>
              <a:ext cx="29878" cy="29155"/>
            </a:xfrm>
            <a:custGeom>
              <a:avLst/>
              <a:gdLst/>
              <a:ahLst/>
              <a:cxnLst/>
              <a:rect l="l" t="t" r="r" b="b"/>
              <a:pathLst>
                <a:path w="826" h="806" extrusionOk="0">
                  <a:moveTo>
                    <a:pt x="416" y="1"/>
                  </a:moveTo>
                  <a:cubicBezTo>
                    <a:pt x="414" y="1"/>
                    <a:pt x="412" y="2"/>
                    <a:pt x="411" y="5"/>
                  </a:cubicBezTo>
                  <a:cubicBezTo>
                    <a:pt x="383" y="94"/>
                    <a:pt x="332" y="175"/>
                    <a:pt x="262" y="238"/>
                  </a:cubicBezTo>
                  <a:cubicBezTo>
                    <a:pt x="224" y="272"/>
                    <a:pt x="184" y="301"/>
                    <a:pt x="141" y="328"/>
                  </a:cubicBezTo>
                  <a:cubicBezTo>
                    <a:pt x="100" y="354"/>
                    <a:pt x="55" y="382"/>
                    <a:pt x="9" y="398"/>
                  </a:cubicBezTo>
                  <a:cubicBezTo>
                    <a:pt x="0" y="401"/>
                    <a:pt x="4" y="412"/>
                    <a:pt x="10" y="412"/>
                  </a:cubicBezTo>
                  <a:cubicBezTo>
                    <a:pt x="11" y="412"/>
                    <a:pt x="12" y="412"/>
                    <a:pt x="14" y="411"/>
                  </a:cubicBezTo>
                  <a:lnTo>
                    <a:pt x="17" y="410"/>
                  </a:lnTo>
                  <a:cubicBezTo>
                    <a:pt x="83" y="438"/>
                    <a:pt x="148" y="470"/>
                    <a:pt x="205" y="516"/>
                  </a:cubicBezTo>
                  <a:cubicBezTo>
                    <a:pt x="263" y="561"/>
                    <a:pt x="313" y="618"/>
                    <a:pt x="353" y="682"/>
                  </a:cubicBezTo>
                  <a:cubicBezTo>
                    <a:pt x="374" y="718"/>
                    <a:pt x="392" y="758"/>
                    <a:pt x="406" y="799"/>
                  </a:cubicBezTo>
                  <a:cubicBezTo>
                    <a:pt x="408" y="803"/>
                    <a:pt x="411" y="805"/>
                    <a:pt x="415" y="805"/>
                  </a:cubicBezTo>
                  <a:cubicBezTo>
                    <a:pt x="421" y="805"/>
                    <a:pt x="427" y="801"/>
                    <a:pt x="424" y="794"/>
                  </a:cubicBezTo>
                  <a:cubicBezTo>
                    <a:pt x="424" y="793"/>
                    <a:pt x="424" y="792"/>
                    <a:pt x="424" y="791"/>
                  </a:cubicBezTo>
                  <a:cubicBezTo>
                    <a:pt x="471" y="607"/>
                    <a:pt x="627" y="446"/>
                    <a:pt x="816" y="406"/>
                  </a:cubicBezTo>
                  <a:lnTo>
                    <a:pt x="817" y="406"/>
                  </a:lnTo>
                  <a:cubicBezTo>
                    <a:pt x="817" y="406"/>
                    <a:pt x="817" y="406"/>
                    <a:pt x="817" y="406"/>
                  </a:cubicBezTo>
                  <a:cubicBezTo>
                    <a:pt x="826" y="406"/>
                    <a:pt x="826" y="393"/>
                    <a:pt x="817" y="392"/>
                  </a:cubicBezTo>
                  <a:cubicBezTo>
                    <a:pt x="717" y="387"/>
                    <a:pt x="634" y="313"/>
                    <a:pt x="568" y="245"/>
                  </a:cubicBezTo>
                  <a:cubicBezTo>
                    <a:pt x="501" y="178"/>
                    <a:pt x="446" y="97"/>
                    <a:pt x="422" y="4"/>
                  </a:cubicBezTo>
                  <a:cubicBezTo>
                    <a:pt x="422" y="3"/>
                    <a:pt x="421" y="2"/>
                    <a:pt x="419" y="2"/>
                  </a:cubicBezTo>
                  <a:cubicBezTo>
                    <a:pt x="418" y="1"/>
                    <a:pt x="417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60"/>
            <p:cNvSpPr/>
            <p:nvPr/>
          </p:nvSpPr>
          <p:spPr>
            <a:xfrm>
              <a:off x="5299279" y="4580589"/>
              <a:ext cx="110290" cy="107360"/>
            </a:xfrm>
            <a:custGeom>
              <a:avLst/>
              <a:gdLst/>
              <a:ahLst/>
              <a:cxnLst/>
              <a:rect l="l" t="t" r="r" b="b"/>
              <a:pathLst>
                <a:path w="3049" h="2968" extrusionOk="0">
                  <a:moveTo>
                    <a:pt x="1536" y="0"/>
                  </a:moveTo>
                  <a:cubicBezTo>
                    <a:pt x="1527" y="0"/>
                    <a:pt x="1520" y="5"/>
                    <a:pt x="1517" y="14"/>
                  </a:cubicBezTo>
                  <a:cubicBezTo>
                    <a:pt x="1417" y="347"/>
                    <a:pt x="1218" y="642"/>
                    <a:pt x="963" y="876"/>
                  </a:cubicBezTo>
                  <a:cubicBezTo>
                    <a:pt x="826" y="999"/>
                    <a:pt x="678" y="1110"/>
                    <a:pt x="521" y="1206"/>
                  </a:cubicBezTo>
                  <a:cubicBezTo>
                    <a:pt x="368" y="1302"/>
                    <a:pt x="202" y="1407"/>
                    <a:pt x="31" y="1466"/>
                  </a:cubicBezTo>
                  <a:cubicBezTo>
                    <a:pt x="0" y="1477"/>
                    <a:pt x="13" y="1517"/>
                    <a:pt x="38" y="1517"/>
                  </a:cubicBezTo>
                  <a:cubicBezTo>
                    <a:pt x="42" y="1517"/>
                    <a:pt x="46" y="1516"/>
                    <a:pt x="51" y="1513"/>
                  </a:cubicBezTo>
                  <a:cubicBezTo>
                    <a:pt x="54" y="1512"/>
                    <a:pt x="58" y="1510"/>
                    <a:pt x="61" y="1508"/>
                  </a:cubicBezTo>
                  <a:cubicBezTo>
                    <a:pt x="306" y="1614"/>
                    <a:pt x="544" y="1731"/>
                    <a:pt x="756" y="1899"/>
                  </a:cubicBezTo>
                  <a:cubicBezTo>
                    <a:pt x="973" y="2069"/>
                    <a:pt x="1157" y="2277"/>
                    <a:pt x="1301" y="2513"/>
                  </a:cubicBezTo>
                  <a:cubicBezTo>
                    <a:pt x="1383" y="2650"/>
                    <a:pt x="1444" y="2793"/>
                    <a:pt x="1498" y="2942"/>
                  </a:cubicBezTo>
                  <a:cubicBezTo>
                    <a:pt x="1504" y="2960"/>
                    <a:pt x="1519" y="2968"/>
                    <a:pt x="1533" y="2968"/>
                  </a:cubicBezTo>
                  <a:cubicBezTo>
                    <a:pt x="1554" y="2968"/>
                    <a:pt x="1575" y="2951"/>
                    <a:pt x="1568" y="2923"/>
                  </a:cubicBezTo>
                  <a:cubicBezTo>
                    <a:pt x="1567" y="2922"/>
                    <a:pt x="1566" y="2919"/>
                    <a:pt x="1565" y="2917"/>
                  </a:cubicBezTo>
                  <a:cubicBezTo>
                    <a:pt x="1738" y="2235"/>
                    <a:pt x="2316" y="1645"/>
                    <a:pt x="3011" y="1497"/>
                  </a:cubicBezTo>
                  <a:lnTo>
                    <a:pt x="3015" y="1497"/>
                  </a:lnTo>
                  <a:cubicBezTo>
                    <a:pt x="3016" y="1497"/>
                    <a:pt x="3017" y="1497"/>
                    <a:pt x="3017" y="1497"/>
                  </a:cubicBezTo>
                  <a:cubicBezTo>
                    <a:pt x="3048" y="1497"/>
                    <a:pt x="3048" y="1446"/>
                    <a:pt x="3015" y="1444"/>
                  </a:cubicBezTo>
                  <a:cubicBezTo>
                    <a:pt x="2648" y="1423"/>
                    <a:pt x="2340" y="1152"/>
                    <a:pt x="2095" y="902"/>
                  </a:cubicBezTo>
                  <a:cubicBezTo>
                    <a:pt x="1851" y="651"/>
                    <a:pt x="1646" y="353"/>
                    <a:pt x="1555" y="14"/>
                  </a:cubicBezTo>
                  <a:cubicBezTo>
                    <a:pt x="1554" y="9"/>
                    <a:pt x="1551" y="5"/>
                    <a:pt x="1548" y="4"/>
                  </a:cubicBezTo>
                  <a:cubicBezTo>
                    <a:pt x="1544" y="2"/>
                    <a:pt x="1540" y="0"/>
                    <a:pt x="1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67195" y="4479001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19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7A2"/>
        </a:solidFill>
        <a:effectLst/>
      </p:bgPr>
    </p:bg>
    <p:spTree>
      <p:nvGrpSpPr>
        <p:cNvPr id="1" name="Shape 1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p35"/>
          <p:cNvSpPr txBox="1">
            <a:spLocks noGrp="1"/>
          </p:cNvSpPr>
          <p:nvPr>
            <p:ph type="subTitle" idx="1"/>
          </p:nvPr>
        </p:nvSpPr>
        <p:spPr>
          <a:xfrm>
            <a:off x="1083976" y="1811464"/>
            <a:ext cx="3840922" cy="59583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800" b="1" dirty="0" smtClean="0"/>
              <a:t> </a:t>
            </a:r>
            <a:r>
              <a:rPr lang="en-US" sz="2800" b="1" dirty="0"/>
              <a:t>Define the period of adolescence</a:t>
            </a:r>
            <a:endParaRPr sz="28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02032" cy="487722"/>
          </a:xfrm>
          <a:prstGeom prst="rect">
            <a:avLst/>
          </a:prstGeom>
        </p:spPr>
      </p:pic>
      <p:sp>
        <p:nvSpPr>
          <p:cNvPr id="1169" name="Google Shape;1169;p35"/>
          <p:cNvSpPr txBox="1">
            <a:spLocks noGrp="1"/>
          </p:cNvSpPr>
          <p:nvPr>
            <p:ph type="title" idx="3"/>
          </p:nvPr>
        </p:nvSpPr>
        <p:spPr>
          <a:xfrm>
            <a:off x="640925" y="3436584"/>
            <a:ext cx="4495183" cy="64713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800" dirty="0" smtClean="0"/>
              <a:t> </a:t>
            </a:r>
            <a:r>
              <a:rPr lang="en-US" sz="2800" dirty="0"/>
              <a:t>discuss the physical changes in this stage of life</a:t>
            </a:r>
            <a:endParaRPr sz="2800" dirty="0"/>
          </a:p>
        </p:txBody>
      </p:sp>
      <p:sp>
        <p:nvSpPr>
          <p:cNvPr id="1172" name="Google Shape;1172;p35"/>
          <p:cNvSpPr txBox="1">
            <a:spLocks noGrp="1"/>
          </p:cNvSpPr>
          <p:nvPr>
            <p:ph type="title" idx="6"/>
          </p:nvPr>
        </p:nvSpPr>
        <p:spPr>
          <a:xfrm>
            <a:off x="5328987" y="1866712"/>
            <a:ext cx="3866628" cy="4856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ar-SA" sz="2800" dirty="0"/>
              <a:t/>
            </a:r>
            <a:br>
              <a:rPr lang="ar-SA" sz="2800" dirty="0"/>
            </a:br>
            <a:r>
              <a:rPr lang="en-US" sz="2800" dirty="0" smtClean="0"/>
              <a:t> </a:t>
            </a:r>
            <a:r>
              <a:rPr lang="en-US" sz="2800" dirty="0"/>
              <a:t>List the problems they may encounter</a:t>
            </a:r>
            <a:r>
              <a:rPr lang="ar-SA" sz="2800" dirty="0"/>
              <a:t/>
            </a:r>
            <a:br>
              <a:rPr lang="ar-SA" sz="2800" dirty="0"/>
            </a:br>
            <a:endParaRPr sz="2800" dirty="0"/>
          </a:p>
        </p:txBody>
      </p:sp>
      <p:sp>
        <p:nvSpPr>
          <p:cNvPr id="1175" name="Google Shape;1175;p35"/>
          <p:cNvSpPr txBox="1">
            <a:spLocks noGrp="1"/>
          </p:cNvSpPr>
          <p:nvPr>
            <p:ph type="title" idx="9"/>
          </p:nvPr>
        </p:nvSpPr>
        <p:spPr>
          <a:xfrm>
            <a:off x="5328987" y="3931652"/>
            <a:ext cx="3595025" cy="26680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List </a:t>
            </a:r>
            <a:r>
              <a:rPr lang="en-US" dirty="0"/>
              <a:t>tips </a:t>
            </a:r>
            <a:r>
              <a:rPr lang="en-US" dirty="0" smtClean="0"/>
              <a:t>for parents of </a:t>
            </a:r>
            <a:r>
              <a:rPr lang="en-US" dirty="0" err="1" smtClean="0"/>
              <a:t>teengers</a:t>
            </a:r>
            <a:r>
              <a:rPr lang="en-US" dirty="0" smtClean="0"/>
              <a:t>  </a:t>
            </a:r>
            <a:r>
              <a:rPr lang="en-US" dirty="0"/>
              <a:t>to overcome this profitable safely</a:t>
            </a:r>
            <a:endParaRPr dirty="0"/>
          </a:p>
        </p:txBody>
      </p:sp>
      <p:sp>
        <p:nvSpPr>
          <p:cNvPr id="1178" name="Google Shape;1178;p35"/>
          <p:cNvSpPr txBox="1">
            <a:spLocks noGrp="1"/>
          </p:cNvSpPr>
          <p:nvPr>
            <p:ph type="title" idx="15"/>
          </p:nvPr>
        </p:nvSpPr>
        <p:spPr>
          <a:xfrm>
            <a:off x="720000" y="532925"/>
            <a:ext cx="7704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>
                <a:solidFill>
                  <a:schemeClr val="tx2">
                    <a:lumMod val="50000"/>
                  </a:schemeClr>
                </a:solidFill>
              </a:rPr>
              <a:t>Objectives</a:t>
            </a:r>
            <a:endParaRPr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179" name="Google Shape;1179;p35"/>
          <p:cNvCxnSpPr/>
          <p:nvPr/>
        </p:nvCxnSpPr>
        <p:spPr>
          <a:xfrm>
            <a:off x="1011735" y="1650380"/>
            <a:ext cx="0" cy="918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80" name="Google Shape;1180;p35"/>
          <p:cNvGrpSpPr/>
          <p:nvPr/>
        </p:nvGrpSpPr>
        <p:grpSpPr>
          <a:xfrm>
            <a:off x="6196825" y="-250675"/>
            <a:ext cx="1137875" cy="1177700"/>
            <a:chOff x="4950300" y="3037000"/>
            <a:chExt cx="1137875" cy="1177700"/>
          </a:xfrm>
        </p:grpSpPr>
        <p:cxnSp>
          <p:nvCxnSpPr>
            <p:cNvPr id="1181" name="Google Shape;1181;p35"/>
            <p:cNvCxnSpPr/>
            <p:nvPr/>
          </p:nvCxnSpPr>
          <p:spPr>
            <a:xfrm>
              <a:off x="515242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2" name="Google Shape;1182;p35"/>
            <p:cNvCxnSpPr/>
            <p:nvPr/>
          </p:nvCxnSpPr>
          <p:spPr>
            <a:xfrm>
              <a:off x="5394300" y="30543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3" name="Google Shape;1183;p35"/>
            <p:cNvCxnSpPr/>
            <p:nvPr/>
          </p:nvCxnSpPr>
          <p:spPr>
            <a:xfrm>
              <a:off x="5637175" y="3037000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4" name="Google Shape;1184;p35"/>
            <p:cNvCxnSpPr/>
            <p:nvPr/>
          </p:nvCxnSpPr>
          <p:spPr>
            <a:xfrm>
              <a:off x="5879975" y="3041988"/>
              <a:ext cx="0" cy="11604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5" name="Google Shape;1185;p35"/>
            <p:cNvCxnSpPr/>
            <p:nvPr/>
          </p:nvCxnSpPr>
          <p:spPr>
            <a:xfrm>
              <a:off x="4957175" y="3249000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6" name="Google Shape;1186;p35"/>
            <p:cNvCxnSpPr/>
            <p:nvPr/>
          </p:nvCxnSpPr>
          <p:spPr>
            <a:xfrm>
              <a:off x="4950300" y="348637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7" name="Google Shape;1187;p35"/>
            <p:cNvCxnSpPr/>
            <p:nvPr/>
          </p:nvCxnSpPr>
          <p:spPr>
            <a:xfrm>
              <a:off x="4950300" y="3729188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8" name="Google Shape;1188;p35"/>
            <p:cNvCxnSpPr/>
            <p:nvPr/>
          </p:nvCxnSpPr>
          <p:spPr>
            <a:xfrm>
              <a:off x="4961375" y="3972025"/>
              <a:ext cx="1126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1189" name="Google Shape;1189;p35"/>
          <p:cNvCxnSpPr/>
          <p:nvPr/>
        </p:nvCxnSpPr>
        <p:spPr>
          <a:xfrm>
            <a:off x="640925" y="3301150"/>
            <a:ext cx="0" cy="918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0" name="Google Shape;1190;p35"/>
          <p:cNvCxnSpPr/>
          <p:nvPr/>
        </p:nvCxnSpPr>
        <p:spPr>
          <a:xfrm>
            <a:off x="5256746" y="1650380"/>
            <a:ext cx="0" cy="103554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1" name="Google Shape;1191;p35"/>
          <p:cNvCxnSpPr/>
          <p:nvPr/>
        </p:nvCxnSpPr>
        <p:spPr>
          <a:xfrm>
            <a:off x="5280589" y="3280461"/>
            <a:ext cx="0" cy="918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2" name="Google Shape;1192;p35"/>
          <p:cNvCxnSpPr/>
          <p:nvPr/>
        </p:nvCxnSpPr>
        <p:spPr>
          <a:xfrm>
            <a:off x="720000" y="1107350"/>
            <a:ext cx="4205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93" name="Google Shape;1193;p35"/>
          <p:cNvSpPr/>
          <p:nvPr/>
        </p:nvSpPr>
        <p:spPr>
          <a:xfrm>
            <a:off x="8261242" y="2802467"/>
            <a:ext cx="267789" cy="260759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4" name="Google Shape;1194;p35"/>
          <p:cNvSpPr/>
          <p:nvPr/>
        </p:nvSpPr>
        <p:spPr>
          <a:xfrm>
            <a:off x="8505531" y="2795272"/>
            <a:ext cx="126865" cy="123496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5" name="Google Shape;1195;p35"/>
          <p:cNvSpPr/>
          <p:nvPr/>
        </p:nvSpPr>
        <p:spPr>
          <a:xfrm>
            <a:off x="8213574" y="2758876"/>
            <a:ext cx="100785" cy="98164"/>
          </a:xfrm>
          <a:custGeom>
            <a:avLst/>
            <a:gdLst/>
            <a:ahLst/>
            <a:cxnLst/>
            <a:rect l="l" t="t" r="r" b="b"/>
            <a:pathLst>
              <a:path w="2423" h="2360" extrusionOk="0">
                <a:moveTo>
                  <a:pt x="1220" y="0"/>
                </a:moveTo>
                <a:cubicBezTo>
                  <a:pt x="1214" y="0"/>
                  <a:pt x="1208" y="4"/>
                  <a:pt x="1205" y="11"/>
                </a:cubicBezTo>
                <a:cubicBezTo>
                  <a:pt x="1126" y="276"/>
                  <a:pt x="968" y="511"/>
                  <a:pt x="765" y="696"/>
                </a:cubicBezTo>
                <a:cubicBezTo>
                  <a:pt x="656" y="795"/>
                  <a:pt x="538" y="882"/>
                  <a:pt x="414" y="959"/>
                </a:cubicBezTo>
                <a:cubicBezTo>
                  <a:pt x="292" y="1035"/>
                  <a:pt x="160" y="1118"/>
                  <a:pt x="24" y="1166"/>
                </a:cubicBezTo>
                <a:cubicBezTo>
                  <a:pt x="0" y="1175"/>
                  <a:pt x="10" y="1206"/>
                  <a:pt x="29" y="1206"/>
                </a:cubicBezTo>
                <a:cubicBezTo>
                  <a:pt x="33" y="1206"/>
                  <a:pt x="36" y="1205"/>
                  <a:pt x="40" y="1203"/>
                </a:cubicBezTo>
                <a:cubicBezTo>
                  <a:pt x="43" y="1202"/>
                  <a:pt x="45" y="1200"/>
                  <a:pt x="48" y="1199"/>
                </a:cubicBezTo>
                <a:cubicBezTo>
                  <a:pt x="243" y="1284"/>
                  <a:pt x="432" y="1377"/>
                  <a:pt x="600" y="1510"/>
                </a:cubicBezTo>
                <a:cubicBezTo>
                  <a:pt x="772" y="1645"/>
                  <a:pt x="919" y="1811"/>
                  <a:pt x="1033" y="1998"/>
                </a:cubicBezTo>
                <a:cubicBezTo>
                  <a:pt x="1099" y="2106"/>
                  <a:pt x="1147" y="2220"/>
                  <a:pt x="1190" y="2340"/>
                </a:cubicBezTo>
                <a:cubicBezTo>
                  <a:pt x="1195" y="2354"/>
                  <a:pt x="1207" y="2360"/>
                  <a:pt x="1218" y="2360"/>
                </a:cubicBezTo>
                <a:cubicBezTo>
                  <a:pt x="1235" y="2360"/>
                  <a:pt x="1252" y="2346"/>
                  <a:pt x="1245" y="2324"/>
                </a:cubicBezTo>
                <a:cubicBezTo>
                  <a:pt x="1245" y="2322"/>
                  <a:pt x="1245" y="2321"/>
                  <a:pt x="1244" y="2320"/>
                </a:cubicBezTo>
                <a:cubicBezTo>
                  <a:pt x="1381" y="1777"/>
                  <a:pt x="1841" y="1307"/>
                  <a:pt x="2392" y="1190"/>
                </a:cubicBezTo>
                <a:lnTo>
                  <a:pt x="2396" y="1190"/>
                </a:lnTo>
                <a:cubicBezTo>
                  <a:pt x="2397" y="1191"/>
                  <a:pt x="2398" y="1191"/>
                  <a:pt x="2399" y="1191"/>
                </a:cubicBezTo>
                <a:cubicBezTo>
                  <a:pt x="2422" y="1191"/>
                  <a:pt x="2422" y="1150"/>
                  <a:pt x="2396" y="1149"/>
                </a:cubicBezTo>
                <a:cubicBezTo>
                  <a:pt x="2104" y="1132"/>
                  <a:pt x="1860" y="917"/>
                  <a:pt x="1665" y="717"/>
                </a:cubicBezTo>
                <a:cubicBezTo>
                  <a:pt x="1471" y="518"/>
                  <a:pt x="1308" y="281"/>
                  <a:pt x="1235" y="11"/>
                </a:cubicBezTo>
                <a:cubicBezTo>
                  <a:pt x="1235" y="8"/>
                  <a:pt x="1233" y="5"/>
                  <a:pt x="1230" y="4"/>
                </a:cubicBezTo>
                <a:cubicBezTo>
                  <a:pt x="1227" y="1"/>
                  <a:pt x="1224" y="0"/>
                  <a:pt x="122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6" name="Google Shape;1196;p35"/>
          <p:cNvSpPr/>
          <p:nvPr/>
        </p:nvSpPr>
        <p:spPr>
          <a:xfrm>
            <a:off x="8484567" y="2995594"/>
            <a:ext cx="68798" cy="66968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7" name="Google Shape;1197;p35"/>
          <p:cNvSpPr/>
          <p:nvPr/>
        </p:nvSpPr>
        <p:spPr>
          <a:xfrm>
            <a:off x="8450625" y="3092926"/>
            <a:ext cx="34357" cy="33526"/>
          </a:xfrm>
          <a:custGeom>
            <a:avLst/>
            <a:gdLst/>
            <a:ahLst/>
            <a:cxnLst/>
            <a:rect l="l" t="t" r="r" b="b"/>
            <a:pathLst>
              <a:path w="826" h="806" extrusionOk="0">
                <a:moveTo>
                  <a:pt x="416" y="1"/>
                </a:moveTo>
                <a:cubicBezTo>
                  <a:pt x="414" y="1"/>
                  <a:pt x="412" y="2"/>
                  <a:pt x="411" y="5"/>
                </a:cubicBezTo>
                <a:cubicBezTo>
                  <a:pt x="383" y="94"/>
                  <a:pt x="332" y="175"/>
                  <a:pt x="262" y="238"/>
                </a:cubicBezTo>
                <a:cubicBezTo>
                  <a:pt x="224" y="272"/>
                  <a:pt x="184" y="301"/>
                  <a:pt x="141" y="328"/>
                </a:cubicBezTo>
                <a:cubicBezTo>
                  <a:pt x="100" y="354"/>
                  <a:pt x="55" y="382"/>
                  <a:pt x="9" y="398"/>
                </a:cubicBezTo>
                <a:cubicBezTo>
                  <a:pt x="0" y="401"/>
                  <a:pt x="4" y="412"/>
                  <a:pt x="10" y="412"/>
                </a:cubicBezTo>
                <a:cubicBezTo>
                  <a:pt x="11" y="412"/>
                  <a:pt x="12" y="412"/>
                  <a:pt x="14" y="411"/>
                </a:cubicBezTo>
                <a:lnTo>
                  <a:pt x="17" y="410"/>
                </a:lnTo>
                <a:cubicBezTo>
                  <a:pt x="83" y="438"/>
                  <a:pt x="148" y="470"/>
                  <a:pt x="205" y="516"/>
                </a:cubicBezTo>
                <a:cubicBezTo>
                  <a:pt x="263" y="561"/>
                  <a:pt x="313" y="618"/>
                  <a:pt x="353" y="682"/>
                </a:cubicBezTo>
                <a:cubicBezTo>
                  <a:pt x="374" y="718"/>
                  <a:pt x="392" y="758"/>
                  <a:pt x="406" y="799"/>
                </a:cubicBezTo>
                <a:cubicBezTo>
                  <a:pt x="408" y="803"/>
                  <a:pt x="411" y="805"/>
                  <a:pt x="415" y="805"/>
                </a:cubicBezTo>
                <a:cubicBezTo>
                  <a:pt x="421" y="805"/>
                  <a:pt x="427" y="801"/>
                  <a:pt x="424" y="794"/>
                </a:cubicBezTo>
                <a:cubicBezTo>
                  <a:pt x="424" y="793"/>
                  <a:pt x="424" y="792"/>
                  <a:pt x="424" y="791"/>
                </a:cubicBezTo>
                <a:cubicBezTo>
                  <a:pt x="471" y="607"/>
                  <a:pt x="627" y="446"/>
                  <a:pt x="816" y="406"/>
                </a:cubicBezTo>
                <a:lnTo>
                  <a:pt x="817" y="406"/>
                </a:lnTo>
                <a:cubicBezTo>
                  <a:pt x="817" y="406"/>
                  <a:pt x="817" y="406"/>
                  <a:pt x="817" y="406"/>
                </a:cubicBezTo>
                <a:cubicBezTo>
                  <a:pt x="826" y="406"/>
                  <a:pt x="826" y="393"/>
                  <a:pt x="817" y="392"/>
                </a:cubicBezTo>
                <a:cubicBezTo>
                  <a:pt x="717" y="387"/>
                  <a:pt x="634" y="313"/>
                  <a:pt x="568" y="245"/>
                </a:cubicBezTo>
                <a:cubicBezTo>
                  <a:pt x="501" y="178"/>
                  <a:pt x="446" y="97"/>
                  <a:pt x="422" y="4"/>
                </a:cubicBezTo>
                <a:cubicBezTo>
                  <a:pt x="422" y="3"/>
                  <a:pt x="421" y="2"/>
                  <a:pt x="419" y="2"/>
                </a:cubicBezTo>
                <a:cubicBezTo>
                  <a:pt x="418" y="1"/>
                  <a:pt x="417" y="1"/>
                  <a:pt x="4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8" name="Google Shape;1198;p35"/>
          <p:cNvSpPr/>
          <p:nvPr/>
        </p:nvSpPr>
        <p:spPr>
          <a:xfrm>
            <a:off x="8198849" y="3019719"/>
            <a:ext cx="126823" cy="123454"/>
          </a:xfrm>
          <a:custGeom>
            <a:avLst/>
            <a:gdLst/>
            <a:ahLst/>
            <a:cxnLst/>
            <a:rect l="l" t="t" r="r" b="b"/>
            <a:pathLst>
              <a:path w="3049" h="2968" extrusionOk="0">
                <a:moveTo>
                  <a:pt x="1536" y="0"/>
                </a:moveTo>
                <a:cubicBezTo>
                  <a:pt x="1527" y="0"/>
                  <a:pt x="1520" y="5"/>
                  <a:pt x="1517" y="14"/>
                </a:cubicBezTo>
                <a:cubicBezTo>
                  <a:pt x="1417" y="347"/>
                  <a:pt x="1218" y="642"/>
                  <a:pt x="963" y="876"/>
                </a:cubicBezTo>
                <a:cubicBezTo>
                  <a:pt x="826" y="999"/>
                  <a:pt x="678" y="1110"/>
                  <a:pt x="521" y="1206"/>
                </a:cubicBezTo>
                <a:cubicBezTo>
                  <a:pt x="368" y="1302"/>
                  <a:pt x="202" y="1407"/>
                  <a:pt x="31" y="1466"/>
                </a:cubicBezTo>
                <a:cubicBezTo>
                  <a:pt x="0" y="1477"/>
                  <a:pt x="13" y="1517"/>
                  <a:pt x="38" y="1517"/>
                </a:cubicBezTo>
                <a:cubicBezTo>
                  <a:pt x="42" y="1517"/>
                  <a:pt x="46" y="1516"/>
                  <a:pt x="51" y="1513"/>
                </a:cubicBezTo>
                <a:cubicBezTo>
                  <a:pt x="54" y="1512"/>
                  <a:pt x="58" y="1510"/>
                  <a:pt x="61" y="1508"/>
                </a:cubicBezTo>
                <a:cubicBezTo>
                  <a:pt x="306" y="1614"/>
                  <a:pt x="544" y="1731"/>
                  <a:pt x="756" y="1899"/>
                </a:cubicBezTo>
                <a:cubicBezTo>
                  <a:pt x="973" y="2069"/>
                  <a:pt x="1157" y="2277"/>
                  <a:pt x="1301" y="2513"/>
                </a:cubicBezTo>
                <a:cubicBezTo>
                  <a:pt x="1383" y="2650"/>
                  <a:pt x="1444" y="2793"/>
                  <a:pt x="1498" y="2942"/>
                </a:cubicBezTo>
                <a:cubicBezTo>
                  <a:pt x="1504" y="2960"/>
                  <a:pt x="1519" y="2968"/>
                  <a:pt x="1533" y="2968"/>
                </a:cubicBezTo>
                <a:cubicBezTo>
                  <a:pt x="1554" y="2968"/>
                  <a:pt x="1575" y="2951"/>
                  <a:pt x="1568" y="2923"/>
                </a:cubicBezTo>
                <a:cubicBezTo>
                  <a:pt x="1567" y="2922"/>
                  <a:pt x="1566" y="2919"/>
                  <a:pt x="1565" y="2917"/>
                </a:cubicBezTo>
                <a:cubicBezTo>
                  <a:pt x="1738" y="2235"/>
                  <a:pt x="2316" y="1645"/>
                  <a:pt x="3011" y="1497"/>
                </a:cubicBezTo>
                <a:lnTo>
                  <a:pt x="3015" y="1497"/>
                </a:lnTo>
                <a:cubicBezTo>
                  <a:pt x="3016" y="1497"/>
                  <a:pt x="3017" y="1497"/>
                  <a:pt x="3017" y="1497"/>
                </a:cubicBezTo>
                <a:cubicBezTo>
                  <a:pt x="3048" y="1497"/>
                  <a:pt x="3048" y="1446"/>
                  <a:pt x="3015" y="1444"/>
                </a:cubicBezTo>
                <a:cubicBezTo>
                  <a:pt x="2648" y="1423"/>
                  <a:pt x="2340" y="1152"/>
                  <a:pt x="2095" y="902"/>
                </a:cubicBezTo>
                <a:cubicBezTo>
                  <a:pt x="1851" y="651"/>
                  <a:pt x="1646" y="353"/>
                  <a:pt x="1555" y="14"/>
                </a:cubicBezTo>
                <a:cubicBezTo>
                  <a:pt x="1554" y="9"/>
                  <a:pt x="1551" y="5"/>
                  <a:pt x="1548" y="4"/>
                </a:cubicBezTo>
                <a:cubicBezTo>
                  <a:pt x="1544" y="2"/>
                  <a:pt x="1540" y="0"/>
                  <a:pt x="15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ستطيل 1"/>
          <p:cNvSpPr/>
          <p:nvPr/>
        </p:nvSpPr>
        <p:spPr>
          <a:xfrm>
            <a:off x="255883" y="456413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9" grpId="0"/>
      <p:bldP spid="1172" grpId="0"/>
      <p:bldP spid="11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1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Google Shape;1203;p36"/>
          <p:cNvSpPr txBox="1">
            <a:spLocks noGrp="1"/>
          </p:cNvSpPr>
          <p:nvPr>
            <p:ph type="title"/>
          </p:nvPr>
        </p:nvSpPr>
        <p:spPr>
          <a:xfrm>
            <a:off x="2022064" y="516969"/>
            <a:ext cx="5143501" cy="82187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accent4">
                    <a:lumMod val="25000"/>
                  </a:schemeClr>
                </a:solidFill>
              </a:rPr>
              <a:t>Introduction</a:t>
            </a:r>
            <a:endParaRPr dirty="0">
              <a:solidFill>
                <a:schemeClr val="accent4">
                  <a:lumMod val="25000"/>
                </a:schemeClr>
              </a:solidFill>
            </a:endParaRPr>
          </a:p>
        </p:txBody>
      </p:sp>
      <p:cxnSp>
        <p:nvCxnSpPr>
          <p:cNvPr id="1206" name="Google Shape;1206;p36"/>
          <p:cNvCxnSpPr/>
          <p:nvPr/>
        </p:nvCxnSpPr>
        <p:spPr>
          <a:xfrm>
            <a:off x="2134148" y="1322106"/>
            <a:ext cx="4080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07" name="Google Shape;1207;p36"/>
          <p:cNvSpPr/>
          <p:nvPr/>
        </p:nvSpPr>
        <p:spPr>
          <a:xfrm>
            <a:off x="7661875" y="3746225"/>
            <a:ext cx="954600" cy="954600"/>
          </a:xfrm>
          <a:prstGeom prst="star24">
            <a:avLst>
              <a:gd name="adj" fmla="val 132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08" name="Google Shape;1208;p36"/>
          <p:cNvGrpSpPr/>
          <p:nvPr/>
        </p:nvGrpSpPr>
        <p:grpSpPr>
          <a:xfrm>
            <a:off x="1807337" y="521550"/>
            <a:ext cx="415227" cy="299778"/>
            <a:chOff x="1807337" y="521550"/>
            <a:chExt cx="415227" cy="299778"/>
          </a:xfrm>
        </p:grpSpPr>
        <p:sp>
          <p:nvSpPr>
            <p:cNvPr id="1209" name="Google Shape;1209;p36"/>
            <p:cNvSpPr/>
            <p:nvPr/>
          </p:nvSpPr>
          <p:spPr>
            <a:xfrm>
              <a:off x="1807337" y="529600"/>
              <a:ext cx="299592" cy="291728"/>
            </a:xfrm>
            <a:custGeom>
              <a:avLst/>
              <a:gdLst/>
              <a:ahLst/>
              <a:cxnLst/>
              <a:rect l="l" t="t" r="r" b="b"/>
              <a:pathLst>
                <a:path w="6438" h="6269" extrusionOk="0">
                  <a:moveTo>
                    <a:pt x="3241" y="1"/>
                  </a:moveTo>
                  <a:cubicBezTo>
                    <a:pt x="3224" y="1"/>
                    <a:pt x="3209" y="9"/>
                    <a:pt x="3203" y="29"/>
                  </a:cubicBezTo>
                  <a:cubicBezTo>
                    <a:pt x="2992" y="733"/>
                    <a:pt x="2572" y="1357"/>
                    <a:pt x="2033" y="1850"/>
                  </a:cubicBezTo>
                  <a:cubicBezTo>
                    <a:pt x="1746" y="2112"/>
                    <a:pt x="1428" y="2343"/>
                    <a:pt x="1099" y="2548"/>
                  </a:cubicBezTo>
                  <a:cubicBezTo>
                    <a:pt x="776" y="2750"/>
                    <a:pt x="426" y="2970"/>
                    <a:pt x="64" y="3097"/>
                  </a:cubicBezTo>
                  <a:cubicBezTo>
                    <a:pt x="0" y="3120"/>
                    <a:pt x="27" y="3205"/>
                    <a:pt x="78" y="3205"/>
                  </a:cubicBezTo>
                  <a:cubicBezTo>
                    <a:pt x="86" y="3205"/>
                    <a:pt x="96" y="3203"/>
                    <a:pt x="106" y="3197"/>
                  </a:cubicBezTo>
                  <a:cubicBezTo>
                    <a:pt x="114" y="3192"/>
                    <a:pt x="120" y="3189"/>
                    <a:pt x="127" y="3186"/>
                  </a:cubicBezTo>
                  <a:cubicBezTo>
                    <a:pt x="645" y="3411"/>
                    <a:pt x="1148" y="3658"/>
                    <a:pt x="1593" y="4012"/>
                  </a:cubicBezTo>
                  <a:cubicBezTo>
                    <a:pt x="2047" y="4371"/>
                    <a:pt x="2447" y="4811"/>
                    <a:pt x="2745" y="5308"/>
                  </a:cubicBezTo>
                  <a:cubicBezTo>
                    <a:pt x="2919" y="5596"/>
                    <a:pt x="3048" y="5900"/>
                    <a:pt x="3161" y="6216"/>
                  </a:cubicBezTo>
                  <a:cubicBezTo>
                    <a:pt x="3174" y="6252"/>
                    <a:pt x="3205" y="6269"/>
                    <a:pt x="3235" y="6269"/>
                  </a:cubicBezTo>
                  <a:cubicBezTo>
                    <a:pt x="3280" y="6269"/>
                    <a:pt x="3324" y="6233"/>
                    <a:pt x="3308" y="6176"/>
                  </a:cubicBezTo>
                  <a:cubicBezTo>
                    <a:pt x="3307" y="6171"/>
                    <a:pt x="3305" y="6166"/>
                    <a:pt x="3304" y="6162"/>
                  </a:cubicBezTo>
                  <a:cubicBezTo>
                    <a:pt x="3669" y="4722"/>
                    <a:pt x="4889" y="3475"/>
                    <a:pt x="6356" y="3163"/>
                  </a:cubicBezTo>
                  <a:cubicBezTo>
                    <a:pt x="6360" y="3163"/>
                    <a:pt x="6363" y="3164"/>
                    <a:pt x="6365" y="3164"/>
                  </a:cubicBezTo>
                  <a:cubicBezTo>
                    <a:pt x="6367" y="3164"/>
                    <a:pt x="6368" y="3164"/>
                    <a:pt x="6369" y="3164"/>
                  </a:cubicBezTo>
                  <a:cubicBezTo>
                    <a:pt x="6438" y="3164"/>
                    <a:pt x="6437" y="3056"/>
                    <a:pt x="6366" y="3052"/>
                  </a:cubicBezTo>
                  <a:cubicBezTo>
                    <a:pt x="5592" y="3008"/>
                    <a:pt x="4941" y="2435"/>
                    <a:pt x="4425" y="1905"/>
                  </a:cubicBezTo>
                  <a:cubicBezTo>
                    <a:pt x="3910" y="1378"/>
                    <a:pt x="3476" y="746"/>
                    <a:pt x="3283" y="28"/>
                  </a:cubicBezTo>
                  <a:cubicBezTo>
                    <a:pt x="3281" y="20"/>
                    <a:pt x="3275" y="12"/>
                    <a:pt x="3267" y="9"/>
                  </a:cubicBezTo>
                  <a:cubicBezTo>
                    <a:pt x="3259" y="4"/>
                    <a:pt x="3250" y="1"/>
                    <a:pt x="3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6"/>
            <p:cNvSpPr/>
            <p:nvPr/>
          </p:nvSpPr>
          <p:spPr>
            <a:xfrm>
              <a:off x="2080632" y="521550"/>
              <a:ext cx="141932" cy="138162"/>
            </a:xfrm>
            <a:custGeom>
              <a:avLst/>
              <a:gdLst/>
              <a:ahLst/>
              <a:cxnLst/>
              <a:rect l="l" t="t" r="r" b="b"/>
              <a:pathLst>
                <a:path w="3050" h="2969" extrusionOk="0">
                  <a:moveTo>
                    <a:pt x="1536" y="1"/>
                  </a:moveTo>
                  <a:cubicBezTo>
                    <a:pt x="1528" y="1"/>
                    <a:pt x="1520" y="5"/>
                    <a:pt x="1517" y="14"/>
                  </a:cubicBezTo>
                  <a:cubicBezTo>
                    <a:pt x="1418" y="347"/>
                    <a:pt x="1219" y="643"/>
                    <a:pt x="964" y="876"/>
                  </a:cubicBezTo>
                  <a:cubicBezTo>
                    <a:pt x="826" y="999"/>
                    <a:pt x="679" y="1110"/>
                    <a:pt x="522" y="1207"/>
                  </a:cubicBezTo>
                  <a:cubicBezTo>
                    <a:pt x="369" y="1302"/>
                    <a:pt x="204" y="1406"/>
                    <a:pt x="32" y="1466"/>
                  </a:cubicBezTo>
                  <a:cubicBezTo>
                    <a:pt x="1" y="1477"/>
                    <a:pt x="14" y="1518"/>
                    <a:pt x="38" y="1518"/>
                  </a:cubicBezTo>
                  <a:cubicBezTo>
                    <a:pt x="42" y="1518"/>
                    <a:pt x="47" y="1517"/>
                    <a:pt x="52" y="1514"/>
                  </a:cubicBezTo>
                  <a:cubicBezTo>
                    <a:pt x="55" y="1512"/>
                    <a:pt x="58" y="1510"/>
                    <a:pt x="62" y="1508"/>
                  </a:cubicBezTo>
                  <a:cubicBezTo>
                    <a:pt x="308" y="1615"/>
                    <a:pt x="545" y="1732"/>
                    <a:pt x="756" y="1900"/>
                  </a:cubicBezTo>
                  <a:cubicBezTo>
                    <a:pt x="973" y="2070"/>
                    <a:pt x="1158" y="2278"/>
                    <a:pt x="1302" y="2513"/>
                  </a:cubicBezTo>
                  <a:cubicBezTo>
                    <a:pt x="1384" y="2650"/>
                    <a:pt x="1445" y="2794"/>
                    <a:pt x="1498" y="2943"/>
                  </a:cubicBezTo>
                  <a:cubicBezTo>
                    <a:pt x="1505" y="2960"/>
                    <a:pt x="1519" y="2968"/>
                    <a:pt x="1533" y="2968"/>
                  </a:cubicBezTo>
                  <a:cubicBezTo>
                    <a:pt x="1555" y="2968"/>
                    <a:pt x="1576" y="2951"/>
                    <a:pt x="1568" y="2924"/>
                  </a:cubicBezTo>
                  <a:cubicBezTo>
                    <a:pt x="1567" y="2922"/>
                    <a:pt x="1567" y="2920"/>
                    <a:pt x="1566" y="2918"/>
                  </a:cubicBezTo>
                  <a:cubicBezTo>
                    <a:pt x="1739" y="2236"/>
                    <a:pt x="2316" y="1645"/>
                    <a:pt x="3011" y="1497"/>
                  </a:cubicBezTo>
                  <a:lnTo>
                    <a:pt x="3016" y="1497"/>
                  </a:lnTo>
                  <a:cubicBezTo>
                    <a:pt x="3017" y="1497"/>
                    <a:pt x="3018" y="1498"/>
                    <a:pt x="3019" y="1498"/>
                  </a:cubicBezTo>
                  <a:cubicBezTo>
                    <a:pt x="3050" y="1498"/>
                    <a:pt x="3049" y="1447"/>
                    <a:pt x="3016" y="1446"/>
                  </a:cubicBezTo>
                  <a:cubicBezTo>
                    <a:pt x="2649" y="1425"/>
                    <a:pt x="2341" y="1153"/>
                    <a:pt x="2097" y="902"/>
                  </a:cubicBezTo>
                  <a:cubicBezTo>
                    <a:pt x="1851" y="651"/>
                    <a:pt x="1648" y="353"/>
                    <a:pt x="1556" y="13"/>
                  </a:cubicBezTo>
                  <a:cubicBezTo>
                    <a:pt x="1555" y="9"/>
                    <a:pt x="1552" y="6"/>
                    <a:pt x="1548" y="5"/>
                  </a:cubicBezTo>
                  <a:cubicBezTo>
                    <a:pt x="1544" y="2"/>
                    <a:pt x="1540" y="1"/>
                    <a:pt x="15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6"/>
            <p:cNvSpPr/>
            <p:nvPr/>
          </p:nvSpPr>
          <p:spPr>
            <a:xfrm>
              <a:off x="2057179" y="745658"/>
              <a:ext cx="76969" cy="74921"/>
            </a:xfrm>
            <a:custGeom>
              <a:avLst/>
              <a:gdLst/>
              <a:ahLst/>
              <a:cxnLst/>
              <a:rect l="l" t="t" r="r" b="b"/>
              <a:pathLst>
                <a:path w="1654" h="1610" extrusionOk="0">
                  <a:moveTo>
                    <a:pt x="832" y="1"/>
                  </a:moveTo>
                  <a:cubicBezTo>
                    <a:pt x="828" y="1"/>
                    <a:pt x="824" y="4"/>
                    <a:pt x="823" y="8"/>
                  </a:cubicBezTo>
                  <a:cubicBezTo>
                    <a:pt x="768" y="189"/>
                    <a:pt x="661" y="349"/>
                    <a:pt x="522" y="476"/>
                  </a:cubicBezTo>
                  <a:cubicBezTo>
                    <a:pt x="448" y="543"/>
                    <a:pt x="368" y="603"/>
                    <a:pt x="283" y="654"/>
                  </a:cubicBezTo>
                  <a:cubicBezTo>
                    <a:pt x="199" y="707"/>
                    <a:pt x="110" y="763"/>
                    <a:pt x="17" y="796"/>
                  </a:cubicBezTo>
                  <a:cubicBezTo>
                    <a:pt x="1" y="801"/>
                    <a:pt x="8" y="823"/>
                    <a:pt x="21" y="823"/>
                  </a:cubicBezTo>
                  <a:cubicBezTo>
                    <a:pt x="23" y="823"/>
                    <a:pt x="26" y="823"/>
                    <a:pt x="28" y="821"/>
                  </a:cubicBezTo>
                  <a:lnTo>
                    <a:pt x="33" y="818"/>
                  </a:lnTo>
                  <a:cubicBezTo>
                    <a:pt x="166" y="877"/>
                    <a:pt x="295" y="940"/>
                    <a:pt x="410" y="1030"/>
                  </a:cubicBezTo>
                  <a:cubicBezTo>
                    <a:pt x="527" y="1123"/>
                    <a:pt x="627" y="1235"/>
                    <a:pt x="705" y="1363"/>
                  </a:cubicBezTo>
                  <a:cubicBezTo>
                    <a:pt x="748" y="1437"/>
                    <a:pt x="784" y="1515"/>
                    <a:pt x="812" y="1596"/>
                  </a:cubicBezTo>
                  <a:cubicBezTo>
                    <a:pt x="815" y="1605"/>
                    <a:pt x="823" y="1610"/>
                    <a:pt x="831" y="1610"/>
                  </a:cubicBezTo>
                  <a:cubicBezTo>
                    <a:pt x="843" y="1610"/>
                    <a:pt x="854" y="1600"/>
                    <a:pt x="849" y="1586"/>
                  </a:cubicBezTo>
                  <a:cubicBezTo>
                    <a:pt x="849" y="1584"/>
                    <a:pt x="849" y="1583"/>
                    <a:pt x="849" y="1583"/>
                  </a:cubicBezTo>
                  <a:cubicBezTo>
                    <a:pt x="942" y="1213"/>
                    <a:pt x="1255" y="892"/>
                    <a:pt x="1632" y="812"/>
                  </a:cubicBezTo>
                  <a:lnTo>
                    <a:pt x="1634" y="812"/>
                  </a:lnTo>
                  <a:cubicBezTo>
                    <a:pt x="1635" y="812"/>
                    <a:pt x="1635" y="812"/>
                    <a:pt x="1636" y="812"/>
                  </a:cubicBezTo>
                  <a:cubicBezTo>
                    <a:pt x="1653" y="812"/>
                    <a:pt x="1653" y="785"/>
                    <a:pt x="1635" y="784"/>
                  </a:cubicBezTo>
                  <a:cubicBezTo>
                    <a:pt x="1436" y="773"/>
                    <a:pt x="1269" y="625"/>
                    <a:pt x="1137" y="490"/>
                  </a:cubicBezTo>
                  <a:cubicBezTo>
                    <a:pt x="1003" y="354"/>
                    <a:pt x="893" y="192"/>
                    <a:pt x="844" y="8"/>
                  </a:cubicBezTo>
                  <a:cubicBezTo>
                    <a:pt x="843" y="6"/>
                    <a:pt x="841" y="4"/>
                    <a:pt x="839" y="3"/>
                  </a:cubicBezTo>
                  <a:cubicBezTo>
                    <a:pt x="837" y="2"/>
                    <a:pt x="835" y="1"/>
                    <a:pt x="8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2" name="Google Shape;1212;p36"/>
          <p:cNvGrpSpPr/>
          <p:nvPr/>
        </p:nvGrpSpPr>
        <p:grpSpPr>
          <a:xfrm>
            <a:off x="6626896" y="541196"/>
            <a:ext cx="954566" cy="954471"/>
            <a:chOff x="4198900" y="1026961"/>
            <a:chExt cx="1128595" cy="1128484"/>
          </a:xfrm>
        </p:grpSpPr>
        <p:sp>
          <p:nvSpPr>
            <p:cNvPr id="1213" name="Google Shape;1213;p36"/>
            <p:cNvSpPr/>
            <p:nvPr/>
          </p:nvSpPr>
          <p:spPr>
            <a:xfrm>
              <a:off x="4198900" y="1611280"/>
              <a:ext cx="403245" cy="62085"/>
            </a:xfrm>
            <a:custGeom>
              <a:avLst/>
              <a:gdLst/>
              <a:ahLst/>
              <a:cxnLst/>
              <a:rect l="l" t="t" r="r" b="b"/>
              <a:pathLst>
                <a:path w="7151" h="1101" extrusionOk="0">
                  <a:moveTo>
                    <a:pt x="7030" y="1"/>
                  </a:moveTo>
                  <a:cubicBezTo>
                    <a:pt x="7028" y="1"/>
                    <a:pt x="7027" y="1"/>
                    <a:pt x="7026" y="1"/>
                  </a:cubicBezTo>
                  <a:cubicBezTo>
                    <a:pt x="6688" y="45"/>
                    <a:pt x="6352" y="104"/>
                    <a:pt x="6014" y="148"/>
                  </a:cubicBezTo>
                  <a:cubicBezTo>
                    <a:pt x="4758" y="314"/>
                    <a:pt x="3502" y="474"/>
                    <a:pt x="2246" y="641"/>
                  </a:cubicBezTo>
                  <a:cubicBezTo>
                    <a:pt x="1550" y="732"/>
                    <a:pt x="855" y="835"/>
                    <a:pt x="159" y="931"/>
                  </a:cubicBezTo>
                  <a:cubicBezTo>
                    <a:pt x="72" y="943"/>
                    <a:pt x="0" y="972"/>
                    <a:pt x="16" y="1068"/>
                  </a:cubicBezTo>
                  <a:cubicBezTo>
                    <a:pt x="20" y="1089"/>
                    <a:pt x="90" y="1100"/>
                    <a:pt x="101" y="1100"/>
                  </a:cubicBezTo>
                  <a:cubicBezTo>
                    <a:pt x="103" y="1100"/>
                    <a:pt x="103" y="1100"/>
                    <a:pt x="102" y="1100"/>
                  </a:cubicBezTo>
                  <a:cubicBezTo>
                    <a:pt x="958" y="1000"/>
                    <a:pt x="1753" y="915"/>
                    <a:pt x="2547" y="813"/>
                  </a:cubicBezTo>
                  <a:cubicBezTo>
                    <a:pt x="4030" y="623"/>
                    <a:pt x="5512" y="424"/>
                    <a:pt x="6994" y="228"/>
                  </a:cubicBezTo>
                  <a:cubicBezTo>
                    <a:pt x="7079" y="217"/>
                    <a:pt x="7150" y="180"/>
                    <a:pt x="7133" y="85"/>
                  </a:cubicBezTo>
                  <a:cubicBezTo>
                    <a:pt x="7128" y="52"/>
                    <a:pt x="7064" y="1"/>
                    <a:pt x="70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6"/>
            <p:cNvSpPr/>
            <p:nvPr/>
          </p:nvSpPr>
          <p:spPr>
            <a:xfrm>
              <a:off x="4199182" y="1507409"/>
              <a:ext cx="403414" cy="64454"/>
            </a:xfrm>
            <a:custGeom>
              <a:avLst/>
              <a:gdLst/>
              <a:ahLst/>
              <a:cxnLst/>
              <a:rect l="l" t="t" r="r" b="b"/>
              <a:pathLst>
                <a:path w="7154" h="1143" extrusionOk="0">
                  <a:moveTo>
                    <a:pt x="155" y="0"/>
                  </a:moveTo>
                  <a:lnTo>
                    <a:pt x="0" y="83"/>
                  </a:lnTo>
                  <a:cubicBezTo>
                    <a:pt x="59" y="122"/>
                    <a:pt x="113" y="187"/>
                    <a:pt x="176" y="196"/>
                  </a:cubicBezTo>
                  <a:cubicBezTo>
                    <a:pt x="1012" y="319"/>
                    <a:pt x="1848" y="440"/>
                    <a:pt x="2687" y="549"/>
                  </a:cubicBezTo>
                  <a:cubicBezTo>
                    <a:pt x="4095" y="731"/>
                    <a:pt x="5504" y="903"/>
                    <a:pt x="6912" y="1084"/>
                  </a:cubicBezTo>
                  <a:cubicBezTo>
                    <a:pt x="6961" y="1090"/>
                    <a:pt x="7020" y="1142"/>
                    <a:pt x="7065" y="1142"/>
                  </a:cubicBezTo>
                  <a:cubicBezTo>
                    <a:pt x="7093" y="1142"/>
                    <a:pt x="7117" y="1121"/>
                    <a:pt x="7128" y="1053"/>
                  </a:cubicBezTo>
                  <a:cubicBezTo>
                    <a:pt x="7153" y="899"/>
                    <a:pt x="7017" y="911"/>
                    <a:pt x="6910" y="899"/>
                  </a:cubicBezTo>
                  <a:cubicBezTo>
                    <a:pt x="6568" y="863"/>
                    <a:pt x="6226" y="825"/>
                    <a:pt x="5886" y="778"/>
                  </a:cubicBezTo>
                  <a:cubicBezTo>
                    <a:pt x="3980" y="521"/>
                    <a:pt x="2075" y="261"/>
                    <a:pt x="1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6"/>
            <p:cNvSpPr/>
            <p:nvPr/>
          </p:nvSpPr>
          <p:spPr>
            <a:xfrm>
              <a:off x="4924702" y="1508875"/>
              <a:ext cx="402343" cy="62255"/>
            </a:xfrm>
            <a:custGeom>
              <a:avLst/>
              <a:gdLst/>
              <a:ahLst/>
              <a:cxnLst/>
              <a:rect l="l" t="t" r="r" b="b"/>
              <a:pathLst>
                <a:path w="7135" h="1104" extrusionOk="0">
                  <a:moveTo>
                    <a:pt x="7031" y="1"/>
                  </a:moveTo>
                  <a:cubicBezTo>
                    <a:pt x="6379" y="81"/>
                    <a:pt x="5774" y="154"/>
                    <a:pt x="5170" y="231"/>
                  </a:cubicBezTo>
                  <a:cubicBezTo>
                    <a:pt x="3497" y="443"/>
                    <a:pt x="1825" y="660"/>
                    <a:pt x="153" y="880"/>
                  </a:cubicBezTo>
                  <a:cubicBezTo>
                    <a:pt x="98" y="887"/>
                    <a:pt x="51" y="968"/>
                    <a:pt x="1" y="1013"/>
                  </a:cubicBezTo>
                  <a:cubicBezTo>
                    <a:pt x="36" y="1044"/>
                    <a:pt x="75" y="1104"/>
                    <a:pt x="105" y="1104"/>
                  </a:cubicBezTo>
                  <a:cubicBezTo>
                    <a:pt x="106" y="1104"/>
                    <a:pt x="107" y="1104"/>
                    <a:pt x="108" y="1104"/>
                  </a:cubicBezTo>
                  <a:cubicBezTo>
                    <a:pt x="437" y="1066"/>
                    <a:pt x="766" y="1017"/>
                    <a:pt x="1096" y="973"/>
                  </a:cubicBezTo>
                  <a:cubicBezTo>
                    <a:pt x="2370" y="804"/>
                    <a:pt x="3644" y="636"/>
                    <a:pt x="4917" y="464"/>
                  </a:cubicBezTo>
                  <a:cubicBezTo>
                    <a:pt x="5603" y="372"/>
                    <a:pt x="6289" y="269"/>
                    <a:pt x="6975" y="175"/>
                  </a:cubicBezTo>
                  <a:cubicBezTo>
                    <a:pt x="7061" y="163"/>
                    <a:pt x="7135" y="138"/>
                    <a:pt x="7126" y="43"/>
                  </a:cubicBezTo>
                  <a:cubicBezTo>
                    <a:pt x="7123" y="18"/>
                    <a:pt x="7036" y="3"/>
                    <a:pt x="70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6"/>
            <p:cNvSpPr/>
            <p:nvPr/>
          </p:nvSpPr>
          <p:spPr>
            <a:xfrm>
              <a:off x="4681152" y="1026961"/>
              <a:ext cx="62029" cy="402399"/>
            </a:xfrm>
            <a:custGeom>
              <a:avLst/>
              <a:gdLst/>
              <a:ahLst/>
              <a:cxnLst/>
              <a:rect l="l" t="t" r="r" b="b"/>
              <a:pathLst>
                <a:path w="1100" h="7136" extrusionOk="0">
                  <a:moveTo>
                    <a:pt x="55" y="1"/>
                  </a:moveTo>
                  <a:lnTo>
                    <a:pt x="0" y="95"/>
                  </a:lnTo>
                  <a:cubicBezTo>
                    <a:pt x="100" y="968"/>
                    <a:pt x="183" y="1774"/>
                    <a:pt x="286" y="2577"/>
                  </a:cubicBezTo>
                  <a:cubicBezTo>
                    <a:pt x="474" y="4051"/>
                    <a:pt x="674" y="5525"/>
                    <a:pt x="870" y="6998"/>
                  </a:cubicBezTo>
                  <a:cubicBezTo>
                    <a:pt x="880" y="7071"/>
                    <a:pt x="913" y="7136"/>
                    <a:pt x="985" y="7136"/>
                  </a:cubicBezTo>
                  <a:cubicBezTo>
                    <a:pt x="995" y="7136"/>
                    <a:pt x="1006" y="7135"/>
                    <a:pt x="1017" y="7132"/>
                  </a:cubicBezTo>
                  <a:cubicBezTo>
                    <a:pt x="1052" y="7125"/>
                    <a:pt x="1100" y="7057"/>
                    <a:pt x="1097" y="7020"/>
                  </a:cubicBezTo>
                  <a:cubicBezTo>
                    <a:pt x="1082" y="6851"/>
                    <a:pt x="1050" y="6683"/>
                    <a:pt x="1028" y="6514"/>
                  </a:cubicBezTo>
                  <a:cubicBezTo>
                    <a:pt x="840" y="5089"/>
                    <a:pt x="651" y="3663"/>
                    <a:pt x="459" y="2238"/>
                  </a:cubicBezTo>
                  <a:cubicBezTo>
                    <a:pt x="365" y="1541"/>
                    <a:pt x="267" y="846"/>
                    <a:pt x="163" y="150"/>
                  </a:cubicBezTo>
                  <a:cubicBezTo>
                    <a:pt x="155" y="97"/>
                    <a:pt x="92" y="51"/>
                    <a:pt x="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36"/>
            <p:cNvSpPr/>
            <p:nvPr/>
          </p:nvSpPr>
          <p:spPr>
            <a:xfrm>
              <a:off x="4783106" y="1752989"/>
              <a:ext cx="62198" cy="402455"/>
            </a:xfrm>
            <a:custGeom>
              <a:avLst/>
              <a:gdLst/>
              <a:ahLst/>
              <a:cxnLst/>
              <a:rect l="l" t="t" r="r" b="b"/>
              <a:pathLst>
                <a:path w="1103" h="7137" extrusionOk="0">
                  <a:moveTo>
                    <a:pt x="115" y="0"/>
                  </a:moveTo>
                  <a:cubicBezTo>
                    <a:pt x="105" y="0"/>
                    <a:pt x="93" y="2"/>
                    <a:pt x="80" y="5"/>
                  </a:cubicBezTo>
                  <a:cubicBezTo>
                    <a:pt x="46" y="13"/>
                    <a:pt x="0" y="82"/>
                    <a:pt x="3" y="119"/>
                  </a:cubicBezTo>
                  <a:cubicBezTo>
                    <a:pt x="19" y="289"/>
                    <a:pt x="51" y="456"/>
                    <a:pt x="74" y="625"/>
                  </a:cubicBezTo>
                  <a:cubicBezTo>
                    <a:pt x="261" y="2051"/>
                    <a:pt x="450" y="3476"/>
                    <a:pt x="641" y="4901"/>
                  </a:cubicBezTo>
                  <a:cubicBezTo>
                    <a:pt x="735" y="5598"/>
                    <a:pt x="834" y="6294"/>
                    <a:pt x="938" y="6989"/>
                  </a:cubicBezTo>
                  <a:cubicBezTo>
                    <a:pt x="945" y="7042"/>
                    <a:pt x="1009" y="7087"/>
                    <a:pt x="1048" y="7136"/>
                  </a:cubicBezTo>
                  <a:cubicBezTo>
                    <a:pt x="1074" y="7094"/>
                    <a:pt x="1100" y="7052"/>
                    <a:pt x="1103" y="7046"/>
                  </a:cubicBezTo>
                  <a:cubicBezTo>
                    <a:pt x="984" y="6025"/>
                    <a:pt x="879" y="5049"/>
                    <a:pt x="756" y="4075"/>
                  </a:cubicBezTo>
                  <a:cubicBezTo>
                    <a:pt x="588" y="2761"/>
                    <a:pt x="407" y="1450"/>
                    <a:pt x="230" y="137"/>
                  </a:cubicBezTo>
                  <a:cubicBezTo>
                    <a:pt x="220" y="64"/>
                    <a:pt x="187" y="0"/>
                    <a:pt x="1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36"/>
            <p:cNvSpPr/>
            <p:nvPr/>
          </p:nvSpPr>
          <p:spPr>
            <a:xfrm>
              <a:off x="4777748" y="1026961"/>
              <a:ext cx="69134" cy="402343"/>
            </a:xfrm>
            <a:custGeom>
              <a:avLst/>
              <a:gdLst/>
              <a:ahLst/>
              <a:cxnLst/>
              <a:rect l="l" t="t" r="r" b="b"/>
              <a:pathLst>
                <a:path w="1226" h="7135" extrusionOk="0">
                  <a:moveTo>
                    <a:pt x="1142" y="1"/>
                  </a:moveTo>
                  <a:cubicBezTo>
                    <a:pt x="1104" y="59"/>
                    <a:pt x="1039" y="114"/>
                    <a:pt x="1030" y="177"/>
                  </a:cubicBezTo>
                  <a:cubicBezTo>
                    <a:pt x="907" y="1014"/>
                    <a:pt x="786" y="1851"/>
                    <a:pt x="678" y="2690"/>
                  </a:cubicBezTo>
                  <a:cubicBezTo>
                    <a:pt x="496" y="4098"/>
                    <a:pt x="323" y="5508"/>
                    <a:pt x="143" y="6917"/>
                  </a:cubicBezTo>
                  <a:cubicBezTo>
                    <a:pt x="132" y="6997"/>
                    <a:pt x="0" y="7105"/>
                    <a:pt x="175" y="7131"/>
                  </a:cubicBezTo>
                  <a:cubicBezTo>
                    <a:pt x="188" y="7133"/>
                    <a:pt x="199" y="7134"/>
                    <a:pt x="210" y="7134"/>
                  </a:cubicBezTo>
                  <a:cubicBezTo>
                    <a:pt x="326" y="7134"/>
                    <a:pt x="317" y="7012"/>
                    <a:pt x="327" y="6913"/>
                  </a:cubicBezTo>
                  <a:cubicBezTo>
                    <a:pt x="363" y="6570"/>
                    <a:pt x="402" y="6229"/>
                    <a:pt x="448" y="5888"/>
                  </a:cubicBezTo>
                  <a:cubicBezTo>
                    <a:pt x="705" y="3982"/>
                    <a:pt x="965" y="2076"/>
                    <a:pt x="1225" y="152"/>
                  </a:cubicBezTo>
                  <a:lnTo>
                    <a:pt x="114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6"/>
            <p:cNvSpPr/>
            <p:nvPr/>
          </p:nvSpPr>
          <p:spPr>
            <a:xfrm>
              <a:off x="4923292" y="1611167"/>
              <a:ext cx="404204" cy="63326"/>
            </a:xfrm>
            <a:custGeom>
              <a:avLst/>
              <a:gdLst/>
              <a:ahLst/>
              <a:cxnLst/>
              <a:rect l="l" t="t" r="r" b="b"/>
              <a:pathLst>
                <a:path w="7168" h="1123" extrusionOk="0">
                  <a:moveTo>
                    <a:pt x="92" y="0"/>
                  </a:moveTo>
                  <a:cubicBezTo>
                    <a:pt x="66" y="0"/>
                    <a:pt x="44" y="15"/>
                    <a:pt x="33" y="62"/>
                  </a:cubicBezTo>
                  <a:cubicBezTo>
                    <a:pt x="1" y="187"/>
                    <a:pt x="92" y="219"/>
                    <a:pt x="203" y="233"/>
                  </a:cubicBezTo>
                  <a:cubicBezTo>
                    <a:pt x="2460" y="527"/>
                    <a:pt x="4716" y="824"/>
                    <a:pt x="6990" y="1123"/>
                  </a:cubicBezTo>
                  <a:cubicBezTo>
                    <a:pt x="7039" y="1107"/>
                    <a:pt x="7143" y="1097"/>
                    <a:pt x="7149" y="1066"/>
                  </a:cubicBezTo>
                  <a:cubicBezTo>
                    <a:pt x="7167" y="971"/>
                    <a:pt x="7091" y="943"/>
                    <a:pt x="7004" y="932"/>
                  </a:cubicBezTo>
                  <a:cubicBezTo>
                    <a:pt x="5996" y="798"/>
                    <a:pt x="4988" y="658"/>
                    <a:pt x="3980" y="525"/>
                  </a:cubicBezTo>
                  <a:cubicBezTo>
                    <a:pt x="2724" y="360"/>
                    <a:pt x="1467" y="201"/>
                    <a:pt x="211" y="31"/>
                  </a:cubicBezTo>
                  <a:cubicBezTo>
                    <a:pt x="169" y="25"/>
                    <a:pt x="126" y="0"/>
                    <a:pt x="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6"/>
            <p:cNvSpPr/>
            <p:nvPr/>
          </p:nvSpPr>
          <p:spPr>
            <a:xfrm>
              <a:off x="4679685" y="1753102"/>
              <a:ext cx="68739" cy="401892"/>
            </a:xfrm>
            <a:custGeom>
              <a:avLst/>
              <a:gdLst/>
              <a:ahLst/>
              <a:cxnLst/>
              <a:rect l="l" t="t" r="r" b="b"/>
              <a:pathLst>
                <a:path w="1219" h="7127" extrusionOk="0">
                  <a:moveTo>
                    <a:pt x="1013" y="1"/>
                  </a:moveTo>
                  <a:cubicBezTo>
                    <a:pt x="909" y="1"/>
                    <a:pt x="904" y="105"/>
                    <a:pt x="893" y="199"/>
                  </a:cubicBezTo>
                  <a:cubicBezTo>
                    <a:pt x="838" y="684"/>
                    <a:pt x="780" y="1168"/>
                    <a:pt x="716" y="1650"/>
                  </a:cubicBezTo>
                  <a:cubicBezTo>
                    <a:pt x="476" y="3428"/>
                    <a:pt x="238" y="5198"/>
                    <a:pt x="1" y="6962"/>
                  </a:cubicBezTo>
                  <a:cubicBezTo>
                    <a:pt x="21" y="7028"/>
                    <a:pt x="31" y="7119"/>
                    <a:pt x="56" y="7124"/>
                  </a:cubicBezTo>
                  <a:cubicBezTo>
                    <a:pt x="66" y="7126"/>
                    <a:pt x="75" y="7127"/>
                    <a:pt x="83" y="7127"/>
                  </a:cubicBezTo>
                  <a:cubicBezTo>
                    <a:pt x="158" y="7127"/>
                    <a:pt x="184" y="7061"/>
                    <a:pt x="194" y="6983"/>
                  </a:cubicBezTo>
                  <a:cubicBezTo>
                    <a:pt x="309" y="6135"/>
                    <a:pt x="433" y="5289"/>
                    <a:pt x="543" y="4441"/>
                  </a:cubicBezTo>
                  <a:cubicBezTo>
                    <a:pt x="726" y="3032"/>
                    <a:pt x="899" y="1622"/>
                    <a:pt x="1081" y="214"/>
                  </a:cubicBezTo>
                  <a:cubicBezTo>
                    <a:pt x="1091" y="132"/>
                    <a:pt x="1218" y="28"/>
                    <a:pt x="1041" y="3"/>
                  </a:cubicBezTo>
                  <a:cubicBezTo>
                    <a:pt x="1031" y="1"/>
                    <a:pt x="1021" y="1"/>
                    <a:pt x="10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6"/>
            <p:cNvSpPr/>
            <p:nvPr/>
          </p:nvSpPr>
          <p:spPr>
            <a:xfrm>
              <a:off x="4447131" y="1712896"/>
              <a:ext cx="219132" cy="258999"/>
            </a:xfrm>
            <a:custGeom>
              <a:avLst/>
              <a:gdLst/>
              <a:ahLst/>
              <a:cxnLst/>
              <a:rect l="l" t="t" r="r" b="b"/>
              <a:pathLst>
                <a:path w="3886" h="4593" extrusionOk="0">
                  <a:moveTo>
                    <a:pt x="3721" y="1"/>
                  </a:moveTo>
                  <a:cubicBezTo>
                    <a:pt x="3673" y="1"/>
                    <a:pt x="3675" y="90"/>
                    <a:pt x="3647" y="123"/>
                  </a:cubicBezTo>
                  <a:cubicBezTo>
                    <a:pt x="3450" y="357"/>
                    <a:pt x="3256" y="592"/>
                    <a:pt x="3059" y="827"/>
                  </a:cubicBezTo>
                  <a:cubicBezTo>
                    <a:pt x="2054" y="2027"/>
                    <a:pt x="1049" y="3229"/>
                    <a:pt x="45" y="4432"/>
                  </a:cubicBezTo>
                  <a:cubicBezTo>
                    <a:pt x="20" y="4463"/>
                    <a:pt x="15" y="4512"/>
                    <a:pt x="0" y="4552"/>
                  </a:cubicBezTo>
                  <a:lnTo>
                    <a:pt x="126" y="4593"/>
                  </a:lnTo>
                  <a:cubicBezTo>
                    <a:pt x="321" y="4356"/>
                    <a:pt x="525" y="4108"/>
                    <a:pt x="729" y="3860"/>
                  </a:cubicBezTo>
                  <a:cubicBezTo>
                    <a:pt x="1737" y="2638"/>
                    <a:pt x="2744" y="1415"/>
                    <a:pt x="3751" y="192"/>
                  </a:cubicBezTo>
                  <a:cubicBezTo>
                    <a:pt x="3785" y="150"/>
                    <a:pt x="3886" y="120"/>
                    <a:pt x="3793" y="40"/>
                  </a:cubicBezTo>
                  <a:cubicBezTo>
                    <a:pt x="3761" y="12"/>
                    <a:pt x="3738" y="1"/>
                    <a:pt x="37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6"/>
            <p:cNvSpPr/>
            <p:nvPr/>
          </p:nvSpPr>
          <p:spPr>
            <a:xfrm>
              <a:off x="4885229" y="1690509"/>
              <a:ext cx="261650" cy="217496"/>
            </a:xfrm>
            <a:custGeom>
              <a:avLst/>
              <a:gdLst/>
              <a:ahLst/>
              <a:cxnLst/>
              <a:rect l="l" t="t" r="r" b="b"/>
              <a:pathLst>
                <a:path w="4640" h="3857" extrusionOk="0">
                  <a:moveTo>
                    <a:pt x="82" y="1"/>
                  </a:moveTo>
                  <a:cubicBezTo>
                    <a:pt x="51" y="34"/>
                    <a:pt x="1" y="66"/>
                    <a:pt x="5" y="89"/>
                  </a:cubicBezTo>
                  <a:cubicBezTo>
                    <a:pt x="11" y="122"/>
                    <a:pt x="53" y="151"/>
                    <a:pt x="85" y="177"/>
                  </a:cubicBezTo>
                  <a:cubicBezTo>
                    <a:pt x="327" y="379"/>
                    <a:pt x="572" y="578"/>
                    <a:pt x="813" y="781"/>
                  </a:cubicBezTo>
                  <a:cubicBezTo>
                    <a:pt x="1970" y="1748"/>
                    <a:pt x="3126" y="2718"/>
                    <a:pt x="4289" y="3679"/>
                  </a:cubicBezTo>
                  <a:cubicBezTo>
                    <a:pt x="4345" y="3725"/>
                    <a:pt x="4407" y="3857"/>
                    <a:pt x="4477" y="3857"/>
                  </a:cubicBezTo>
                  <a:cubicBezTo>
                    <a:pt x="4498" y="3857"/>
                    <a:pt x="4519" y="3845"/>
                    <a:pt x="4541" y="3816"/>
                  </a:cubicBezTo>
                  <a:cubicBezTo>
                    <a:pt x="4640" y="3688"/>
                    <a:pt x="4444" y="3590"/>
                    <a:pt x="4348" y="3510"/>
                  </a:cubicBezTo>
                  <a:cubicBezTo>
                    <a:pt x="3259" y="2609"/>
                    <a:pt x="2170" y="1710"/>
                    <a:pt x="1079" y="813"/>
                  </a:cubicBezTo>
                  <a:cubicBezTo>
                    <a:pt x="748" y="540"/>
                    <a:pt x="415" y="271"/>
                    <a:pt x="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6"/>
            <p:cNvSpPr/>
            <p:nvPr/>
          </p:nvSpPr>
          <p:spPr>
            <a:xfrm>
              <a:off x="4381211" y="1692764"/>
              <a:ext cx="260635" cy="214226"/>
            </a:xfrm>
            <a:custGeom>
              <a:avLst/>
              <a:gdLst/>
              <a:ahLst/>
              <a:cxnLst/>
              <a:rect l="l" t="t" r="r" b="b"/>
              <a:pathLst>
                <a:path w="4622" h="3799" extrusionOk="0">
                  <a:moveTo>
                    <a:pt x="4561" y="1"/>
                  </a:moveTo>
                  <a:cubicBezTo>
                    <a:pt x="4561" y="1"/>
                    <a:pt x="4560" y="1"/>
                    <a:pt x="4560" y="1"/>
                  </a:cubicBezTo>
                  <a:cubicBezTo>
                    <a:pt x="4516" y="7"/>
                    <a:pt x="4466" y="20"/>
                    <a:pt x="4430" y="49"/>
                  </a:cubicBezTo>
                  <a:cubicBezTo>
                    <a:pt x="3932" y="448"/>
                    <a:pt x="3434" y="845"/>
                    <a:pt x="2941" y="1251"/>
                  </a:cubicBezTo>
                  <a:cubicBezTo>
                    <a:pt x="2014" y="2019"/>
                    <a:pt x="1088" y="2787"/>
                    <a:pt x="163" y="3558"/>
                  </a:cubicBezTo>
                  <a:cubicBezTo>
                    <a:pt x="90" y="3617"/>
                    <a:pt x="1" y="3679"/>
                    <a:pt x="61" y="3799"/>
                  </a:cubicBezTo>
                  <a:cubicBezTo>
                    <a:pt x="123" y="3768"/>
                    <a:pt x="192" y="3747"/>
                    <a:pt x="243" y="3705"/>
                  </a:cubicBezTo>
                  <a:cubicBezTo>
                    <a:pt x="1520" y="2643"/>
                    <a:pt x="2797" y="1581"/>
                    <a:pt x="4074" y="519"/>
                  </a:cubicBezTo>
                  <a:cubicBezTo>
                    <a:pt x="4254" y="369"/>
                    <a:pt x="4436" y="221"/>
                    <a:pt x="4622" y="68"/>
                  </a:cubicBezTo>
                  <a:cubicBezTo>
                    <a:pt x="4597" y="40"/>
                    <a:pt x="4576" y="1"/>
                    <a:pt x="45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6"/>
            <p:cNvSpPr/>
            <p:nvPr/>
          </p:nvSpPr>
          <p:spPr>
            <a:xfrm>
              <a:off x="4885962" y="1273952"/>
              <a:ext cx="259168" cy="217891"/>
            </a:xfrm>
            <a:custGeom>
              <a:avLst/>
              <a:gdLst/>
              <a:ahLst/>
              <a:cxnLst/>
              <a:rect l="l" t="t" r="r" b="b"/>
              <a:pathLst>
                <a:path w="4596" h="3864" extrusionOk="0">
                  <a:moveTo>
                    <a:pt x="4493" y="0"/>
                  </a:moveTo>
                  <a:cubicBezTo>
                    <a:pt x="4458" y="0"/>
                    <a:pt x="4419" y="56"/>
                    <a:pt x="4389" y="81"/>
                  </a:cubicBezTo>
                  <a:cubicBezTo>
                    <a:pt x="2943" y="1284"/>
                    <a:pt x="1499" y="2489"/>
                    <a:pt x="55" y="3695"/>
                  </a:cubicBezTo>
                  <a:cubicBezTo>
                    <a:pt x="28" y="3718"/>
                    <a:pt x="0" y="3759"/>
                    <a:pt x="1" y="3791"/>
                  </a:cubicBezTo>
                  <a:cubicBezTo>
                    <a:pt x="1" y="3815"/>
                    <a:pt x="47" y="3838"/>
                    <a:pt x="75" y="3863"/>
                  </a:cubicBezTo>
                  <a:cubicBezTo>
                    <a:pt x="119" y="3822"/>
                    <a:pt x="152" y="3787"/>
                    <a:pt x="190" y="3756"/>
                  </a:cubicBezTo>
                  <a:cubicBezTo>
                    <a:pt x="935" y="3147"/>
                    <a:pt x="1680" y="2537"/>
                    <a:pt x="2426" y="1927"/>
                  </a:cubicBezTo>
                  <a:cubicBezTo>
                    <a:pt x="3075" y="1394"/>
                    <a:pt x="3726" y="863"/>
                    <a:pt x="4371" y="326"/>
                  </a:cubicBezTo>
                  <a:cubicBezTo>
                    <a:pt x="4455" y="256"/>
                    <a:pt x="4596" y="186"/>
                    <a:pt x="4542" y="49"/>
                  </a:cubicBezTo>
                  <a:cubicBezTo>
                    <a:pt x="4527" y="14"/>
                    <a:pt x="4511" y="0"/>
                    <a:pt x="44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6"/>
            <p:cNvSpPr/>
            <p:nvPr/>
          </p:nvSpPr>
          <p:spPr>
            <a:xfrm>
              <a:off x="4380139" y="1274290"/>
              <a:ext cx="262157" cy="215015"/>
            </a:xfrm>
            <a:custGeom>
              <a:avLst/>
              <a:gdLst/>
              <a:ahLst/>
              <a:cxnLst/>
              <a:rect l="l" t="t" r="r" b="b"/>
              <a:pathLst>
                <a:path w="4649" h="3813" extrusionOk="0">
                  <a:moveTo>
                    <a:pt x="141" y="0"/>
                  </a:moveTo>
                  <a:cubicBezTo>
                    <a:pt x="123" y="0"/>
                    <a:pt x="104" y="10"/>
                    <a:pt x="82" y="35"/>
                  </a:cubicBezTo>
                  <a:cubicBezTo>
                    <a:pt x="1" y="127"/>
                    <a:pt x="117" y="210"/>
                    <a:pt x="188" y="269"/>
                  </a:cubicBezTo>
                  <a:cubicBezTo>
                    <a:pt x="587" y="595"/>
                    <a:pt x="992" y="913"/>
                    <a:pt x="1390" y="1241"/>
                  </a:cubicBezTo>
                  <a:cubicBezTo>
                    <a:pt x="2411" y="2088"/>
                    <a:pt x="3434" y="2934"/>
                    <a:pt x="4457" y="3778"/>
                  </a:cubicBezTo>
                  <a:cubicBezTo>
                    <a:pt x="4489" y="3805"/>
                    <a:pt x="4543" y="3810"/>
                    <a:pt x="4587" y="3812"/>
                  </a:cubicBezTo>
                  <a:cubicBezTo>
                    <a:pt x="4587" y="3812"/>
                    <a:pt x="4587" y="3812"/>
                    <a:pt x="4588" y="3812"/>
                  </a:cubicBezTo>
                  <a:cubicBezTo>
                    <a:pt x="4602" y="3812"/>
                    <a:pt x="4619" y="3772"/>
                    <a:pt x="4648" y="3731"/>
                  </a:cubicBezTo>
                  <a:cubicBezTo>
                    <a:pt x="4606" y="3713"/>
                    <a:pt x="4571" y="3704"/>
                    <a:pt x="4546" y="3683"/>
                  </a:cubicBezTo>
                  <a:cubicBezTo>
                    <a:pt x="3124" y="2497"/>
                    <a:pt x="1700" y="1312"/>
                    <a:pt x="275" y="129"/>
                  </a:cubicBezTo>
                  <a:cubicBezTo>
                    <a:pt x="233" y="93"/>
                    <a:pt x="195" y="0"/>
                    <a:pt x="1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6"/>
            <p:cNvSpPr/>
            <p:nvPr/>
          </p:nvSpPr>
          <p:spPr>
            <a:xfrm>
              <a:off x="4860079" y="1211922"/>
              <a:ext cx="220034" cy="257590"/>
            </a:xfrm>
            <a:custGeom>
              <a:avLst/>
              <a:gdLst/>
              <a:ahLst/>
              <a:cxnLst/>
              <a:rect l="l" t="t" r="r" b="b"/>
              <a:pathLst>
                <a:path w="3902" h="4568" extrusionOk="0">
                  <a:moveTo>
                    <a:pt x="3860" y="0"/>
                  </a:moveTo>
                  <a:cubicBezTo>
                    <a:pt x="3860" y="0"/>
                    <a:pt x="3860" y="0"/>
                    <a:pt x="3860" y="0"/>
                  </a:cubicBezTo>
                  <a:cubicBezTo>
                    <a:pt x="3778" y="40"/>
                    <a:pt x="3675" y="65"/>
                    <a:pt x="3621" y="131"/>
                  </a:cubicBezTo>
                  <a:cubicBezTo>
                    <a:pt x="2456" y="1545"/>
                    <a:pt x="1293" y="2962"/>
                    <a:pt x="131" y="4378"/>
                  </a:cubicBezTo>
                  <a:cubicBezTo>
                    <a:pt x="95" y="4422"/>
                    <a:pt x="1" y="4456"/>
                    <a:pt x="93" y="4531"/>
                  </a:cubicBezTo>
                  <a:cubicBezTo>
                    <a:pt x="124" y="4557"/>
                    <a:pt x="147" y="4567"/>
                    <a:pt x="164" y="4567"/>
                  </a:cubicBezTo>
                  <a:cubicBezTo>
                    <a:pt x="214" y="4567"/>
                    <a:pt x="211" y="4476"/>
                    <a:pt x="239" y="4443"/>
                  </a:cubicBezTo>
                  <a:cubicBezTo>
                    <a:pt x="1204" y="3306"/>
                    <a:pt x="2168" y="2167"/>
                    <a:pt x="3128" y="1026"/>
                  </a:cubicBezTo>
                  <a:cubicBezTo>
                    <a:pt x="3391" y="713"/>
                    <a:pt x="3640" y="387"/>
                    <a:pt x="3901" y="60"/>
                  </a:cubicBezTo>
                  <a:cubicBezTo>
                    <a:pt x="3887" y="41"/>
                    <a:pt x="3864" y="0"/>
                    <a:pt x="38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6"/>
            <p:cNvSpPr/>
            <p:nvPr/>
          </p:nvSpPr>
          <p:spPr>
            <a:xfrm>
              <a:off x="4446680" y="1210118"/>
              <a:ext cx="218624" cy="258943"/>
            </a:xfrm>
            <a:custGeom>
              <a:avLst/>
              <a:gdLst/>
              <a:ahLst/>
              <a:cxnLst/>
              <a:rect l="l" t="t" r="r" b="b"/>
              <a:pathLst>
                <a:path w="3877" h="4592" extrusionOk="0">
                  <a:moveTo>
                    <a:pt x="124" y="0"/>
                  </a:moveTo>
                  <a:lnTo>
                    <a:pt x="0" y="55"/>
                  </a:lnTo>
                  <a:cubicBezTo>
                    <a:pt x="27" y="104"/>
                    <a:pt x="46" y="157"/>
                    <a:pt x="81" y="199"/>
                  </a:cubicBezTo>
                  <a:cubicBezTo>
                    <a:pt x="1281" y="1635"/>
                    <a:pt x="2479" y="3074"/>
                    <a:pt x="3673" y="4515"/>
                  </a:cubicBezTo>
                  <a:cubicBezTo>
                    <a:pt x="3703" y="4551"/>
                    <a:pt x="3714" y="4592"/>
                    <a:pt x="3746" y="4592"/>
                  </a:cubicBezTo>
                  <a:cubicBezTo>
                    <a:pt x="3758" y="4592"/>
                    <a:pt x="3772" y="4586"/>
                    <a:pt x="3791" y="4574"/>
                  </a:cubicBezTo>
                  <a:cubicBezTo>
                    <a:pt x="3876" y="4514"/>
                    <a:pt x="3818" y="4473"/>
                    <a:pt x="3774" y="4419"/>
                  </a:cubicBezTo>
                  <a:cubicBezTo>
                    <a:pt x="2773" y="3204"/>
                    <a:pt x="1772" y="1989"/>
                    <a:pt x="770" y="773"/>
                  </a:cubicBezTo>
                  <a:cubicBezTo>
                    <a:pt x="554" y="512"/>
                    <a:pt x="335" y="252"/>
                    <a:pt x="1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6"/>
            <p:cNvSpPr/>
            <p:nvPr/>
          </p:nvSpPr>
          <p:spPr>
            <a:xfrm>
              <a:off x="4864928" y="1712952"/>
              <a:ext cx="218398" cy="257082"/>
            </a:xfrm>
            <a:custGeom>
              <a:avLst/>
              <a:gdLst/>
              <a:ahLst/>
              <a:cxnLst/>
              <a:rect l="l" t="t" r="r" b="b"/>
              <a:pathLst>
                <a:path w="3873" h="4559" extrusionOk="0">
                  <a:moveTo>
                    <a:pt x="63" y="0"/>
                  </a:moveTo>
                  <a:cubicBezTo>
                    <a:pt x="42" y="15"/>
                    <a:pt x="1" y="32"/>
                    <a:pt x="2" y="47"/>
                  </a:cubicBezTo>
                  <a:cubicBezTo>
                    <a:pt x="4" y="91"/>
                    <a:pt x="11" y="145"/>
                    <a:pt x="37" y="177"/>
                  </a:cubicBezTo>
                  <a:cubicBezTo>
                    <a:pt x="434" y="666"/>
                    <a:pt x="836" y="1151"/>
                    <a:pt x="1236" y="1638"/>
                  </a:cubicBezTo>
                  <a:cubicBezTo>
                    <a:pt x="2012" y="2581"/>
                    <a:pt x="2786" y="3527"/>
                    <a:pt x="3567" y="4467"/>
                  </a:cubicBezTo>
                  <a:cubicBezTo>
                    <a:pt x="3604" y="4512"/>
                    <a:pt x="3708" y="4559"/>
                    <a:pt x="3755" y="4559"/>
                  </a:cubicBezTo>
                  <a:cubicBezTo>
                    <a:pt x="3765" y="4559"/>
                    <a:pt x="3772" y="4557"/>
                    <a:pt x="3776" y="4554"/>
                  </a:cubicBezTo>
                  <a:cubicBezTo>
                    <a:pt x="3872" y="4471"/>
                    <a:pt x="3746" y="4431"/>
                    <a:pt x="3705" y="4382"/>
                  </a:cubicBezTo>
                  <a:cubicBezTo>
                    <a:pt x="2742" y="3221"/>
                    <a:pt x="1779" y="2060"/>
                    <a:pt x="814" y="901"/>
                  </a:cubicBezTo>
                  <a:cubicBezTo>
                    <a:pt x="565" y="602"/>
                    <a:pt x="316" y="304"/>
                    <a:pt x="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6"/>
            <p:cNvSpPr/>
            <p:nvPr/>
          </p:nvSpPr>
          <p:spPr>
            <a:xfrm>
              <a:off x="5162444" y="1310831"/>
              <a:ext cx="96032" cy="61860"/>
            </a:xfrm>
            <a:custGeom>
              <a:avLst/>
              <a:gdLst/>
              <a:ahLst/>
              <a:cxnLst/>
              <a:rect l="l" t="t" r="r" b="b"/>
              <a:pathLst>
                <a:path w="1703" h="1097" extrusionOk="0">
                  <a:moveTo>
                    <a:pt x="1585" y="1"/>
                  </a:moveTo>
                  <a:cubicBezTo>
                    <a:pt x="1567" y="1"/>
                    <a:pt x="1546" y="8"/>
                    <a:pt x="1519" y="25"/>
                  </a:cubicBezTo>
                  <a:cubicBezTo>
                    <a:pt x="1204" y="226"/>
                    <a:pt x="867" y="400"/>
                    <a:pt x="578" y="632"/>
                  </a:cubicBezTo>
                  <a:cubicBezTo>
                    <a:pt x="404" y="773"/>
                    <a:pt x="0" y="800"/>
                    <a:pt x="104" y="1066"/>
                  </a:cubicBezTo>
                  <a:cubicBezTo>
                    <a:pt x="112" y="1087"/>
                    <a:pt x="127" y="1096"/>
                    <a:pt x="148" y="1096"/>
                  </a:cubicBezTo>
                  <a:cubicBezTo>
                    <a:pt x="253" y="1096"/>
                    <a:pt x="499" y="859"/>
                    <a:pt x="679" y="803"/>
                  </a:cubicBezTo>
                  <a:cubicBezTo>
                    <a:pt x="715" y="791"/>
                    <a:pt x="749" y="775"/>
                    <a:pt x="780" y="754"/>
                  </a:cubicBezTo>
                  <a:cubicBezTo>
                    <a:pt x="1088" y="550"/>
                    <a:pt x="1393" y="344"/>
                    <a:pt x="1703" y="137"/>
                  </a:cubicBezTo>
                  <a:cubicBezTo>
                    <a:pt x="1660" y="59"/>
                    <a:pt x="1635" y="1"/>
                    <a:pt x="158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36"/>
            <p:cNvSpPr/>
            <p:nvPr/>
          </p:nvSpPr>
          <p:spPr>
            <a:xfrm>
              <a:off x="4483672" y="1094799"/>
              <a:ext cx="67217" cy="92198"/>
            </a:xfrm>
            <a:custGeom>
              <a:avLst/>
              <a:gdLst/>
              <a:ahLst/>
              <a:cxnLst/>
              <a:rect l="l" t="t" r="r" b="b"/>
              <a:pathLst>
                <a:path w="1192" h="1635" extrusionOk="0">
                  <a:moveTo>
                    <a:pt x="114" y="0"/>
                  </a:moveTo>
                  <a:cubicBezTo>
                    <a:pt x="53" y="51"/>
                    <a:pt x="11" y="70"/>
                    <a:pt x="7" y="93"/>
                  </a:cubicBezTo>
                  <a:cubicBezTo>
                    <a:pt x="1" y="136"/>
                    <a:pt x="10" y="178"/>
                    <a:pt x="31" y="216"/>
                  </a:cubicBezTo>
                  <a:cubicBezTo>
                    <a:pt x="220" y="526"/>
                    <a:pt x="388" y="856"/>
                    <a:pt x="616" y="1138"/>
                  </a:cubicBezTo>
                  <a:cubicBezTo>
                    <a:pt x="741" y="1293"/>
                    <a:pt x="785" y="1634"/>
                    <a:pt x="970" y="1634"/>
                  </a:cubicBezTo>
                  <a:cubicBezTo>
                    <a:pt x="993" y="1634"/>
                    <a:pt x="1019" y="1628"/>
                    <a:pt x="1048" y="1616"/>
                  </a:cubicBezTo>
                  <a:cubicBezTo>
                    <a:pt x="1192" y="1555"/>
                    <a:pt x="855" y="1257"/>
                    <a:pt x="790" y="1041"/>
                  </a:cubicBezTo>
                  <a:cubicBezTo>
                    <a:pt x="778" y="1006"/>
                    <a:pt x="761" y="972"/>
                    <a:pt x="740" y="941"/>
                  </a:cubicBezTo>
                  <a:cubicBezTo>
                    <a:pt x="538" y="634"/>
                    <a:pt x="332" y="327"/>
                    <a:pt x="1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36"/>
            <p:cNvSpPr/>
            <p:nvPr/>
          </p:nvSpPr>
          <p:spPr>
            <a:xfrm>
              <a:off x="4978104" y="1097450"/>
              <a:ext cx="69754" cy="91803"/>
            </a:xfrm>
            <a:custGeom>
              <a:avLst/>
              <a:gdLst/>
              <a:ahLst/>
              <a:cxnLst/>
              <a:rect l="l" t="t" r="r" b="b"/>
              <a:pathLst>
                <a:path w="1237" h="1628" extrusionOk="0">
                  <a:moveTo>
                    <a:pt x="1049" y="1"/>
                  </a:moveTo>
                  <a:cubicBezTo>
                    <a:pt x="995" y="1"/>
                    <a:pt x="954" y="59"/>
                    <a:pt x="915" y="123"/>
                  </a:cubicBezTo>
                  <a:cubicBezTo>
                    <a:pt x="644" y="562"/>
                    <a:pt x="363" y="995"/>
                    <a:pt x="87" y="1431"/>
                  </a:cubicBezTo>
                  <a:cubicBezTo>
                    <a:pt x="37" y="1509"/>
                    <a:pt x="0" y="1588"/>
                    <a:pt x="179" y="1628"/>
                  </a:cubicBezTo>
                  <a:cubicBezTo>
                    <a:pt x="217" y="1574"/>
                    <a:pt x="265" y="1512"/>
                    <a:pt x="306" y="1446"/>
                  </a:cubicBezTo>
                  <a:cubicBezTo>
                    <a:pt x="555" y="1040"/>
                    <a:pt x="805" y="634"/>
                    <a:pt x="1055" y="228"/>
                  </a:cubicBezTo>
                  <a:cubicBezTo>
                    <a:pt x="1094" y="165"/>
                    <a:pt x="1237" y="117"/>
                    <a:pt x="1115" y="26"/>
                  </a:cubicBezTo>
                  <a:cubicBezTo>
                    <a:pt x="1091" y="8"/>
                    <a:pt x="1069" y="1"/>
                    <a:pt x="10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6"/>
            <p:cNvSpPr/>
            <p:nvPr/>
          </p:nvSpPr>
          <p:spPr>
            <a:xfrm>
              <a:off x="4269783" y="1310888"/>
              <a:ext cx="96371" cy="62988"/>
            </a:xfrm>
            <a:custGeom>
              <a:avLst/>
              <a:gdLst/>
              <a:ahLst/>
              <a:cxnLst/>
              <a:rect l="l" t="t" r="r" b="b"/>
              <a:pathLst>
                <a:path w="1709" h="1117" extrusionOk="0">
                  <a:moveTo>
                    <a:pt x="69" y="0"/>
                  </a:moveTo>
                  <a:cubicBezTo>
                    <a:pt x="55" y="13"/>
                    <a:pt x="0" y="46"/>
                    <a:pt x="4" y="59"/>
                  </a:cubicBezTo>
                  <a:cubicBezTo>
                    <a:pt x="25" y="119"/>
                    <a:pt x="50" y="194"/>
                    <a:pt x="97" y="226"/>
                  </a:cubicBezTo>
                  <a:cubicBezTo>
                    <a:pt x="448" y="460"/>
                    <a:pt x="794" y="703"/>
                    <a:pt x="1163" y="904"/>
                  </a:cubicBezTo>
                  <a:cubicBezTo>
                    <a:pt x="1263" y="959"/>
                    <a:pt x="1394" y="1117"/>
                    <a:pt x="1497" y="1117"/>
                  </a:cubicBezTo>
                  <a:cubicBezTo>
                    <a:pt x="1530" y="1117"/>
                    <a:pt x="1560" y="1101"/>
                    <a:pt x="1584" y="1060"/>
                  </a:cubicBezTo>
                  <a:cubicBezTo>
                    <a:pt x="1709" y="860"/>
                    <a:pt x="1393" y="835"/>
                    <a:pt x="1271" y="752"/>
                  </a:cubicBezTo>
                  <a:cubicBezTo>
                    <a:pt x="888" y="486"/>
                    <a:pt x="482" y="255"/>
                    <a:pt x="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6"/>
            <p:cNvSpPr/>
            <p:nvPr/>
          </p:nvSpPr>
          <p:spPr>
            <a:xfrm>
              <a:off x="4269558" y="1809662"/>
              <a:ext cx="91239" cy="62198"/>
            </a:xfrm>
            <a:custGeom>
              <a:avLst/>
              <a:gdLst/>
              <a:ahLst/>
              <a:cxnLst/>
              <a:rect l="l" t="t" r="r" b="b"/>
              <a:pathLst>
                <a:path w="1618" h="1103" extrusionOk="0">
                  <a:moveTo>
                    <a:pt x="1593" y="6"/>
                  </a:moveTo>
                  <a:cubicBezTo>
                    <a:pt x="1540" y="11"/>
                    <a:pt x="1477" y="1"/>
                    <a:pt x="1436" y="26"/>
                  </a:cubicBezTo>
                  <a:cubicBezTo>
                    <a:pt x="989" y="302"/>
                    <a:pt x="545" y="583"/>
                    <a:pt x="105" y="870"/>
                  </a:cubicBezTo>
                  <a:cubicBezTo>
                    <a:pt x="56" y="902"/>
                    <a:pt x="30" y="976"/>
                    <a:pt x="6" y="1035"/>
                  </a:cubicBezTo>
                  <a:cubicBezTo>
                    <a:pt x="1" y="1047"/>
                    <a:pt x="55" y="1083"/>
                    <a:pt x="76" y="1102"/>
                  </a:cubicBezTo>
                  <a:cubicBezTo>
                    <a:pt x="594" y="776"/>
                    <a:pt x="1099" y="459"/>
                    <a:pt x="1600" y="136"/>
                  </a:cubicBezTo>
                  <a:cubicBezTo>
                    <a:pt x="1618" y="124"/>
                    <a:pt x="1596" y="51"/>
                    <a:pt x="1593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5165658" y="1809549"/>
              <a:ext cx="91126" cy="61014"/>
            </a:xfrm>
            <a:custGeom>
              <a:avLst/>
              <a:gdLst/>
              <a:ahLst/>
              <a:cxnLst/>
              <a:rect l="l" t="t" r="r" b="b"/>
              <a:pathLst>
                <a:path w="1616" h="1082" extrusionOk="0">
                  <a:moveTo>
                    <a:pt x="124" y="0"/>
                  </a:moveTo>
                  <a:cubicBezTo>
                    <a:pt x="92" y="0"/>
                    <a:pt x="41" y="33"/>
                    <a:pt x="1" y="45"/>
                  </a:cubicBezTo>
                  <a:cubicBezTo>
                    <a:pt x="37" y="105"/>
                    <a:pt x="59" y="188"/>
                    <a:pt x="111" y="221"/>
                  </a:cubicBezTo>
                  <a:cubicBezTo>
                    <a:pt x="552" y="504"/>
                    <a:pt x="997" y="778"/>
                    <a:pt x="1442" y="1053"/>
                  </a:cubicBezTo>
                  <a:cubicBezTo>
                    <a:pt x="1473" y="1072"/>
                    <a:pt x="1509" y="1082"/>
                    <a:pt x="1545" y="1082"/>
                  </a:cubicBezTo>
                  <a:cubicBezTo>
                    <a:pt x="1551" y="1082"/>
                    <a:pt x="1558" y="1082"/>
                    <a:pt x="1564" y="1081"/>
                  </a:cubicBezTo>
                  <a:cubicBezTo>
                    <a:pt x="1589" y="1079"/>
                    <a:pt x="1608" y="1035"/>
                    <a:pt x="1616" y="1027"/>
                  </a:cubicBezTo>
                  <a:cubicBezTo>
                    <a:pt x="1596" y="967"/>
                    <a:pt x="1596" y="914"/>
                    <a:pt x="1571" y="898"/>
                  </a:cubicBezTo>
                  <a:cubicBezTo>
                    <a:pt x="1097" y="595"/>
                    <a:pt x="620" y="297"/>
                    <a:pt x="140" y="4"/>
                  </a:cubicBezTo>
                  <a:cubicBezTo>
                    <a:pt x="136" y="2"/>
                    <a:pt x="130" y="0"/>
                    <a:pt x="1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6"/>
            <p:cNvSpPr/>
            <p:nvPr/>
          </p:nvSpPr>
          <p:spPr>
            <a:xfrm>
              <a:off x="4564311" y="1863233"/>
              <a:ext cx="58533" cy="87856"/>
            </a:xfrm>
            <a:custGeom>
              <a:avLst/>
              <a:gdLst/>
              <a:ahLst/>
              <a:cxnLst/>
              <a:rect l="l" t="t" r="r" b="b"/>
              <a:pathLst>
                <a:path w="1038" h="1558" extrusionOk="0">
                  <a:moveTo>
                    <a:pt x="1006" y="0"/>
                  </a:moveTo>
                  <a:cubicBezTo>
                    <a:pt x="959" y="14"/>
                    <a:pt x="887" y="14"/>
                    <a:pt x="869" y="45"/>
                  </a:cubicBezTo>
                  <a:cubicBezTo>
                    <a:pt x="598" y="497"/>
                    <a:pt x="337" y="955"/>
                    <a:pt x="67" y="1406"/>
                  </a:cubicBezTo>
                  <a:cubicBezTo>
                    <a:pt x="12" y="1498"/>
                    <a:pt x="1" y="1545"/>
                    <a:pt x="142" y="1558"/>
                  </a:cubicBezTo>
                  <a:cubicBezTo>
                    <a:pt x="160" y="1544"/>
                    <a:pt x="199" y="1527"/>
                    <a:pt x="218" y="1498"/>
                  </a:cubicBezTo>
                  <a:cubicBezTo>
                    <a:pt x="489" y="1037"/>
                    <a:pt x="758" y="575"/>
                    <a:pt x="1022" y="111"/>
                  </a:cubicBezTo>
                  <a:cubicBezTo>
                    <a:pt x="1037" y="85"/>
                    <a:pt x="1012" y="37"/>
                    <a:pt x="10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6"/>
            <p:cNvSpPr/>
            <p:nvPr/>
          </p:nvSpPr>
          <p:spPr>
            <a:xfrm>
              <a:off x="4403598" y="1391019"/>
              <a:ext cx="88645" cy="58871"/>
            </a:xfrm>
            <a:custGeom>
              <a:avLst/>
              <a:gdLst/>
              <a:ahLst/>
              <a:cxnLst/>
              <a:rect l="l" t="t" r="r" b="b"/>
              <a:pathLst>
                <a:path w="1572" h="1044" extrusionOk="0">
                  <a:moveTo>
                    <a:pt x="29" y="0"/>
                  </a:moveTo>
                  <a:cubicBezTo>
                    <a:pt x="22" y="29"/>
                    <a:pt x="0" y="69"/>
                    <a:pt x="8" y="104"/>
                  </a:cubicBezTo>
                  <a:cubicBezTo>
                    <a:pt x="18" y="154"/>
                    <a:pt x="34" y="226"/>
                    <a:pt x="72" y="249"/>
                  </a:cubicBezTo>
                  <a:cubicBezTo>
                    <a:pt x="514" y="513"/>
                    <a:pt x="959" y="775"/>
                    <a:pt x="1408" y="1031"/>
                  </a:cubicBezTo>
                  <a:cubicBezTo>
                    <a:pt x="1423" y="1040"/>
                    <a:pt x="1443" y="1044"/>
                    <a:pt x="1465" y="1044"/>
                  </a:cubicBezTo>
                  <a:cubicBezTo>
                    <a:pt x="1492" y="1044"/>
                    <a:pt x="1520" y="1038"/>
                    <a:pt x="1544" y="1032"/>
                  </a:cubicBezTo>
                  <a:cubicBezTo>
                    <a:pt x="1559" y="1028"/>
                    <a:pt x="1571" y="946"/>
                    <a:pt x="1560" y="939"/>
                  </a:cubicBezTo>
                  <a:cubicBezTo>
                    <a:pt x="1072" y="636"/>
                    <a:pt x="582" y="337"/>
                    <a:pt x="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6"/>
            <p:cNvSpPr/>
            <p:nvPr/>
          </p:nvSpPr>
          <p:spPr>
            <a:xfrm>
              <a:off x="5030942" y="1393500"/>
              <a:ext cx="92198" cy="58194"/>
            </a:xfrm>
            <a:custGeom>
              <a:avLst/>
              <a:gdLst/>
              <a:ahLst/>
              <a:cxnLst/>
              <a:rect l="l" t="t" r="r" b="b"/>
              <a:pathLst>
                <a:path w="1635" h="1032" extrusionOk="0">
                  <a:moveTo>
                    <a:pt x="1553" y="1"/>
                  </a:moveTo>
                  <a:cubicBezTo>
                    <a:pt x="1511" y="1"/>
                    <a:pt x="1467" y="43"/>
                    <a:pt x="1441" y="58"/>
                  </a:cubicBezTo>
                  <a:cubicBezTo>
                    <a:pt x="1019" y="307"/>
                    <a:pt x="601" y="562"/>
                    <a:pt x="189" y="827"/>
                  </a:cubicBezTo>
                  <a:cubicBezTo>
                    <a:pt x="147" y="855"/>
                    <a:pt x="1" y="842"/>
                    <a:pt x="64" y="969"/>
                  </a:cubicBezTo>
                  <a:cubicBezTo>
                    <a:pt x="88" y="1015"/>
                    <a:pt x="115" y="1031"/>
                    <a:pt x="142" y="1031"/>
                  </a:cubicBezTo>
                  <a:cubicBezTo>
                    <a:pt x="187" y="1031"/>
                    <a:pt x="234" y="986"/>
                    <a:pt x="270" y="965"/>
                  </a:cubicBezTo>
                  <a:cubicBezTo>
                    <a:pt x="684" y="725"/>
                    <a:pt x="1094" y="476"/>
                    <a:pt x="1504" y="227"/>
                  </a:cubicBezTo>
                  <a:cubicBezTo>
                    <a:pt x="1556" y="196"/>
                    <a:pt x="1598" y="148"/>
                    <a:pt x="1634" y="117"/>
                  </a:cubicBezTo>
                  <a:cubicBezTo>
                    <a:pt x="1616" y="28"/>
                    <a:pt x="1586" y="1"/>
                    <a:pt x="15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6"/>
            <p:cNvSpPr/>
            <p:nvPr/>
          </p:nvSpPr>
          <p:spPr>
            <a:xfrm>
              <a:off x="4900341" y="1231885"/>
              <a:ext cx="59491" cy="89209"/>
            </a:xfrm>
            <a:custGeom>
              <a:avLst/>
              <a:gdLst/>
              <a:ahLst/>
              <a:cxnLst/>
              <a:rect l="l" t="t" r="r" b="b"/>
              <a:pathLst>
                <a:path w="1055" h="1582" extrusionOk="0">
                  <a:moveTo>
                    <a:pt x="1029" y="1"/>
                  </a:moveTo>
                  <a:cubicBezTo>
                    <a:pt x="977" y="17"/>
                    <a:pt x="899" y="17"/>
                    <a:pt x="879" y="52"/>
                  </a:cubicBezTo>
                  <a:cubicBezTo>
                    <a:pt x="603" y="511"/>
                    <a:pt x="339" y="977"/>
                    <a:pt x="65" y="1436"/>
                  </a:cubicBezTo>
                  <a:cubicBezTo>
                    <a:pt x="1" y="1545"/>
                    <a:pt x="98" y="1535"/>
                    <a:pt x="145" y="1582"/>
                  </a:cubicBezTo>
                  <a:cubicBezTo>
                    <a:pt x="165" y="1559"/>
                    <a:pt x="185" y="1542"/>
                    <a:pt x="199" y="1522"/>
                  </a:cubicBezTo>
                  <a:cubicBezTo>
                    <a:pt x="480" y="1054"/>
                    <a:pt x="762" y="586"/>
                    <a:pt x="1039" y="116"/>
                  </a:cubicBezTo>
                  <a:cubicBezTo>
                    <a:pt x="1055" y="89"/>
                    <a:pt x="1033" y="40"/>
                    <a:pt x="10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6"/>
            <p:cNvSpPr/>
            <p:nvPr/>
          </p:nvSpPr>
          <p:spPr>
            <a:xfrm>
              <a:off x="5034833" y="1729869"/>
              <a:ext cx="87743" cy="57856"/>
            </a:xfrm>
            <a:custGeom>
              <a:avLst/>
              <a:gdLst/>
              <a:ahLst/>
              <a:cxnLst/>
              <a:rect l="l" t="t" r="r" b="b"/>
              <a:pathLst>
                <a:path w="1556" h="1026" extrusionOk="0">
                  <a:moveTo>
                    <a:pt x="73" y="1"/>
                  </a:moveTo>
                  <a:cubicBezTo>
                    <a:pt x="47" y="23"/>
                    <a:pt x="8" y="43"/>
                    <a:pt x="4" y="67"/>
                  </a:cubicBezTo>
                  <a:cubicBezTo>
                    <a:pt x="0" y="101"/>
                    <a:pt x="11" y="158"/>
                    <a:pt x="35" y="173"/>
                  </a:cubicBezTo>
                  <a:cubicBezTo>
                    <a:pt x="501" y="457"/>
                    <a:pt x="968" y="739"/>
                    <a:pt x="1437" y="1017"/>
                  </a:cubicBezTo>
                  <a:cubicBezTo>
                    <a:pt x="1448" y="1024"/>
                    <a:pt x="1463" y="1026"/>
                    <a:pt x="1478" y="1026"/>
                  </a:cubicBezTo>
                  <a:cubicBezTo>
                    <a:pt x="1493" y="1026"/>
                    <a:pt x="1508" y="1025"/>
                    <a:pt x="1522" y="1025"/>
                  </a:cubicBezTo>
                  <a:cubicBezTo>
                    <a:pt x="1526" y="1025"/>
                    <a:pt x="1530" y="1025"/>
                    <a:pt x="1534" y="1025"/>
                  </a:cubicBezTo>
                  <a:cubicBezTo>
                    <a:pt x="1536" y="980"/>
                    <a:pt x="1555" y="906"/>
                    <a:pt x="1536" y="894"/>
                  </a:cubicBezTo>
                  <a:cubicBezTo>
                    <a:pt x="1058" y="597"/>
                    <a:pt x="576" y="305"/>
                    <a:pt x="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6"/>
            <p:cNvSpPr/>
            <p:nvPr/>
          </p:nvSpPr>
          <p:spPr>
            <a:xfrm>
              <a:off x="4403485" y="1730715"/>
              <a:ext cx="91352" cy="61014"/>
            </a:xfrm>
            <a:custGeom>
              <a:avLst/>
              <a:gdLst/>
              <a:ahLst/>
              <a:cxnLst/>
              <a:rect l="l" t="t" r="r" b="b"/>
              <a:pathLst>
                <a:path w="1620" h="1082" extrusionOk="0">
                  <a:moveTo>
                    <a:pt x="1489" y="0"/>
                  </a:moveTo>
                  <a:cubicBezTo>
                    <a:pt x="1449" y="0"/>
                    <a:pt x="1408" y="34"/>
                    <a:pt x="1380" y="50"/>
                  </a:cubicBezTo>
                  <a:cubicBezTo>
                    <a:pt x="948" y="297"/>
                    <a:pt x="520" y="550"/>
                    <a:pt x="96" y="810"/>
                  </a:cubicBezTo>
                  <a:cubicBezTo>
                    <a:pt x="50" y="839"/>
                    <a:pt x="27" y="916"/>
                    <a:pt x="10" y="974"/>
                  </a:cubicBezTo>
                  <a:cubicBezTo>
                    <a:pt x="1" y="1006"/>
                    <a:pt x="25" y="1048"/>
                    <a:pt x="33" y="1082"/>
                  </a:cubicBezTo>
                  <a:cubicBezTo>
                    <a:pt x="552" y="758"/>
                    <a:pt x="1009" y="475"/>
                    <a:pt x="1462" y="187"/>
                  </a:cubicBezTo>
                  <a:cubicBezTo>
                    <a:pt x="1505" y="160"/>
                    <a:pt x="1620" y="177"/>
                    <a:pt x="1566" y="62"/>
                  </a:cubicBezTo>
                  <a:cubicBezTo>
                    <a:pt x="1543" y="15"/>
                    <a:pt x="1517" y="0"/>
                    <a:pt x="1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6"/>
            <p:cNvSpPr/>
            <p:nvPr/>
          </p:nvSpPr>
          <p:spPr>
            <a:xfrm>
              <a:off x="4567074" y="1232223"/>
              <a:ext cx="57292" cy="88194"/>
            </a:xfrm>
            <a:custGeom>
              <a:avLst/>
              <a:gdLst/>
              <a:ahLst/>
              <a:cxnLst/>
              <a:rect l="l" t="t" r="r" b="b"/>
              <a:pathLst>
                <a:path w="1016" h="1564" extrusionOk="0">
                  <a:moveTo>
                    <a:pt x="92" y="1"/>
                  </a:moveTo>
                  <a:cubicBezTo>
                    <a:pt x="66" y="1"/>
                    <a:pt x="34" y="5"/>
                    <a:pt x="8" y="5"/>
                  </a:cubicBezTo>
                  <a:cubicBezTo>
                    <a:pt x="6" y="5"/>
                    <a:pt x="3" y="5"/>
                    <a:pt x="1" y="5"/>
                  </a:cubicBezTo>
                  <a:lnTo>
                    <a:pt x="1" y="5"/>
                  </a:lnTo>
                  <a:cubicBezTo>
                    <a:pt x="9" y="53"/>
                    <a:pt x="3" y="111"/>
                    <a:pt x="26" y="150"/>
                  </a:cubicBezTo>
                  <a:cubicBezTo>
                    <a:pt x="293" y="593"/>
                    <a:pt x="567" y="1033"/>
                    <a:pt x="832" y="1478"/>
                  </a:cubicBezTo>
                  <a:cubicBezTo>
                    <a:pt x="856" y="1517"/>
                    <a:pt x="864" y="1563"/>
                    <a:pt x="900" y="1563"/>
                  </a:cubicBezTo>
                  <a:cubicBezTo>
                    <a:pt x="912" y="1563"/>
                    <a:pt x="927" y="1559"/>
                    <a:pt x="946" y="1547"/>
                  </a:cubicBezTo>
                  <a:cubicBezTo>
                    <a:pt x="973" y="1531"/>
                    <a:pt x="991" y="1499"/>
                    <a:pt x="1016" y="1471"/>
                  </a:cubicBezTo>
                  <a:cubicBezTo>
                    <a:pt x="718" y="976"/>
                    <a:pt x="428" y="492"/>
                    <a:pt x="133" y="12"/>
                  </a:cubicBezTo>
                  <a:cubicBezTo>
                    <a:pt x="127" y="3"/>
                    <a:pt x="112" y="1"/>
                    <a:pt x="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6"/>
            <p:cNvSpPr/>
            <p:nvPr/>
          </p:nvSpPr>
          <p:spPr>
            <a:xfrm>
              <a:off x="4902033" y="1861541"/>
              <a:ext cx="57123" cy="88701"/>
            </a:xfrm>
            <a:custGeom>
              <a:avLst/>
              <a:gdLst/>
              <a:ahLst/>
              <a:cxnLst/>
              <a:rect l="l" t="t" r="r" b="b"/>
              <a:pathLst>
                <a:path w="1013" h="1573" extrusionOk="0">
                  <a:moveTo>
                    <a:pt x="126" y="0"/>
                  </a:moveTo>
                  <a:cubicBezTo>
                    <a:pt x="6" y="42"/>
                    <a:pt x="1" y="93"/>
                    <a:pt x="50" y="177"/>
                  </a:cubicBezTo>
                  <a:cubicBezTo>
                    <a:pt x="313" y="621"/>
                    <a:pt x="568" y="1069"/>
                    <a:pt x="835" y="1510"/>
                  </a:cubicBezTo>
                  <a:cubicBezTo>
                    <a:pt x="859" y="1551"/>
                    <a:pt x="947" y="1553"/>
                    <a:pt x="1006" y="1573"/>
                  </a:cubicBezTo>
                  <a:cubicBezTo>
                    <a:pt x="1000" y="1515"/>
                    <a:pt x="1012" y="1447"/>
                    <a:pt x="985" y="1402"/>
                  </a:cubicBezTo>
                  <a:cubicBezTo>
                    <a:pt x="721" y="966"/>
                    <a:pt x="451" y="535"/>
                    <a:pt x="183" y="102"/>
                  </a:cubicBezTo>
                  <a:cubicBezTo>
                    <a:pt x="162" y="67"/>
                    <a:pt x="143" y="32"/>
                    <a:pt x="1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36"/>
            <p:cNvSpPr/>
            <p:nvPr/>
          </p:nvSpPr>
          <p:spPr>
            <a:xfrm>
              <a:off x="4525119" y="1657182"/>
              <a:ext cx="91408" cy="61747"/>
            </a:xfrm>
            <a:custGeom>
              <a:avLst/>
              <a:gdLst/>
              <a:ahLst/>
              <a:cxnLst/>
              <a:rect l="l" t="t" r="r" b="b"/>
              <a:pathLst>
                <a:path w="1621" h="1095" extrusionOk="0">
                  <a:moveTo>
                    <a:pt x="1534" y="0"/>
                  </a:moveTo>
                  <a:cubicBezTo>
                    <a:pt x="1490" y="0"/>
                    <a:pt x="1441" y="41"/>
                    <a:pt x="1404" y="63"/>
                  </a:cubicBezTo>
                  <a:cubicBezTo>
                    <a:pt x="973" y="311"/>
                    <a:pt x="545" y="564"/>
                    <a:pt x="122" y="824"/>
                  </a:cubicBezTo>
                  <a:cubicBezTo>
                    <a:pt x="70" y="857"/>
                    <a:pt x="40" y="936"/>
                    <a:pt x="13" y="999"/>
                  </a:cubicBezTo>
                  <a:cubicBezTo>
                    <a:pt x="0" y="1030"/>
                    <a:pt x="20" y="1074"/>
                    <a:pt x="23" y="1094"/>
                  </a:cubicBezTo>
                  <a:cubicBezTo>
                    <a:pt x="556" y="766"/>
                    <a:pt x="1020" y="483"/>
                    <a:pt x="1480" y="196"/>
                  </a:cubicBezTo>
                  <a:cubicBezTo>
                    <a:pt x="1533" y="163"/>
                    <a:pt x="1621" y="90"/>
                    <a:pt x="1612" y="69"/>
                  </a:cubicBezTo>
                  <a:cubicBezTo>
                    <a:pt x="1591" y="18"/>
                    <a:pt x="1563" y="0"/>
                    <a:pt x="15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6"/>
            <p:cNvSpPr/>
            <p:nvPr/>
          </p:nvSpPr>
          <p:spPr>
            <a:xfrm>
              <a:off x="4910097" y="1656787"/>
              <a:ext cx="90675" cy="59040"/>
            </a:xfrm>
            <a:custGeom>
              <a:avLst/>
              <a:gdLst/>
              <a:ahLst/>
              <a:cxnLst/>
              <a:rect l="l" t="t" r="r" b="b"/>
              <a:pathLst>
                <a:path w="1608" h="1047" extrusionOk="0">
                  <a:moveTo>
                    <a:pt x="88" y="1"/>
                  </a:moveTo>
                  <a:cubicBezTo>
                    <a:pt x="61" y="20"/>
                    <a:pt x="15" y="36"/>
                    <a:pt x="8" y="63"/>
                  </a:cubicBezTo>
                  <a:cubicBezTo>
                    <a:pt x="0" y="93"/>
                    <a:pt x="19" y="149"/>
                    <a:pt x="45" y="164"/>
                  </a:cubicBezTo>
                  <a:cubicBezTo>
                    <a:pt x="524" y="455"/>
                    <a:pt x="1005" y="744"/>
                    <a:pt x="1489" y="1031"/>
                  </a:cubicBezTo>
                  <a:cubicBezTo>
                    <a:pt x="1515" y="1046"/>
                    <a:pt x="1554" y="1040"/>
                    <a:pt x="1588" y="1043"/>
                  </a:cubicBezTo>
                  <a:cubicBezTo>
                    <a:pt x="1589" y="997"/>
                    <a:pt x="1608" y="923"/>
                    <a:pt x="1589" y="910"/>
                  </a:cubicBezTo>
                  <a:cubicBezTo>
                    <a:pt x="1095" y="606"/>
                    <a:pt x="598" y="308"/>
                    <a:pt x="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36"/>
            <p:cNvSpPr/>
            <p:nvPr/>
          </p:nvSpPr>
          <p:spPr>
            <a:xfrm>
              <a:off x="4830755" y="1738046"/>
              <a:ext cx="58420" cy="90562"/>
            </a:xfrm>
            <a:custGeom>
              <a:avLst/>
              <a:gdLst/>
              <a:ahLst/>
              <a:cxnLst/>
              <a:rect l="l" t="t" r="r" b="b"/>
              <a:pathLst>
                <a:path w="1036" h="1606" extrusionOk="0">
                  <a:moveTo>
                    <a:pt x="78" y="0"/>
                  </a:moveTo>
                  <a:cubicBezTo>
                    <a:pt x="64" y="0"/>
                    <a:pt x="1" y="22"/>
                    <a:pt x="1" y="33"/>
                  </a:cubicBezTo>
                  <a:cubicBezTo>
                    <a:pt x="1" y="82"/>
                    <a:pt x="3" y="139"/>
                    <a:pt x="27" y="180"/>
                  </a:cubicBezTo>
                  <a:cubicBezTo>
                    <a:pt x="280" y="629"/>
                    <a:pt x="534" y="1076"/>
                    <a:pt x="797" y="1518"/>
                  </a:cubicBezTo>
                  <a:cubicBezTo>
                    <a:pt x="825" y="1565"/>
                    <a:pt x="903" y="1585"/>
                    <a:pt x="962" y="1605"/>
                  </a:cubicBezTo>
                  <a:cubicBezTo>
                    <a:pt x="963" y="1606"/>
                    <a:pt x="965" y="1606"/>
                    <a:pt x="966" y="1606"/>
                  </a:cubicBezTo>
                  <a:cubicBezTo>
                    <a:pt x="982" y="1606"/>
                    <a:pt x="1012" y="1569"/>
                    <a:pt x="1036" y="1549"/>
                  </a:cubicBezTo>
                  <a:cubicBezTo>
                    <a:pt x="710" y="1020"/>
                    <a:pt x="397" y="509"/>
                    <a:pt x="80" y="1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36"/>
            <p:cNvSpPr/>
            <p:nvPr/>
          </p:nvSpPr>
          <p:spPr>
            <a:xfrm>
              <a:off x="4639141" y="1354083"/>
              <a:ext cx="58476" cy="90055"/>
            </a:xfrm>
            <a:custGeom>
              <a:avLst/>
              <a:gdLst/>
              <a:ahLst/>
              <a:cxnLst/>
              <a:rect l="l" t="t" r="r" b="b"/>
              <a:pathLst>
                <a:path w="1037" h="1597" extrusionOk="0">
                  <a:moveTo>
                    <a:pt x="88" y="0"/>
                  </a:moveTo>
                  <a:cubicBezTo>
                    <a:pt x="65" y="0"/>
                    <a:pt x="38" y="3"/>
                    <a:pt x="16" y="3"/>
                  </a:cubicBezTo>
                  <a:cubicBezTo>
                    <a:pt x="12" y="3"/>
                    <a:pt x="7" y="3"/>
                    <a:pt x="3" y="2"/>
                  </a:cubicBezTo>
                  <a:lnTo>
                    <a:pt x="3" y="2"/>
                  </a:lnTo>
                  <a:cubicBezTo>
                    <a:pt x="8" y="42"/>
                    <a:pt x="1" y="89"/>
                    <a:pt x="19" y="122"/>
                  </a:cubicBezTo>
                  <a:cubicBezTo>
                    <a:pt x="299" y="597"/>
                    <a:pt x="581" y="1072"/>
                    <a:pt x="866" y="1544"/>
                  </a:cubicBezTo>
                  <a:cubicBezTo>
                    <a:pt x="882" y="1571"/>
                    <a:pt x="929" y="1597"/>
                    <a:pt x="961" y="1597"/>
                  </a:cubicBezTo>
                  <a:cubicBezTo>
                    <a:pt x="963" y="1597"/>
                    <a:pt x="964" y="1597"/>
                    <a:pt x="966" y="1597"/>
                  </a:cubicBezTo>
                  <a:cubicBezTo>
                    <a:pt x="992" y="1594"/>
                    <a:pt x="1012" y="1545"/>
                    <a:pt x="1037" y="1516"/>
                  </a:cubicBezTo>
                  <a:cubicBezTo>
                    <a:pt x="734" y="1008"/>
                    <a:pt x="438" y="509"/>
                    <a:pt x="136" y="13"/>
                  </a:cubicBezTo>
                  <a:cubicBezTo>
                    <a:pt x="130" y="3"/>
                    <a:pt x="111" y="0"/>
                    <a:pt x="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6"/>
            <p:cNvSpPr/>
            <p:nvPr/>
          </p:nvSpPr>
          <p:spPr>
            <a:xfrm>
              <a:off x="4907390" y="1466187"/>
              <a:ext cx="94622" cy="59322"/>
            </a:xfrm>
            <a:custGeom>
              <a:avLst/>
              <a:gdLst/>
              <a:ahLst/>
              <a:cxnLst/>
              <a:rect l="l" t="t" r="r" b="b"/>
              <a:pathLst>
                <a:path w="1678" h="1052" extrusionOk="0">
                  <a:moveTo>
                    <a:pt x="1619" y="1"/>
                  </a:moveTo>
                  <a:cubicBezTo>
                    <a:pt x="1619" y="1"/>
                    <a:pt x="1619" y="1"/>
                    <a:pt x="1619" y="1"/>
                  </a:cubicBezTo>
                  <a:cubicBezTo>
                    <a:pt x="1574" y="9"/>
                    <a:pt x="1531" y="26"/>
                    <a:pt x="1492" y="51"/>
                  </a:cubicBezTo>
                  <a:cubicBezTo>
                    <a:pt x="1052" y="319"/>
                    <a:pt x="613" y="587"/>
                    <a:pt x="173" y="856"/>
                  </a:cubicBezTo>
                  <a:cubicBezTo>
                    <a:pt x="121" y="889"/>
                    <a:pt x="1" y="878"/>
                    <a:pt x="52" y="987"/>
                  </a:cubicBezTo>
                  <a:cubicBezTo>
                    <a:pt x="74" y="1035"/>
                    <a:pt x="101" y="1052"/>
                    <a:pt x="130" y="1052"/>
                  </a:cubicBezTo>
                  <a:cubicBezTo>
                    <a:pt x="179" y="1052"/>
                    <a:pt x="232" y="1002"/>
                    <a:pt x="268" y="982"/>
                  </a:cubicBezTo>
                  <a:cubicBezTo>
                    <a:pt x="612" y="790"/>
                    <a:pt x="950" y="588"/>
                    <a:pt x="1287" y="384"/>
                  </a:cubicBezTo>
                  <a:cubicBezTo>
                    <a:pt x="1419" y="304"/>
                    <a:pt x="1544" y="211"/>
                    <a:pt x="1678" y="120"/>
                  </a:cubicBezTo>
                  <a:cubicBezTo>
                    <a:pt x="1649" y="61"/>
                    <a:pt x="1630" y="1"/>
                    <a:pt x="16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6"/>
            <p:cNvSpPr/>
            <p:nvPr/>
          </p:nvSpPr>
          <p:spPr>
            <a:xfrm>
              <a:off x="4830192" y="1353801"/>
              <a:ext cx="59097" cy="90450"/>
            </a:xfrm>
            <a:custGeom>
              <a:avLst/>
              <a:gdLst/>
              <a:ahLst/>
              <a:cxnLst/>
              <a:rect l="l" t="t" r="r" b="b"/>
              <a:pathLst>
                <a:path w="1048" h="1604" extrusionOk="0">
                  <a:moveTo>
                    <a:pt x="971" y="0"/>
                  </a:moveTo>
                  <a:cubicBezTo>
                    <a:pt x="970" y="0"/>
                    <a:pt x="969" y="0"/>
                    <a:pt x="967" y="1"/>
                  </a:cubicBezTo>
                  <a:cubicBezTo>
                    <a:pt x="916" y="13"/>
                    <a:pt x="846" y="31"/>
                    <a:pt x="823" y="69"/>
                  </a:cubicBezTo>
                  <a:cubicBezTo>
                    <a:pt x="549" y="528"/>
                    <a:pt x="283" y="990"/>
                    <a:pt x="18" y="1454"/>
                  </a:cubicBezTo>
                  <a:cubicBezTo>
                    <a:pt x="0" y="1486"/>
                    <a:pt x="4" y="1538"/>
                    <a:pt x="14" y="1576"/>
                  </a:cubicBezTo>
                  <a:cubicBezTo>
                    <a:pt x="18" y="1589"/>
                    <a:pt x="69" y="1603"/>
                    <a:pt x="87" y="1603"/>
                  </a:cubicBezTo>
                  <a:cubicBezTo>
                    <a:pt x="91" y="1603"/>
                    <a:pt x="93" y="1603"/>
                    <a:pt x="93" y="1602"/>
                  </a:cubicBezTo>
                  <a:cubicBezTo>
                    <a:pt x="410" y="1093"/>
                    <a:pt x="723" y="582"/>
                    <a:pt x="1048" y="52"/>
                  </a:cubicBezTo>
                  <a:cubicBezTo>
                    <a:pt x="1020" y="34"/>
                    <a:pt x="992" y="0"/>
                    <a:pt x="9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6"/>
            <p:cNvSpPr/>
            <p:nvPr/>
          </p:nvSpPr>
          <p:spPr>
            <a:xfrm>
              <a:off x="4525514" y="1465398"/>
              <a:ext cx="92085" cy="59491"/>
            </a:xfrm>
            <a:custGeom>
              <a:avLst/>
              <a:gdLst/>
              <a:ahLst/>
              <a:cxnLst/>
              <a:rect l="l" t="t" r="r" b="b"/>
              <a:pathLst>
                <a:path w="1633" h="1055" extrusionOk="0">
                  <a:moveTo>
                    <a:pt x="55" y="0"/>
                  </a:moveTo>
                  <a:cubicBezTo>
                    <a:pt x="37" y="0"/>
                    <a:pt x="21" y="16"/>
                    <a:pt x="10" y="63"/>
                  </a:cubicBezTo>
                  <a:cubicBezTo>
                    <a:pt x="0" y="113"/>
                    <a:pt x="62" y="204"/>
                    <a:pt x="114" y="237"/>
                  </a:cubicBezTo>
                  <a:cubicBezTo>
                    <a:pt x="538" y="496"/>
                    <a:pt x="966" y="749"/>
                    <a:pt x="1395" y="1000"/>
                  </a:cubicBezTo>
                  <a:cubicBezTo>
                    <a:pt x="1437" y="1025"/>
                    <a:pt x="1483" y="1055"/>
                    <a:pt x="1528" y="1055"/>
                  </a:cubicBezTo>
                  <a:cubicBezTo>
                    <a:pt x="1566" y="1055"/>
                    <a:pt x="1602" y="1033"/>
                    <a:pt x="1633" y="966"/>
                  </a:cubicBezTo>
                  <a:cubicBezTo>
                    <a:pt x="1600" y="941"/>
                    <a:pt x="1566" y="910"/>
                    <a:pt x="1526" y="886"/>
                  </a:cubicBezTo>
                  <a:cubicBezTo>
                    <a:pt x="1069" y="611"/>
                    <a:pt x="612" y="337"/>
                    <a:pt x="154" y="65"/>
                  </a:cubicBezTo>
                  <a:cubicBezTo>
                    <a:pt x="125" y="48"/>
                    <a:pt x="87" y="0"/>
                    <a:pt x="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6"/>
            <p:cNvSpPr/>
            <p:nvPr/>
          </p:nvSpPr>
          <p:spPr>
            <a:xfrm>
              <a:off x="4639705" y="1737933"/>
              <a:ext cx="57631" cy="90788"/>
            </a:xfrm>
            <a:custGeom>
              <a:avLst/>
              <a:gdLst/>
              <a:ahLst/>
              <a:cxnLst/>
              <a:rect l="l" t="t" r="r" b="b"/>
              <a:pathLst>
                <a:path w="1022" h="1610" extrusionOk="0">
                  <a:moveTo>
                    <a:pt x="940" y="0"/>
                  </a:moveTo>
                  <a:cubicBezTo>
                    <a:pt x="918" y="0"/>
                    <a:pt x="868" y="38"/>
                    <a:pt x="851" y="66"/>
                  </a:cubicBezTo>
                  <a:cubicBezTo>
                    <a:pt x="572" y="532"/>
                    <a:pt x="296" y="999"/>
                    <a:pt x="23" y="1467"/>
                  </a:cubicBezTo>
                  <a:cubicBezTo>
                    <a:pt x="2" y="1505"/>
                    <a:pt x="8" y="1560"/>
                    <a:pt x="0" y="1606"/>
                  </a:cubicBezTo>
                  <a:cubicBezTo>
                    <a:pt x="46" y="1600"/>
                    <a:pt x="119" y="1610"/>
                    <a:pt x="134" y="1586"/>
                  </a:cubicBezTo>
                  <a:cubicBezTo>
                    <a:pt x="430" y="1096"/>
                    <a:pt x="719" y="603"/>
                    <a:pt x="1022" y="92"/>
                  </a:cubicBezTo>
                  <a:cubicBezTo>
                    <a:pt x="1003" y="68"/>
                    <a:pt x="982" y="18"/>
                    <a:pt x="947" y="1"/>
                  </a:cubicBezTo>
                  <a:cubicBezTo>
                    <a:pt x="945" y="1"/>
                    <a:pt x="943" y="0"/>
                    <a:pt x="9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1" name="Google Shape;1251;p36"/>
          <p:cNvGrpSpPr/>
          <p:nvPr/>
        </p:nvGrpSpPr>
        <p:grpSpPr>
          <a:xfrm rot="-5400000">
            <a:off x="1216774" y="3898958"/>
            <a:ext cx="200704" cy="1150114"/>
            <a:chOff x="1985925" y="3899725"/>
            <a:chExt cx="120175" cy="688650"/>
          </a:xfrm>
        </p:grpSpPr>
        <p:sp>
          <p:nvSpPr>
            <p:cNvPr id="1252" name="Google Shape;1252;p36"/>
            <p:cNvSpPr/>
            <p:nvPr/>
          </p:nvSpPr>
          <p:spPr>
            <a:xfrm>
              <a:off x="1985925" y="45307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6"/>
            <p:cNvSpPr/>
            <p:nvPr/>
          </p:nvSpPr>
          <p:spPr>
            <a:xfrm>
              <a:off x="1985925" y="44606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36"/>
            <p:cNvSpPr/>
            <p:nvPr/>
          </p:nvSpPr>
          <p:spPr>
            <a:xfrm>
              <a:off x="1985925" y="43905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36"/>
            <p:cNvSpPr/>
            <p:nvPr/>
          </p:nvSpPr>
          <p:spPr>
            <a:xfrm>
              <a:off x="1985925" y="43204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36"/>
            <p:cNvSpPr/>
            <p:nvPr/>
          </p:nvSpPr>
          <p:spPr>
            <a:xfrm>
              <a:off x="1985925" y="4250300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36"/>
            <p:cNvSpPr/>
            <p:nvPr/>
          </p:nvSpPr>
          <p:spPr>
            <a:xfrm>
              <a:off x="1985925" y="4180200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36"/>
            <p:cNvSpPr/>
            <p:nvPr/>
          </p:nvSpPr>
          <p:spPr>
            <a:xfrm>
              <a:off x="1985925" y="41100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36"/>
            <p:cNvSpPr/>
            <p:nvPr/>
          </p:nvSpPr>
          <p:spPr>
            <a:xfrm>
              <a:off x="1985925" y="40399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36"/>
            <p:cNvSpPr/>
            <p:nvPr/>
          </p:nvSpPr>
          <p:spPr>
            <a:xfrm>
              <a:off x="1985925" y="39698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36"/>
            <p:cNvSpPr/>
            <p:nvPr/>
          </p:nvSpPr>
          <p:spPr>
            <a:xfrm>
              <a:off x="1985925" y="389972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2" name="Google Shape;1262;p36"/>
          <p:cNvGrpSpPr/>
          <p:nvPr/>
        </p:nvGrpSpPr>
        <p:grpSpPr>
          <a:xfrm>
            <a:off x="4847488" y="4162600"/>
            <a:ext cx="240500" cy="287475"/>
            <a:chOff x="4847488" y="4162600"/>
            <a:chExt cx="240500" cy="287475"/>
          </a:xfrm>
        </p:grpSpPr>
        <p:sp>
          <p:nvSpPr>
            <p:cNvPr id="1263" name="Google Shape;1263;p36"/>
            <p:cNvSpPr/>
            <p:nvPr/>
          </p:nvSpPr>
          <p:spPr>
            <a:xfrm>
              <a:off x="4895513" y="4162600"/>
              <a:ext cx="135375" cy="177325"/>
            </a:xfrm>
            <a:custGeom>
              <a:avLst/>
              <a:gdLst/>
              <a:ahLst/>
              <a:cxnLst/>
              <a:rect l="l" t="t" r="r" b="b"/>
              <a:pathLst>
                <a:path w="5415" h="7093" extrusionOk="0">
                  <a:moveTo>
                    <a:pt x="2626" y="1"/>
                  </a:moveTo>
                  <a:cubicBezTo>
                    <a:pt x="2622" y="1"/>
                    <a:pt x="2618" y="3"/>
                    <a:pt x="2617" y="8"/>
                  </a:cubicBezTo>
                  <a:cubicBezTo>
                    <a:pt x="2511" y="693"/>
                    <a:pt x="2632" y="1406"/>
                    <a:pt x="2950" y="2020"/>
                  </a:cubicBezTo>
                  <a:cubicBezTo>
                    <a:pt x="3260" y="2615"/>
                    <a:pt x="3758" y="3098"/>
                    <a:pt x="4354" y="3401"/>
                  </a:cubicBezTo>
                  <a:cubicBezTo>
                    <a:pt x="4658" y="3556"/>
                    <a:pt x="4984" y="3662"/>
                    <a:pt x="5321" y="3716"/>
                  </a:cubicBezTo>
                  <a:lnTo>
                    <a:pt x="5321" y="3716"/>
                  </a:lnTo>
                  <a:cubicBezTo>
                    <a:pt x="4784" y="3787"/>
                    <a:pt x="4293" y="4062"/>
                    <a:pt x="3905" y="4435"/>
                  </a:cubicBezTo>
                  <a:cubicBezTo>
                    <a:pt x="3455" y="4866"/>
                    <a:pt x="3155" y="5425"/>
                    <a:pt x="2949" y="6009"/>
                  </a:cubicBezTo>
                  <a:cubicBezTo>
                    <a:pt x="2849" y="6292"/>
                    <a:pt x="2770" y="6582"/>
                    <a:pt x="2703" y="6875"/>
                  </a:cubicBezTo>
                  <a:lnTo>
                    <a:pt x="2703" y="6875"/>
                  </a:lnTo>
                  <a:cubicBezTo>
                    <a:pt x="2750" y="6300"/>
                    <a:pt x="2628" y="5715"/>
                    <a:pt x="2355" y="5206"/>
                  </a:cubicBezTo>
                  <a:cubicBezTo>
                    <a:pt x="2057" y="4650"/>
                    <a:pt x="1579" y="4204"/>
                    <a:pt x="1010" y="3935"/>
                  </a:cubicBezTo>
                  <a:cubicBezTo>
                    <a:pt x="730" y="3802"/>
                    <a:pt x="432" y="3713"/>
                    <a:pt x="126" y="3672"/>
                  </a:cubicBezTo>
                  <a:lnTo>
                    <a:pt x="126" y="3672"/>
                  </a:lnTo>
                  <a:cubicBezTo>
                    <a:pt x="679" y="3615"/>
                    <a:pt x="1184" y="3320"/>
                    <a:pt x="1563" y="2918"/>
                  </a:cubicBezTo>
                  <a:cubicBezTo>
                    <a:pt x="2013" y="2439"/>
                    <a:pt x="2267" y="1816"/>
                    <a:pt x="2391" y="1178"/>
                  </a:cubicBezTo>
                  <a:cubicBezTo>
                    <a:pt x="2465" y="795"/>
                    <a:pt x="2496" y="403"/>
                    <a:pt x="2503" y="12"/>
                  </a:cubicBezTo>
                  <a:cubicBezTo>
                    <a:pt x="2503" y="5"/>
                    <a:pt x="2498" y="2"/>
                    <a:pt x="2493" y="2"/>
                  </a:cubicBezTo>
                  <a:cubicBezTo>
                    <a:pt x="2487" y="2"/>
                    <a:pt x="2482" y="5"/>
                    <a:pt x="2482" y="12"/>
                  </a:cubicBezTo>
                  <a:lnTo>
                    <a:pt x="2481" y="12"/>
                  </a:lnTo>
                  <a:cubicBezTo>
                    <a:pt x="2469" y="694"/>
                    <a:pt x="2385" y="1388"/>
                    <a:pt x="2116" y="2019"/>
                  </a:cubicBezTo>
                  <a:cubicBezTo>
                    <a:pt x="1877" y="2578"/>
                    <a:pt x="1481" y="3074"/>
                    <a:pt x="950" y="3379"/>
                  </a:cubicBezTo>
                  <a:cubicBezTo>
                    <a:pt x="664" y="3543"/>
                    <a:pt x="345" y="3645"/>
                    <a:pt x="14" y="3659"/>
                  </a:cubicBezTo>
                  <a:cubicBezTo>
                    <a:pt x="1" y="3659"/>
                    <a:pt x="1" y="3680"/>
                    <a:pt x="14" y="3680"/>
                  </a:cubicBezTo>
                  <a:cubicBezTo>
                    <a:pt x="627" y="3739"/>
                    <a:pt x="1218" y="3996"/>
                    <a:pt x="1683" y="4399"/>
                  </a:cubicBezTo>
                  <a:cubicBezTo>
                    <a:pt x="2162" y="4814"/>
                    <a:pt x="2490" y="5380"/>
                    <a:pt x="2624" y="5998"/>
                  </a:cubicBezTo>
                  <a:cubicBezTo>
                    <a:pt x="2702" y="6354"/>
                    <a:pt x="2713" y="6720"/>
                    <a:pt x="2658" y="7080"/>
                  </a:cubicBezTo>
                  <a:cubicBezTo>
                    <a:pt x="2657" y="7087"/>
                    <a:pt x="2663" y="7092"/>
                    <a:pt x="2669" y="7092"/>
                  </a:cubicBezTo>
                  <a:cubicBezTo>
                    <a:pt x="2673" y="7092"/>
                    <a:pt x="2677" y="7090"/>
                    <a:pt x="2678" y="7085"/>
                  </a:cubicBezTo>
                  <a:cubicBezTo>
                    <a:pt x="2810" y="6458"/>
                    <a:pt x="2987" y="5832"/>
                    <a:pt x="3299" y="5269"/>
                  </a:cubicBezTo>
                  <a:cubicBezTo>
                    <a:pt x="3582" y="4758"/>
                    <a:pt x="3982" y="4307"/>
                    <a:pt x="4495" y="4018"/>
                  </a:cubicBezTo>
                  <a:cubicBezTo>
                    <a:pt x="4773" y="3861"/>
                    <a:pt x="5081" y="3757"/>
                    <a:pt x="5401" y="3728"/>
                  </a:cubicBezTo>
                  <a:cubicBezTo>
                    <a:pt x="5414" y="3728"/>
                    <a:pt x="5414" y="3707"/>
                    <a:pt x="5401" y="3707"/>
                  </a:cubicBezTo>
                  <a:cubicBezTo>
                    <a:pt x="4752" y="3621"/>
                    <a:pt x="4134" y="3330"/>
                    <a:pt x="3649" y="2890"/>
                  </a:cubicBezTo>
                  <a:cubicBezTo>
                    <a:pt x="3148" y="2437"/>
                    <a:pt x="2807" y="1829"/>
                    <a:pt x="2669" y="1169"/>
                  </a:cubicBezTo>
                  <a:cubicBezTo>
                    <a:pt x="2589" y="788"/>
                    <a:pt x="2579" y="397"/>
                    <a:pt x="2637" y="13"/>
                  </a:cubicBezTo>
                  <a:cubicBezTo>
                    <a:pt x="2639" y="6"/>
                    <a:pt x="2632" y="1"/>
                    <a:pt x="262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36"/>
            <p:cNvSpPr/>
            <p:nvPr/>
          </p:nvSpPr>
          <p:spPr>
            <a:xfrm>
              <a:off x="4847488" y="4324625"/>
              <a:ext cx="77725" cy="125450"/>
            </a:xfrm>
            <a:custGeom>
              <a:avLst/>
              <a:gdLst/>
              <a:ahLst/>
              <a:cxnLst/>
              <a:rect l="l" t="t" r="r" b="b"/>
              <a:pathLst>
                <a:path w="3109" h="5018" extrusionOk="0">
                  <a:moveTo>
                    <a:pt x="1741" y="959"/>
                  </a:moveTo>
                  <a:cubicBezTo>
                    <a:pt x="1747" y="1215"/>
                    <a:pt x="1778" y="1470"/>
                    <a:pt x="1854" y="1716"/>
                  </a:cubicBezTo>
                  <a:cubicBezTo>
                    <a:pt x="1967" y="2080"/>
                    <a:pt x="2192" y="2416"/>
                    <a:pt x="2518" y="2624"/>
                  </a:cubicBezTo>
                  <a:cubicBezTo>
                    <a:pt x="2677" y="2727"/>
                    <a:pt x="2858" y="2793"/>
                    <a:pt x="3047" y="2809"/>
                  </a:cubicBezTo>
                  <a:lnTo>
                    <a:pt x="3047" y="2809"/>
                  </a:lnTo>
                  <a:cubicBezTo>
                    <a:pt x="2737" y="2946"/>
                    <a:pt x="2470" y="3168"/>
                    <a:pt x="2267" y="3438"/>
                  </a:cubicBezTo>
                  <a:cubicBezTo>
                    <a:pt x="2053" y="3726"/>
                    <a:pt x="1914" y="4063"/>
                    <a:pt x="1864" y="4417"/>
                  </a:cubicBezTo>
                  <a:cubicBezTo>
                    <a:pt x="1841" y="4587"/>
                    <a:pt x="1842" y="4759"/>
                    <a:pt x="1865" y="4928"/>
                  </a:cubicBezTo>
                  <a:lnTo>
                    <a:pt x="1865" y="4928"/>
                  </a:lnTo>
                  <a:cubicBezTo>
                    <a:pt x="1693" y="4522"/>
                    <a:pt x="1610" y="4084"/>
                    <a:pt x="1433" y="3680"/>
                  </a:cubicBezTo>
                  <a:cubicBezTo>
                    <a:pt x="1349" y="3487"/>
                    <a:pt x="1242" y="3307"/>
                    <a:pt x="1097" y="3155"/>
                  </a:cubicBezTo>
                  <a:cubicBezTo>
                    <a:pt x="964" y="3014"/>
                    <a:pt x="805" y="2894"/>
                    <a:pt x="625" y="2821"/>
                  </a:cubicBezTo>
                  <a:cubicBezTo>
                    <a:pt x="511" y="2774"/>
                    <a:pt x="390" y="2748"/>
                    <a:pt x="270" y="2748"/>
                  </a:cubicBezTo>
                  <a:cubicBezTo>
                    <a:pt x="235" y="2748"/>
                    <a:pt x="201" y="2750"/>
                    <a:pt x="166" y="2754"/>
                  </a:cubicBezTo>
                  <a:lnTo>
                    <a:pt x="166" y="2754"/>
                  </a:lnTo>
                  <a:cubicBezTo>
                    <a:pt x="548" y="2597"/>
                    <a:pt x="888" y="2343"/>
                    <a:pt x="1158" y="2031"/>
                  </a:cubicBezTo>
                  <a:cubicBezTo>
                    <a:pt x="1429" y="1719"/>
                    <a:pt x="1627" y="1353"/>
                    <a:pt x="1741" y="959"/>
                  </a:cubicBezTo>
                  <a:close/>
                  <a:moveTo>
                    <a:pt x="1823" y="0"/>
                  </a:moveTo>
                  <a:cubicBezTo>
                    <a:pt x="1818" y="0"/>
                    <a:pt x="1813" y="4"/>
                    <a:pt x="1813" y="10"/>
                  </a:cubicBezTo>
                  <a:lnTo>
                    <a:pt x="1812" y="11"/>
                  </a:lnTo>
                  <a:cubicBezTo>
                    <a:pt x="1837" y="273"/>
                    <a:pt x="1819" y="537"/>
                    <a:pt x="1762" y="792"/>
                  </a:cubicBezTo>
                  <a:lnTo>
                    <a:pt x="1762" y="792"/>
                  </a:lnTo>
                  <a:cubicBezTo>
                    <a:pt x="1764" y="645"/>
                    <a:pt x="1774" y="498"/>
                    <a:pt x="1786" y="351"/>
                  </a:cubicBezTo>
                  <a:cubicBezTo>
                    <a:pt x="1787" y="344"/>
                    <a:pt x="1782" y="341"/>
                    <a:pt x="1777" y="341"/>
                  </a:cubicBezTo>
                  <a:cubicBezTo>
                    <a:pt x="1771" y="341"/>
                    <a:pt x="1766" y="344"/>
                    <a:pt x="1766" y="351"/>
                  </a:cubicBezTo>
                  <a:cubicBezTo>
                    <a:pt x="1750" y="527"/>
                    <a:pt x="1740" y="705"/>
                    <a:pt x="1740" y="883"/>
                  </a:cubicBezTo>
                  <a:lnTo>
                    <a:pt x="1740" y="883"/>
                  </a:lnTo>
                  <a:cubicBezTo>
                    <a:pt x="1698" y="1047"/>
                    <a:pt x="1640" y="1207"/>
                    <a:pt x="1569" y="1360"/>
                  </a:cubicBezTo>
                  <a:cubicBezTo>
                    <a:pt x="1372" y="1779"/>
                    <a:pt x="1074" y="2152"/>
                    <a:pt x="701" y="2428"/>
                  </a:cubicBezTo>
                  <a:cubicBezTo>
                    <a:pt x="500" y="2578"/>
                    <a:pt x="277" y="2697"/>
                    <a:pt x="41" y="2781"/>
                  </a:cubicBezTo>
                  <a:lnTo>
                    <a:pt x="41" y="2781"/>
                  </a:lnTo>
                  <a:cubicBezTo>
                    <a:pt x="31" y="2784"/>
                    <a:pt x="21" y="2787"/>
                    <a:pt x="12" y="2790"/>
                  </a:cubicBezTo>
                  <a:cubicBezTo>
                    <a:pt x="1" y="2794"/>
                    <a:pt x="3" y="2811"/>
                    <a:pt x="14" y="2811"/>
                  </a:cubicBezTo>
                  <a:cubicBezTo>
                    <a:pt x="15" y="2811"/>
                    <a:pt x="16" y="2811"/>
                    <a:pt x="17" y="2810"/>
                  </a:cubicBezTo>
                  <a:lnTo>
                    <a:pt x="17" y="2810"/>
                  </a:lnTo>
                  <a:lnTo>
                    <a:pt x="17" y="2811"/>
                  </a:lnTo>
                  <a:cubicBezTo>
                    <a:pt x="100" y="2782"/>
                    <a:pt x="184" y="2769"/>
                    <a:pt x="267" y="2769"/>
                  </a:cubicBezTo>
                  <a:cubicBezTo>
                    <a:pt x="563" y="2769"/>
                    <a:pt x="847" y="2932"/>
                    <a:pt x="1055" y="3142"/>
                  </a:cubicBezTo>
                  <a:cubicBezTo>
                    <a:pt x="1366" y="3455"/>
                    <a:pt x="1500" y="3881"/>
                    <a:pt x="1626" y="4292"/>
                  </a:cubicBezTo>
                  <a:cubicBezTo>
                    <a:pt x="1700" y="4536"/>
                    <a:pt x="1773" y="4781"/>
                    <a:pt x="1878" y="5013"/>
                  </a:cubicBezTo>
                  <a:cubicBezTo>
                    <a:pt x="1880" y="5016"/>
                    <a:pt x="1883" y="5018"/>
                    <a:pt x="1886" y="5018"/>
                  </a:cubicBezTo>
                  <a:cubicBezTo>
                    <a:pt x="1892" y="5018"/>
                    <a:pt x="1899" y="5012"/>
                    <a:pt x="1897" y="5004"/>
                  </a:cubicBezTo>
                  <a:cubicBezTo>
                    <a:pt x="1835" y="4659"/>
                    <a:pt x="1875" y="4300"/>
                    <a:pt x="1998" y="3973"/>
                  </a:cubicBezTo>
                  <a:cubicBezTo>
                    <a:pt x="2122" y="3644"/>
                    <a:pt x="2326" y="3351"/>
                    <a:pt x="2592" y="3121"/>
                  </a:cubicBezTo>
                  <a:cubicBezTo>
                    <a:pt x="2742" y="2992"/>
                    <a:pt x="2912" y="2888"/>
                    <a:pt x="3095" y="2812"/>
                  </a:cubicBezTo>
                  <a:cubicBezTo>
                    <a:pt x="3108" y="2810"/>
                    <a:pt x="3106" y="2791"/>
                    <a:pt x="3093" y="2791"/>
                  </a:cubicBezTo>
                  <a:cubicBezTo>
                    <a:pt x="3093" y="2791"/>
                    <a:pt x="3092" y="2791"/>
                    <a:pt x="3092" y="2791"/>
                  </a:cubicBezTo>
                  <a:cubicBezTo>
                    <a:pt x="2721" y="2775"/>
                    <a:pt x="2391" y="2559"/>
                    <a:pt x="2165" y="2274"/>
                  </a:cubicBezTo>
                  <a:cubicBezTo>
                    <a:pt x="1903" y="1943"/>
                    <a:pt x="1795" y="1523"/>
                    <a:pt x="1769" y="1108"/>
                  </a:cubicBezTo>
                  <a:cubicBezTo>
                    <a:pt x="1764" y="1034"/>
                    <a:pt x="1762" y="960"/>
                    <a:pt x="1762" y="886"/>
                  </a:cubicBezTo>
                  <a:lnTo>
                    <a:pt x="1762" y="886"/>
                  </a:lnTo>
                  <a:cubicBezTo>
                    <a:pt x="1770" y="855"/>
                    <a:pt x="1777" y="825"/>
                    <a:pt x="1784" y="794"/>
                  </a:cubicBezTo>
                  <a:cubicBezTo>
                    <a:pt x="1841" y="537"/>
                    <a:pt x="1858" y="272"/>
                    <a:pt x="1834" y="10"/>
                  </a:cubicBezTo>
                  <a:cubicBezTo>
                    <a:pt x="1834" y="4"/>
                    <a:pt x="1828" y="0"/>
                    <a:pt x="182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36"/>
            <p:cNvSpPr/>
            <p:nvPr/>
          </p:nvSpPr>
          <p:spPr>
            <a:xfrm>
              <a:off x="5056788" y="4306875"/>
              <a:ext cx="700" cy="550"/>
            </a:xfrm>
            <a:custGeom>
              <a:avLst/>
              <a:gdLst/>
              <a:ahLst/>
              <a:cxnLst/>
              <a:rect l="l" t="t" r="r" b="b"/>
              <a:pathLst>
                <a:path w="28" h="22" extrusionOk="0">
                  <a:moveTo>
                    <a:pt x="14" y="1"/>
                  </a:moveTo>
                  <a:cubicBezTo>
                    <a:pt x="0" y="1"/>
                    <a:pt x="0" y="22"/>
                    <a:pt x="14" y="22"/>
                  </a:cubicBezTo>
                  <a:cubicBezTo>
                    <a:pt x="28" y="22"/>
                    <a:pt x="28" y="1"/>
                    <a:pt x="1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36"/>
            <p:cNvSpPr/>
            <p:nvPr/>
          </p:nvSpPr>
          <p:spPr>
            <a:xfrm>
              <a:off x="5023063" y="4311975"/>
              <a:ext cx="64925" cy="70100"/>
            </a:xfrm>
            <a:custGeom>
              <a:avLst/>
              <a:gdLst/>
              <a:ahLst/>
              <a:cxnLst/>
              <a:rect l="l" t="t" r="r" b="b"/>
              <a:pathLst>
                <a:path w="2597" h="2804" extrusionOk="0">
                  <a:moveTo>
                    <a:pt x="1349" y="1"/>
                  </a:moveTo>
                  <a:cubicBezTo>
                    <a:pt x="1344" y="1"/>
                    <a:pt x="1339" y="4"/>
                    <a:pt x="1339" y="11"/>
                  </a:cubicBezTo>
                  <a:lnTo>
                    <a:pt x="1339" y="11"/>
                  </a:lnTo>
                  <a:cubicBezTo>
                    <a:pt x="1330" y="266"/>
                    <a:pt x="1216" y="505"/>
                    <a:pt x="1057" y="699"/>
                  </a:cubicBezTo>
                  <a:cubicBezTo>
                    <a:pt x="885" y="909"/>
                    <a:pt x="660" y="1066"/>
                    <a:pt x="426" y="1197"/>
                  </a:cubicBezTo>
                  <a:cubicBezTo>
                    <a:pt x="290" y="1273"/>
                    <a:pt x="149" y="1343"/>
                    <a:pt x="9" y="1411"/>
                  </a:cubicBezTo>
                  <a:cubicBezTo>
                    <a:pt x="1" y="1415"/>
                    <a:pt x="3" y="1430"/>
                    <a:pt x="13" y="1430"/>
                  </a:cubicBezTo>
                  <a:cubicBezTo>
                    <a:pt x="13" y="1430"/>
                    <a:pt x="14" y="1430"/>
                    <a:pt x="14" y="1430"/>
                  </a:cubicBezTo>
                  <a:cubicBezTo>
                    <a:pt x="51" y="1426"/>
                    <a:pt x="87" y="1424"/>
                    <a:pt x="123" y="1424"/>
                  </a:cubicBezTo>
                  <a:cubicBezTo>
                    <a:pt x="359" y="1424"/>
                    <a:pt x="587" y="1516"/>
                    <a:pt x="775" y="1658"/>
                  </a:cubicBezTo>
                  <a:cubicBezTo>
                    <a:pt x="1002" y="1830"/>
                    <a:pt x="1161" y="2075"/>
                    <a:pt x="1274" y="2333"/>
                  </a:cubicBezTo>
                  <a:cubicBezTo>
                    <a:pt x="1338" y="2484"/>
                    <a:pt x="1391" y="2638"/>
                    <a:pt x="1432" y="2796"/>
                  </a:cubicBezTo>
                  <a:cubicBezTo>
                    <a:pt x="1433" y="2801"/>
                    <a:pt x="1438" y="2803"/>
                    <a:pt x="1443" y="2803"/>
                  </a:cubicBezTo>
                  <a:cubicBezTo>
                    <a:pt x="1447" y="2803"/>
                    <a:pt x="1451" y="2801"/>
                    <a:pt x="1452" y="2796"/>
                  </a:cubicBezTo>
                  <a:cubicBezTo>
                    <a:pt x="1487" y="2547"/>
                    <a:pt x="1554" y="2298"/>
                    <a:pt x="1682" y="2080"/>
                  </a:cubicBezTo>
                  <a:cubicBezTo>
                    <a:pt x="1803" y="1874"/>
                    <a:pt x="1981" y="1700"/>
                    <a:pt x="2202" y="1604"/>
                  </a:cubicBezTo>
                  <a:cubicBezTo>
                    <a:pt x="2311" y="1555"/>
                    <a:pt x="2429" y="1531"/>
                    <a:pt x="2549" y="1531"/>
                  </a:cubicBezTo>
                  <a:cubicBezTo>
                    <a:pt x="2560" y="1531"/>
                    <a:pt x="2571" y="1531"/>
                    <a:pt x="2583" y="1531"/>
                  </a:cubicBezTo>
                  <a:cubicBezTo>
                    <a:pt x="2595" y="1531"/>
                    <a:pt x="2596" y="1514"/>
                    <a:pt x="2585" y="1510"/>
                  </a:cubicBezTo>
                  <a:cubicBezTo>
                    <a:pt x="2336" y="1427"/>
                    <a:pt x="2109" y="1286"/>
                    <a:pt x="1922" y="1099"/>
                  </a:cubicBezTo>
                  <a:cubicBezTo>
                    <a:pt x="1736" y="914"/>
                    <a:pt x="1591" y="688"/>
                    <a:pt x="1501" y="440"/>
                  </a:cubicBezTo>
                  <a:cubicBezTo>
                    <a:pt x="1451" y="303"/>
                    <a:pt x="1420" y="158"/>
                    <a:pt x="1409" y="12"/>
                  </a:cubicBezTo>
                  <a:cubicBezTo>
                    <a:pt x="1408" y="6"/>
                    <a:pt x="1403" y="2"/>
                    <a:pt x="1397" y="2"/>
                  </a:cubicBezTo>
                  <a:cubicBezTo>
                    <a:pt x="1392" y="2"/>
                    <a:pt x="1387" y="6"/>
                    <a:pt x="1388" y="12"/>
                  </a:cubicBezTo>
                  <a:cubicBezTo>
                    <a:pt x="1410" y="278"/>
                    <a:pt x="1493" y="536"/>
                    <a:pt x="1633" y="764"/>
                  </a:cubicBezTo>
                  <a:cubicBezTo>
                    <a:pt x="1770" y="992"/>
                    <a:pt x="1956" y="1187"/>
                    <a:pt x="2177" y="1335"/>
                  </a:cubicBezTo>
                  <a:cubicBezTo>
                    <a:pt x="2284" y="1406"/>
                    <a:pt x="2398" y="1465"/>
                    <a:pt x="2519" y="1509"/>
                  </a:cubicBezTo>
                  <a:lnTo>
                    <a:pt x="2519" y="1509"/>
                  </a:lnTo>
                  <a:cubicBezTo>
                    <a:pt x="2304" y="1517"/>
                    <a:pt x="2099" y="1608"/>
                    <a:pt x="1934" y="1745"/>
                  </a:cubicBezTo>
                  <a:cubicBezTo>
                    <a:pt x="1741" y="1906"/>
                    <a:pt x="1611" y="2128"/>
                    <a:pt x="1530" y="2364"/>
                  </a:cubicBezTo>
                  <a:cubicBezTo>
                    <a:pt x="1489" y="2487"/>
                    <a:pt x="1458" y="2614"/>
                    <a:pt x="1438" y="2742"/>
                  </a:cubicBezTo>
                  <a:lnTo>
                    <a:pt x="1438" y="2742"/>
                  </a:lnTo>
                  <a:cubicBezTo>
                    <a:pt x="1363" y="2477"/>
                    <a:pt x="1264" y="2215"/>
                    <a:pt x="1108" y="1985"/>
                  </a:cubicBezTo>
                  <a:cubicBezTo>
                    <a:pt x="951" y="1754"/>
                    <a:pt x="732" y="1563"/>
                    <a:pt x="468" y="1465"/>
                  </a:cubicBezTo>
                  <a:cubicBezTo>
                    <a:pt x="359" y="1424"/>
                    <a:pt x="243" y="1403"/>
                    <a:pt x="127" y="1403"/>
                  </a:cubicBezTo>
                  <a:cubicBezTo>
                    <a:pt x="108" y="1403"/>
                    <a:pt x="88" y="1403"/>
                    <a:pt x="69" y="1404"/>
                  </a:cubicBezTo>
                  <a:lnTo>
                    <a:pt x="69" y="1404"/>
                  </a:lnTo>
                  <a:cubicBezTo>
                    <a:pt x="306" y="1288"/>
                    <a:pt x="545" y="1167"/>
                    <a:pt x="757" y="1008"/>
                  </a:cubicBezTo>
                  <a:cubicBezTo>
                    <a:pt x="965" y="853"/>
                    <a:pt x="1148" y="657"/>
                    <a:pt x="1258" y="420"/>
                  </a:cubicBezTo>
                  <a:cubicBezTo>
                    <a:pt x="1319" y="292"/>
                    <a:pt x="1354" y="152"/>
                    <a:pt x="1360" y="11"/>
                  </a:cubicBezTo>
                  <a:cubicBezTo>
                    <a:pt x="1360" y="4"/>
                    <a:pt x="1355" y="1"/>
                    <a:pt x="134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36"/>
            <p:cNvSpPr/>
            <p:nvPr/>
          </p:nvSpPr>
          <p:spPr>
            <a:xfrm>
              <a:off x="5056013" y="4306825"/>
              <a:ext cx="1425" cy="1375"/>
            </a:xfrm>
            <a:custGeom>
              <a:avLst/>
              <a:gdLst/>
              <a:ahLst/>
              <a:cxnLst/>
              <a:rect l="l" t="t" r="r" b="b"/>
              <a:pathLst>
                <a:path w="57" h="55" extrusionOk="0">
                  <a:moveTo>
                    <a:pt x="20" y="0"/>
                  </a:moveTo>
                  <a:cubicBezTo>
                    <a:pt x="15" y="0"/>
                    <a:pt x="9" y="2"/>
                    <a:pt x="5" y="5"/>
                  </a:cubicBezTo>
                  <a:cubicBezTo>
                    <a:pt x="4" y="6"/>
                    <a:pt x="2" y="8"/>
                    <a:pt x="1" y="10"/>
                  </a:cubicBezTo>
                  <a:cubicBezTo>
                    <a:pt x="0" y="14"/>
                    <a:pt x="0" y="16"/>
                    <a:pt x="2" y="19"/>
                  </a:cubicBezTo>
                  <a:cubicBezTo>
                    <a:pt x="4" y="22"/>
                    <a:pt x="7" y="24"/>
                    <a:pt x="11" y="24"/>
                  </a:cubicBezTo>
                  <a:cubicBezTo>
                    <a:pt x="13" y="24"/>
                    <a:pt x="14" y="24"/>
                    <a:pt x="16" y="23"/>
                  </a:cubicBezTo>
                  <a:cubicBezTo>
                    <a:pt x="17" y="22"/>
                    <a:pt x="18" y="21"/>
                    <a:pt x="19" y="21"/>
                  </a:cubicBezTo>
                  <a:lnTo>
                    <a:pt x="19" y="21"/>
                  </a:lnTo>
                  <a:cubicBezTo>
                    <a:pt x="19" y="21"/>
                    <a:pt x="20" y="20"/>
                    <a:pt x="20" y="20"/>
                  </a:cubicBezTo>
                  <a:lnTo>
                    <a:pt x="20" y="20"/>
                  </a:lnTo>
                  <a:cubicBezTo>
                    <a:pt x="22" y="21"/>
                    <a:pt x="24" y="21"/>
                    <a:pt x="25" y="22"/>
                  </a:cubicBezTo>
                  <a:lnTo>
                    <a:pt x="23" y="21"/>
                  </a:lnTo>
                  <a:lnTo>
                    <a:pt x="23" y="21"/>
                  </a:lnTo>
                  <a:cubicBezTo>
                    <a:pt x="24" y="22"/>
                    <a:pt x="26" y="23"/>
                    <a:pt x="28" y="25"/>
                  </a:cubicBezTo>
                  <a:lnTo>
                    <a:pt x="26" y="23"/>
                  </a:lnTo>
                  <a:lnTo>
                    <a:pt x="26" y="23"/>
                  </a:lnTo>
                  <a:cubicBezTo>
                    <a:pt x="28" y="24"/>
                    <a:pt x="29" y="26"/>
                    <a:pt x="31" y="28"/>
                  </a:cubicBezTo>
                  <a:lnTo>
                    <a:pt x="31" y="28"/>
                  </a:lnTo>
                  <a:cubicBezTo>
                    <a:pt x="32" y="29"/>
                    <a:pt x="32" y="30"/>
                    <a:pt x="33" y="31"/>
                  </a:cubicBezTo>
                  <a:lnTo>
                    <a:pt x="32" y="29"/>
                  </a:lnTo>
                  <a:lnTo>
                    <a:pt x="32" y="29"/>
                  </a:lnTo>
                  <a:cubicBezTo>
                    <a:pt x="33" y="30"/>
                    <a:pt x="33" y="32"/>
                    <a:pt x="34" y="34"/>
                  </a:cubicBezTo>
                  <a:lnTo>
                    <a:pt x="34" y="34"/>
                  </a:lnTo>
                  <a:cubicBezTo>
                    <a:pt x="33" y="35"/>
                    <a:pt x="33" y="35"/>
                    <a:pt x="33" y="36"/>
                  </a:cubicBezTo>
                  <a:lnTo>
                    <a:pt x="33" y="36"/>
                  </a:lnTo>
                  <a:cubicBezTo>
                    <a:pt x="32" y="37"/>
                    <a:pt x="32" y="37"/>
                    <a:pt x="31" y="39"/>
                  </a:cubicBezTo>
                  <a:cubicBezTo>
                    <a:pt x="30" y="41"/>
                    <a:pt x="29" y="44"/>
                    <a:pt x="30" y="47"/>
                  </a:cubicBezTo>
                  <a:cubicBezTo>
                    <a:pt x="31" y="50"/>
                    <a:pt x="33" y="51"/>
                    <a:pt x="35" y="53"/>
                  </a:cubicBezTo>
                  <a:cubicBezTo>
                    <a:pt x="37" y="54"/>
                    <a:pt x="38" y="54"/>
                    <a:pt x="40" y="54"/>
                  </a:cubicBezTo>
                  <a:cubicBezTo>
                    <a:pt x="41" y="54"/>
                    <a:pt x="42" y="54"/>
                    <a:pt x="43" y="54"/>
                  </a:cubicBezTo>
                  <a:lnTo>
                    <a:pt x="45" y="53"/>
                  </a:lnTo>
                  <a:cubicBezTo>
                    <a:pt x="47" y="52"/>
                    <a:pt x="49" y="50"/>
                    <a:pt x="49" y="49"/>
                  </a:cubicBezTo>
                  <a:lnTo>
                    <a:pt x="49" y="50"/>
                  </a:lnTo>
                  <a:cubicBezTo>
                    <a:pt x="56" y="40"/>
                    <a:pt x="56" y="27"/>
                    <a:pt x="49" y="18"/>
                  </a:cubicBezTo>
                  <a:cubicBezTo>
                    <a:pt x="47" y="13"/>
                    <a:pt x="43" y="9"/>
                    <a:pt x="38" y="6"/>
                  </a:cubicBezTo>
                  <a:cubicBezTo>
                    <a:pt x="34" y="3"/>
                    <a:pt x="28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623" y="1663848"/>
            <a:ext cx="6336851" cy="3311005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9386" y="4574367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Google Shape;1273;p37"/>
          <p:cNvSpPr txBox="1">
            <a:spLocks noGrp="1"/>
          </p:cNvSpPr>
          <p:nvPr>
            <p:ph type="title"/>
          </p:nvPr>
        </p:nvSpPr>
        <p:spPr>
          <a:xfrm>
            <a:off x="728374" y="1172115"/>
            <a:ext cx="7926738" cy="5016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>
                <a:solidFill>
                  <a:srgbClr val="FF0000"/>
                </a:solidFill>
              </a:rPr>
              <a:t>Definition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Adolescence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274" name="Google Shape;1274;p37"/>
          <p:cNvSpPr txBox="1">
            <a:spLocks noGrp="1"/>
          </p:cNvSpPr>
          <p:nvPr>
            <p:ph type="body" idx="1"/>
          </p:nvPr>
        </p:nvSpPr>
        <p:spPr>
          <a:xfrm>
            <a:off x="455083" y="1814924"/>
            <a:ext cx="5473249" cy="25587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2400" b="1" dirty="0"/>
              <a:t>Adolescence is the phase of life between childhood and adulthood, from ages 10 to 19 It is a unique stage of human development and an important time for laying the foundations of good health.</a:t>
            </a:r>
            <a:endParaRPr sz="2400" b="1" dirty="0"/>
          </a:p>
        </p:txBody>
      </p:sp>
      <p:grpSp>
        <p:nvGrpSpPr>
          <p:cNvPr id="1275" name="Google Shape;1275;p37"/>
          <p:cNvGrpSpPr/>
          <p:nvPr/>
        </p:nvGrpSpPr>
        <p:grpSpPr>
          <a:xfrm rot="-5400000">
            <a:off x="1216774" y="3898958"/>
            <a:ext cx="200704" cy="1150114"/>
            <a:chOff x="1985925" y="3899725"/>
            <a:chExt cx="120175" cy="688650"/>
          </a:xfrm>
        </p:grpSpPr>
        <p:sp>
          <p:nvSpPr>
            <p:cNvPr id="1276" name="Google Shape;1276;p37"/>
            <p:cNvSpPr/>
            <p:nvPr/>
          </p:nvSpPr>
          <p:spPr>
            <a:xfrm>
              <a:off x="1985925" y="45307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37"/>
            <p:cNvSpPr/>
            <p:nvPr/>
          </p:nvSpPr>
          <p:spPr>
            <a:xfrm>
              <a:off x="1985925" y="44606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37"/>
            <p:cNvSpPr/>
            <p:nvPr/>
          </p:nvSpPr>
          <p:spPr>
            <a:xfrm>
              <a:off x="1985925" y="43905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37"/>
            <p:cNvSpPr/>
            <p:nvPr/>
          </p:nvSpPr>
          <p:spPr>
            <a:xfrm>
              <a:off x="1985925" y="43204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37"/>
            <p:cNvSpPr/>
            <p:nvPr/>
          </p:nvSpPr>
          <p:spPr>
            <a:xfrm>
              <a:off x="1985925" y="4250300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37"/>
            <p:cNvSpPr/>
            <p:nvPr/>
          </p:nvSpPr>
          <p:spPr>
            <a:xfrm>
              <a:off x="1985925" y="4180200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7"/>
            <p:cNvSpPr/>
            <p:nvPr/>
          </p:nvSpPr>
          <p:spPr>
            <a:xfrm>
              <a:off x="1985925" y="41100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1"/>
                  </a:moveTo>
                  <a:lnTo>
                    <a:pt x="2403" y="2304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7"/>
            <p:cNvSpPr/>
            <p:nvPr/>
          </p:nvSpPr>
          <p:spPr>
            <a:xfrm>
              <a:off x="1985925" y="403997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3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7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7"/>
            <p:cNvSpPr/>
            <p:nvPr/>
          </p:nvSpPr>
          <p:spPr>
            <a:xfrm>
              <a:off x="1985925" y="3969825"/>
              <a:ext cx="120175" cy="57625"/>
            </a:xfrm>
            <a:custGeom>
              <a:avLst/>
              <a:gdLst/>
              <a:ahLst/>
              <a:cxnLst/>
              <a:rect l="l" t="t" r="r" b="b"/>
              <a:pathLst>
                <a:path w="4807" h="2305" extrusionOk="0">
                  <a:moveTo>
                    <a:pt x="0" y="1"/>
                  </a:moveTo>
                  <a:lnTo>
                    <a:pt x="2403" y="2305"/>
                  </a:lnTo>
                  <a:lnTo>
                    <a:pt x="4807" y="1"/>
                  </a:lnTo>
                  <a:lnTo>
                    <a:pt x="4143" y="1"/>
                  </a:lnTo>
                  <a:lnTo>
                    <a:pt x="2403" y="1668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7"/>
            <p:cNvSpPr/>
            <p:nvPr/>
          </p:nvSpPr>
          <p:spPr>
            <a:xfrm>
              <a:off x="1985925" y="3899725"/>
              <a:ext cx="120175" cy="57600"/>
            </a:xfrm>
            <a:custGeom>
              <a:avLst/>
              <a:gdLst/>
              <a:ahLst/>
              <a:cxnLst/>
              <a:rect l="l" t="t" r="r" b="b"/>
              <a:pathLst>
                <a:path w="4807" h="2304" extrusionOk="0">
                  <a:moveTo>
                    <a:pt x="0" y="0"/>
                  </a:moveTo>
                  <a:lnTo>
                    <a:pt x="2403" y="2304"/>
                  </a:lnTo>
                  <a:lnTo>
                    <a:pt x="4807" y="0"/>
                  </a:lnTo>
                  <a:lnTo>
                    <a:pt x="4143" y="0"/>
                  </a:lnTo>
                  <a:lnTo>
                    <a:pt x="2403" y="1668"/>
                  </a:lnTo>
                  <a:lnTo>
                    <a:pt x="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6" name="Google Shape;1286;p37"/>
          <p:cNvSpPr/>
          <p:nvPr/>
        </p:nvSpPr>
        <p:spPr>
          <a:xfrm>
            <a:off x="8055897" y="625682"/>
            <a:ext cx="259516" cy="252703"/>
          </a:xfrm>
          <a:custGeom>
            <a:avLst/>
            <a:gdLst/>
            <a:ahLst/>
            <a:cxnLst/>
            <a:rect l="l" t="t" r="r" b="b"/>
            <a:pathLst>
              <a:path w="6438" h="6269" extrusionOk="0">
                <a:moveTo>
                  <a:pt x="3241" y="1"/>
                </a:moveTo>
                <a:cubicBezTo>
                  <a:pt x="3224" y="1"/>
                  <a:pt x="3209" y="9"/>
                  <a:pt x="3203" y="29"/>
                </a:cubicBezTo>
                <a:cubicBezTo>
                  <a:pt x="2992" y="733"/>
                  <a:pt x="2572" y="1357"/>
                  <a:pt x="2033" y="1850"/>
                </a:cubicBezTo>
                <a:cubicBezTo>
                  <a:pt x="1746" y="2112"/>
                  <a:pt x="1428" y="2343"/>
                  <a:pt x="1099" y="2548"/>
                </a:cubicBezTo>
                <a:cubicBezTo>
                  <a:pt x="776" y="2750"/>
                  <a:pt x="426" y="2970"/>
                  <a:pt x="64" y="3097"/>
                </a:cubicBezTo>
                <a:cubicBezTo>
                  <a:pt x="0" y="3120"/>
                  <a:pt x="27" y="3205"/>
                  <a:pt x="78" y="3205"/>
                </a:cubicBezTo>
                <a:cubicBezTo>
                  <a:pt x="86" y="3205"/>
                  <a:pt x="96" y="3203"/>
                  <a:pt x="106" y="3197"/>
                </a:cubicBezTo>
                <a:cubicBezTo>
                  <a:pt x="114" y="3192"/>
                  <a:pt x="120" y="3189"/>
                  <a:pt x="127" y="3186"/>
                </a:cubicBezTo>
                <a:cubicBezTo>
                  <a:pt x="645" y="3411"/>
                  <a:pt x="1148" y="3658"/>
                  <a:pt x="1593" y="4012"/>
                </a:cubicBezTo>
                <a:cubicBezTo>
                  <a:pt x="2047" y="4371"/>
                  <a:pt x="2447" y="4811"/>
                  <a:pt x="2745" y="5308"/>
                </a:cubicBezTo>
                <a:cubicBezTo>
                  <a:pt x="2919" y="5596"/>
                  <a:pt x="3048" y="5900"/>
                  <a:pt x="3161" y="6216"/>
                </a:cubicBezTo>
                <a:cubicBezTo>
                  <a:pt x="3174" y="6252"/>
                  <a:pt x="3205" y="6269"/>
                  <a:pt x="3235" y="6269"/>
                </a:cubicBezTo>
                <a:cubicBezTo>
                  <a:pt x="3280" y="6269"/>
                  <a:pt x="3324" y="6233"/>
                  <a:pt x="3308" y="6176"/>
                </a:cubicBezTo>
                <a:cubicBezTo>
                  <a:pt x="3307" y="6171"/>
                  <a:pt x="3305" y="6166"/>
                  <a:pt x="3304" y="6162"/>
                </a:cubicBezTo>
                <a:cubicBezTo>
                  <a:pt x="3669" y="4722"/>
                  <a:pt x="4889" y="3475"/>
                  <a:pt x="6356" y="3163"/>
                </a:cubicBezTo>
                <a:cubicBezTo>
                  <a:pt x="6360" y="3163"/>
                  <a:pt x="6363" y="3164"/>
                  <a:pt x="6365" y="3164"/>
                </a:cubicBezTo>
                <a:cubicBezTo>
                  <a:pt x="6367" y="3164"/>
                  <a:pt x="6368" y="3164"/>
                  <a:pt x="6369" y="3164"/>
                </a:cubicBezTo>
                <a:cubicBezTo>
                  <a:pt x="6438" y="3164"/>
                  <a:pt x="6437" y="3056"/>
                  <a:pt x="6366" y="3052"/>
                </a:cubicBezTo>
                <a:cubicBezTo>
                  <a:pt x="5592" y="3008"/>
                  <a:pt x="4941" y="2435"/>
                  <a:pt x="4425" y="1905"/>
                </a:cubicBezTo>
                <a:cubicBezTo>
                  <a:pt x="3910" y="1378"/>
                  <a:pt x="3476" y="746"/>
                  <a:pt x="3283" y="28"/>
                </a:cubicBezTo>
                <a:cubicBezTo>
                  <a:pt x="3281" y="20"/>
                  <a:pt x="3275" y="12"/>
                  <a:pt x="3267" y="9"/>
                </a:cubicBezTo>
                <a:cubicBezTo>
                  <a:pt x="3259" y="4"/>
                  <a:pt x="3250" y="1"/>
                  <a:pt x="32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7" name="Google Shape;1287;p37"/>
          <p:cNvSpPr/>
          <p:nvPr/>
        </p:nvSpPr>
        <p:spPr>
          <a:xfrm>
            <a:off x="8292637" y="618709"/>
            <a:ext cx="122946" cy="119680"/>
          </a:xfrm>
          <a:custGeom>
            <a:avLst/>
            <a:gdLst/>
            <a:ahLst/>
            <a:cxnLst/>
            <a:rect l="l" t="t" r="r" b="b"/>
            <a:pathLst>
              <a:path w="3050" h="2969" extrusionOk="0">
                <a:moveTo>
                  <a:pt x="1536" y="1"/>
                </a:moveTo>
                <a:cubicBezTo>
                  <a:pt x="1528" y="1"/>
                  <a:pt x="1520" y="5"/>
                  <a:pt x="1517" y="14"/>
                </a:cubicBezTo>
                <a:cubicBezTo>
                  <a:pt x="1418" y="347"/>
                  <a:pt x="1219" y="643"/>
                  <a:pt x="964" y="876"/>
                </a:cubicBezTo>
                <a:cubicBezTo>
                  <a:pt x="826" y="999"/>
                  <a:pt x="679" y="1110"/>
                  <a:pt x="522" y="1207"/>
                </a:cubicBezTo>
                <a:cubicBezTo>
                  <a:pt x="369" y="1302"/>
                  <a:pt x="204" y="1406"/>
                  <a:pt x="32" y="1466"/>
                </a:cubicBezTo>
                <a:cubicBezTo>
                  <a:pt x="1" y="1477"/>
                  <a:pt x="14" y="1518"/>
                  <a:pt x="38" y="1518"/>
                </a:cubicBezTo>
                <a:cubicBezTo>
                  <a:pt x="42" y="1518"/>
                  <a:pt x="47" y="1517"/>
                  <a:pt x="52" y="1514"/>
                </a:cubicBezTo>
                <a:cubicBezTo>
                  <a:pt x="55" y="1512"/>
                  <a:pt x="58" y="1510"/>
                  <a:pt x="62" y="1508"/>
                </a:cubicBezTo>
                <a:cubicBezTo>
                  <a:pt x="308" y="1615"/>
                  <a:pt x="545" y="1732"/>
                  <a:pt x="756" y="1900"/>
                </a:cubicBezTo>
                <a:cubicBezTo>
                  <a:pt x="973" y="2070"/>
                  <a:pt x="1158" y="2278"/>
                  <a:pt x="1302" y="2513"/>
                </a:cubicBezTo>
                <a:cubicBezTo>
                  <a:pt x="1384" y="2650"/>
                  <a:pt x="1445" y="2794"/>
                  <a:pt x="1498" y="2943"/>
                </a:cubicBezTo>
                <a:cubicBezTo>
                  <a:pt x="1505" y="2960"/>
                  <a:pt x="1519" y="2968"/>
                  <a:pt x="1533" y="2968"/>
                </a:cubicBezTo>
                <a:cubicBezTo>
                  <a:pt x="1555" y="2968"/>
                  <a:pt x="1576" y="2951"/>
                  <a:pt x="1568" y="2924"/>
                </a:cubicBezTo>
                <a:cubicBezTo>
                  <a:pt x="1567" y="2922"/>
                  <a:pt x="1567" y="2920"/>
                  <a:pt x="1566" y="2918"/>
                </a:cubicBezTo>
                <a:cubicBezTo>
                  <a:pt x="1739" y="2236"/>
                  <a:pt x="2316" y="1645"/>
                  <a:pt x="3011" y="1497"/>
                </a:cubicBezTo>
                <a:lnTo>
                  <a:pt x="3016" y="1497"/>
                </a:lnTo>
                <a:cubicBezTo>
                  <a:pt x="3017" y="1497"/>
                  <a:pt x="3018" y="1498"/>
                  <a:pt x="3019" y="1498"/>
                </a:cubicBezTo>
                <a:cubicBezTo>
                  <a:pt x="3050" y="1498"/>
                  <a:pt x="3049" y="1447"/>
                  <a:pt x="3016" y="1446"/>
                </a:cubicBezTo>
                <a:cubicBezTo>
                  <a:pt x="2649" y="1425"/>
                  <a:pt x="2341" y="1153"/>
                  <a:pt x="2097" y="902"/>
                </a:cubicBezTo>
                <a:cubicBezTo>
                  <a:pt x="1851" y="651"/>
                  <a:pt x="1648" y="353"/>
                  <a:pt x="1556" y="13"/>
                </a:cubicBezTo>
                <a:cubicBezTo>
                  <a:pt x="1555" y="9"/>
                  <a:pt x="1552" y="6"/>
                  <a:pt x="1548" y="5"/>
                </a:cubicBezTo>
                <a:cubicBezTo>
                  <a:pt x="1544" y="2"/>
                  <a:pt x="1540" y="1"/>
                  <a:pt x="15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8" name="Google Shape;1288;p37"/>
          <p:cNvSpPr/>
          <p:nvPr/>
        </p:nvSpPr>
        <p:spPr>
          <a:xfrm>
            <a:off x="8009702" y="583438"/>
            <a:ext cx="97671" cy="95132"/>
          </a:xfrm>
          <a:custGeom>
            <a:avLst/>
            <a:gdLst/>
            <a:ahLst/>
            <a:cxnLst/>
            <a:rect l="l" t="t" r="r" b="b"/>
            <a:pathLst>
              <a:path w="2423" h="2360" extrusionOk="0">
                <a:moveTo>
                  <a:pt x="1220" y="0"/>
                </a:moveTo>
                <a:cubicBezTo>
                  <a:pt x="1214" y="0"/>
                  <a:pt x="1208" y="4"/>
                  <a:pt x="1205" y="11"/>
                </a:cubicBezTo>
                <a:cubicBezTo>
                  <a:pt x="1126" y="276"/>
                  <a:pt x="968" y="511"/>
                  <a:pt x="765" y="696"/>
                </a:cubicBezTo>
                <a:cubicBezTo>
                  <a:pt x="656" y="795"/>
                  <a:pt x="538" y="882"/>
                  <a:pt x="414" y="959"/>
                </a:cubicBezTo>
                <a:cubicBezTo>
                  <a:pt x="292" y="1035"/>
                  <a:pt x="160" y="1118"/>
                  <a:pt x="24" y="1166"/>
                </a:cubicBezTo>
                <a:cubicBezTo>
                  <a:pt x="0" y="1175"/>
                  <a:pt x="10" y="1206"/>
                  <a:pt x="29" y="1206"/>
                </a:cubicBezTo>
                <a:cubicBezTo>
                  <a:pt x="33" y="1206"/>
                  <a:pt x="36" y="1205"/>
                  <a:pt x="40" y="1203"/>
                </a:cubicBezTo>
                <a:cubicBezTo>
                  <a:pt x="43" y="1202"/>
                  <a:pt x="45" y="1200"/>
                  <a:pt x="48" y="1199"/>
                </a:cubicBezTo>
                <a:cubicBezTo>
                  <a:pt x="243" y="1284"/>
                  <a:pt x="432" y="1377"/>
                  <a:pt x="600" y="1510"/>
                </a:cubicBezTo>
                <a:cubicBezTo>
                  <a:pt x="772" y="1645"/>
                  <a:pt x="919" y="1811"/>
                  <a:pt x="1033" y="1998"/>
                </a:cubicBezTo>
                <a:cubicBezTo>
                  <a:pt x="1099" y="2106"/>
                  <a:pt x="1147" y="2220"/>
                  <a:pt x="1190" y="2340"/>
                </a:cubicBezTo>
                <a:cubicBezTo>
                  <a:pt x="1195" y="2354"/>
                  <a:pt x="1207" y="2360"/>
                  <a:pt x="1218" y="2360"/>
                </a:cubicBezTo>
                <a:cubicBezTo>
                  <a:pt x="1235" y="2360"/>
                  <a:pt x="1252" y="2346"/>
                  <a:pt x="1245" y="2324"/>
                </a:cubicBezTo>
                <a:cubicBezTo>
                  <a:pt x="1245" y="2322"/>
                  <a:pt x="1245" y="2321"/>
                  <a:pt x="1244" y="2320"/>
                </a:cubicBezTo>
                <a:cubicBezTo>
                  <a:pt x="1381" y="1777"/>
                  <a:pt x="1841" y="1307"/>
                  <a:pt x="2392" y="1190"/>
                </a:cubicBezTo>
                <a:lnTo>
                  <a:pt x="2396" y="1190"/>
                </a:lnTo>
                <a:cubicBezTo>
                  <a:pt x="2397" y="1191"/>
                  <a:pt x="2398" y="1191"/>
                  <a:pt x="2399" y="1191"/>
                </a:cubicBezTo>
                <a:cubicBezTo>
                  <a:pt x="2422" y="1191"/>
                  <a:pt x="2422" y="1150"/>
                  <a:pt x="2396" y="1149"/>
                </a:cubicBezTo>
                <a:cubicBezTo>
                  <a:pt x="2104" y="1132"/>
                  <a:pt x="1860" y="917"/>
                  <a:pt x="1665" y="717"/>
                </a:cubicBezTo>
                <a:cubicBezTo>
                  <a:pt x="1471" y="518"/>
                  <a:pt x="1308" y="281"/>
                  <a:pt x="1235" y="11"/>
                </a:cubicBezTo>
                <a:cubicBezTo>
                  <a:pt x="1235" y="8"/>
                  <a:pt x="1233" y="5"/>
                  <a:pt x="1230" y="4"/>
                </a:cubicBezTo>
                <a:cubicBezTo>
                  <a:pt x="1227" y="1"/>
                  <a:pt x="1224" y="0"/>
                  <a:pt x="12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9" name="Google Shape;1289;p37"/>
          <p:cNvSpPr/>
          <p:nvPr/>
        </p:nvSpPr>
        <p:spPr>
          <a:xfrm>
            <a:off x="8272321" y="812842"/>
            <a:ext cx="66673" cy="64899"/>
          </a:xfrm>
          <a:custGeom>
            <a:avLst/>
            <a:gdLst/>
            <a:ahLst/>
            <a:cxnLst/>
            <a:rect l="l" t="t" r="r" b="b"/>
            <a:pathLst>
              <a:path w="1654" h="1610" extrusionOk="0">
                <a:moveTo>
                  <a:pt x="832" y="1"/>
                </a:moveTo>
                <a:cubicBezTo>
                  <a:pt x="828" y="1"/>
                  <a:pt x="824" y="4"/>
                  <a:pt x="823" y="8"/>
                </a:cubicBezTo>
                <a:cubicBezTo>
                  <a:pt x="768" y="189"/>
                  <a:pt x="661" y="349"/>
                  <a:pt x="522" y="476"/>
                </a:cubicBezTo>
                <a:cubicBezTo>
                  <a:pt x="448" y="543"/>
                  <a:pt x="368" y="603"/>
                  <a:pt x="283" y="654"/>
                </a:cubicBezTo>
                <a:cubicBezTo>
                  <a:pt x="199" y="707"/>
                  <a:pt x="110" y="763"/>
                  <a:pt x="17" y="796"/>
                </a:cubicBezTo>
                <a:cubicBezTo>
                  <a:pt x="1" y="801"/>
                  <a:pt x="8" y="823"/>
                  <a:pt x="21" y="823"/>
                </a:cubicBezTo>
                <a:cubicBezTo>
                  <a:pt x="23" y="823"/>
                  <a:pt x="26" y="823"/>
                  <a:pt x="28" y="821"/>
                </a:cubicBezTo>
                <a:lnTo>
                  <a:pt x="33" y="818"/>
                </a:lnTo>
                <a:cubicBezTo>
                  <a:pt x="166" y="877"/>
                  <a:pt x="295" y="940"/>
                  <a:pt x="410" y="1030"/>
                </a:cubicBezTo>
                <a:cubicBezTo>
                  <a:pt x="527" y="1123"/>
                  <a:pt x="627" y="1235"/>
                  <a:pt x="705" y="1363"/>
                </a:cubicBezTo>
                <a:cubicBezTo>
                  <a:pt x="748" y="1437"/>
                  <a:pt x="784" y="1515"/>
                  <a:pt x="812" y="1596"/>
                </a:cubicBezTo>
                <a:cubicBezTo>
                  <a:pt x="815" y="1605"/>
                  <a:pt x="823" y="1610"/>
                  <a:pt x="831" y="1610"/>
                </a:cubicBezTo>
                <a:cubicBezTo>
                  <a:pt x="843" y="1610"/>
                  <a:pt x="854" y="1600"/>
                  <a:pt x="849" y="1586"/>
                </a:cubicBezTo>
                <a:cubicBezTo>
                  <a:pt x="849" y="1584"/>
                  <a:pt x="849" y="1583"/>
                  <a:pt x="849" y="1583"/>
                </a:cubicBezTo>
                <a:cubicBezTo>
                  <a:pt x="942" y="1213"/>
                  <a:pt x="1255" y="892"/>
                  <a:pt x="1632" y="812"/>
                </a:cubicBezTo>
                <a:lnTo>
                  <a:pt x="1634" y="812"/>
                </a:lnTo>
                <a:cubicBezTo>
                  <a:pt x="1635" y="812"/>
                  <a:pt x="1635" y="812"/>
                  <a:pt x="1636" y="812"/>
                </a:cubicBezTo>
                <a:cubicBezTo>
                  <a:pt x="1653" y="812"/>
                  <a:pt x="1653" y="785"/>
                  <a:pt x="1635" y="784"/>
                </a:cubicBezTo>
                <a:cubicBezTo>
                  <a:pt x="1436" y="773"/>
                  <a:pt x="1269" y="625"/>
                  <a:pt x="1137" y="490"/>
                </a:cubicBezTo>
                <a:cubicBezTo>
                  <a:pt x="1003" y="354"/>
                  <a:pt x="893" y="192"/>
                  <a:pt x="844" y="8"/>
                </a:cubicBezTo>
                <a:cubicBezTo>
                  <a:pt x="843" y="6"/>
                  <a:pt x="841" y="4"/>
                  <a:pt x="839" y="3"/>
                </a:cubicBezTo>
                <a:cubicBezTo>
                  <a:pt x="837" y="2"/>
                  <a:pt x="835" y="1"/>
                  <a:pt x="8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0" name="Google Shape;1290;p37"/>
          <p:cNvSpPr/>
          <p:nvPr/>
        </p:nvSpPr>
        <p:spPr>
          <a:xfrm>
            <a:off x="8239428" y="907168"/>
            <a:ext cx="33296" cy="32490"/>
          </a:xfrm>
          <a:custGeom>
            <a:avLst/>
            <a:gdLst/>
            <a:ahLst/>
            <a:cxnLst/>
            <a:rect l="l" t="t" r="r" b="b"/>
            <a:pathLst>
              <a:path w="826" h="806" extrusionOk="0">
                <a:moveTo>
                  <a:pt x="416" y="1"/>
                </a:moveTo>
                <a:cubicBezTo>
                  <a:pt x="414" y="1"/>
                  <a:pt x="412" y="2"/>
                  <a:pt x="411" y="5"/>
                </a:cubicBezTo>
                <a:cubicBezTo>
                  <a:pt x="383" y="94"/>
                  <a:pt x="332" y="175"/>
                  <a:pt x="262" y="238"/>
                </a:cubicBezTo>
                <a:cubicBezTo>
                  <a:pt x="224" y="272"/>
                  <a:pt x="184" y="301"/>
                  <a:pt x="141" y="328"/>
                </a:cubicBezTo>
                <a:cubicBezTo>
                  <a:pt x="100" y="354"/>
                  <a:pt x="55" y="382"/>
                  <a:pt x="9" y="398"/>
                </a:cubicBezTo>
                <a:cubicBezTo>
                  <a:pt x="0" y="401"/>
                  <a:pt x="4" y="412"/>
                  <a:pt x="10" y="412"/>
                </a:cubicBezTo>
                <a:cubicBezTo>
                  <a:pt x="11" y="412"/>
                  <a:pt x="12" y="412"/>
                  <a:pt x="14" y="411"/>
                </a:cubicBezTo>
                <a:lnTo>
                  <a:pt x="17" y="410"/>
                </a:lnTo>
                <a:cubicBezTo>
                  <a:pt x="83" y="438"/>
                  <a:pt x="148" y="470"/>
                  <a:pt x="205" y="516"/>
                </a:cubicBezTo>
                <a:cubicBezTo>
                  <a:pt x="263" y="561"/>
                  <a:pt x="313" y="618"/>
                  <a:pt x="353" y="682"/>
                </a:cubicBezTo>
                <a:cubicBezTo>
                  <a:pt x="374" y="718"/>
                  <a:pt x="392" y="758"/>
                  <a:pt x="406" y="799"/>
                </a:cubicBezTo>
                <a:cubicBezTo>
                  <a:pt x="408" y="803"/>
                  <a:pt x="411" y="805"/>
                  <a:pt x="415" y="805"/>
                </a:cubicBezTo>
                <a:cubicBezTo>
                  <a:pt x="421" y="805"/>
                  <a:pt x="427" y="801"/>
                  <a:pt x="424" y="794"/>
                </a:cubicBezTo>
                <a:cubicBezTo>
                  <a:pt x="424" y="793"/>
                  <a:pt x="424" y="792"/>
                  <a:pt x="424" y="791"/>
                </a:cubicBezTo>
                <a:cubicBezTo>
                  <a:pt x="471" y="607"/>
                  <a:pt x="627" y="446"/>
                  <a:pt x="816" y="406"/>
                </a:cubicBezTo>
                <a:lnTo>
                  <a:pt x="817" y="406"/>
                </a:lnTo>
                <a:cubicBezTo>
                  <a:pt x="817" y="406"/>
                  <a:pt x="817" y="406"/>
                  <a:pt x="817" y="406"/>
                </a:cubicBezTo>
                <a:cubicBezTo>
                  <a:pt x="826" y="406"/>
                  <a:pt x="826" y="393"/>
                  <a:pt x="817" y="392"/>
                </a:cubicBezTo>
                <a:cubicBezTo>
                  <a:pt x="717" y="387"/>
                  <a:pt x="634" y="313"/>
                  <a:pt x="568" y="245"/>
                </a:cubicBezTo>
                <a:cubicBezTo>
                  <a:pt x="501" y="178"/>
                  <a:pt x="446" y="97"/>
                  <a:pt x="422" y="4"/>
                </a:cubicBezTo>
                <a:cubicBezTo>
                  <a:pt x="422" y="3"/>
                  <a:pt x="421" y="2"/>
                  <a:pt x="419" y="2"/>
                </a:cubicBezTo>
                <a:cubicBezTo>
                  <a:pt x="418" y="1"/>
                  <a:pt x="417" y="1"/>
                  <a:pt x="4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1" name="Google Shape;1291;p37"/>
          <p:cNvSpPr/>
          <p:nvPr/>
        </p:nvSpPr>
        <p:spPr>
          <a:xfrm>
            <a:off x="7995433" y="836222"/>
            <a:ext cx="122905" cy="119640"/>
          </a:xfrm>
          <a:custGeom>
            <a:avLst/>
            <a:gdLst/>
            <a:ahLst/>
            <a:cxnLst/>
            <a:rect l="l" t="t" r="r" b="b"/>
            <a:pathLst>
              <a:path w="3049" h="2968" extrusionOk="0">
                <a:moveTo>
                  <a:pt x="1536" y="0"/>
                </a:moveTo>
                <a:cubicBezTo>
                  <a:pt x="1527" y="0"/>
                  <a:pt x="1520" y="5"/>
                  <a:pt x="1517" y="14"/>
                </a:cubicBezTo>
                <a:cubicBezTo>
                  <a:pt x="1417" y="347"/>
                  <a:pt x="1218" y="642"/>
                  <a:pt x="963" y="876"/>
                </a:cubicBezTo>
                <a:cubicBezTo>
                  <a:pt x="826" y="999"/>
                  <a:pt x="678" y="1110"/>
                  <a:pt x="521" y="1206"/>
                </a:cubicBezTo>
                <a:cubicBezTo>
                  <a:pt x="368" y="1302"/>
                  <a:pt x="202" y="1407"/>
                  <a:pt x="31" y="1466"/>
                </a:cubicBezTo>
                <a:cubicBezTo>
                  <a:pt x="0" y="1477"/>
                  <a:pt x="13" y="1517"/>
                  <a:pt x="38" y="1517"/>
                </a:cubicBezTo>
                <a:cubicBezTo>
                  <a:pt x="42" y="1517"/>
                  <a:pt x="46" y="1516"/>
                  <a:pt x="51" y="1513"/>
                </a:cubicBezTo>
                <a:cubicBezTo>
                  <a:pt x="54" y="1512"/>
                  <a:pt x="58" y="1510"/>
                  <a:pt x="61" y="1508"/>
                </a:cubicBezTo>
                <a:cubicBezTo>
                  <a:pt x="306" y="1614"/>
                  <a:pt x="544" y="1731"/>
                  <a:pt x="756" y="1899"/>
                </a:cubicBezTo>
                <a:cubicBezTo>
                  <a:pt x="973" y="2069"/>
                  <a:pt x="1157" y="2277"/>
                  <a:pt x="1301" y="2513"/>
                </a:cubicBezTo>
                <a:cubicBezTo>
                  <a:pt x="1383" y="2650"/>
                  <a:pt x="1444" y="2793"/>
                  <a:pt x="1498" y="2942"/>
                </a:cubicBezTo>
                <a:cubicBezTo>
                  <a:pt x="1504" y="2960"/>
                  <a:pt x="1519" y="2968"/>
                  <a:pt x="1533" y="2968"/>
                </a:cubicBezTo>
                <a:cubicBezTo>
                  <a:pt x="1554" y="2968"/>
                  <a:pt x="1575" y="2951"/>
                  <a:pt x="1568" y="2923"/>
                </a:cubicBezTo>
                <a:cubicBezTo>
                  <a:pt x="1567" y="2922"/>
                  <a:pt x="1566" y="2919"/>
                  <a:pt x="1565" y="2917"/>
                </a:cubicBezTo>
                <a:cubicBezTo>
                  <a:pt x="1738" y="2235"/>
                  <a:pt x="2316" y="1645"/>
                  <a:pt x="3011" y="1497"/>
                </a:cubicBezTo>
                <a:lnTo>
                  <a:pt x="3015" y="1497"/>
                </a:lnTo>
                <a:cubicBezTo>
                  <a:pt x="3016" y="1497"/>
                  <a:pt x="3017" y="1497"/>
                  <a:pt x="3017" y="1497"/>
                </a:cubicBezTo>
                <a:cubicBezTo>
                  <a:pt x="3048" y="1497"/>
                  <a:pt x="3048" y="1446"/>
                  <a:pt x="3015" y="1444"/>
                </a:cubicBezTo>
                <a:cubicBezTo>
                  <a:pt x="2648" y="1423"/>
                  <a:pt x="2340" y="1152"/>
                  <a:pt x="2095" y="902"/>
                </a:cubicBezTo>
                <a:cubicBezTo>
                  <a:pt x="1851" y="651"/>
                  <a:pt x="1646" y="353"/>
                  <a:pt x="1555" y="14"/>
                </a:cubicBezTo>
                <a:cubicBezTo>
                  <a:pt x="1554" y="9"/>
                  <a:pt x="1551" y="5"/>
                  <a:pt x="1548" y="4"/>
                </a:cubicBezTo>
                <a:cubicBezTo>
                  <a:pt x="1544" y="2"/>
                  <a:pt x="1540" y="0"/>
                  <a:pt x="15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92" name="Google Shape;1292;p37"/>
          <p:cNvCxnSpPr/>
          <p:nvPr/>
        </p:nvCxnSpPr>
        <p:spPr>
          <a:xfrm>
            <a:off x="742075" y="1532663"/>
            <a:ext cx="5699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332" y="2716039"/>
            <a:ext cx="2857500" cy="2353901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55089" y="4574367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p39"/>
          <p:cNvSpPr txBox="1">
            <a:spLocks noGrp="1"/>
          </p:cNvSpPr>
          <p:nvPr>
            <p:ph type="title"/>
          </p:nvPr>
        </p:nvSpPr>
        <p:spPr>
          <a:xfrm>
            <a:off x="746482" y="1897105"/>
            <a:ext cx="5138107" cy="1384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1-  Breasts </a:t>
            </a:r>
            <a:r>
              <a:rPr lang="en-US" dirty="0">
                <a:solidFill>
                  <a:schemeClr val="tx2">
                    <a:lumMod val="25000"/>
                  </a:schemeClr>
                </a:solidFill>
              </a:rPr>
              <a:t>will start developing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.</a:t>
            </a:r>
            <a:endParaRPr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358" name="Google Shape;1358;p39"/>
          <p:cNvSpPr txBox="1">
            <a:spLocks noGrp="1"/>
          </p:cNvSpPr>
          <p:nvPr>
            <p:ph type="title" idx="2"/>
          </p:nvPr>
        </p:nvSpPr>
        <p:spPr>
          <a:xfrm>
            <a:off x="5770009" y="3072774"/>
            <a:ext cx="3503252" cy="604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 smtClean="0">
                <a:solidFill>
                  <a:schemeClr val="accent1">
                    <a:lumMod val="25000"/>
                  </a:schemeClr>
                </a:solidFill>
              </a:rPr>
              <a:t>3- </a:t>
            </a:r>
            <a:r>
              <a:rPr lang="en-US" dirty="0">
                <a:solidFill>
                  <a:schemeClr val="accent1">
                    <a:lumMod val="25000"/>
                  </a:schemeClr>
                </a:solidFill>
              </a:rPr>
              <a:t>The body shape will </a:t>
            </a: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change</a:t>
            </a:r>
            <a:r>
              <a:rPr lang="en" dirty="0" smtClean="0">
                <a:solidFill>
                  <a:schemeClr val="accent1">
                    <a:lumMod val="25000"/>
                  </a:schemeClr>
                </a:solidFill>
              </a:rPr>
              <a:t>.</a:t>
            </a:r>
            <a:endParaRPr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360" name="Google Shape;1360;p39"/>
          <p:cNvSpPr txBox="1">
            <a:spLocks noGrp="1"/>
          </p:cNvSpPr>
          <p:nvPr>
            <p:ph type="title" idx="4"/>
          </p:nvPr>
        </p:nvSpPr>
        <p:spPr>
          <a:xfrm>
            <a:off x="1234109" y="3675071"/>
            <a:ext cx="3371880" cy="4571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2- A </a:t>
            </a:r>
            <a:r>
              <a:rPr lang="en-US" sz="2000" dirty="0">
                <a:solidFill>
                  <a:schemeClr val="accent1">
                    <a:lumMod val="25000"/>
                  </a:schemeClr>
                </a:solidFill>
              </a:rPr>
              <a:t>growth spurt occurs</a:t>
            </a:r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.</a:t>
            </a:r>
            <a:b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1">
                    <a:lumMod val="25000"/>
                  </a:schemeClr>
                </a:solidFill>
              </a:rPr>
              <a:t>Some parts of the body – like the head, face and hands – might grow faster than limbs and torso.</a:t>
            </a:r>
            <a:endParaRPr sz="20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367" name="Google Shape;1367;p39"/>
          <p:cNvSpPr txBox="1">
            <a:spLocks noGrp="1"/>
          </p:cNvSpPr>
          <p:nvPr>
            <p:ph type="title" idx="15"/>
          </p:nvPr>
        </p:nvSpPr>
        <p:spPr>
          <a:xfrm>
            <a:off x="255462" y="523658"/>
            <a:ext cx="7704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rgbClr val="FF0000"/>
                </a:solidFill>
              </a:rPr>
              <a:t>The physical </a:t>
            </a:r>
            <a:r>
              <a:rPr lang="en-US" dirty="0" smtClean="0">
                <a:solidFill>
                  <a:srgbClr val="FF0000"/>
                </a:solidFill>
              </a:rPr>
              <a:t>changes in girls</a:t>
            </a:r>
            <a:endParaRPr dirty="0">
              <a:solidFill>
                <a:srgbClr val="FF0000"/>
              </a:solidFill>
            </a:endParaRPr>
          </a:p>
        </p:txBody>
      </p:sp>
      <p:cxnSp>
        <p:nvCxnSpPr>
          <p:cNvPr id="1368" name="Google Shape;1368;p39"/>
          <p:cNvCxnSpPr/>
          <p:nvPr/>
        </p:nvCxnSpPr>
        <p:spPr>
          <a:xfrm>
            <a:off x="746482" y="1137879"/>
            <a:ext cx="3299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72" name="Google Shape;1372;p39"/>
          <p:cNvSpPr/>
          <p:nvPr/>
        </p:nvSpPr>
        <p:spPr>
          <a:xfrm>
            <a:off x="8380939" y="720667"/>
            <a:ext cx="966" cy="759"/>
          </a:xfrm>
          <a:custGeom>
            <a:avLst/>
            <a:gdLst/>
            <a:ahLst/>
            <a:cxnLst/>
            <a:rect l="l" t="t" r="r" b="b"/>
            <a:pathLst>
              <a:path w="28" h="22" extrusionOk="0">
                <a:moveTo>
                  <a:pt x="14" y="1"/>
                </a:moveTo>
                <a:cubicBezTo>
                  <a:pt x="0" y="1"/>
                  <a:pt x="0" y="22"/>
                  <a:pt x="14" y="22"/>
                </a:cubicBezTo>
                <a:cubicBezTo>
                  <a:pt x="28" y="22"/>
                  <a:pt x="28" y="1"/>
                  <a:pt x="14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3" name="Google Shape;1373;p39"/>
          <p:cNvSpPr/>
          <p:nvPr/>
        </p:nvSpPr>
        <p:spPr>
          <a:xfrm>
            <a:off x="8379869" y="720598"/>
            <a:ext cx="1967" cy="1898"/>
          </a:xfrm>
          <a:custGeom>
            <a:avLst/>
            <a:gdLst/>
            <a:ahLst/>
            <a:cxnLst/>
            <a:rect l="l" t="t" r="r" b="b"/>
            <a:pathLst>
              <a:path w="57" h="55" extrusionOk="0">
                <a:moveTo>
                  <a:pt x="20" y="0"/>
                </a:moveTo>
                <a:cubicBezTo>
                  <a:pt x="15" y="0"/>
                  <a:pt x="9" y="2"/>
                  <a:pt x="5" y="5"/>
                </a:cubicBezTo>
                <a:cubicBezTo>
                  <a:pt x="4" y="6"/>
                  <a:pt x="2" y="8"/>
                  <a:pt x="1" y="10"/>
                </a:cubicBezTo>
                <a:cubicBezTo>
                  <a:pt x="0" y="14"/>
                  <a:pt x="0" y="16"/>
                  <a:pt x="2" y="19"/>
                </a:cubicBezTo>
                <a:cubicBezTo>
                  <a:pt x="4" y="22"/>
                  <a:pt x="7" y="24"/>
                  <a:pt x="11" y="24"/>
                </a:cubicBezTo>
                <a:cubicBezTo>
                  <a:pt x="13" y="24"/>
                  <a:pt x="14" y="24"/>
                  <a:pt x="16" y="23"/>
                </a:cubicBezTo>
                <a:cubicBezTo>
                  <a:pt x="17" y="22"/>
                  <a:pt x="18" y="21"/>
                  <a:pt x="19" y="21"/>
                </a:cubicBezTo>
                <a:lnTo>
                  <a:pt x="19" y="21"/>
                </a:lnTo>
                <a:cubicBezTo>
                  <a:pt x="19" y="21"/>
                  <a:pt x="20" y="20"/>
                  <a:pt x="20" y="20"/>
                </a:cubicBezTo>
                <a:lnTo>
                  <a:pt x="20" y="20"/>
                </a:lnTo>
                <a:cubicBezTo>
                  <a:pt x="22" y="21"/>
                  <a:pt x="24" y="21"/>
                  <a:pt x="25" y="22"/>
                </a:cubicBezTo>
                <a:lnTo>
                  <a:pt x="23" y="21"/>
                </a:lnTo>
                <a:lnTo>
                  <a:pt x="23" y="21"/>
                </a:lnTo>
                <a:cubicBezTo>
                  <a:pt x="24" y="22"/>
                  <a:pt x="26" y="23"/>
                  <a:pt x="28" y="25"/>
                </a:cubicBezTo>
                <a:lnTo>
                  <a:pt x="26" y="23"/>
                </a:lnTo>
                <a:lnTo>
                  <a:pt x="26" y="23"/>
                </a:lnTo>
                <a:cubicBezTo>
                  <a:pt x="28" y="24"/>
                  <a:pt x="29" y="26"/>
                  <a:pt x="31" y="28"/>
                </a:cubicBezTo>
                <a:lnTo>
                  <a:pt x="31" y="28"/>
                </a:lnTo>
                <a:cubicBezTo>
                  <a:pt x="32" y="29"/>
                  <a:pt x="32" y="30"/>
                  <a:pt x="33" y="31"/>
                </a:cubicBezTo>
                <a:lnTo>
                  <a:pt x="32" y="29"/>
                </a:lnTo>
                <a:lnTo>
                  <a:pt x="32" y="29"/>
                </a:lnTo>
                <a:cubicBezTo>
                  <a:pt x="33" y="30"/>
                  <a:pt x="33" y="32"/>
                  <a:pt x="34" y="34"/>
                </a:cubicBezTo>
                <a:lnTo>
                  <a:pt x="34" y="34"/>
                </a:lnTo>
                <a:cubicBezTo>
                  <a:pt x="33" y="35"/>
                  <a:pt x="33" y="35"/>
                  <a:pt x="33" y="36"/>
                </a:cubicBezTo>
                <a:lnTo>
                  <a:pt x="33" y="36"/>
                </a:lnTo>
                <a:cubicBezTo>
                  <a:pt x="32" y="37"/>
                  <a:pt x="32" y="37"/>
                  <a:pt x="31" y="39"/>
                </a:cubicBezTo>
                <a:cubicBezTo>
                  <a:pt x="30" y="41"/>
                  <a:pt x="29" y="44"/>
                  <a:pt x="30" y="47"/>
                </a:cubicBezTo>
                <a:cubicBezTo>
                  <a:pt x="31" y="50"/>
                  <a:pt x="33" y="51"/>
                  <a:pt x="35" y="53"/>
                </a:cubicBezTo>
                <a:cubicBezTo>
                  <a:pt x="37" y="54"/>
                  <a:pt x="38" y="54"/>
                  <a:pt x="40" y="54"/>
                </a:cubicBezTo>
                <a:cubicBezTo>
                  <a:pt x="41" y="54"/>
                  <a:pt x="42" y="54"/>
                  <a:pt x="43" y="54"/>
                </a:cubicBezTo>
                <a:lnTo>
                  <a:pt x="45" y="53"/>
                </a:lnTo>
                <a:cubicBezTo>
                  <a:pt x="47" y="52"/>
                  <a:pt x="49" y="50"/>
                  <a:pt x="49" y="49"/>
                </a:cubicBezTo>
                <a:lnTo>
                  <a:pt x="49" y="50"/>
                </a:lnTo>
                <a:cubicBezTo>
                  <a:pt x="56" y="40"/>
                  <a:pt x="56" y="27"/>
                  <a:pt x="49" y="18"/>
                </a:cubicBezTo>
                <a:cubicBezTo>
                  <a:pt x="47" y="13"/>
                  <a:pt x="43" y="9"/>
                  <a:pt x="38" y="6"/>
                </a:cubicBezTo>
                <a:cubicBezTo>
                  <a:pt x="34" y="3"/>
                  <a:pt x="28" y="0"/>
                  <a:pt x="23" y="0"/>
                </a:cubicBezTo>
                <a:cubicBezTo>
                  <a:pt x="22" y="0"/>
                  <a:pt x="21" y="0"/>
                  <a:pt x="20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78" name="Google Shape;1378;p39"/>
          <p:cNvCxnSpPr/>
          <p:nvPr/>
        </p:nvCxnSpPr>
        <p:spPr>
          <a:xfrm>
            <a:off x="5670897" y="2579987"/>
            <a:ext cx="0" cy="899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79" name="Google Shape;1379;p39"/>
          <p:cNvCxnSpPr/>
          <p:nvPr/>
        </p:nvCxnSpPr>
        <p:spPr>
          <a:xfrm>
            <a:off x="820954" y="1646789"/>
            <a:ext cx="0" cy="639067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80" name="Google Shape;1380;p39"/>
          <p:cNvGrpSpPr/>
          <p:nvPr/>
        </p:nvGrpSpPr>
        <p:grpSpPr>
          <a:xfrm>
            <a:off x="7456233" y="735012"/>
            <a:ext cx="454464" cy="402867"/>
            <a:chOff x="5329055" y="4303000"/>
            <a:chExt cx="359801" cy="318951"/>
          </a:xfrm>
        </p:grpSpPr>
        <p:sp>
          <p:nvSpPr>
            <p:cNvPr id="1381" name="Google Shape;1381;p39"/>
            <p:cNvSpPr/>
            <p:nvPr/>
          </p:nvSpPr>
          <p:spPr>
            <a:xfrm>
              <a:off x="5380834" y="4339179"/>
              <a:ext cx="222240" cy="216422"/>
            </a:xfrm>
            <a:custGeom>
              <a:avLst/>
              <a:gdLst/>
              <a:ahLst/>
              <a:cxnLst/>
              <a:rect l="l" t="t" r="r" b="b"/>
              <a:pathLst>
                <a:path w="6438" h="6269" extrusionOk="0">
                  <a:moveTo>
                    <a:pt x="3241" y="1"/>
                  </a:moveTo>
                  <a:cubicBezTo>
                    <a:pt x="3224" y="1"/>
                    <a:pt x="3209" y="9"/>
                    <a:pt x="3203" y="29"/>
                  </a:cubicBezTo>
                  <a:cubicBezTo>
                    <a:pt x="2992" y="733"/>
                    <a:pt x="2572" y="1357"/>
                    <a:pt x="2033" y="1850"/>
                  </a:cubicBezTo>
                  <a:cubicBezTo>
                    <a:pt x="1746" y="2112"/>
                    <a:pt x="1428" y="2343"/>
                    <a:pt x="1099" y="2548"/>
                  </a:cubicBezTo>
                  <a:cubicBezTo>
                    <a:pt x="776" y="2750"/>
                    <a:pt x="426" y="2970"/>
                    <a:pt x="64" y="3097"/>
                  </a:cubicBezTo>
                  <a:cubicBezTo>
                    <a:pt x="0" y="3120"/>
                    <a:pt x="27" y="3205"/>
                    <a:pt x="78" y="3205"/>
                  </a:cubicBezTo>
                  <a:cubicBezTo>
                    <a:pt x="86" y="3205"/>
                    <a:pt x="96" y="3203"/>
                    <a:pt x="106" y="3197"/>
                  </a:cubicBezTo>
                  <a:cubicBezTo>
                    <a:pt x="114" y="3192"/>
                    <a:pt x="120" y="3189"/>
                    <a:pt x="127" y="3186"/>
                  </a:cubicBezTo>
                  <a:cubicBezTo>
                    <a:pt x="645" y="3411"/>
                    <a:pt x="1148" y="3658"/>
                    <a:pt x="1593" y="4012"/>
                  </a:cubicBezTo>
                  <a:cubicBezTo>
                    <a:pt x="2047" y="4371"/>
                    <a:pt x="2447" y="4811"/>
                    <a:pt x="2745" y="5308"/>
                  </a:cubicBezTo>
                  <a:cubicBezTo>
                    <a:pt x="2919" y="5596"/>
                    <a:pt x="3048" y="5900"/>
                    <a:pt x="3161" y="6216"/>
                  </a:cubicBezTo>
                  <a:cubicBezTo>
                    <a:pt x="3174" y="6252"/>
                    <a:pt x="3205" y="6269"/>
                    <a:pt x="3235" y="6269"/>
                  </a:cubicBezTo>
                  <a:cubicBezTo>
                    <a:pt x="3280" y="6269"/>
                    <a:pt x="3324" y="6233"/>
                    <a:pt x="3308" y="6176"/>
                  </a:cubicBezTo>
                  <a:cubicBezTo>
                    <a:pt x="3307" y="6171"/>
                    <a:pt x="3305" y="6166"/>
                    <a:pt x="3304" y="6162"/>
                  </a:cubicBezTo>
                  <a:cubicBezTo>
                    <a:pt x="3669" y="4722"/>
                    <a:pt x="4889" y="3475"/>
                    <a:pt x="6356" y="3163"/>
                  </a:cubicBezTo>
                  <a:cubicBezTo>
                    <a:pt x="6360" y="3163"/>
                    <a:pt x="6363" y="3164"/>
                    <a:pt x="6365" y="3164"/>
                  </a:cubicBezTo>
                  <a:cubicBezTo>
                    <a:pt x="6367" y="3164"/>
                    <a:pt x="6368" y="3164"/>
                    <a:pt x="6369" y="3164"/>
                  </a:cubicBezTo>
                  <a:cubicBezTo>
                    <a:pt x="6438" y="3164"/>
                    <a:pt x="6437" y="3056"/>
                    <a:pt x="6366" y="3052"/>
                  </a:cubicBezTo>
                  <a:cubicBezTo>
                    <a:pt x="5592" y="3008"/>
                    <a:pt x="4941" y="2435"/>
                    <a:pt x="4425" y="1905"/>
                  </a:cubicBezTo>
                  <a:cubicBezTo>
                    <a:pt x="3910" y="1378"/>
                    <a:pt x="3476" y="746"/>
                    <a:pt x="3283" y="28"/>
                  </a:cubicBezTo>
                  <a:cubicBezTo>
                    <a:pt x="3281" y="20"/>
                    <a:pt x="3275" y="12"/>
                    <a:pt x="3267" y="9"/>
                  </a:cubicBezTo>
                  <a:cubicBezTo>
                    <a:pt x="3259" y="4"/>
                    <a:pt x="3250" y="1"/>
                    <a:pt x="3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39"/>
            <p:cNvSpPr/>
            <p:nvPr/>
          </p:nvSpPr>
          <p:spPr>
            <a:xfrm>
              <a:off x="5583569" y="4333207"/>
              <a:ext cx="105286" cy="102497"/>
            </a:xfrm>
            <a:custGeom>
              <a:avLst/>
              <a:gdLst/>
              <a:ahLst/>
              <a:cxnLst/>
              <a:rect l="l" t="t" r="r" b="b"/>
              <a:pathLst>
                <a:path w="3050" h="2969" extrusionOk="0">
                  <a:moveTo>
                    <a:pt x="1536" y="1"/>
                  </a:moveTo>
                  <a:cubicBezTo>
                    <a:pt x="1528" y="1"/>
                    <a:pt x="1520" y="5"/>
                    <a:pt x="1517" y="14"/>
                  </a:cubicBezTo>
                  <a:cubicBezTo>
                    <a:pt x="1418" y="347"/>
                    <a:pt x="1219" y="643"/>
                    <a:pt x="964" y="876"/>
                  </a:cubicBezTo>
                  <a:cubicBezTo>
                    <a:pt x="826" y="999"/>
                    <a:pt x="679" y="1110"/>
                    <a:pt x="522" y="1207"/>
                  </a:cubicBezTo>
                  <a:cubicBezTo>
                    <a:pt x="369" y="1302"/>
                    <a:pt x="204" y="1406"/>
                    <a:pt x="32" y="1466"/>
                  </a:cubicBezTo>
                  <a:cubicBezTo>
                    <a:pt x="1" y="1477"/>
                    <a:pt x="14" y="1518"/>
                    <a:pt x="38" y="1518"/>
                  </a:cubicBezTo>
                  <a:cubicBezTo>
                    <a:pt x="42" y="1518"/>
                    <a:pt x="47" y="1517"/>
                    <a:pt x="52" y="1514"/>
                  </a:cubicBezTo>
                  <a:cubicBezTo>
                    <a:pt x="55" y="1512"/>
                    <a:pt x="58" y="1510"/>
                    <a:pt x="62" y="1508"/>
                  </a:cubicBezTo>
                  <a:cubicBezTo>
                    <a:pt x="308" y="1615"/>
                    <a:pt x="545" y="1732"/>
                    <a:pt x="756" y="1900"/>
                  </a:cubicBezTo>
                  <a:cubicBezTo>
                    <a:pt x="973" y="2070"/>
                    <a:pt x="1158" y="2278"/>
                    <a:pt x="1302" y="2513"/>
                  </a:cubicBezTo>
                  <a:cubicBezTo>
                    <a:pt x="1384" y="2650"/>
                    <a:pt x="1445" y="2794"/>
                    <a:pt x="1498" y="2943"/>
                  </a:cubicBezTo>
                  <a:cubicBezTo>
                    <a:pt x="1505" y="2960"/>
                    <a:pt x="1519" y="2968"/>
                    <a:pt x="1533" y="2968"/>
                  </a:cubicBezTo>
                  <a:cubicBezTo>
                    <a:pt x="1555" y="2968"/>
                    <a:pt x="1576" y="2951"/>
                    <a:pt x="1568" y="2924"/>
                  </a:cubicBezTo>
                  <a:cubicBezTo>
                    <a:pt x="1567" y="2922"/>
                    <a:pt x="1567" y="2920"/>
                    <a:pt x="1566" y="2918"/>
                  </a:cubicBezTo>
                  <a:cubicBezTo>
                    <a:pt x="1739" y="2236"/>
                    <a:pt x="2316" y="1645"/>
                    <a:pt x="3011" y="1497"/>
                  </a:cubicBezTo>
                  <a:lnTo>
                    <a:pt x="3016" y="1497"/>
                  </a:lnTo>
                  <a:cubicBezTo>
                    <a:pt x="3017" y="1497"/>
                    <a:pt x="3018" y="1498"/>
                    <a:pt x="3019" y="1498"/>
                  </a:cubicBezTo>
                  <a:cubicBezTo>
                    <a:pt x="3050" y="1498"/>
                    <a:pt x="3049" y="1447"/>
                    <a:pt x="3016" y="1446"/>
                  </a:cubicBezTo>
                  <a:cubicBezTo>
                    <a:pt x="2649" y="1425"/>
                    <a:pt x="2341" y="1153"/>
                    <a:pt x="2097" y="902"/>
                  </a:cubicBezTo>
                  <a:cubicBezTo>
                    <a:pt x="1851" y="651"/>
                    <a:pt x="1648" y="353"/>
                    <a:pt x="1556" y="13"/>
                  </a:cubicBezTo>
                  <a:cubicBezTo>
                    <a:pt x="1555" y="9"/>
                    <a:pt x="1552" y="6"/>
                    <a:pt x="1548" y="5"/>
                  </a:cubicBezTo>
                  <a:cubicBezTo>
                    <a:pt x="1544" y="2"/>
                    <a:pt x="1540" y="1"/>
                    <a:pt x="15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39"/>
            <p:cNvSpPr/>
            <p:nvPr/>
          </p:nvSpPr>
          <p:spPr>
            <a:xfrm>
              <a:off x="5341275" y="4303000"/>
              <a:ext cx="83642" cy="81473"/>
            </a:xfrm>
            <a:custGeom>
              <a:avLst/>
              <a:gdLst/>
              <a:ahLst/>
              <a:cxnLst/>
              <a:rect l="l" t="t" r="r" b="b"/>
              <a:pathLst>
                <a:path w="2423" h="2360" extrusionOk="0">
                  <a:moveTo>
                    <a:pt x="1220" y="0"/>
                  </a:moveTo>
                  <a:cubicBezTo>
                    <a:pt x="1214" y="0"/>
                    <a:pt x="1208" y="4"/>
                    <a:pt x="1205" y="11"/>
                  </a:cubicBezTo>
                  <a:cubicBezTo>
                    <a:pt x="1126" y="276"/>
                    <a:pt x="968" y="511"/>
                    <a:pt x="765" y="696"/>
                  </a:cubicBezTo>
                  <a:cubicBezTo>
                    <a:pt x="656" y="795"/>
                    <a:pt x="538" y="882"/>
                    <a:pt x="414" y="959"/>
                  </a:cubicBezTo>
                  <a:cubicBezTo>
                    <a:pt x="292" y="1035"/>
                    <a:pt x="160" y="1118"/>
                    <a:pt x="24" y="1166"/>
                  </a:cubicBezTo>
                  <a:cubicBezTo>
                    <a:pt x="0" y="1175"/>
                    <a:pt x="10" y="1206"/>
                    <a:pt x="29" y="1206"/>
                  </a:cubicBezTo>
                  <a:cubicBezTo>
                    <a:pt x="33" y="1206"/>
                    <a:pt x="36" y="1205"/>
                    <a:pt x="40" y="1203"/>
                  </a:cubicBezTo>
                  <a:cubicBezTo>
                    <a:pt x="43" y="1202"/>
                    <a:pt x="45" y="1200"/>
                    <a:pt x="48" y="1199"/>
                  </a:cubicBezTo>
                  <a:cubicBezTo>
                    <a:pt x="243" y="1284"/>
                    <a:pt x="432" y="1377"/>
                    <a:pt x="600" y="1510"/>
                  </a:cubicBezTo>
                  <a:cubicBezTo>
                    <a:pt x="772" y="1645"/>
                    <a:pt x="919" y="1811"/>
                    <a:pt x="1033" y="1998"/>
                  </a:cubicBezTo>
                  <a:cubicBezTo>
                    <a:pt x="1099" y="2106"/>
                    <a:pt x="1147" y="2220"/>
                    <a:pt x="1190" y="2340"/>
                  </a:cubicBezTo>
                  <a:cubicBezTo>
                    <a:pt x="1195" y="2354"/>
                    <a:pt x="1207" y="2360"/>
                    <a:pt x="1218" y="2360"/>
                  </a:cubicBezTo>
                  <a:cubicBezTo>
                    <a:pt x="1235" y="2360"/>
                    <a:pt x="1252" y="2346"/>
                    <a:pt x="1245" y="2324"/>
                  </a:cubicBezTo>
                  <a:cubicBezTo>
                    <a:pt x="1245" y="2322"/>
                    <a:pt x="1245" y="2321"/>
                    <a:pt x="1244" y="2320"/>
                  </a:cubicBezTo>
                  <a:cubicBezTo>
                    <a:pt x="1381" y="1777"/>
                    <a:pt x="1841" y="1307"/>
                    <a:pt x="2392" y="1190"/>
                  </a:cubicBezTo>
                  <a:lnTo>
                    <a:pt x="2396" y="1190"/>
                  </a:lnTo>
                  <a:cubicBezTo>
                    <a:pt x="2397" y="1191"/>
                    <a:pt x="2398" y="1191"/>
                    <a:pt x="2399" y="1191"/>
                  </a:cubicBezTo>
                  <a:cubicBezTo>
                    <a:pt x="2422" y="1191"/>
                    <a:pt x="2422" y="1150"/>
                    <a:pt x="2396" y="1149"/>
                  </a:cubicBezTo>
                  <a:cubicBezTo>
                    <a:pt x="2104" y="1132"/>
                    <a:pt x="1860" y="917"/>
                    <a:pt x="1665" y="717"/>
                  </a:cubicBezTo>
                  <a:cubicBezTo>
                    <a:pt x="1471" y="518"/>
                    <a:pt x="1308" y="281"/>
                    <a:pt x="1235" y="11"/>
                  </a:cubicBezTo>
                  <a:cubicBezTo>
                    <a:pt x="1235" y="8"/>
                    <a:pt x="1233" y="5"/>
                    <a:pt x="1230" y="4"/>
                  </a:cubicBezTo>
                  <a:cubicBezTo>
                    <a:pt x="1227" y="1"/>
                    <a:pt x="1224" y="0"/>
                    <a:pt x="12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39"/>
            <p:cNvSpPr/>
            <p:nvPr/>
          </p:nvSpPr>
          <p:spPr>
            <a:xfrm>
              <a:off x="5566171" y="4499465"/>
              <a:ext cx="57096" cy="55581"/>
            </a:xfrm>
            <a:custGeom>
              <a:avLst/>
              <a:gdLst/>
              <a:ahLst/>
              <a:cxnLst/>
              <a:rect l="l" t="t" r="r" b="b"/>
              <a:pathLst>
                <a:path w="1654" h="1610" extrusionOk="0">
                  <a:moveTo>
                    <a:pt x="832" y="1"/>
                  </a:moveTo>
                  <a:cubicBezTo>
                    <a:pt x="828" y="1"/>
                    <a:pt x="824" y="4"/>
                    <a:pt x="823" y="8"/>
                  </a:cubicBezTo>
                  <a:cubicBezTo>
                    <a:pt x="768" y="189"/>
                    <a:pt x="661" y="349"/>
                    <a:pt x="522" y="476"/>
                  </a:cubicBezTo>
                  <a:cubicBezTo>
                    <a:pt x="448" y="543"/>
                    <a:pt x="368" y="603"/>
                    <a:pt x="283" y="654"/>
                  </a:cubicBezTo>
                  <a:cubicBezTo>
                    <a:pt x="199" y="707"/>
                    <a:pt x="110" y="763"/>
                    <a:pt x="17" y="796"/>
                  </a:cubicBezTo>
                  <a:cubicBezTo>
                    <a:pt x="1" y="801"/>
                    <a:pt x="8" y="823"/>
                    <a:pt x="21" y="823"/>
                  </a:cubicBezTo>
                  <a:cubicBezTo>
                    <a:pt x="23" y="823"/>
                    <a:pt x="26" y="823"/>
                    <a:pt x="28" y="821"/>
                  </a:cubicBezTo>
                  <a:lnTo>
                    <a:pt x="33" y="818"/>
                  </a:lnTo>
                  <a:cubicBezTo>
                    <a:pt x="166" y="877"/>
                    <a:pt x="295" y="940"/>
                    <a:pt x="410" y="1030"/>
                  </a:cubicBezTo>
                  <a:cubicBezTo>
                    <a:pt x="527" y="1123"/>
                    <a:pt x="627" y="1235"/>
                    <a:pt x="705" y="1363"/>
                  </a:cubicBezTo>
                  <a:cubicBezTo>
                    <a:pt x="748" y="1437"/>
                    <a:pt x="784" y="1515"/>
                    <a:pt x="812" y="1596"/>
                  </a:cubicBezTo>
                  <a:cubicBezTo>
                    <a:pt x="815" y="1605"/>
                    <a:pt x="823" y="1610"/>
                    <a:pt x="831" y="1610"/>
                  </a:cubicBezTo>
                  <a:cubicBezTo>
                    <a:pt x="843" y="1610"/>
                    <a:pt x="854" y="1600"/>
                    <a:pt x="849" y="1586"/>
                  </a:cubicBezTo>
                  <a:cubicBezTo>
                    <a:pt x="849" y="1584"/>
                    <a:pt x="849" y="1583"/>
                    <a:pt x="849" y="1583"/>
                  </a:cubicBezTo>
                  <a:cubicBezTo>
                    <a:pt x="942" y="1213"/>
                    <a:pt x="1255" y="892"/>
                    <a:pt x="1632" y="812"/>
                  </a:cubicBezTo>
                  <a:lnTo>
                    <a:pt x="1634" y="812"/>
                  </a:lnTo>
                  <a:cubicBezTo>
                    <a:pt x="1635" y="812"/>
                    <a:pt x="1635" y="812"/>
                    <a:pt x="1636" y="812"/>
                  </a:cubicBezTo>
                  <a:cubicBezTo>
                    <a:pt x="1653" y="812"/>
                    <a:pt x="1653" y="785"/>
                    <a:pt x="1635" y="784"/>
                  </a:cubicBezTo>
                  <a:cubicBezTo>
                    <a:pt x="1436" y="773"/>
                    <a:pt x="1269" y="625"/>
                    <a:pt x="1137" y="490"/>
                  </a:cubicBezTo>
                  <a:cubicBezTo>
                    <a:pt x="1003" y="354"/>
                    <a:pt x="893" y="192"/>
                    <a:pt x="844" y="8"/>
                  </a:cubicBezTo>
                  <a:cubicBezTo>
                    <a:pt x="843" y="6"/>
                    <a:pt x="841" y="4"/>
                    <a:pt x="839" y="3"/>
                  </a:cubicBezTo>
                  <a:cubicBezTo>
                    <a:pt x="837" y="2"/>
                    <a:pt x="835" y="1"/>
                    <a:pt x="8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39"/>
            <p:cNvSpPr/>
            <p:nvPr/>
          </p:nvSpPr>
          <p:spPr>
            <a:xfrm>
              <a:off x="5538003" y="4580247"/>
              <a:ext cx="28514" cy="27825"/>
            </a:xfrm>
            <a:custGeom>
              <a:avLst/>
              <a:gdLst/>
              <a:ahLst/>
              <a:cxnLst/>
              <a:rect l="l" t="t" r="r" b="b"/>
              <a:pathLst>
                <a:path w="826" h="806" extrusionOk="0">
                  <a:moveTo>
                    <a:pt x="416" y="1"/>
                  </a:moveTo>
                  <a:cubicBezTo>
                    <a:pt x="414" y="1"/>
                    <a:pt x="412" y="2"/>
                    <a:pt x="411" y="5"/>
                  </a:cubicBezTo>
                  <a:cubicBezTo>
                    <a:pt x="383" y="94"/>
                    <a:pt x="332" y="175"/>
                    <a:pt x="262" y="238"/>
                  </a:cubicBezTo>
                  <a:cubicBezTo>
                    <a:pt x="224" y="272"/>
                    <a:pt x="184" y="301"/>
                    <a:pt x="141" y="328"/>
                  </a:cubicBezTo>
                  <a:cubicBezTo>
                    <a:pt x="100" y="354"/>
                    <a:pt x="55" y="382"/>
                    <a:pt x="9" y="398"/>
                  </a:cubicBezTo>
                  <a:cubicBezTo>
                    <a:pt x="0" y="401"/>
                    <a:pt x="4" y="412"/>
                    <a:pt x="10" y="412"/>
                  </a:cubicBezTo>
                  <a:cubicBezTo>
                    <a:pt x="11" y="412"/>
                    <a:pt x="12" y="412"/>
                    <a:pt x="14" y="411"/>
                  </a:cubicBezTo>
                  <a:lnTo>
                    <a:pt x="17" y="410"/>
                  </a:lnTo>
                  <a:cubicBezTo>
                    <a:pt x="83" y="438"/>
                    <a:pt x="148" y="470"/>
                    <a:pt x="205" y="516"/>
                  </a:cubicBezTo>
                  <a:cubicBezTo>
                    <a:pt x="263" y="561"/>
                    <a:pt x="313" y="618"/>
                    <a:pt x="353" y="682"/>
                  </a:cubicBezTo>
                  <a:cubicBezTo>
                    <a:pt x="374" y="718"/>
                    <a:pt x="392" y="758"/>
                    <a:pt x="406" y="799"/>
                  </a:cubicBezTo>
                  <a:cubicBezTo>
                    <a:pt x="408" y="803"/>
                    <a:pt x="411" y="805"/>
                    <a:pt x="415" y="805"/>
                  </a:cubicBezTo>
                  <a:cubicBezTo>
                    <a:pt x="421" y="805"/>
                    <a:pt x="427" y="801"/>
                    <a:pt x="424" y="794"/>
                  </a:cubicBezTo>
                  <a:cubicBezTo>
                    <a:pt x="424" y="793"/>
                    <a:pt x="424" y="792"/>
                    <a:pt x="424" y="791"/>
                  </a:cubicBezTo>
                  <a:cubicBezTo>
                    <a:pt x="471" y="607"/>
                    <a:pt x="627" y="446"/>
                    <a:pt x="816" y="406"/>
                  </a:cubicBezTo>
                  <a:lnTo>
                    <a:pt x="817" y="406"/>
                  </a:lnTo>
                  <a:cubicBezTo>
                    <a:pt x="817" y="406"/>
                    <a:pt x="817" y="406"/>
                    <a:pt x="817" y="406"/>
                  </a:cubicBezTo>
                  <a:cubicBezTo>
                    <a:pt x="826" y="406"/>
                    <a:pt x="826" y="393"/>
                    <a:pt x="817" y="392"/>
                  </a:cubicBezTo>
                  <a:cubicBezTo>
                    <a:pt x="717" y="387"/>
                    <a:pt x="634" y="313"/>
                    <a:pt x="568" y="245"/>
                  </a:cubicBezTo>
                  <a:cubicBezTo>
                    <a:pt x="501" y="178"/>
                    <a:pt x="446" y="97"/>
                    <a:pt x="422" y="4"/>
                  </a:cubicBezTo>
                  <a:cubicBezTo>
                    <a:pt x="422" y="3"/>
                    <a:pt x="421" y="2"/>
                    <a:pt x="419" y="2"/>
                  </a:cubicBezTo>
                  <a:cubicBezTo>
                    <a:pt x="418" y="1"/>
                    <a:pt x="417" y="1"/>
                    <a:pt x="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39"/>
            <p:cNvSpPr/>
            <p:nvPr/>
          </p:nvSpPr>
          <p:spPr>
            <a:xfrm>
              <a:off x="5329055" y="4519488"/>
              <a:ext cx="105251" cy="102463"/>
            </a:xfrm>
            <a:custGeom>
              <a:avLst/>
              <a:gdLst/>
              <a:ahLst/>
              <a:cxnLst/>
              <a:rect l="l" t="t" r="r" b="b"/>
              <a:pathLst>
                <a:path w="3049" h="2968" extrusionOk="0">
                  <a:moveTo>
                    <a:pt x="1536" y="0"/>
                  </a:moveTo>
                  <a:cubicBezTo>
                    <a:pt x="1527" y="0"/>
                    <a:pt x="1520" y="5"/>
                    <a:pt x="1517" y="14"/>
                  </a:cubicBezTo>
                  <a:cubicBezTo>
                    <a:pt x="1417" y="347"/>
                    <a:pt x="1218" y="642"/>
                    <a:pt x="963" y="876"/>
                  </a:cubicBezTo>
                  <a:cubicBezTo>
                    <a:pt x="826" y="999"/>
                    <a:pt x="678" y="1110"/>
                    <a:pt x="521" y="1206"/>
                  </a:cubicBezTo>
                  <a:cubicBezTo>
                    <a:pt x="368" y="1302"/>
                    <a:pt x="202" y="1407"/>
                    <a:pt x="31" y="1466"/>
                  </a:cubicBezTo>
                  <a:cubicBezTo>
                    <a:pt x="0" y="1477"/>
                    <a:pt x="13" y="1517"/>
                    <a:pt x="38" y="1517"/>
                  </a:cubicBezTo>
                  <a:cubicBezTo>
                    <a:pt x="42" y="1517"/>
                    <a:pt x="46" y="1516"/>
                    <a:pt x="51" y="1513"/>
                  </a:cubicBezTo>
                  <a:cubicBezTo>
                    <a:pt x="54" y="1512"/>
                    <a:pt x="58" y="1510"/>
                    <a:pt x="61" y="1508"/>
                  </a:cubicBezTo>
                  <a:cubicBezTo>
                    <a:pt x="306" y="1614"/>
                    <a:pt x="544" y="1731"/>
                    <a:pt x="756" y="1899"/>
                  </a:cubicBezTo>
                  <a:cubicBezTo>
                    <a:pt x="973" y="2069"/>
                    <a:pt x="1157" y="2277"/>
                    <a:pt x="1301" y="2513"/>
                  </a:cubicBezTo>
                  <a:cubicBezTo>
                    <a:pt x="1383" y="2650"/>
                    <a:pt x="1444" y="2793"/>
                    <a:pt x="1498" y="2942"/>
                  </a:cubicBezTo>
                  <a:cubicBezTo>
                    <a:pt x="1504" y="2960"/>
                    <a:pt x="1519" y="2968"/>
                    <a:pt x="1533" y="2968"/>
                  </a:cubicBezTo>
                  <a:cubicBezTo>
                    <a:pt x="1554" y="2968"/>
                    <a:pt x="1575" y="2951"/>
                    <a:pt x="1568" y="2923"/>
                  </a:cubicBezTo>
                  <a:cubicBezTo>
                    <a:pt x="1567" y="2922"/>
                    <a:pt x="1566" y="2919"/>
                    <a:pt x="1565" y="2917"/>
                  </a:cubicBezTo>
                  <a:cubicBezTo>
                    <a:pt x="1738" y="2235"/>
                    <a:pt x="2316" y="1645"/>
                    <a:pt x="3011" y="1497"/>
                  </a:cubicBezTo>
                  <a:lnTo>
                    <a:pt x="3015" y="1497"/>
                  </a:lnTo>
                  <a:cubicBezTo>
                    <a:pt x="3016" y="1497"/>
                    <a:pt x="3017" y="1497"/>
                    <a:pt x="3017" y="1497"/>
                  </a:cubicBezTo>
                  <a:cubicBezTo>
                    <a:pt x="3048" y="1497"/>
                    <a:pt x="3048" y="1446"/>
                    <a:pt x="3015" y="1444"/>
                  </a:cubicBezTo>
                  <a:cubicBezTo>
                    <a:pt x="2648" y="1423"/>
                    <a:pt x="2340" y="1152"/>
                    <a:pt x="2095" y="902"/>
                  </a:cubicBezTo>
                  <a:cubicBezTo>
                    <a:pt x="1851" y="651"/>
                    <a:pt x="1646" y="353"/>
                    <a:pt x="1555" y="14"/>
                  </a:cubicBezTo>
                  <a:cubicBezTo>
                    <a:pt x="1554" y="9"/>
                    <a:pt x="1551" y="5"/>
                    <a:pt x="1548" y="4"/>
                  </a:cubicBezTo>
                  <a:cubicBezTo>
                    <a:pt x="1544" y="2"/>
                    <a:pt x="1540" y="0"/>
                    <a:pt x="15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89" name="Google Shape;1389;p39"/>
          <p:cNvCxnSpPr/>
          <p:nvPr/>
        </p:nvCxnSpPr>
        <p:spPr>
          <a:xfrm>
            <a:off x="1153349" y="2875412"/>
            <a:ext cx="5495" cy="603975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" name="صورة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173" y="101177"/>
            <a:ext cx="2137972" cy="2478809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55462" y="4493242"/>
            <a:ext cx="230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dirty="0"/>
              <a:t>5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6" grpId="0"/>
      <p:bldP spid="1358" grpId="0"/>
      <p:bldP spid="13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p40"/>
          <p:cNvSpPr txBox="1">
            <a:spLocks noGrp="1"/>
          </p:cNvSpPr>
          <p:nvPr>
            <p:ph type="subTitle" idx="1"/>
          </p:nvPr>
        </p:nvSpPr>
        <p:spPr>
          <a:xfrm>
            <a:off x="1264771" y="1712451"/>
            <a:ext cx="5199257" cy="3376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" sz="2000" dirty="0" smtClean="0"/>
              <a:t>1- </a:t>
            </a:r>
            <a:r>
              <a:rPr lang="en-US" sz="2000" dirty="0"/>
              <a:t>The teenager will become taller and his chest and shoulders will become wider. </a:t>
            </a:r>
            <a:endParaRPr sz="2000" dirty="0"/>
          </a:p>
        </p:txBody>
      </p:sp>
      <p:sp>
        <p:nvSpPr>
          <p:cNvPr id="1395" name="Google Shape;1395;p40"/>
          <p:cNvSpPr txBox="1">
            <a:spLocks noGrp="1"/>
          </p:cNvSpPr>
          <p:nvPr>
            <p:ph type="subTitle" idx="2"/>
          </p:nvPr>
        </p:nvSpPr>
        <p:spPr>
          <a:xfrm>
            <a:off x="783383" y="3086936"/>
            <a:ext cx="4944084" cy="4446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" sz="2000" dirty="0"/>
              <a:t>2</a:t>
            </a:r>
            <a:r>
              <a:rPr lang="en" sz="2000" dirty="0" smtClean="0"/>
              <a:t>- </a:t>
            </a:r>
            <a:r>
              <a:rPr lang="en-US" sz="2000" dirty="0"/>
              <a:t>The larynx (‘Adam’s apple’ or voice box) will become more obvious.</a:t>
            </a:r>
            <a:endParaRPr sz="2000" dirty="0"/>
          </a:p>
        </p:txBody>
      </p:sp>
      <p:sp>
        <p:nvSpPr>
          <p:cNvPr id="1397" name="Google Shape;1397;p40"/>
          <p:cNvSpPr txBox="1">
            <a:spLocks noGrp="1"/>
          </p:cNvSpPr>
          <p:nvPr>
            <p:ph type="subTitle" idx="4"/>
          </p:nvPr>
        </p:nvSpPr>
        <p:spPr>
          <a:xfrm>
            <a:off x="4388374" y="4231996"/>
            <a:ext cx="4605613" cy="3254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buSzPts val="1100"/>
            </a:pPr>
            <a:r>
              <a:rPr lang="en" sz="2000" b="1" dirty="0"/>
              <a:t>3</a:t>
            </a:r>
            <a:r>
              <a:rPr lang="en" sz="2000" b="1" dirty="0" smtClean="0"/>
              <a:t>- </a:t>
            </a:r>
            <a:r>
              <a:rPr lang="en-US" sz="2000" b="1" dirty="0"/>
              <a:t>The appearance of the beard, facial hair and other parts of the body</a:t>
            </a:r>
            <a:endParaRPr sz="2000" b="1" dirty="0"/>
          </a:p>
        </p:txBody>
      </p:sp>
      <p:sp>
        <p:nvSpPr>
          <p:cNvPr id="1398" name="Google Shape;1398;p40"/>
          <p:cNvSpPr txBox="1">
            <a:spLocks noGrp="1"/>
          </p:cNvSpPr>
          <p:nvPr>
            <p:ph type="title"/>
          </p:nvPr>
        </p:nvSpPr>
        <p:spPr>
          <a:xfrm>
            <a:off x="866865" y="702232"/>
            <a:ext cx="6423885" cy="4213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rgbClr val="00B0F0"/>
                </a:solidFill>
              </a:rPr>
              <a:t>The physical changes </a:t>
            </a:r>
            <a:r>
              <a:rPr lang="en-US" dirty="0" smtClean="0">
                <a:solidFill>
                  <a:srgbClr val="00B0F0"/>
                </a:solidFill>
              </a:rPr>
              <a:t>in Boys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sz="3600" dirty="0">
              <a:solidFill>
                <a:srgbClr val="00B0F0"/>
              </a:solidFill>
            </a:endParaRPr>
          </a:p>
        </p:txBody>
      </p:sp>
      <p:cxnSp>
        <p:nvCxnSpPr>
          <p:cNvPr id="1399" name="Google Shape;1399;p40"/>
          <p:cNvCxnSpPr/>
          <p:nvPr/>
        </p:nvCxnSpPr>
        <p:spPr>
          <a:xfrm flipV="1">
            <a:off x="1092238" y="1085907"/>
            <a:ext cx="5188299" cy="2264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0" name="Google Shape;1400;p40"/>
          <p:cNvCxnSpPr/>
          <p:nvPr/>
        </p:nvCxnSpPr>
        <p:spPr>
          <a:xfrm>
            <a:off x="1198277" y="1525119"/>
            <a:ext cx="0" cy="918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405" name="Google Shape;1405;p40"/>
          <p:cNvGrpSpPr/>
          <p:nvPr/>
        </p:nvGrpSpPr>
        <p:grpSpPr>
          <a:xfrm>
            <a:off x="810308" y="4219274"/>
            <a:ext cx="454464" cy="402867"/>
            <a:chOff x="5329055" y="4303000"/>
            <a:chExt cx="359801" cy="318951"/>
          </a:xfrm>
        </p:grpSpPr>
        <p:sp>
          <p:nvSpPr>
            <p:cNvPr id="1406" name="Google Shape;1406;p40"/>
            <p:cNvSpPr/>
            <p:nvPr/>
          </p:nvSpPr>
          <p:spPr>
            <a:xfrm>
              <a:off x="5380834" y="4339179"/>
              <a:ext cx="222240" cy="216422"/>
            </a:xfrm>
            <a:custGeom>
              <a:avLst/>
              <a:gdLst/>
              <a:ahLst/>
              <a:cxnLst/>
              <a:rect l="l" t="t" r="r" b="b"/>
              <a:pathLst>
                <a:path w="6438" h="6269" extrusionOk="0">
                  <a:moveTo>
                    <a:pt x="3241" y="1"/>
                  </a:moveTo>
                  <a:cubicBezTo>
                    <a:pt x="3224" y="1"/>
                    <a:pt x="3209" y="9"/>
                    <a:pt x="3203" y="29"/>
                  </a:cubicBezTo>
                  <a:cubicBezTo>
                    <a:pt x="2992" y="733"/>
                    <a:pt x="2572" y="1357"/>
                    <a:pt x="2033" y="1850"/>
                  </a:cubicBezTo>
                  <a:cubicBezTo>
                    <a:pt x="1746" y="2112"/>
                    <a:pt x="1428" y="2343"/>
                    <a:pt x="1099" y="2548"/>
                  </a:cubicBezTo>
                  <a:cubicBezTo>
                    <a:pt x="776" y="2750"/>
                    <a:pt x="426" y="2970"/>
                    <a:pt x="64" y="3097"/>
                  </a:cubicBezTo>
                  <a:cubicBezTo>
                    <a:pt x="0" y="3120"/>
                    <a:pt x="27" y="3205"/>
                    <a:pt x="78" y="3205"/>
                  </a:cubicBezTo>
                  <a:cubicBezTo>
                    <a:pt x="86" y="3205"/>
                    <a:pt x="96" y="3203"/>
                    <a:pt x="106" y="3197"/>
                  </a:cubicBezTo>
                  <a:cubicBezTo>
                    <a:pt x="114" y="3192"/>
                    <a:pt x="120" y="3189"/>
                    <a:pt x="127" y="3186"/>
                  </a:cubicBezTo>
                  <a:cubicBezTo>
                    <a:pt x="645" y="3411"/>
                    <a:pt x="1148" y="3658"/>
                    <a:pt x="1593" y="4012"/>
                  </a:cubicBezTo>
                  <a:cubicBezTo>
                    <a:pt x="2047" y="4371"/>
                    <a:pt x="2447" y="4811"/>
                    <a:pt x="2745" y="5308"/>
                  </a:cubicBezTo>
                  <a:cubicBezTo>
                    <a:pt x="2919" y="5596"/>
                    <a:pt x="3048" y="5900"/>
                    <a:pt x="3161" y="6216"/>
                  </a:cubicBezTo>
                  <a:cubicBezTo>
                    <a:pt x="3174" y="6252"/>
                    <a:pt x="3205" y="6269"/>
                    <a:pt x="3235" y="6269"/>
                  </a:cubicBezTo>
                  <a:cubicBezTo>
                    <a:pt x="3280" y="6269"/>
                    <a:pt x="3324" y="6233"/>
                    <a:pt x="3308" y="6176"/>
                  </a:cubicBezTo>
                  <a:cubicBezTo>
                    <a:pt x="3307" y="6171"/>
                    <a:pt x="3305" y="6166"/>
                    <a:pt x="3304" y="6162"/>
                  </a:cubicBezTo>
                  <a:cubicBezTo>
                    <a:pt x="3669" y="4722"/>
                    <a:pt x="4889" y="3475"/>
                    <a:pt x="6356" y="3163"/>
                  </a:cubicBezTo>
                  <a:cubicBezTo>
                    <a:pt x="6360" y="3163"/>
                    <a:pt x="6363" y="3164"/>
                    <a:pt x="6365" y="3164"/>
                  </a:cubicBezTo>
                  <a:cubicBezTo>
                    <a:pt x="6367" y="3164"/>
                    <a:pt x="6368" y="3164"/>
                    <a:pt x="6369" y="3164"/>
                  </a:cubicBezTo>
                  <a:cubicBezTo>
                    <a:pt x="6438" y="3164"/>
                    <a:pt x="6437" y="3056"/>
                    <a:pt x="6366" y="3052"/>
                  </a:cubicBezTo>
                  <a:cubicBezTo>
                    <a:pt x="5592" y="3008"/>
                    <a:pt x="4941" y="2435"/>
                    <a:pt x="4425" y="1905"/>
                  </a:cubicBezTo>
                  <a:cubicBezTo>
                    <a:pt x="3910" y="1378"/>
                    <a:pt x="3476" y="746"/>
                    <a:pt x="3283" y="28"/>
                  </a:cubicBezTo>
                  <a:cubicBezTo>
                    <a:pt x="3281" y="20"/>
                    <a:pt x="3275" y="12"/>
                    <a:pt x="3267" y="9"/>
                  </a:cubicBezTo>
                  <a:cubicBezTo>
                    <a:pt x="3259" y="4"/>
                    <a:pt x="3250" y="1"/>
                    <a:pt x="3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0"/>
            <p:cNvSpPr/>
            <p:nvPr/>
          </p:nvSpPr>
          <p:spPr>
            <a:xfrm>
              <a:off x="5583569" y="4333207"/>
              <a:ext cx="105286" cy="102497"/>
            </a:xfrm>
            <a:custGeom>
              <a:avLst/>
              <a:gdLst/>
              <a:ahLst/>
              <a:cxnLst/>
              <a:rect l="l" t="t" r="r" b="b"/>
              <a:pathLst>
                <a:path w="3050" h="2969" extrusionOk="0">
                  <a:moveTo>
                    <a:pt x="1536" y="1"/>
                  </a:moveTo>
                  <a:cubicBezTo>
                    <a:pt x="1528" y="1"/>
                    <a:pt x="1520" y="5"/>
                    <a:pt x="1517" y="14"/>
                  </a:cubicBezTo>
                  <a:cubicBezTo>
                    <a:pt x="1418" y="347"/>
                    <a:pt x="1219" y="643"/>
                    <a:pt x="964" y="876"/>
                  </a:cubicBezTo>
                  <a:cubicBezTo>
                    <a:pt x="826" y="999"/>
                    <a:pt x="679" y="1110"/>
                    <a:pt x="522" y="1207"/>
                  </a:cubicBezTo>
                  <a:cubicBezTo>
                    <a:pt x="369" y="1302"/>
                    <a:pt x="204" y="1406"/>
                    <a:pt x="32" y="1466"/>
                  </a:cubicBezTo>
                  <a:cubicBezTo>
                    <a:pt x="1" y="1477"/>
                    <a:pt x="14" y="1518"/>
                    <a:pt x="38" y="1518"/>
                  </a:cubicBezTo>
                  <a:cubicBezTo>
                    <a:pt x="42" y="1518"/>
                    <a:pt x="47" y="1517"/>
                    <a:pt x="52" y="1514"/>
                  </a:cubicBezTo>
                  <a:cubicBezTo>
                    <a:pt x="55" y="1512"/>
                    <a:pt x="58" y="1510"/>
                    <a:pt x="62" y="1508"/>
                  </a:cubicBezTo>
                  <a:cubicBezTo>
                    <a:pt x="308" y="1615"/>
                    <a:pt x="545" y="1732"/>
                    <a:pt x="756" y="1900"/>
                  </a:cubicBezTo>
                  <a:cubicBezTo>
                    <a:pt x="973" y="2070"/>
                    <a:pt x="1158" y="2278"/>
                    <a:pt x="1302" y="2513"/>
                  </a:cubicBezTo>
                  <a:cubicBezTo>
                    <a:pt x="1384" y="2650"/>
                    <a:pt x="1445" y="2794"/>
                    <a:pt x="1498" y="2943"/>
                  </a:cubicBezTo>
                  <a:cubicBezTo>
                    <a:pt x="1505" y="2960"/>
                    <a:pt x="1519" y="2968"/>
                    <a:pt x="1533" y="2968"/>
                  </a:cubicBezTo>
                  <a:cubicBezTo>
                    <a:pt x="1555" y="2968"/>
                    <a:pt x="1576" y="2951"/>
                    <a:pt x="1568" y="2924"/>
                  </a:cubicBezTo>
                  <a:cubicBezTo>
                    <a:pt x="1567" y="2922"/>
                    <a:pt x="1567" y="2920"/>
                    <a:pt x="1566" y="2918"/>
                  </a:cubicBezTo>
                  <a:cubicBezTo>
                    <a:pt x="1739" y="2236"/>
                    <a:pt x="2316" y="1645"/>
                    <a:pt x="3011" y="1497"/>
                  </a:cubicBezTo>
                  <a:lnTo>
                    <a:pt x="3016" y="1497"/>
                  </a:lnTo>
                  <a:cubicBezTo>
                    <a:pt x="3017" y="1497"/>
                    <a:pt x="3018" y="1498"/>
                    <a:pt x="3019" y="1498"/>
                  </a:cubicBezTo>
                  <a:cubicBezTo>
                    <a:pt x="3050" y="1498"/>
                    <a:pt x="3049" y="1447"/>
                    <a:pt x="3016" y="1446"/>
                  </a:cubicBezTo>
                  <a:cubicBezTo>
                    <a:pt x="2649" y="1425"/>
                    <a:pt x="2341" y="1153"/>
                    <a:pt x="2097" y="902"/>
                  </a:cubicBezTo>
                  <a:cubicBezTo>
                    <a:pt x="1851" y="651"/>
                    <a:pt x="1648" y="353"/>
                    <a:pt x="1556" y="13"/>
                  </a:cubicBezTo>
                  <a:cubicBezTo>
                    <a:pt x="1555" y="9"/>
                    <a:pt x="1552" y="6"/>
                    <a:pt x="1548" y="5"/>
                  </a:cubicBezTo>
                  <a:cubicBezTo>
                    <a:pt x="1544" y="2"/>
                    <a:pt x="1540" y="1"/>
                    <a:pt x="15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0"/>
            <p:cNvSpPr/>
            <p:nvPr/>
          </p:nvSpPr>
          <p:spPr>
            <a:xfrm>
              <a:off x="5341275" y="4303000"/>
              <a:ext cx="83642" cy="81473"/>
            </a:xfrm>
            <a:custGeom>
              <a:avLst/>
              <a:gdLst/>
              <a:ahLst/>
              <a:cxnLst/>
              <a:rect l="l" t="t" r="r" b="b"/>
              <a:pathLst>
                <a:path w="2423" h="2360" extrusionOk="0">
                  <a:moveTo>
                    <a:pt x="1220" y="0"/>
                  </a:moveTo>
                  <a:cubicBezTo>
                    <a:pt x="1214" y="0"/>
                    <a:pt x="1208" y="4"/>
                    <a:pt x="1205" y="11"/>
                  </a:cubicBezTo>
                  <a:cubicBezTo>
                    <a:pt x="1126" y="276"/>
                    <a:pt x="968" y="511"/>
                    <a:pt x="765" y="696"/>
                  </a:cubicBezTo>
                  <a:cubicBezTo>
                    <a:pt x="656" y="795"/>
                    <a:pt x="538" y="882"/>
                    <a:pt x="414" y="959"/>
                  </a:cubicBezTo>
                  <a:cubicBezTo>
                    <a:pt x="292" y="1035"/>
                    <a:pt x="160" y="1118"/>
                    <a:pt x="24" y="1166"/>
                  </a:cubicBezTo>
                  <a:cubicBezTo>
                    <a:pt x="0" y="1175"/>
                    <a:pt x="10" y="1206"/>
                    <a:pt x="29" y="1206"/>
                  </a:cubicBezTo>
                  <a:cubicBezTo>
                    <a:pt x="33" y="1206"/>
                    <a:pt x="36" y="1205"/>
                    <a:pt x="40" y="1203"/>
                  </a:cubicBezTo>
                  <a:cubicBezTo>
                    <a:pt x="43" y="1202"/>
                    <a:pt x="45" y="1200"/>
                    <a:pt x="48" y="1199"/>
                  </a:cubicBezTo>
                  <a:cubicBezTo>
                    <a:pt x="243" y="1284"/>
                    <a:pt x="432" y="1377"/>
                    <a:pt x="600" y="1510"/>
                  </a:cubicBezTo>
                  <a:cubicBezTo>
                    <a:pt x="772" y="1645"/>
                    <a:pt x="919" y="1811"/>
                    <a:pt x="1033" y="1998"/>
                  </a:cubicBezTo>
                  <a:cubicBezTo>
                    <a:pt x="1099" y="2106"/>
                    <a:pt x="1147" y="2220"/>
                    <a:pt x="1190" y="2340"/>
                  </a:cubicBezTo>
                  <a:cubicBezTo>
                    <a:pt x="1195" y="2354"/>
                    <a:pt x="1207" y="2360"/>
                    <a:pt x="1218" y="2360"/>
                  </a:cubicBezTo>
                  <a:cubicBezTo>
                    <a:pt x="1235" y="2360"/>
                    <a:pt x="1252" y="2346"/>
                    <a:pt x="1245" y="2324"/>
                  </a:cubicBezTo>
                  <a:cubicBezTo>
                    <a:pt x="1245" y="2322"/>
                    <a:pt x="1245" y="2321"/>
                    <a:pt x="1244" y="2320"/>
                  </a:cubicBezTo>
                  <a:cubicBezTo>
                    <a:pt x="1381" y="1777"/>
                    <a:pt x="1841" y="1307"/>
                    <a:pt x="2392" y="1190"/>
                  </a:cubicBezTo>
                  <a:lnTo>
                    <a:pt x="2396" y="1190"/>
                  </a:lnTo>
                  <a:cubicBezTo>
                    <a:pt x="2397" y="1191"/>
                    <a:pt x="2398" y="1191"/>
                    <a:pt x="2399" y="1191"/>
                  </a:cubicBezTo>
                  <a:cubicBezTo>
                    <a:pt x="2422" y="1191"/>
                    <a:pt x="2422" y="1150"/>
                    <a:pt x="2396" y="1149"/>
                  </a:cubicBezTo>
                  <a:cubicBezTo>
                    <a:pt x="2104" y="1132"/>
                    <a:pt x="1860" y="917"/>
                    <a:pt x="1665" y="717"/>
                  </a:cubicBezTo>
                  <a:cubicBezTo>
                    <a:pt x="1471" y="518"/>
                    <a:pt x="1308" y="281"/>
                    <a:pt x="1235" y="11"/>
                  </a:cubicBezTo>
                  <a:cubicBezTo>
                    <a:pt x="1235" y="8"/>
                    <a:pt x="1233" y="5"/>
                    <a:pt x="1230" y="4"/>
                  </a:cubicBezTo>
                  <a:cubicBezTo>
                    <a:pt x="1227" y="1"/>
                    <a:pt x="1224" y="0"/>
                    <a:pt x="12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40"/>
            <p:cNvSpPr/>
            <p:nvPr/>
          </p:nvSpPr>
          <p:spPr>
            <a:xfrm>
              <a:off x="5566171" y="4499465"/>
              <a:ext cx="57096" cy="55581"/>
            </a:xfrm>
            <a:custGeom>
              <a:avLst/>
              <a:gdLst/>
              <a:ahLst/>
              <a:cxnLst/>
              <a:rect l="l" t="t" r="r" b="b"/>
              <a:pathLst>
                <a:path w="1654" h="1610" extrusionOk="0">
                  <a:moveTo>
                    <a:pt x="832" y="1"/>
                  </a:moveTo>
                  <a:cubicBezTo>
                    <a:pt x="828" y="1"/>
                    <a:pt x="824" y="4"/>
                    <a:pt x="823" y="8"/>
                  </a:cubicBezTo>
                  <a:cubicBezTo>
                    <a:pt x="768" y="189"/>
                    <a:pt x="661" y="349"/>
                    <a:pt x="522" y="476"/>
                  </a:cubicBezTo>
                  <a:cubicBezTo>
                    <a:pt x="448" y="543"/>
                    <a:pt x="368" y="603"/>
                    <a:pt x="283" y="654"/>
                  </a:cubicBezTo>
                  <a:cubicBezTo>
                    <a:pt x="199" y="707"/>
                    <a:pt x="110" y="763"/>
                    <a:pt x="17" y="796"/>
                  </a:cubicBezTo>
                  <a:cubicBezTo>
                    <a:pt x="1" y="801"/>
                    <a:pt x="8" y="823"/>
                    <a:pt x="21" y="823"/>
                  </a:cubicBezTo>
                  <a:cubicBezTo>
                    <a:pt x="23" y="823"/>
                    <a:pt x="26" y="823"/>
                    <a:pt x="28" y="821"/>
                  </a:cubicBezTo>
                  <a:lnTo>
                    <a:pt x="33" y="818"/>
                  </a:lnTo>
                  <a:cubicBezTo>
                    <a:pt x="166" y="877"/>
                    <a:pt x="295" y="940"/>
                    <a:pt x="410" y="1030"/>
                  </a:cubicBezTo>
                  <a:cubicBezTo>
                    <a:pt x="527" y="1123"/>
                    <a:pt x="627" y="1235"/>
                    <a:pt x="705" y="1363"/>
                  </a:cubicBezTo>
                  <a:cubicBezTo>
                    <a:pt x="748" y="1437"/>
                    <a:pt x="784" y="1515"/>
                    <a:pt x="812" y="1596"/>
                  </a:cubicBezTo>
                  <a:cubicBezTo>
                    <a:pt x="815" y="1605"/>
                    <a:pt x="823" y="1610"/>
                    <a:pt x="831" y="1610"/>
                  </a:cubicBezTo>
                  <a:cubicBezTo>
                    <a:pt x="843" y="1610"/>
                    <a:pt x="854" y="1600"/>
                    <a:pt x="849" y="1586"/>
                  </a:cubicBezTo>
                  <a:cubicBezTo>
                    <a:pt x="849" y="1584"/>
                    <a:pt x="849" y="1583"/>
                    <a:pt x="849" y="1583"/>
                  </a:cubicBezTo>
                  <a:cubicBezTo>
                    <a:pt x="942" y="1213"/>
                    <a:pt x="1255" y="892"/>
                    <a:pt x="1632" y="812"/>
                  </a:cubicBezTo>
                  <a:lnTo>
                    <a:pt x="1634" y="812"/>
                  </a:lnTo>
                  <a:cubicBezTo>
                    <a:pt x="1635" y="812"/>
                    <a:pt x="1635" y="812"/>
                    <a:pt x="1636" y="812"/>
                  </a:cubicBezTo>
                  <a:cubicBezTo>
                    <a:pt x="1653" y="812"/>
                    <a:pt x="1653" y="785"/>
                    <a:pt x="1635" y="784"/>
                  </a:cubicBezTo>
                  <a:cubicBezTo>
                    <a:pt x="1436" y="773"/>
                    <a:pt x="1269" y="625"/>
                    <a:pt x="1137" y="490"/>
                  </a:cubicBezTo>
                  <a:cubicBezTo>
                    <a:pt x="1003" y="354"/>
                    <a:pt x="893" y="192"/>
                    <a:pt x="844" y="8"/>
                  </a:cubicBezTo>
                  <a:cubicBezTo>
                    <a:pt x="843" y="6"/>
                    <a:pt x="841" y="4"/>
                    <a:pt x="839" y="3"/>
                  </a:cubicBezTo>
                  <a:cubicBezTo>
                    <a:pt x="837" y="2"/>
                    <a:pt x="835" y="1"/>
                    <a:pt x="8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40"/>
            <p:cNvSpPr/>
            <p:nvPr/>
          </p:nvSpPr>
          <p:spPr>
            <a:xfrm>
              <a:off x="5538003" y="4580247"/>
              <a:ext cx="28514" cy="27825"/>
            </a:xfrm>
            <a:custGeom>
              <a:avLst/>
              <a:gdLst/>
              <a:ahLst/>
              <a:cxnLst/>
              <a:rect l="l" t="t" r="r" b="b"/>
              <a:pathLst>
                <a:path w="826" h="806" extrusionOk="0">
                  <a:moveTo>
                    <a:pt x="416" y="1"/>
                  </a:moveTo>
                  <a:cubicBezTo>
                    <a:pt x="414" y="1"/>
                    <a:pt x="412" y="2"/>
                    <a:pt x="411" y="5"/>
                  </a:cubicBezTo>
                  <a:cubicBezTo>
                    <a:pt x="383" y="94"/>
                    <a:pt x="332" y="175"/>
                    <a:pt x="262" y="238"/>
                  </a:cubicBezTo>
                  <a:cubicBezTo>
                    <a:pt x="224" y="272"/>
                    <a:pt x="184" y="301"/>
                    <a:pt x="141" y="328"/>
                  </a:cubicBezTo>
                  <a:cubicBezTo>
                    <a:pt x="100" y="354"/>
                    <a:pt x="55" y="382"/>
                    <a:pt x="9" y="398"/>
                  </a:cubicBezTo>
                  <a:cubicBezTo>
                    <a:pt x="0" y="401"/>
                    <a:pt x="4" y="412"/>
                    <a:pt x="10" y="412"/>
                  </a:cubicBezTo>
                  <a:cubicBezTo>
                    <a:pt x="11" y="412"/>
                    <a:pt x="12" y="412"/>
                    <a:pt x="14" y="411"/>
                  </a:cubicBezTo>
                  <a:lnTo>
                    <a:pt x="17" y="410"/>
                  </a:lnTo>
                  <a:cubicBezTo>
                    <a:pt x="83" y="438"/>
                    <a:pt x="148" y="470"/>
                    <a:pt x="205" y="516"/>
                  </a:cubicBezTo>
                  <a:cubicBezTo>
                    <a:pt x="263" y="561"/>
                    <a:pt x="313" y="618"/>
                    <a:pt x="353" y="682"/>
                  </a:cubicBezTo>
                  <a:cubicBezTo>
                    <a:pt x="374" y="718"/>
                    <a:pt x="392" y="758"/>
                    <a:pt x="406" y="799"/>
                  </a:cubicBezTo>
                  <a:cubicBezTo>
                    <a:pt x="408" y="803"/>
                    <a:pt x="411" y="805"/>
                    <a:pt x="415" y="805"/>
                  </a:cubicBezTo>
                  <a:cubicBezTo>
                    <a:pt x="421" y="805"/>
                    <a:pt x="427" y="801"/>
                    <a:pt x="424" y="794"/>
                  </a:cubicBezTo>
                  <a:cubicBezTo>
                    <a:pt x="424" y="793"/>
                    <a:pt x="424" y="792"/>
                    <a:pt x="424" y="791"/>
                  </a:cubicBezTo>
                  <a:cubicBezTo>
                    <a:pt x="471" y="607"/>
                    <a:pt x="627" y="446"/>
                    <a:pt x="816" y="406"/>
                  </a:cubicBezTo>
                  <a:lnTo>
                    <a:pt x="817" y="406"/>
                  </a:lnTo>
                  <a:cubicBezTo>
                    <a:pt x="817" y="406"/>
                    <a:pt x="817" y="406"/>
                    <a:pt x="817" y="406"/>
                  </a:cubicBezTo>
                  <a:cubicBezTo>
                    <a:pt x="826" y="406"/>
                    <a:pt x="826" y="393"/>
                    <a:pt x="817" y="392"/>
                  </a:cubicBezTo>
                  <a:cubicBezTo>
                    <a:pt x="717" y="387"/>
                    <a:pt x="634" y="313"/>
                    <a:pt x="568" y="245"/>
                  </a:cubicBezTo>
                  <a:cubicBezTo>
                    <a:pt x="501" y="178"/>
                    <a:pt x="446" y="97"/>
                    <a:pt x="422" y="4"/>
                  </a:cubicBezTo>
                  <a:cubicBezTo>
                    <a:pt x="422" y="3"/>
                    <a:pt x="421" y="2"/>
                    <a:pt x="419" y="2"/>
                  </a:cubicBezTo>
                  <a:cubicBezTo>
                    <a:pt x="418" y="1"/>
                    <a:pt x="417" y="1"/>
                    <a:pt x="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40"/>
            <p:cNvSpPr/>
            <p:nvPr/>
          </p:nvSpPr>
          <p:spPr>
            <a:xfrm>
              <a:off x="5329055" y="4519488"/>
              <a:ext cx="105251" cy="102463"/>
            </a:xfrm>
            <a:custGeom>
              <a:avLst/>
              <a:gdLst/>
              <a:ahLst/>
              <a:cxnLst/>
              <a:rect l="l" t="t" r="r" b="b"/>
              <a:pathLst>
                <a:path w="3049" h="2968" extrusionOk="0">
                  <a:moveTo>
                    <a:pt x="1536" y="0"/>
                  </a:moveTo>
                  <a:cubicBezTo>
                    <a:pt x="1527" y="0"/>
                    <a:pt x="1520" y="5"/>
                    <a:pt x="1517" y="14"/>
                  </a:cubicBezTo>
                  <a:cubicBezTo>
                    <a:pt x="1417" y="347"/>
                    <a:pt x="1218" y="642"/>
                    <a:pt x="963" y="876"/>
                  </a:cubicBezTo>
                  <a:cubicBezTo>
                    <a:pt x="826" y="999"/>
                    <a:pt x="678" y="1110"/>
                    <a:pt x="521" y="1206"/>
                  </a:cubicBezTo>
                  <a:cubicBezTo>
                    <a:pt x="368" y="1302"/>
                    <a:pt x="202" y="1407"/>
                    <a:pt x="31" y="1466"/>
                  </a:cubicBezTo>
                  <a:cubicBezTo>
                    <a:pt x="0" y="1477"/>
                    <a:pt x="13" y="1517"/>
                    <a:pt x="38" y="1517"/>
                  </a:cubicBezTo>
                  <a:cubicBezTo>
                    <a:pt x="42" y="1517"/>
                    <a:pt x="46" y="1516"/>
                    <a:pt x="51" y="1513"/>
                  </a:cubicBezTo>
                  <a:cubicBezTo>
                    <a:pt x="54" y="1512"/>
                    <a:pt x="58" y="1510"/>
                    <a:pt x="61" y="1508"/>
                  </a:cubicBezTo>
                  <a:cubicBezTo>
                    <a:pt x="306" y="1614"/>
                    <a:pt x="544" y="1731"/>
                    <a:pt x="756" y="1899"/>
                  </a:cubicBezTo>
                  <a:cubicBezTo>
                    <a:pt x="973" y="2069"/>
                    <a:pt x="1157" y="2277"/>
                    <a:pt x="1301" y="2513"/>
                  </a:cubicBezTo>
                  <a:cubicBezTo>
                    <a:pt x="1383" y="2650"/>
                    <a:pt x="1444" y="2793"/>
                    <a:pt x="1498" y="2942"/>
                  </a:cubicBezTo>
                  <a:cubicBezTo>
                    <a:pt x="1504" y="2960"/>
                    <a:pt x="1519" y="2968"/>
                    <a:pt x="1533" y="2968"/>
                  </a:cubicBezTo>
                  <a:cubicBezTo>
                    <a:pt x="1554" y="2968"/>
                    <a:pt x="1575" y="2951"/>
                    <a:pt x="1568" y="2923"/>
                  </a:cubicBezTo>
                  <a:cubicBezTo>
                    <a:pt x="1567" y="2922"/>
                    <a:pt x="1566" y="2919"/>
                    <a:pt x="1565" y="2917"/>
                  </a:cubicBezTo>
                  <a:cubicBezTo>
                    <a:pt x="1738" y="2235"/>
                    <a:pt x="2316" y="1645"/>
                    <a:pt x="3011" y="1497"/>
                  </a:cubicBezTo>
                  <a:lnTo>
                    <a:pt x="3015" y="1497"/>
                  </a:lnTo>
                  <a:cubicBezTo>
                    <a:pt x="3016" y="1497"/>
                    <a:pt x="3017" y="1497"/>
                    <a:pt x="3017" y="1497"/>
                  </a:cubicBezTo>
                  <a:cubicBezTo>
                    <a:pt x="3048" y="1497"/>
                    <a:pt x="3048" y="1446"/>
                    <a:pt x="3015" y="1444"/>
                  </a:cubicBezTo>
                  <a:cubicBezTo>
                    <a:pt x="2648" y="1423"/>
                    <a:pt x="2340" y="1152"/>
                    <a:pt x="2095" y="902"/>
                  </a:cubicBezTo>
                  <a:cubicBezTo>
                    <a:pt x="1851" y="651"/>
                    <a:pt x="1646" y="353"/>
                    <a:pt x="1555" y="14"/>
                  </a:cubicBezTo>
                  <a:cubicBezTo>
                    <a:pt x="1554" y="9"/>
                    <a:pt x="1551" y="5"/>
                    <a:pt x="1548" y="4"/>
                  </a:cubicBezTo>
                  <a:cubicBezTo>
                    <a:pt x="1544" y="2"/>
                    <a:pt x="1540" y="0"/>
                    <a:pt x="15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3" name="Google Shape;1423;p40"/>
          <p:cNvGrpSpPr/>
          <p:nvPr/>
        </p:nvGrpSpPr>
        <p:grpSpPr>
          <a:xfrm>
            <a:off x="-132629" y="293317"/>
            <a:ext cx="1330906" cy="1330827"/>
            <a:chOff x="5713876" y="1913375"/>
            <a:chExt cx="611264" cy="611228"/>
          </a:xfrm>
        </p:grpSpPr>
        <p:sp>
          <p:nvSpPr>
            <p:cNvPr id="1424" name="Google Shape;1424;p40"/>
            <p:cNvSpPr/>
            <p:nvPr/>
          </p:nvSpPr>
          <p:spPr>
            <a:xfrm>
              <a:off x="6013559" y="2274412"/>
              <a:ext cx="11132" cy="147669"/>
            </a:xfrm>
            <a:custGeom>
              <a:avLst/>
              <a:gdLst/>
              <a:ahLst/>
              <a:cxnLst/>
              <a:rect l="l" t="t" r="r" b="b"/>
              <a:pathLst>
                <a:path w="305" h="4046" extrusionOk="0">
                  <a:moveTo>
                    <a:pt x="166" y="0"/>
                  </a:moveTo>
                  <a:cubicBezTo>
                    <a:pt x="164" y="0"/>
                    <a:pt x="161" y="0"/>
                    <a:pt x="159" y="0"/>
                  </a:cubicBezTo>
                  <a:cubicBezTo>
                    <a:pt x="9" y="3"/>
                    <a:pt x="47" y="104"/>
                    <a:pt x="47" y="181"/>
                  </a:cubicBezTo>
                  <a:cubicBezTo>
                    <a:pt x="45" y="794"/>
                    <a:pt x="46" y="1407"/>
                    <a:pt x="46" y="2020"/>
                  </a:cubicBezTo>
                  <a:cubicBezTo>
                    <a:pt x="46" y="2633"/>
                    <a:pt x="45" y="3245"/>
                    <a:pt x="48" y="3858"/>
                  </a:cubicBezTo>
                  <a:cubicBezTo>
                    <a:pt x="48" y="3931"/>
                    <a:pt x="0" y="4038"/>
                    <a:pt x="152" y="4045"/>
                  </a:cubicBezTo>
                  <a:cubicBezTo>
                    <a:pt x="157" y="4045"/>
                    <a:pt x="161" y="4045"/>
                    <a:pt x="166" y="4045"/>
                  </a:cubicBezTo>
                  <a:cubicBezTo>
                    <a:pt x="291" y="4045"/>
                    <a:pt x="281" y="3966"/>
                    <a:pt x="281" y="3879"/>
                  </a:cubicBezTo>
                  <a:cubicBezTo>
                    <a:pt x="280" y="2644"/>
                    <a:pt x="280" y="1408"/>
                    <a:pt x="280" y="174"/>
                  </a:cubicBezTo>
                  <a:cubicBezTo>
                    <a:pt x="279" y="92"/>
                    <a:pt x="305" y="0"/>
                    <a:pt x="1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40"/>
            <p:cNvSpPr/>
            <p:nvPr/>
          </p:nvSpPr>
          <p:spPr>
            <a:xfrm>
              <a:off x="6074912" y="2214300"/>
              <a:ext cx="147669" cy="9416"/>
            </a:xfrm>
            <a:custGeom>
              <a:avLst/>
              <a:gdLst/>
              <a:ahLst/>
              <a:cxnLst/>
              <a:rect l="l" t="t" r="r" b="b"/>
              <a:pathLst>
                <a:path w="4046" h="258" extrusionOk="0">
                  <a:moveTo>
                    <a:pt x="3946" y="1"/>
                  </a:moveTo>
                  <a:cubicBezTo>
                    <a:pt x="3906" y="1"/>
                    <a:pt x="3862" y="14"/>
                    <a:pt x="3827" y="14"/>
                  </a:cubicBezTo>
                  <a:cubicBezTo>
                    <a:pt x="3225" y="12"/>
                    <a:pt x="2622" y="11"/>
                    <a:pt x="2019" y="11"/>
                  </a:cubicBezTo>
                  <a:cubicBezTo>
                    <a:pt x="1417" y="11"/>
                    <a:pt x="814" y="12"/>
                    <a:pt x="212" y="14"/>
                  </a:cubicBezTo>
                  <a:cubicBezTo>
                    <a:pt x="178" y="14"/>
                    <a:pt x="135" y="2"/>
                    <a:pt x="97" y="2"/>
                  </a:cubicBezTo>
                  <a:cubicBezTo>
                    <a:pt x="46" y="2"/>
                    <a:pt x="3" y="24"/>
                    <a:pt x="2" y="123"/>
                  </a:cubicBezTo>
                  <a:cubicBezTo>
                    <a:pt x="1" y="233"/>
                    <a:pt x="45" y="257"/>
                    <a:pt x="99" y="257"/>
                  </a:cubicBezTo>
                  <a:cubicBezTo>
                    <a:pt x="142" y="257"/>
                    <a:pt x="192" y="241"/>
                    <a:pt x="229" y="241"/>
                  </a:cubicBezTo>
                  <a:cubicBezTo>
                    <a:pt x="230" y="241"/>
                    <a:pt x="230" y="241"/>
                    <a:pt x="231" y="241"/>
                  </a:cubicBezTo>
                  <a:cubicBezTo>
                    <a:pt x="544" y="245"/>
                    <a:pt x="858" y="246"/>
                    <a:pt x="1172" y="246"/>
                  </a:cubicBezTo>
                  <a:cubicBezTo>
                    <a:pt x="1451" y="246"/>
                    <a:pt x="1730" y="246"/>
                    <a:pt x="2009" y="246"/>
                  </a:cubicBezTo>
                  <a:cubicBezTo>
                    <a:pt x="2287" y="246"/>
                    <a:pt x="2565" y="246"/>
                    <a:pt x="2844" y="246"/>
                  </a:cubicBezTo>
                  <a:cubicBezTo>
                    <a:pt x="3168" y="246"/>
                    <a:pt x="3493" y="245"/>
                    <a:pt x="3817" y="242"/>
                  </a:cubicBezTo>
                  <a:cubicBezTo>
                    <a:pt x="3818" y="242"/>
                    <a:pt x="3818" y="242"/>
                    <a:pt x="3819" y="242"/>
                  </a:cubicBezTo>
                  <a:cubicBezTo>
                    <a:pt x="3855" y="242"/>
                    <a:pt x="3902" y="255"/>
                    <a:pt x="3943" y="255"/>
                  </a:cubicBezTo>
                  <a:cubicBezTo>
                    <a:pt x="3999" y="255"/>
                    <a:pt x="4045" y="231"/>
                    <a:pt x="4041" y="119"/>
                  </a:cubicBezTo>
                  <a:cubicBezTo>
                    <a:pt x="4037" y="22"/>
                    <a:pt x="3995" y="1"/>
                    <a:pt x="39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40"/>
            <p:cNvSpPr/>
            <p:nvPr/>
          </p:nvSpPr>
          <p:spPr>
            <a:xfrm>
              <a:off x="5816471" y="2214592"/>
              <a:ext cx="147851" cy="8869"/>
            </a:xfrm>
            <a:custGeom>
              <a:avLst/>
              <a:gdLst/>
              <a:ahLst/>
              <a:cxnLst/>
              <a:rect l="l" t="t" r="r" b="b"/>
              <a:pathLst>
                <a:path w="4051" h="243" extrusionOk="0">
                  <a:moveTo>
                    <a:pt x="3938" y="0"/>
                  </a:moveTo>
                  <a:cubicBezTo>
                    <a:pt x="3910" y="0"/>
                    <a:pt x="3880" y="4"/>
                    <a:pt x="3852" y="4"/>
                  </a:cubicBezTo>
                  <a:cubicBezTo>
                    <a:pt x="3239" y="4"/>
                    <a:pt x="2627" y="3"/>
                    <a:pt x="2014" y="3"/>
                  </a:cubicBezTo>
                  <a:cubicBezTo>
                    <a:pt x="1402" y="3"/>
                    <a:pt x="790" y="4"/>
                    <a:pt x="177" y="4"/>
                  </a:cubicBezTo>
                  <a:cubicBezTo>
                    <a:pt x="152" y="4"/>
                    <a:pt x="127" y="1"/>
                    <a:pt x="103" y="1"/>
                  </a:cubicBezTo>
                  <a:cubicBezTo>
                    <a:pt x="47" y="1"/>
                    <a:pt x="1" y="17"/>
                    <a:pt x="2" y="122"/>
                  </a:cubicBezTo>
                  <a:cubicBezTo>
                    <a:pt x="3" y="224"/>
                    <a:pt x="49" y="240"/>
                    <a:pt x="103" y="240"/>
                  </a:cubicBezTo>
                  <a:cubicBezTo>
                    <a:pt x="128" y="240"/>
                    <a:pt x="155" y="237"/>
                    <a:pt x="180" y="237"/>
                  </a:cubicBezTo>
                  <a:cubicBezTo>
                    <a:pt x="487" y="238"/>
                    <a:pt x="793" y="238"/>
                    <a:pt x="1099" y="238"/>
                  </a:cubicBezTo>
                  <a:cubicBezTo>
                    <a:pt x="1405" y="238"/>
                    <a:pt x="1711" y="238"/>
                    <a:pt x="2017" y="238"/>
                  </a:cubicBezTo>
                  <a:cubicBezTo>
                    <a:pt x="2290" y="238"/>
                    <a:pt x="2562" y="238"/>
                    <a:pt x="2834" y="238"/>
                  </a:cubicBezTo>
                  <a:cubicBezTo>
                    <a:pt x="3174" y="238"/>
                    <a:pt x="3515" y="237"/>
                    <a:pt x="3854" y="235"/>
                  </a:cubicBezTo>
                  <a:cubicBezTo>
                    <a:pt x="3855" y="235"/>
                    <a:pt x="3856" y="235"/>
                    <a:pt x="3856" y="235"/>
                  </a:cubicBezTo>
                  <a:cubicBezTo>
                    <a:pt x="3885" y="235"/>
                    <a:pt x="3920" y="243"/>
                    <a:pt x="3951" y="243"/>
                  </a:cubicBezTo>
                  <a:cubicBezTo>
                    <a:pt x="3998" y="243"/>
                    <a:pt x="4039" y="225"/>
                    <a:pt x="4044" y="133"/>
                  </a:cubicBezTo>
                  <a:cubicBezTo>
                    <a:pt x="4051" y="18"/>
                    <a:pt x="4000" y="0"/>
                    <a:pt x="39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40"/>
            <p:cNvSpPr/>
            <p:nvPr/>
          </p:nvSpPr>
          <p:spPr>
            <a:xfrm>
              <a:off x="6012756" y="2015934"/>
              <a:ext cx="12920" cy="147596"/>
            </a:xfrm>
            <a:custGeom>
              <a:avLst/>
              <a:gdLst/>
              <a:ahLst/>
              <a:cxnLst/>
              <a:rect l="l" t="t" r="r" b="b"/>
              <a:pathLst>
                <a:path w="354" h="4044" extrusionOk="0">
                  <a:moveTo>
                    <a:pt x="195" y="1"/>
                  </a:moveTo>
                  <a:cubicBezTo>
                    <a:pt x="188" y="1"/>
                    <a:pt x="182" y="1"/>
                    <a:pt x="174" y="1"/>
                  </a:cubicBezTo>
                  <a:cubicBezTo>
                    <a:pt x="1" y="12"/>
                    <a:pt x="72" y="140"/>
                    <a:pt x="72" y="217"/>
                  </a:cubicBezTo>
                  <a:cubicBezTo>
                    <a:pt x="66" y="819"/>
                    <a:pt x="68" y="1422"/>
                    <a:pt x="68" y="2026"/>
                  </a:cubicBezTo>
                  <a:cubicBezTo>
                    <a:pt x="68" y="2628"/>
                    <a:pt x="66" y="3231"/>
                    <a:pt x="71" y="3834"/>
                  </a:cubicBezTo>
                  <a:cubicBezTo>
                    <a:pt x="72" y="3912"/>
                    <a:pt x="6" y="4039"/>
                    <a:pt x="181" y="4044"/>
                  </a:cubicBezTo>
                  <a:cubicBezTo>
                    <a:pt x="184" y="4044"/>
                    <a:pt x="188" y="4044"/>
                    <a:pt x="191" y="4044"/>
                  </a:cubicBezTo>
                  <a:cubicBezTo>
                    <a:pt x="354" y="4044"/>
                    <a:pt x="300" y="3922"/>
                    <a:pt x="300" y="3843"/>
                  </a:cubicBezTo>
                  <a:cubicBezTo>
                    <a:pt x="302" y="2627"/>
                    <a:pt x="303" y="1411"/>
                    <a:pt x="301" y="196"/>
                  </a:cubicBezTo>
                  <a:cubicBezTo>
                    <a:pt x="301" y="113"/>
                    <a:pt x="341" y="1"/>
                    <a:pt x="1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0"/>
            <p:cNvSpPr/>
            <p:nvPr/>
          </p:nvSpPr>
          <p:spPr>
            <a:xfrm>
              <a:off x="5905380" y="2103675"/>
              <a:ext cx="79711" cy="78871"/>
            </a:xfrm>
            <a:custGeom>
              <a:avLst/>
              <a:gdLst/>
              <a:ahLst/>
              <a:cxnLst/>
              <a:rect l="l" t="t" r="r" b="b"/>
              <a:pathLst>
                <a:path w="2184" h="2161" extrusionOk="0">
                  <a:moveTo>
                    <a:pt x="97" y="0"/>
                  </a:moveTo>
                  <a:cubicBezTo>
                    <a:pt x="63" y="41"/>
                    <a:pt x="10" y="76"/>
                    <a:pt x="5" y="116"/>
                  </a:cubicBezTo>
                  <a:cubicBezTo>
                    <a:pt x="0" y="155"/>
                    <a:pt x="39" y="205"/>
                    <a:pt x="68" y="243"/>
                  </a:cubicBezTo>
                  <a:cubicBezTo>
                    <a:pt x="603" y="939"/>
                    <a:pt x="1302" y="1470"/>
                    <a:pt x="1912" y="2091"/>
                  </a:cubicBezTo>
                  <a:cubicBezTo>
                    <a:pt x="1948" y="2128"/>
                    <a:pt x="1981" y="2160"/>
                    <a:pt x="2019" y="2160"/>
                  </a:cubicBezTo>
                  <a:cubicBezTo>
                    <a:pt x="2043" y="2160"/>
                    <a:pt x="2070" y="2146"/>
                    <a:pt x="2100" y="2110"/>
                  </a:cubicBezTo>
                  <a:cubicBezTo>
                    <a:pt x="2183" y="2009"/>
                    <a:pt x="2081" y="1971"/>
                    <a:pt x="2035" y="1924"/>
                  </a:cubicBezTo>
                  <a:cubicBezTo>
                    <a:pt x="1519" y="1384"/>
                    <a:pt x="1004" y="844"/>
                    <a:pt x="481" y="311"/>
                  </a:cubicBezTo>
                  <a:cubicBezTo>
                    <a:pt x="370" y="197"/>
                    <a:pt x="233" y="110"/>
                    <a:pt x="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0"/>
            <p:cNvSpPr/>
            <p:nvPr/>
          </p:nvSpPr>
          <p:spPr>
            <a:xfrm>
              <a:off x="6056481" y="2256272"/>
              <a:ext cx="78105" cy="77010"/>
            </a:xfrm>
            <a:custGeom>
              <a:avLst/>
              <a:gdLst/>
              <a:ahLst/>
              <a:cxnLst/>
              <a:rect l="l" t="t" r="r" b="b"/>
              <a:pathLst>
                <a:path w="2140" h="2110" extrusionOk="0">
                  <a:moveTo>
                    <a:pt x="120" y="0"/>
                  </a:moveTo>
                  <a:cubicBezTo>
                    <a:pt x="85" y="0"/>
                    <a:pt x="37" y="14"/>
                    <a:pt x="21" y="33"/>
                  </a:cubicBezTo>
                  <a:cubicBezTo>
                    <a:pt x="0" y="59"/>
                    <a:pt x="11" y="142"/>
                    <a:pt x="39" y="170"/>
                  </a:cubicBezTo>
                  <a:cubicBezTo>
                    <a:pt x="666" y="801"/>
                    <a:pt x="1221" y="1504"/>
                    <a:pt x="1918" y="2066"/>
                  </a:cubicBezTo>
                  <a:cubicBezTo>
                    <a:pt x="1958" y="2098"/>
                    <a:pt x="1987" y="2110"/>
                    <a:pt x="2010" y="2110"/>
                  </a:cubicBezTo>
                  <a:cubicBezTo>
                    <a:pt x="2070" y="2110"/>
                    <a:pt x="2086" y="2027"/>
                    <a:pt x="2140" y="2001"/>
                  </a:cubicBezTo>
                  <a:cubicBezTo>
                    <a:pt x="2120" y="1976"/>
                    <a:pt x="2105" y="1956"/>
                    <a:pt x="2090" y="1935"/>
                  </a:cubicBezTo>
                  <a:cubicBezTo>
                    <a:pt x="1522" y="1217"/>
                    <a:pt x="800" y="653"/>
                    <a:pt x="157" y="10"/>
                  </a:cubicBezTo>
                  <a:cubicBezTo>
                    <a:pt x="151" y="3"/>
                    <a:pt x="137" y="0"/>
                    <a:pt x="1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0"/>
            <p:cNvSpPr/>
            <p:nvPr/>
          </p:nvSpPr>
          <p:spPr>
            <a:xfrm>
              <a:off x="5905270" y="2255396"/>
              <a:ext cx="77192" cy="79163"/>
            </a:xfrm>
            <a:custGeom>
              <a:avLst/>
              <a:gdLst/>
              <a:ahLst/>
              <a:cxnLst/>
              <a:rect l="l" t="t" r="r" b="b"/>
              <a:pathLst>
                <a:path w="2115" h="2169" extrusionOk="0">
                  <a:moveTo>
                    <a:pt x="2026" y="1"/>
                  </a:moveTo>
                  <a:cubicBezTo>
                    <a:pt x="1997" y="1"/>
                    <a:pt x="1965" y="22"/>
                    <a:pt x="1932" y="54"/>
                  </a:cubicBezTo>
                  <a:cubicBezTo>
                    <a:pt x="1306" y="686"/>
                    <a:pt x="598" y="1236"/>
                    <a:pt x="47" y="1943"/>
                  </a:cubicBezTo>
                  <a:cubicBezTo>
                    <a:pt x="24" y="1972"/>
                    <a:pt x="1" y="2021"/>
                    <a:pt x="10" y="2049"/>
                  </a:cubicBezTo>
                  <a:cubicBezTo>
                    <a:pt x="25" y="2093"/>
                    <a:pt x="68" y="2126"/>
                    <a:pt x="103" y="2169"/>
                  </a:cubicBezTo>
                  <a:cubicBezTo>
                    <a:pt x="144" y="2132"/>
                    <a:pt x="169" y="2105"/>
                    <a:pt x="198" y="2084"/>
                  </a:cubicBezTo>
                  <a:cubicBezTo>
                    <a:pt x="904" y="1531"/>
                    <a:pt x="1452" y="822"/>
                    <a:pt x="2081" y="191"/>
                  </a:cubicBezTo>
                  <a:cubicBezTo>
                    <a:pt x="2108" y="165"/>
                    <a:pt x="2114" y="86"/>
                    <a:pt x="2094" y="52"/>
                  </a:cubicBezTo>
                  <a:cubicBezTo>
                    <a:pt x="2074" y="16"/>
                    <a:pt x="2051" y="1"/>
                    <a:pt x="20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0"/>
            <p:cNvSpPr/>
            <p:nvPr/>
          </p:nvSpPr>
          <p:spPr>
            <a:xfrm>
              <a:off x="6054473" y="2104952"/>
              <a:ext cx="80294" cy="77703"/>
            </a:xfrm>
            <a:custGeom>
              <a:avLst/>
              <a:gdLst/>
              <a:ahLst/>
              <a:cxnLst/>
              <a:rect l="l" t="t" r="r" b="b"/>
              <a:pathLst>
                <a:path w="2200" h="2129" extrusionOk="0">
                  <a:moveTo>
                    <a:pt x="2077" y="1"/>
                  </a:moveTo>
                  <a:cubicBezTo>
                    <a:pt x="2039" y="1"/>
                    <a:pt x="1993" y="37"/>
                    <a:pt x="1957" y="64"/>
                  </a:cubicBezTo>
                  <a:cubicBezTo>
                    <a:pt x="1261" y="599"/>
                    <a:pt x="730" y="1299"/>
                    <a:pt x="110" y="1909"/>
                  </a:cubicBezTo>
                  <a:cubicBezTo>
                    <a:pt x="49" y="1970"/>
                    <a:pt x="0" y="2022"/>
                    <a:pt x="91" y="2097"/>
                  </a:cubicBezTo>
                  <a:cubicBezTo>
                    <a:pt x="119" y="2120"/>
                    <a:pt x="142" y="2129"/>
                    <a:pt x="161" y="2129"/>
                  </a:cubicBezTo>
                  <a:cubicBezTo>
                    <a:pt x="213" y="2129"/>
                    <a:pt x="243" y="2066"/>
                    <a:pt x="277" y="2032"/>
                  </a:cubicBezTo>
                  <a:cubicBezTo>
                    <a:pt x="817" y="1516"/>
                    <a:pt x="1356" y="1000"/>
                    <a:pt x="1889" y="477"/>
                  </a:cubicBezTo>
                  <a:cubicBezTo>
                    <a:pt x="2002" y="366"/>
                    <a:pt x="2090" y="229"/>
                    <a:pt x="2200" y="93"/>
                  </a:cubicBezTo>
                  <a:cubicBezTo>
                    <a:pt x="2160" y="59"/>
                    <a:pt x="2125" y="6"/>
                    <a:pt x="2084" y="1"/>
                  </a:cubicBezTo>
                  <a:cubicBezTo>
                    <a:pt x="2082" y="1"/>
                    <a:pt x="2080" y="1"/>
                    <a:pt x="20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0"/>
            <p:cNvSpPr/>
            <p:nvPr/>
          </p:nvSpPr>
          <p:spPr>
            <a:xfrm>
              <a:off x="6069146" y="2234556"/>
              <a:ext cx="106755" cy="44381"/>
            </a:xfrm>
            <a:custGeom>
              <a:avLst/>
              <a:gdLst/>
              <a:ahLst/>
              <a:cxnLst/>
              <a:rect l="l" t="t" r="r" b="b"/>
              <a:pathLst>
                <a:path w="2925" h="1216" extrusionOk="0">
                  <a:moveTo>
                    <a:pt x="140" y="0"/>
                  </a:moveTo>
                  <a:cubicBezTo>
                    <a:pt x="112" y="0"/>
                    <a:pt x="86" y="18"/>
                    <a:pt x="63" y="70"/>
                  </a:cubicBezTo>
                  <a:cubicBezTo>
                    <a:pt x="1" y="215"/>
                    <a:pt x="178" y="232"/>
                    <a:pt x="255" y="262"/>
                  </a:cubicBezTo>
                  <a:cubicBezTo>
                    <a:pt x="1058" y="575"/>
                    <a:pt x="1866" y="876"/>
                    <a:pt x="2672" y="1181"/>
                  </a:cubicBezTo>
                  <a:cubicBezTo>
                    <a:pt x="2716" y="1198"/>
                    <a:pt x="2758" y="1216"/>
                    <a:pt x="2800" y="1216"/>
                  </a:cubicBezTo>
                  <a:cubicBezTo>
                    <a:pt x="2843" y="1216"/>
                    <a:pt x="2884" y="1196"/>
                    <a:pt x="2924" y="1135"/>
                  </a:cubicBezTo>
                  <a:cubicBezTo>
                    <a:pt x="2871" y="1099"/>
                    <a:pt x="2830" y="1059"/>
                    <a:pt x="2780" y="1040"/>
                  </a:cubicBezTo>
                  <a:cubicBezTo>
                    <a:pt x="1959" y="722"/>
                    <a:pt x="1136" y="407"/>
                    <a:pt x="312" y="94"/>
                  </a:cubicBezTo>
                  <a:cubicBezTo>
                    <a:pt x="258" y="74"/>
                    <a:pt x="196" y="0"/>
                    <a:pt x="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40"/>
            <p:cNvSpPr/>
            <p:nvPr/>
          </p:nvSpPr>
          <p:spPr>
            <a:xfrm>
              <a:off x="5863773" y="2158933"/>
              <a:ext cx="105624" cy="44746"/>
            </a:xfrm>
            <a:custGeom>
              <a:avLst/>
              <a:gdLst/>
              <a:ahLst/>
              <a:cxnLst/>
              <a:rect l="l" t="t" r="r" b="b"/>
              <a:pathLst>
                <a:path w="2894" h="1226" extrusionOk="0">
                  <a:moveTo>
                    <a:pt x="103" y="1"/>
                  </a:moveTo>
                  <a:lnTo>
                    <a:pt x="0" y="52"/>
                  </a:lnTo>
                  <a:cubicBezTo>
                    <a:pt x="44" y="96"/>
                    <a:pt x="81" y="157"/>
                    <a:pt x="133" y="178"/>
                  </a:cubicBezTo>
                  <a:cubicBezTo>
                    <a:pt x="935" y="495"/>
                    <a:pt x="1737" y="810"/>
                    <a:pt x="2546" y="1110"/>
                  </a:cubicBezTo>
                  <a:cubicBezTo>
                    <a:pt x="2604" y="1132"/>
                    <a:pt x="2687" y="1226"/>
                    <a:pt x="2756" y="1226"/>
                  </a:cubicBezTo>
                  <a:cubicBezTo>
                    <a:pt x="2789" y="1226"/>
                    <a:pt x="2819" y="1204"/>
                    <a:pt x="2841" y="1142"/>
                  </a:cubicBezTo>
                  <a:cubicBezTo>
                    <a:pt x="2894" y="996"/>
                    <a:pt x="2695" y="989"/>
                    <a:pt x="2591" y="943"/>
                  </a:cubicBezTo>
                  <a:cubicBezTo>
                    <a:pt x="2539" y="920"/>
                    <a:pt x="2486" y="903"/>
                    <a:pt x="2433" y="883"/>
                  </a:cubicBezTo>
                  <a:lnTo>
                    <a:pt x="10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40"/>
            <p:cNvSpPr/>
            <p:nvPr/>
          </p:nvSpPr>
          <p:spPr>
            <a:xfrm>
              <a:off x="5959251" y="2060024"/>
              <a:ext cx="46790" cy="106974"/>
            </a:xfrm>
            <a:custGeom>
              <a:avLst/>
              <a:gdLst/>
              <a:ahLst/>
              <a:cxnLst/>
              <a:rect l="l" t="t" r="r" b="b"/>
              <a:pathLst>
                <a:path w="1282" h="2931" extrusionOk="0">
                  <a:moveTo>
                    <a:pt x="62" y="0"/>
                  </a:moveTo>
                  <a:cubicBezTo>
                    <a:pt x="36" y="134"/>
                    <a:pt x="0" y="200"/>
                    <a:pt x="18" y="247"/>
                  </a:cubicBezTo>
                  <a:cubicBezTo>
                    <a:pt x="344" y="1116"/>
                    <a:pt x="676" y="1982"/>
                    <a:pt x="1013" y="2846"/>
                  </a:cubicBezTo>
                  <a:cubicBezTo>
                    <a:pt x="1028" y="2884"/>
                    <a:pt x="1105" y="2931"/>
                    <a:pt x="1148" y="2931"/>
                  </a:cubicBezTo>
                  <a:cubicBezTo>
                    <a:pt x="1153" y="2931"/>
                    <a:pt x="1157" y="2930"/>
                    <a:pt x="1161" y="2929"/>
                  </a:cubicBezTo>
                  <a:cubicBezTo>
                    <a:pt x="1281" y="2893"/>
                    <a:pt x="1197" y="2803"/>
                    <a:pt x="1175" y="2748"/>
                  </a:cubicBezTo>
                  <a:cubicBezTo>
                    <a:pt x="848" y="1910"/>
                    <a:pt x="518" y="1072"/>
                    <a:pt x="188" y="236"/>
                  </a:cubicBezTo>
                  <a:cubicBezTo>
                    <a:pt x="165" y="179"/>
                    <a:pt x="130" y="127"/>
                    <a:pt x="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0"/>
            <p:cNvSpPr/>
            <p:nvPr/>
          </p:nvSpPr>
          <p:spPr>
            <a:xfrm>
              <a:off x="6032830" y="2063162"/>
              <a:ext cx="46790" cy="104346"/>
            </a:xfrm>
            <a:custGeom>
              <a:avLst/>
              <a:gdLst/>
              <a:ahLst/>
              <a:cxnLst/>
              <a:rect l="l" t="t" r="r" b="b"/>
              <a:pathLst>
                <a:path w="1282" h="2859" extrusionOk="0">
                  <a:moveTo>
                    <a:pt x="1219" y="0"/>
                  </a:moveTo>
                  <a:cubicBezTo>
                    <a:pt x="1179" y="46"/>
                    <a:pt x="1121" y="86"/>
                    <a:pt x="1100" y="139"/>
                  </a:cubicBezTo>
                  <a:cubicBezTo>
                    <a:pt x="767" y="975"/>
                    <a:pt x="439" y="1812"/>
                    <a:pt x="116" y="2652"/>
                  </a:cubicBezTo>
                  <a:cubicBezTo>
                    <a:pt x="95" y="2706"/>
                    <a:pt x="1" y="2788"/>
                    <a:pt x="114" y="2842"/>
                  </a:cubicBezTo>
                  <a:cubicBezTo>
                    <a:pt x="139" y="2853"/>
                    <a:pt x="159" y="2859"/>
                    <a:pt x="177" y="2859"/>
                  </a:cubicBezTo>
                  <a:cubicBezTo>
                    <a:pt x="243" y="2859"/>
                    <a:pt x="259" y="2781"/>
                    <a:pt x="284" y="2715"/>
                  </a:cubicBezTo>
                  <a:cubicBezTo>
                    <a:pt x="379" y="2462"/>
                    <a:pt x="481" y="2211"/>
                    <a:pt x="577" y="1958"/>
                  </a:cubicBezTo>
                  <a:cubicBezTo>
                    <a:pt x="810" y="1344"/>
                    <a:pt x="1042" y="730"/>
                    <a:pt x="1281" y="101"/>
                  </a:cubicBezTo>
                  <a:cubicBezTo>
                    <a:pt x="1264" y="71"/>
                    <a:pt x="1242" y="36"/>
                    <a:pt x="12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40"/>
            <p:cNvSpPr/>
            <p:nvPr/>
          </p:nvSpPr>
          <p:spPr>
            <a:xfrm>
              <a:off x="5959725" y="2270397"/>
              <a:ext cx="46753" cy="109274"/>
            </a:xfrm>
            <a:custGeom>
              <a:avLst/>
              <a:gdLst/>
              <a:ahLst/>
              <a:cxnLst/>
              <a:rect l="l" t="t" r="r" b="b"/>
              <a:pathLst>
                <a:path w="1281" h="2994" extrusionOk="0">
                  <a:moveTo>
                    <a:pt x="1084" y="0"/>
                  </a:moveTo>
                  <a:cubicBezTo>
                    <a:pt x="994" y="0"/>
                    <a:pt x="980" y="134"/>
                    <a:pt x="957" y="194"/>
                  </a:cubicBezTo>
                  <a:cubicBezTo>
                    <a:pt x="639" y="1005"/>
                    <a:pt x="331" y="1820"/>
                    <a:pt x="25" y="2637"/>
                  </a:cubicBezTo>
                  <a:cubicBezTo>
                    <a:pt x="0" y="2704"/>
                    <a:pt x="15" y="2785"/>
                    <a:pt x="2" y="2994"/>
                  </a:cubicBezTo>
                  <a:cubicBezTo>
                    <a:pt x="110" y="2824"/>
                    <a:pt x="152" y="2776"/>
                    <a:pt x="174" y="2721"/>
                  </a:cubicBezTo>
                  <a:cubicBezTo>
                    <a:pt x="491" y="1899"/>
                    <a:pt x="808" y="1076"/>
                    <a:pt x="1124" y="253"/>
                  </a:cubicBezTo>
                  <a:cubicBezTo>
                    <a:pt x="1153" y="177"/>
                    <a:pt x="1281" y="89"/>
                    <a:pt x="1156" y="22"/>
                  </a:cubicBezTo>
                  <a:cubicBezTo>
                    <a:pt x="1128" y="7"/>
                    <a:pt x="1104" y="0"/>
                    <a:pt x="10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40"/>
            <p:cNvSpPr/>
            <p:nvPr/>
          </p:nvSpPr>
          <p:spPr>
            <a:xfrm>
              <a:off x="6033706" y="2270944"/>
              <a:ext cx="45804" cy="103872"/>
            </a:xfrm>
            <a:custGeom>
              <a:avLst/>
              <a:gdLst/>
              <a:ahLst/>
              <a:cxnLst/>
              <a:rect l="l" t="t" r="r" b="b"/>
              <a:pathLst>
                <a:path w="1255" h="2846" extrusionOk="0">
                  <a:moveTo>
                    <a:pt x="116" y="1"/>
                  </a:moveTo>
                  <a:cubicBezTo>
                    <a:pt x="109" y="1"/>
                    <a:pt x="103" y="2"/>
                    <a:pt x="98" y="3"/>
                  </a:cubicBezTo>
                  <a:cubicBezTo>
                    <a:pt x="1" y="34"/>
                    <a:pt x="58" y="103"/>
                    <a:pt x="80" y="160"/>
                  </a:cubicBezTo>
                  <a:cubicBezTo>
                    <a:pt x="410" y="1017"/>
                    <a:pt x="743" y="1873"/>
                    <a:pt x="1078" y="2729"/>
                  </a:cubicBezTo>
                  <a:cubicBezTo>
                    <a:pt x="1096" y="2775"/>
                    <a:pt x="1151" y="2807"/>
                    <a:pt x="1189" y="2845"/>
                  </a:cubicBezTo>
                  <a:cubicBezTo>
                    <a:pt x="1214" y="2804"/>
                    <a:pt x="1240" y="2762"/>
                    <a:pt x="1255" y="2738"/>
                  </a:cubicBezTo>
                  <a:cubicBezTo>
                    <a:pt x="909" y="1825"/>
                    <a:pt x="574" y="940"/>
                    <a:pt x="233" y="57"/>
                  </a:cubicBezTo>
                  <a:cubicBezTo>
                    <a:pt x="222" y="29"/>
                    <a:pt x="157" y="1"/>
                    <a:pt x="1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0"/>
            <p:cNvSpPr/>
            <p:nvPr/>
          </p:nvSpPr>
          <p:spPr>
            <a:xfrm>
              <a:off x="6071080" y="2159188"/>
              <a:ext cx="104127" cy="45293"/>
            </a:xfrm>
            <a:custGeom>
              <a:avLst/>
              <a:gdLst/>
              <a:ahLst/>
              <a:cxnLst/>
              <a:rect l="l" t="t" r="r" b="b"/>
              <a:pathLst>
                <a:path w="2853" h="1241" extrusionOk="0">
                  <a:moveTo>
                    <a:pt x="2721" y="1"/>
                  </a:moveTo>
                  <a:cubicBezTo>
                    <a:pt x="2713" y="1"/>
                    <a:pt x="2705" y="2"/>
                    <a:pt x="2698" y="4"/>
                  </a:cubicBezTo>
                  <a:cubicBezTo>
                    <a:pt x="1830" y="331"/>
                    <a:pt x="963" y="662"/>
                    <a:pt x="100" y="1000"/>
                  </a:cubicBezTo>
                  <a:cubicBezTo>
                    <a:pt x="55" y="1017"/>
                    <a:pt x="25" y="1093"/>
                    <a:pt x="9" y="1148"/>
                  </a:cubicBezTo>
                  <a:cubicBezTo>
                    <a:pt x="0" y="1173"/>
                    <a:pt x="39" y="1214"/>
                    <a:pt x="54" y="1241"/>
                  </a:cubicBezTo>
                  <a:cubicBezTo>
                    <a:pt x="104" y="1203"/>
                    <a:pt x="118" y="1188"/>
                    <a:pt x="135" y="1181"/>
                  </a:cubicBezTo>
                  <a:cubicBezTo>
                    <a:pt x="1009" y="844"/>
                    <a:pt x="1885" y="509"/>
                    <a:pt x="2758" y="169"/>
                  </a:cubicBezTo>
                  <a:cubicBezTo>
                    <a:pt x="2801" y="152"/>
                    <a:pt x="2821" y="83"/>
                    <a:pt x="2852" y="39"/>
                  </a:cubicBezTo>
                  <a:cubicBezTo>
                    <a:pt x="2809" y="28"/>
                    <a:pt x="2760" y="1"/>
                    <a:pt x="27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0"/>
            <p:cNvSpPr/>
            <p:nvPr/>
          </p:nvSpPr>
          <p:spPr>
            <a:xfrm>
              <a:off x="5862897" y="2234848"/>
              <a:ext cx="105514" cy="44198"/>
            </a:xfrm>
            <a:custGeom>
              <a:avLst/>
              <a:gdLst/>
              <a:ahLst/>
              <a:cxnLst/>
              <a:rect l="l" t="t" r="r" b="b"/>
              <a:pathLst>
                <a:path w="2891" h="1211" extrusionOk="0">
                  <a:moveTo>
                    <a:pt x="2797" y="0"/>
                  </a:moveTo>
                  <a:cubicBezTo>
                    <a:pt x="2755" y="0"/>
                    <a:pt x="2709" y="34"/>
                    <a:pt x="2670" y="49"/>
                  </a:cubicBezTo>
                  <a:cubicBezTo>
                    <a:pt x="1850" y="372"/>
                    <a:pt x="1034" y="703"/>
                    <a:pt x="213" y="1021"/>
                  </a:cubicBezTo>
                  <a:cubicBezTo>
                    <a:pt x="132" y="1053"/>
                    <a:pt x="1" y="1057"/>
                    <a:pt x="35" y="1153"/>
                  </a:cubicBezTo>
                  <a:cubicBezTo>
                    <a:pt x="50" y="1196"/>
                    <a:pt x="78" y="1211"/>
                    <a:pt x="112" y="1211"/>
                  </a:cubicBezTo>
                  <a:cubicBezTo>
                    <a:pt x="161" y="1211"/>
                    <a:pt x="222" y="1181"/>
                    <a:pt x="277" y="1160"/>
                  </a:cubicBezTo>
                  <a:cubicBezTo>
                    <a:pt x="1074" y="856"/>
                    <a:pt x="1874" y="562"/>
                    <a:pt x="2672" y="260"/>
                  </a:cubicBezTo>
                  <a:cubicBezTo>
                    <a:pt x="2754" y="229"/>
                    <a:pt x="2824" y="164"/>
                    <a:pt x="2890" y="121"/>
                  </a:cubicBezTo>
                  <a:cubicBezTo>
                    <a:pt x="2869" y="28"/>
                    <a:pt x="2834" y="0"/>
                    <a:pt x="27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0"/>
            <p:cNvSpPr/>
            <p:nvPr/>
          </p:nvSpPr>
          <p:spPr>
            <a:xfrm>
              <a:off x="6014618" y="2451535"/>
              <a:ext cx="10694" cy="73068"/>
            </a:xfrm>
            <a:custGeom>
              <a:avLst/>
              <a:gdLst/>
              <a:ahLst/>
              <a:cxnLst/>
              <a:rect l="l" t="t" r="r" b="b"/>
              <a:pathLst>
                <a:path w="293" h="2002" extrusionOk="0">
                  <a:moveTo>
                    <a:pt x="128" y="1"/>
                  </a:moveTo>
                  <a:cubicBezTo>
                    <a:pt x="2" y="1"/>
                    <a:pt x="16" y="89"/>
                    <a:pt x="16" y="174"/>
                  </a:cubicBezTo>
                  <a:cubicBezTo>
                    <a:pt x="17" y="727"/>
                    <a:pt x="17" y="1280"/>
                    <a:pt x="16" y="1833"/>
                  </a:cubicBezTo>
                  <a:cubicBezTo>
                    <a:pt x="16" y="1918"/>
                    <a:pt x="1" y="2002"/>
                    <a:pt x="130" y="2002"/>
                  </a:cubicBezTo>
                  <a:cubicBezTo>
                    <a:pt x="134" y="2002"/>
                    <a:pt x="138" y="2002"/>
                    <a:pt x="142" y="2002"/>
                  </a:cubicBezTo>
                  <a:cubicBezTo>
                    <a:pt x="293" y="1997"/>
                    <a:pt x="248" y="1893"/>
                    <a:pt x="249" y="1818"/>
                  </a:cubicBezTo>
                  <a:cubicBezTo>
                    <a:pt x="253" y="1556"/>
                    <a:pt x="251" y="1294"/>
                    <a:pt x="251" y="1032"/>
                  </a:cubicBezTo>
                  <a:cubicBezTo>
                    <a:pt x="251" y="750"/>
                    <a:pt x="253" y="469"/>
                    <a:pt x="249" y="189"/>
                  </a:cubicBezTo>
                  <a:cubicBezTo>
                    <a:pt x="248" y="108"/>
                    <a:pt x="285" y="6"/>
                    <a:pt x="141" y="1"/>
                  </a:cubicBezTo>
                  <a:cubicBezTo>
                    <a:pt x="136" y="1"/>
                    <a:pt x="132" y="1"/>
                    <a:pt x="1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0"/>
            <p:cNvSpPr/>
            <p:nvPr/>
          </p:nvSpPr>
          <p:spPr>
            <a:xfrm>
              <a:off x="5713876" y="2214701"/>
              <a:ext cx="73396" cy="8613"/>
            </a:xfrm>
            <a:custGeom>
              <a:avLst/>
              <a:gdLst/>
              <a:ahLst/>
              <a:cxnLst/>
              <a:rect l="l" t="t" r="r" b="b"/>
              <a:pathLst>
                <a:path w="2011" h="236" extrusionOk="0">
                  <a:moveTo>
                    <a:pt x="117" y="0"/>
                  </a:moveTo>
                  <a:cubicBezTo>
                    <a:pt x="57" y="0"/>
                    <a:pt x="8" y="10"/>
                    <a:pt x="5" y="110"/>
                  </a:cubicBezTo>
                  <a:cubicBezTo>
                    <a:pt x="1" y="224"/>
                    <a:pt x="55" y="236"/>
                    <a:pt x="120" y="236"/>
                  </a:cubicBezTo>
                  <a:cubicBezTo>
                    <a:pt x="138" y="236"/>
                    <a:pt x="156" y="235"/>
                    <a:pt x="174" y="235"/>
                  </a:cubicBezTo>
                  <a:lnTo>
                    <a:pt x="990" y="235"/>
                  </a:lnTo>
                  <a:cubicBezTo>
                    <a:pt x="1177" y="235"/>
                    <a:pt x="1364" y="234"/>
                    <a:pt x="1551" y="234"/>
                  </a:cubicBezTo>
                  <a:cubicBezTo>
                    <a:pt x="1645" y="234"/>
                    <a:pt x="1739" y="234"/>
                    <a:pt x="1833" y="235"/>
                  </a:cubicBezTo>
                  <a:cubicBezTo>
                    <a:pt x="1847" y="235"/>
                    <a:pt x="1862" y="235"/>
                    <a:pt x="1876" y="235"/>
                  </a:cubicBezTo>
                  <a:cubicBezTo>
                    <a:pt x="1948" y="235"/>
                    <a:pt x="2010" y="226"/>
                    <a:pt x="2006" y="109"/>
                  </a:cubicBezTo>
                  <a:cubicBezTo>
                    <a:pt x="2003" y="8"/>
                    <a:pt x="1947" y="1"/>
                    <a:pt x="1882" y="1"/>
                  </a:cubicBezTo>
                  <a:cubicBezTo>
                    <a:pt x="1871" y="1"/>
                    <a:pt x="1859" y="1"/>
                    <a:pt x="1847" y="1"/>
                  </a:cubicBezTo>
                  <a:lnTo>
                    <a:pt x="159" y="1"/>
                  </a:lnTo>
                  <a:cubicBezTo>
                    <a:pt x="145" y="1"/>
                    <a:pt x="131" y="0"/>
                    <a:pt x="1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40"/>
            <p:cNvSpPr/>
            <p:nvPr/>
          </p:nvSpPr>
          <p:spPr>
            <a:xfrm>
              <a:off x="6251744" y="2214665"/>
              <a:ext cx="73396" cy="8650"/>
            </a:xfrm>
            <a:custGeom>
              <a:avLst/>
              <a:gdLst/>
              <a:ahLst/>
              <a:cxnLst/>
              <a:rect l="l" t="t" r="r" b="b"/>
              <a:pathLst>
                <a:path w="2011" h="237" extrusionOk="0">
                  <a:moveTo>
                    <a:pt x="135" y="1"/>
                  </a:moveTo>
                  <a:cubicBezTo>
                    <a:pt x="63" y="1"/>
                    <a:pt x="1" y="10"/>
                    <a:pt x="5" y="126"/>
                  </a:cubicBezTo>
                  <a:cubicBezTo>
                    <a:pt x="8" y="229"/>
                    <a:pt x="65" y="236"/>
                    <a:pt x="131" y="236"/>
                  </a:cubicBezTo>
                  <a:cubicBezTo>
                    <a:pt x="142" y="236"/>
                    <a:pt x="153" y="236"/>
                    <a:pt x="164" y="236"/>
                  </a:cubicBezTo>
                  <a:lnTo>
                    <a:pt x="1852" y="236"/>
                  </a:lnTo>
                  <a:cubicBezTo>
                    <a:pt x="1866" y="236"/>
                    <a:pt x="1879" y="236"/>
                    <a:pt x="1892" y="236"/>
                  </a:cubicBezTo>
                  <a:cubicBezTo>
                    <a:pt x="1953" y="236"/>
                    <a:pt x="2003" y="227"/>
                    <a:pt x="2006" y="125"/>
                  </a:cubicBezTo>
                  <a:cubicBezTo>
                    <a:pt x="2010" y="13"/>
                    <a:pt x="1957" y="1"/>
                    <a:pt x="1892" y="1"/>
                  </a:cubicBezTo>
                  <a:cubicBezTo>
                    <a:pt x="1874" y="1"/>
                    <a:pt x="1855" y="2"/>
                    <a:pt x="1836" y="2"/>
                  </a:cubicBezTo>
                  <a:lnTo>
                    <a:pt x="1021" y="2"/>
                  </a:lnTo>
                  <a:cubicBezTo>
                    <a:pt x="740" y="2"/>
                    <a:pt x="459" y="2"/>
                    <a:pt x="178" y="1"/>
                  </a:cubicBezTo>
                  <a:cubicBezTo>
                    <a:pt x="163" y="1"/>
                    <a:pt x="149" y="1"/>
                    <a:pt x="1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40"/>
            <p:cNvSpPr/>
            <p:nvPr/>
          </p:nvSpPr>
          <p:spPr>
            <a:xfrm>
              <a:off x="6013778" y="1913375"/>
              <a:ext cx="10730" cy="73104"/>
            </a:xfrm>
            <a:custGeom>
              <a:avLst/>
              <a:gdLst/>
              <a:ahLst/>
              <a:cxnLst/>
              <a:rect l="l" t="t" r="r" b="b"/>
              <a:pathLst>
                <a:path w="294" h="2003" extrusionOk="0">
                  <a:moveTo>
                    <a:pt x="160" y="0"/>
                  </a:moveTo>
                  <a:cubicBezTo>
                    <a:pt x="157" y="0"/>
                    <a:pt x="154" y="0"/>
                    <a:pt x="150" y="0"/>
                  </a:cubicBezTo>
                  <a:cubicBezTo>
                    <a:pt x="0" y="5"/>
                    <a:pt x="43" y="107"/>
                    <a:pt x="42" y="183"/>
                  </a:cubicBezTo>
                  <a:cubicBezTo>
                    <a:pt x="38" y="455"/>
                    <a:pt x="40" y="727"/>
                    <a:pt x="40" y="998"/>
                  </a:cubicBezTo>
                  <a:cubicBezTo>
                    <a:pt x="40" y="1270"/>
                    <a:pt x="39" y="1542"/>
                    <a:pt x="41" y="1813"/>
                  </a:cubicBezTo>
                  <a:cubicBezTo>
                    <a:pt x="42" y="1892"/>
                    <a:pt x="4" y="1995"/>
                    <a:pt x="149" y="2002"/>
                  </a:cubicBezTo>
                  <a:cubicBezTo>
                    <a:pt x="153" y="2002"/>
                    <a:pt x="157" y="2002"/>
                    <a:pt x="161" y="2002"/>
                  </a:cubicBezTo>
                  <a:cubicBezTo>
                    <a:pt x="286" y="2002"/>
                    <a:pt x="274" y="1916"/>
                    <a:pt x="274" y="1829"/>
                  </a:cubicBezTo>
                  <a:lnTo>
                    <a:pt x="274" y="170"/>
                  </a:lnTo>
                  <a:cubicBezTo>
                    <a:pt x="274" y="86"/>
                    <a:pt x="293" y="0"/>
                    <a:pt x="1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40"/>
            <p:cNvSpPr/>
            <p:nvPr/>
          </p:nvSpPr>
          <p:spPr>
            <a:xfrm>
              <a:off x="6150171" y="2054220"/>
              <a:ext cx="33249" cy="33724"/>
            </a:xfrm>
            <a:custGeom>
              <a:avLst/>
              <a:gdLst/>
              <a:ahLst/>
              <a:cxnLst/>
              <a:rect l="l" t="t" r="r" b="b"/>
              <a:pathLst>
                <a:path w="911" h="924" extrusionOk="0">
                  <a:moveTo>
                    <a:pt x="788" y="1"/>
                  </a:moveTo>
                  <a:lnTo>
                    <a:pt x="1" y="805"/>
                  </a:lnTo>
                  <a:cubicBezTo>
                    <a:pt x="48" y="845"/>
                    <a:pt x="131" y="923"/>
                    <a:pt x="140" y="923"/>
                  </a:cubicBezTo>
                  <a:cubicBezTo>
                    <a:pt x="141" y="923"/>
                    <a:pt x="141" y="923"/>
                    <a:pt x="141" y="923"/>
                  </a:cubicBezTo>
                  <a:cubicBezTo>
                    <a:pt x="401" y="676"/>
                    <a:pt x="655" y="422"/>
                    <a:pt x="902" y="162"/>
                  </a:cubicBezTo>
                  <a:cubicBezTo>
                    <a:pt x="911" y="154"/>
                    <a:pt x="835" y="66"/>
                    <a:pt x="7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40"/>
            <p:cNvSpPr/>
            <p:nvPr/>
          </p:nvSpPr>
          <p:spPr>
            <a:xfrm>
              <a:off x="5856400" y="2350728"/>
              <a:ext cx="32994" cy="32300"/>
            </a:xfrm>
            <a:custGeom>
              <a:avLst/>
              <a:gdLst/>
              <a:ahLst/>
              <a:cxnLst/>
              <a:rect l="l" t="t" r="r" b="b"/>
              <a:pathLst>
                <a:path w="904" h="885" extrusionOk="0">
                  <a:moveTo>
                    <a:pt x="769" y="0"/>
                  </a:moveTo>
                  <a:cubicBezTo>
                    <a:pt x="740" y="0"/>
                    <a:pt x="704" y="14"/>
                    <a:pt x="686" y="32"/>
                  </a:cubicBezTo>
                  <a:cubicBezTo>
                    <a:pt x="463" y="249"/>
                    <a:pt x="244" y="468"/>
                    <a:pt x="28" y="692"/>
                  </a:cubicBezTo>
                  <a:cubicBezTo>
                    <a:pt x="7" y="713"/>
                    <a:pt x="0" y="770"/>
                    <a:pt x="14" y="795"/>
                  </a:cubicBezTo>
                  <a:cubicBezTo>
                    <a:pt x="35" y="832"/>
                    <a:pt x="104" y="884"/>
                    <a:pt x="112" y="884"/>
                  </a:cubicBezTo>
                  <a:cubicBezTo>
                    <a:pt x="112" y="884"/>
                    <a:pt x="112" y="884"/>
                    <a:pt x="112" y="884"/>
                  </a:cubicBezTo>
                  <a:cubicBezTo>
                    <a:pt x="376" y="628"/>
                    <a:pt x="635" y="368"/>
                    <a:pt x="903" y="99"/>
                  </a:cubicBezTo>
                  <a:cubicBezTo>
                    <a:pt x="865" y="64"/>
                    <a:pt x="832" y="21"/>
                    <a:pt x="791" y="4"/>
                  </a:cubicBezTo>
                  <a:cubicBezTo>
                    <a:pt x="784" y="2"/>
                    <a:pt x="777" y="0"/>
                    <a:pt x="7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40"/>
            <p:cNvSpPr/>
            <p:nvPr/>
          </p:nvSpPr>
          <p:spPr>
            <a:xfrm>
              <a:off x="6151083" y="2350108"/>
              <a:ext cx="33614" cy="31753"/>
            </a:xfrm>
            <a:custGeom>
              <a:avLst/>
              <a:gdLst/>
              <a:ahLst/>
              <a:cxnLst/>
              <a:rect l="l" t="t" r="r" b="b"/>
              <a:pathLst>
                <a:path w="921" h="870" extrusionOk="0">
                  <a:moveTo>
                    <a:pt x="121" y="0"/>
                  </a:moveTo>
                  <a:cubicBezTo>
                    <a:pt x="107" y="0"/>
                    <a:pt x="45" y="39"/>
                    <a:pt x="23" y="70"/>
                  </a:cubicBezTo>
                  <a:cubicBezTo>
                    <a:pt x="7" y="95"/>
                    <a:pt x="0" y="155"/>
                    <a:pt x="17" y="172"/>
                  </a:cubicBezTo>
                  <a:cubicBezTo>
                    <a:pt x="240" y="403"/>
                    <a:pt x="467" y="630"/>
                    <a:pt x="696" y="853"/>
                  </a:cubicBezTo>
                  <a:cubicBezTo>
                    <a:pt x="708" y="865"/>
                    <a:pt x="732" y="870"/>
                    <a:pt x="755" y="870"/>
                  </a:cubicBezTo>
                  <a:cubicBezTo>
                    <a:pt x="771" y="870"/>
                    <a:pt x="788" y="867"/>
                    <a:pt x="801" y="863"/>
                  </a:cubicBezTo>
                  <a:cubicBezTo>
                    <a:pt x="844" y="850"/>
                    <a:pt x="883" y="819"/>
                    <a:pt x="921" y="797"/>
                  </a:cubicBezTo>
                  <a:cubicBezTo>
                    <a:pt x="634" y="507"/>
                    <a:pt x="381" y="252"/>
                    <a:pt x="124" y="1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40"/>
            <p:cNvSpPr/>
            <p:nvPr/>
          </p:nvSpPr>
          <p:spPr>
            <a:xfrm>
              <a:off x="5855524" y="2054038"/>
              <a:ext cx="33176" cy="33797"/>
            </a:xfrm>
            <a:custGeom>
              <a:avLst/>
              <a:gdLst/>
              <a:ahLst/>
              <a:cxnLst/>
              <a:rect l="l" t="t" r="r" b="b"/>
              <a:pathLst>
                <a:path w="909" h="926" extrusionOk="0">
                  <a:moveTo>
                    <a:pt x="135" y="1"/>
                  </a:moveTo>
                  <a:cubicBezTo>
                    <a:pt x="82" y="68"/>
                    <a:pt x="1" y="156"/>
                    <a:pt x="6" y="162"/>
                  </a:cubicBezTo>
                  <a:cubicBezTo>
                    <a:pt x="254" y="423"/>
                    <a:pt x="507" y="677"/>
                    <a:pt x="768" y="925"/>
                  </a:cubicBezTo>
                  <a:cubicBezTo>
                    <a:pt x="768" y="925"/>
                    <a:pt x="768" y="925"/>
                    <a:pt x="769" y="925"/>
                  </a:cubicBezTo>
                  <a:cubicBezTo>
                    <a:pt x="780" y="925"/>
                    <a:pt x="861" y="852"/>
                    <a:pt x="908" y="815"/>
                  </a:cubicBezTo>
                  <a:lnTo>
                    <a:pt x="13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8" name="Google Shape;1448;p40"/>
          <p:cNvGrpSpPr/>
          <p:nvPr/>
        </p:nvGrpSpPr>
        <p:grpSpPr>
          <a:xfrm>
            <a:off x="6241384" y="4440647"/>
            <a:ext cx="1388594" cy="362594"/>
            <a:chOff x="1829525" y="759900"/>
            <a:chExt cx="682725" cy="178275"/>
          </a:xfrm>
        </p:grpSpPr>
        <p:sp>
          <p:nvSpPr>
            <p:cNvPr id="1449" name="Google Shape;1449;p40"/>
            <p:cNvSpPr/>
            <p:nvPr/>
          </p:nvSpPr>
          <p:spPr>
            <a:xfrm>
              <a:off x="18295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40"/>
            <p:cNvSpPr/>
            <p:nvPr/>
          </p:nvSpPr>
          <p:spPr>
            <a:xfrm>
              <a:off x="19401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0"/>
            <p:cNvSpPr/>
            <p:nvPr/>
          </p:nvSpPr>
          <p:spPr>
            <a:xfrm>
              <a:off x="205067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0"/>
            <p:cNvSpPr/>
            <p:nvPr/>
          </p:nvSpPr>
          <p:spPr>
            <a:xfrm>
              <a:off x="216125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0"/>
            <p:cNvSpPr/>
            <p:nvPr/>
          </p:nvSpPr>
          <p:spPr>
            <a:xfrm>
              <a:off x="2271825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0"/>
            <p:cNvSpPr/>
            <p:nvPr/>
          </p:nvSpPr>
          <p:spPr>
            <a:xfrm>
              <a:off x="2382400" y="75990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19"/>
                    <a:pt x="769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0"/>
            <p:cNvSpPr/>
            <p:nvPr/>
          </p:nvSpPr>
          <p:spPr>
            <a:xfrm>
              <a:off x="2492975" y="75990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0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19"/>
                    <a:pt x="770" y="370"/>
                  </a:cubicBezTo>
                  <a:cubicBezTo>
                    <a:pt x="769" y="166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0"/>
            <p:cNvSpPr/>
            <p:nvPr/>
          </p:nvSpPr>
          <p:spPr>
            <a:xfrm>
              <a:off x="18295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0"/>
            <p:cNvSpPr/>
            <p:nvPr/>
          </p:nvSpPr>
          <p:spPr>
            <a:xfrm>
              <a:off x="19401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7" y="632"/>
                  </a:cubicBezTo>
                  <a:cubicBezTo>
                    <a:pt x="208" y="703"/>
                    <a:pt x="303" y="740"/>
                    <a:pt x="400" y="740"/>
                  </a:cubicBezTo>
                  <a:cubicBezTo>
                    <a:pt x="447" y="740"/>
                    <a:pt x="495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3" y="0"/>
                    <a:pt x="4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0"/>
            <p:cNvSpPr/>
            <p:nvPr/>
          </p:nvSpPr>
          <p:spPr>
            <a:xfrm>
              <a:off x="205067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7" y="229"/>
                  </a:cubicBezTo>
                  <a:cubicBezTo>
                    <a:pt x="1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0"/>
            <p:cNvSpPr/>
            <p:nvPr/>
          </p:nvSpPr>
          <p:spPr>
            <a:xfrm>
              <a:off x="216125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3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0"/>
            <p:cNvSpPr/>
            <p:nvPr/>
          </p:nvSpPr>
          <p:spPr>
            <a:xfrm>
              <a:off x="2271825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0"/>
            <p:cNvSpPr/>
            <p:nvPr/>
          </p:nvSpPr>
          <p:spPr>
            <a:xfrm>
              <a:off x="2382400" y="839775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0"/>
                  </a:moveTo>
                  <a:cubicBezTo>
                    <a:pt x="250" y="0"/>
                    <a:pt x="115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79" y="655"/>
                    <a:pt x="769" y="520"/>
                    <a:pt x="769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0"/>
            <p:cNvSpPr/>
            <p:nvPr/>
          </p:nvSpPr>
          <p:spPr>
            <a:xfrm>
              <a:off x="2492975" y="839775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0"/>
                  </a:moveTo>
                  <a:cubicBezTo>
                    <a:pt x="250" y="0"/>
                    <a:pt x="116" y="91"/>
                    <a:pt x="58" y="229"/>
                  </a:cubicBezTo>
                  <a:cubicBezTo>
                    <a:pt x="0" y="367"/>
                    <a:pt x="32" y="526"/>
                    <a:pt x="138" y="632"/>
                  </a:cubicBezTo>
                  <a:cubicBezTo>
                    <a:pt x="209" y="703"/>
                    <a:pt x="304" y="740"/>
                    <a:pt x="400" y="740"/>
                  </a:cubicBezTo>
                  <a:cubicBezTo>
                    <a:pt x="448" y="740"/>
                    <a:pt x="496" y="731"/>
                    <a:pt x="541" y="712"/>
                  </a:cubicBezTo>
                  <a:cubicBezTo>
                    <a:pt x="680" y="655"/>
                    <a:pt x="770" y="520"/>
                    <a:pt x="770" y="370"/>
                  </a:cubicBezTo>
                  <a:cubicBezTo>
                    <a:pt x="769" y="167"/>
                    <a:pt x="604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40"/>
            <p:cNvSpPr/>
            <p:nvPr/>
          </p:nvSpPr>
          <p:spPr>
            <a:xfrm>
              <a:off x="18295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40"/>
            <p:cNvSpPr/>
            <p:nvPr/>
          </p:nvSpPr>
          <p:spPr>
            <a:xfrm>
              <a:off x="19401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400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7" y="633"/>
                  </a:cubicBezTo>
                  <a:cubicBezTo>
                    <a:pt x="208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3" y="1"/>
                    <a:pt x="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0"/>
            <p:cNvSpPr/>
            <p:nvPr/>
          </p:nvSpPr>
          <p:spPr>
            <a:xfrm>
              <a:off x="205067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7" y="229"/>
                  </a:cubicBezTo>
                  <a:cubicBezTo>
                    <a:pt x="1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40"/>
            <p:cNvSpPr/>
            <p:nvPr/>
          </p:nvSpPr>
          <p:spPr>
            <a:xfrm>
              <a:off x="216125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40"/>
            <p:cNvSpPr/>
            <p:nvPr/>
          </p:nvSpPr>
          <p:spPr>
            <a:xfrm>
              <a:off x="2271825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40"/>
            <p:cNvSpPr/>
            <p:nvPr/>
          </p:nvSpPr>
          <p:spPr>
            <a:xfrm>
              <a:off x="2382400" y="919650"/>
              <a:ext cx="19250" cy="18525"/>
            </a:xfrm>
            <a:custGeom>
              <a:avLst/>
              <a:gdLst/>
              <a:ahLst/>
              <a:cxnLst/>
              <a:rect l="l" t="t" r="r" b="b"/>
              <a:pathLst>
                <a:path w="770" h="741" extrusionOk="0">
                  <a:moveTo>
                    <a:pt x="399" y="1"/>
                  </a:moveTo>
                  <a:cubicBezTo>
                    <a:pt x="250" y="1"/>
                    <a:pt x="115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400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79" y="655"/>
                    <a:pt x="769" y="521"/>
                    <a:pt x="769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40"/>
            <p:cNvSpPr/>
            <p:nvPr/>
          </p:nvSpPr>
          <p:spPr>
            <a:xfrm>
              <a:off x="2492975" y="919650"/>
              <a:ext cx="19275" cy="18525"/>
            </a:xfrm>
            <a:custGeom>
              <a:avLst/>
              <a:gdLst/>
              <a:ahLst/>
              <a:cxnLst/>
              <a:rect l="l" t="t" r="r" b="b"/>
              <a:pathLst>
                <a:path w="771" h="741" extrusionOk="0">
                  <a:moveTo>
                    <a:pt x="399" y="1"/>
                  </a:moveTo>
                  <a:cubicBezTo>
                    <a:pt x="250" y="1"/>
                    <a:pt x="116" y="91"/>
                    <a:pt x="58" y="229"/>
                  </a:cubicBezTo>
                  <a:cubicBezTo>
                    <a:pt x="0" y="368"/>
                    <a:pt x="32" y="527"/>
                    <a:pt x="138" y="633"/>
                  </a:cubicBezTo>
                  <a:cubicBezTo>
                    <a:pt x="209" y="703"/>
                    <a:pt x="303" y="741"/>
                    <a:pt x="399" y="741"/>
                  </a:cubicBezTo>
                  <a:cubicBezTo>
                    <a:pt x="447" y="741"/>
                    <a:pt x="495" y="731"/>
                    <a:pt x="541" y="713"/>
                  </a:cubicBezTo>
                  <a:cubicBezTo>
                    <a:pt x="680" y="655"/>
                    <a:pt x="770" y="521"/>
                    <a:pt x="770" y="370"/>
                  </a:cubicBezTo>
                  <a:cubicBezTo>
                    <a:pt x="769" y="167"/>
                    <a:pt x="604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34260" y="2842874"/>
            <a:ext cx="45719" cy="93276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93" y="3935268"/>
            <a:ext cx="18290" cy="93276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986" y="1085907"/>
            <a:ext cx="2213055" cy="2263581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68374" y="4563408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/>
              <a:t>6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7" name="Google Shape;2127;p53"/>
          <p:cNvSpPr txBox="1">
            <a:spLocks noGrp="1"/>
          </p:cNvSpPr>
          <p:nvPr>
            <p:ph type="title"/>
          </p:nvPr>
        </p:nvSpPr>
        <p:spPr>
          <a:xfrm>
            <a:off x="4956385" y="0"/>
            <a:ext cx="1981153" cy="10581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Brain</a:t>
            </a:r>
            <a:endParaRPr dirty="0"/>
          </a:p>
        </p:txBody>
      </p:sp>
      <p:grpSp>
        <p:nvGrpSpPr>
          <p:cNvPr id="2131" name="Google Shape;2131;p53"/>
          <p:cNvGrpSpPr/>
          <p:nvPr/>
        </p:nvGrpSpPr>
        <p:grpSpPr>
          <a:xfrm>
            <a:off x="7302327" y="182027"/>
            <a:ext cx="1013599" cy="1013599"/>
            <a:chOff x="5713876" y="1913375"/>
            <a:chExt cx="611264" cy="611228"/>
          </a:xfrm>
        </p:grpSpPr>
        <p:sp>
          <p:nvSpPr>
            <p:cNvPr id="2132" name="Google Shape;2132;p53"/>
            <p:cNvSpPr/>
            <p:nvPr/>
          </p:nvSpPr>
          <p:spPr>
            <a:xfrm>
              <a:off x="6013559" y="2274412"/>
              <a:ext cx="11132" cy="147669"/>
            </a:xfrm>
            <a:custGeom>
              <a:avLst/>
              <a:gdLst/>
              <a:ahLst/>
              <a:cxnLst/>
              <a:rect l="l" t="t" r="r" b="b"/>
              <a:pathLst>
                <a:path w="305" h="4046" extrusionOk="0">
                  <a:moveTo>
                    <a:pt x="166" y="0"/>
                  </a:moveTo>
                  <a:cubicBezTo>
                    <a:pt x="164" y="0"/>
                    <a:pt x="161" y="0"/>
                    <a:pt x="159" y="0"/>
                  </a:cubicBezTo>
                  <a:cubicBezTo>
                    <a:pt x="9" y="3"/>
                    <a:pt x="47" y="104"/>
                    <a:pt x="47" y="181"/>
                  </a:cubicBezTo>
                  <a:cubicBezTo>
                    <a:pt x="45" y="794"/>
                    <a:pt x="46" y="1407"/>
                    <a:pt x="46" y="2020"/>
                  </a:cubicBezTo>
                  <a:cubicBezTo>
                    <a:pt x="46" y="2633"/>
                    <a:pt x="45" y="3245"/>
                    <a:pt x="48" y="3858"/>
                  </a:cubicBezTo>
                  <a:cubicBezTo>
                    <a:pt x="48" y="3931"/>
                    <a:pt x="0" y="4038"/>
                    <a:pt x="152" y="4045"/>
                  </a:cubicBezTo>
                  <a:cubicBezTo>
                    <a:pt x="157" y="4045"/>
                    <a:pt x="161" y="4045"/>
                    <a:pt x="166" y="4045"/>
                  </a:cubicBezTo>
                  <a:cubicBezTo>
                    <a:pt x="291" y="4045"/>
                    <a:pt x="281" y="3966"/>
                    <a:pt x="281" y="3879"/>
                  </a:cubicBezTo>
                  <a:cubicBezTo>
                    <a:pt x="280" y="2644"/>
                    <a:pt x="280" y="1408"/>
                    <a:pt x="280" y="174"/>
                  </a:cubicBezTo>
                  <a:cubicBezTo>
                    <a:pt x="279" y="92"/>
                    <a:pt x="305" y="0"/>
                    <a:pt x="1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53"/>
            <p:cNvSpPr/>
            <p:nvPr/>
          </p:nvSpPr>
          <p:spPr>
            <a:xfrm>
              <a:off x="6074912" y="2214300"/>
              <a:ext cx="147669" cy="9416"/>
            </a:xfrm>
            <a:custGeom>
              <a:avLst/>
              <a:gdLst/>
              <a:ahLst/>
              <a:cxnLst/>
              <a:rect l="l" t="t" r="r" b="b"/>
              <a:pathLst>
                <a:path w="4046" h="258" extrusionOk="0">
                  <a:moveTo>
                    <a:pt x="3946" y="1"/>
                  </a:moveTo>
                  <a:cubicBezTo>
                    <a:pt x="3906" y="1"/>
                    <a:pt x="3862" y="14"/>
                    <a:pt x="3827" y="14"/>
                  </a:cubicBezTo>
                  <a:cubicBezTo>
                    <a:pt x="3225" y="12"/>
                    <a:pt x="2622" y="11"/>
                    <a:pt x="2019" y="11"/>
                  </a:cubicBezTo>
                  <a:cubicBezTo>
                    <a:pt x="1417" y="11"/>
                    <a:pt x="814" y="12"/>
                    <a:pt x="212" y="14"/>
                  </a:cubicBezTo>
                  <a:cubicBezTo>
                    <a:pt x="178" y="14"/>
                    <a:pt x="135" y="2"/>
                    <a:pt x="97" y="2"/>
                  </a:cubicBezTo>
                  <a:cubicBezTo>
                    <a:pt x="46" y="2"/>
                    <a:pt x="3" y="24"/>
                    <a:pt x="2" y="123"/>
                  </a:cubicBezTo>
                  <a:cubicBezTo>
                    <a:pt x="1" y="233"/>
                    <a:pt x="45" y="257"/>
                    <a:pt x="99" y="257"/>
                  </a:cubicBezTo>
                  <a:cubicBezTo>
                    <a:pt x="142" y="257"/>
                    <a:pt x="192" y="241"/>
                    <a:pt x="229" y="241"/>
                  </a:cubicBezTo>
                  <a:cubicBezTo>
                    <a:pt x="230" y="241"/>
                    <a:pt x="230" y="241"/>
                    <a:pt x="231" y="241"/>
                  </a:cubicBezTo>
                  <a:cubicBezTo>
                    <a:pt x="544" y="245"/>
                    <a:pt x="858" y="246"/>
                    <a:pt x="1172" y="246"/>
                  </a:cubicBezTo>
                  <a:cubicBezTo>
                    <a:pt x="1451" y="246"/>
                    <a:pt x="1730" y="246"/>
                    <a:pt x="2009" y="246"/>
                  </a:cubicBezTo>
                  <a:cubicBezTo>
                    <a:pt x="2287" y="246"/>
                    <a:pt x="2565" y="246"/>
                    <a:pt x="2844" y="246"/>
                  </a:cubicBezTo>
                  <a:cubicBezTo>
                    <a:pt x="3168" y="246"/>
                    <a:pt x="3493" y="245"/>
                    <a:pt x="3817" y="242"/>
                  </a:cubicBezTo>
                  <a:cubicBezTo>
                    <a:pt x="3818" y="242"/>
                    <a:pt x="3818" y="242"/>
                    <a:pt x="3819" y="242"/>
                  </a:cubicBezTo>
                  <a:cubicBezTo>
                    <a:pt x="3855" y="242"/>
                    <a:pt x="3902" y="255"/>
                    <a:pt x="3943" y="255"/>
                  </a:cubicBezTo>
                  <a:cubicBezTo>
                    <a:pt x="3999" y="255"/>
                    <a:pt x="4045" y="231"/>
                    <a:pt x="4041" y="119"/>
                  </a:cubicBezTo>
                  <a:cubicBezTo>
                    <a:pt x="4037" y="22"/>
                    <a:pt x="3995" y="1"/>
                    <a:pt x="39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53"/>
            <p:cNvSpPr/>
            <p:nvPr/>
          </p:nvSpPr>
          <p:spPr>
            <a:xfrm>
              <a:off x="5816471" y="2214592"/>
              <a:ext cx="147851" cy="8869"/>
            </a:xfrm>
            <a:custGeom>
              <a:avLst/>
              <a:gdLst/>
              <a:ahLst/>
              <a:cxnLst/>
              <a:rect l="l" t="t" r="r" b="b"/>
              <a:pathLst>
                <a:path w="4051" h="243" extrusionOk="0">
                  <a:moveTo>
                    <a:pt x="3938" y="0"/>
                  </a:moveTo>
                  <a:cubicBezTo>
                    <a:pt x="3910" y="0"/>
                    <a:pt x="3880" y="4"/>
                    <a:pt x="3852" y="4"/>
                  </a:cubicBezTo>
                  <a:cubicBezTo>
                    <a:pt x="3239" y="4"/>
                    <a:pt x="2627" y="3"/>
                    <a:pt x="2014" y="3"/>
                  </a:cubicBezTo>
                  <a:cubicBezTo>
                    <a:pt x="1402" y="3"/>
                    <a:pt x="790" y="4"/>
                    <a:pt x="177" y="4"/>
                  </a:cubicBezTo>
                  <a:cubicBezTo>
                    <a:pt x="152" y="4"/>
                    <a:pt x="127" y="1"/>
                    <a:pt x="103" y="1"/>
                  </a:cubicBezTo>
                  <a:cubicBezTo>
                    <a:pt x="47" y="1"/>
                    <a:pt x="1" y="17"/>
                    <a:pt x="2" y="122"/>
                  </a:cubicBezTo>
                  <a:cubicBezTo>
                    <a:pt x="3" y="224"/>
                    <a:pt x="49" y="240"/>
                    <a:pt x="103" y="240"/>
                  </a:cubicBezTo>
                  <a:cubicBezTo>
                    <a:pt x="128" y="240"/>
                    <a:pt x="155" y="237"/>
                    <a:pt x="180" y="237"/>
                  </a:cubicBezTo>
                  <a:cubicBezTo>
                    <a:pt x="487" y="238"/>
                    <a:pt x="793" y="238"/>
                    <a:pt x="1099" y="238"/>
                  </a:cubicBezTo>
                  <a:cubicBezTo>
                    <a:pt x="1405" y="238"/>
                    <a:pt x="1711" y="238"/>
                    <a:pt x="2017" y="238"/>
                  </a:cubicBezTo>
                  <a:cubicBezTo>
                    <a:pt x="2290" y="238"/>
                    <a:pt x="2562" y="238"/>
                    <a:pt x="2834" y="238"/>
                  </a:cubicBezTo>
                  <a:cubicBezTo>
                    <a:pt x="3174" y="238"/>
                    <a:pt x="3515" y="237"/>
                    <a:pt x="3854" y="235"/>
                  </a:cubicBezTo>
                  <a:cubicBezTo>
                    <a:pt x="3855" y="235"/>
                    <a:pt x="3856" y="235"/>
                    <a:pt x="3856" y="235"/>
                  </a:cubicBezTo>
                  <a:cubicBezTo>
                    <a:pt x="3885" y="235"/>
                    <a:pt x="3920" y="243"/>
                    <a:pt x="3951" y="243"/>
                  </a:cubicBezTo>
                  <a:cubicBezTo>
                    <a:pt x="3998" y="243"/>
                    <a:pt x="4039" y="225"/>
                    <a:pt x="4044" y="133"/>
                  </a:cubicBezTo>
                  <a:cubicBezTo>
                    <a:pt x="4051" y="18"/>
                    <a:pt x="4000" y="0"/>
                    <a:pt x="39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53"/>
            <p:cNvSpPr/>
            <p:nvPr/>
          </p:nvSpPr>
          <p:spPr>
            <a:xfrm>
              <a:off x="6012756" y="2015934"/>
              <a:ext cx="12920" cy="147596"/>
            </a:xfrm>
            <a:custGeom>
              <a:avLst/>
              <a:gdLst/>
              <a:ahLst/>
              <a:cxnLst/>
              <a:rect l="l" t="t" r="r" b="b"/>
              <a:pathLst>
                <a:path w="354" h="4044" extrusionOk="0">
                  <a:moveTo>
                    <a:pt x="195" y="1"/>
                  </a:moveTo>
                  <a:cubicBezTo>
                    <a:pt x="188" y="1"/>
                    <a:pt x="182" y="1"/>
                    <a:pt x="174" y="1"/>
                  </a:cubicBezTo>
                  <a:cubicBezTo>
                    <a:pt x="1" y="12"/>
                    <a:pt x="72" y="140"/>
                    <a:pt x="72" y="217"/>
                  </a:cubicBezTo>
                  <a:cubicBezTo>
                    <a:pt x="66" y="819"/>
                    <a:pt x="68" y="1422"/>
                    <a:pt x="68" y="2026"/>
                  </a:cubicBezTo>
                  <a:cubicBezTo>
                    <a:pt x="68" y="2628"/>
                    <a:pt x="66" y="3231"/>
                    <a:pt x="71" y="3834"/>
                  </a:cubicBezTo>
                  <a:cubicBezTo>
                    <a:pt x="72" y="3912"/>
                    <a:pt x="6" y="4039"/>
                    <a:pt x="181" y="4044"/>
                  </a:cubicBezTo>
                  <a:cubicBezTo>
                    <a:pt x="184" y="4044"/>
                    <a:pt x="188" y="4044"/>
                    <a:pt x="191" y="4044"/>
                  </a:cubicBezTo>
                  <a:cubicBezTo>
                    <a:pt x="354" y="4044"/>
                    <a:pt x="300" y="3922"/>
                    <a:pt x="300" y="3843"/>
                  </a:cubicBezTo>
                  <a:cubicBezTo>
                    <a:pt x="302" y="2627"/>
                    <a:pt x="303" y="1411"/>
                    <a:pt x="301" y="196"/>
                  </a:cubicBezTo>
                  <a:cubicBezTo>
                    <a:pt x="301" y="113"/>
                    <a:pt x="341" y="1"/>
                    <a:pt x="1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53"/>
            <p:cNvSpPr/>
            <p:nvPr/>
          </p:nvSpPr>
          <p:spPr>
            <a:xfrm>
              <a:off x="5905380" y="2103675"/>
              <a:ext cx="79711" cy="78871"/>
            </a:xfrm>
            <a:custGeom>
              <a:avLst/>
              <a:gdLst/>
              <a:ahLst/>
              <a:cxnLst/>
              <a:rect l="l" t="t" r="r" b="b"/>
              <a:pathLst>
                <a:path w="2184" h="2161" extrusionOk="0">
                  <a:moveTo>
                    <a:pt x="97" y="0"/>
                  </a:moveTo>
                  <a:cubicBezTo>
                    <a:pt x="63" y="41"/>
                    <a:pt x="10" y="76"/>
                    <a:pt x="5" y="116"/>
                  </a:cubicBezTo>
                  <a:cubicBezTo>
                    <a:pt x="0" y="155"/>
                    <a:pt x="39" y="205"/>
                    <a:pt x="68" y="243"/>
                  </a:cubicBezTo>
                  <a:cubicBezTo>
                    <a:pt x="603" y="939"/>
                    <a:pt x="1302" y="1470"/>
                    <a:pt x="1912" y="2091"/>
                  </a:cubicBezTo>
                  <a:cubicBezTo>
                    <a:pt x="1948" y="2128"/>
                    <a:pt x="1981" y="2160"/>
                    <a:pt x="2019" y="2160"/>
                  </a:cubicBezTo>
                  <a:cubicBezTo>
                    <a:pt x="2043" y="2160"/>
                    <a:pt x="2070" y="2146"/>
                    <a:pt x="2100" y="2110"/>
                  </a:cubicBezTo>
                  <a:cubicBezTo>
                    <a:pt x="2183" y="2009"/>
                    <a:pt x="2081" y="1971"/>
                    <a:pt x="2035" y="1924"/>
                  </a:cubicBezTo>
                  <a:cubicBezTo>
                    <a:pt x="1519" y="1384"/>
                    <a:pt x="1004" y="844"/>
                    <a:pt x="481" y="311"/>
                  </a:cubicBezTo>
                  <a:cubicBezTo>
                    <a:pt x="370" y="197"/>
                    <a:pt x="233" y="110"/>
                    <a:pt x="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53"/>
            <p:cNvSpPr/>
            <p:nvPr/>
          </p:nvSpPr>
          <p:spPr>
            <a:xfrm>
              <a:off x="6056481" y="2256272"/>
              <a:ext cx="78105" cy="77010"/>
            </a:xfrm>
            <a:custGeom>
              <a:avLst/>
              <a:gdLst/>
              <a:ahLst/>
              <a:cxnLst/>
              <a:rect l="l" t="t" r="r" b="b"/>
              <a:pathLst>
                <a:path w="2140" h="2110" extrusionOk="0">
                  <a:moveTo>
                    <a:pt x="120" y="0"/>
                  </a:moveTo>
                  <a:cubicBezTo>
                    <a:pt x="85" y="0"/>
                    <a:pt x="37" y="14"/>
                    <a:pt x="21" y="33"/>
                  </a:cubicBezTo>
                  <a:cubicBezTo>
                    <a:pt x="0" y="59"/>
                    <a:pt x="11" y="142"/>
                    <a:pt x="39" y="170"/>
                  </a:cubicBezTo>
                  <a:cubicBezTo>
                    <a:pt x="666" y="801"/>
                    <a:pt x="1221" y="1504"/>
                    <a:pt x="1918" y="2066"/>
                  </a:cubicBezTo>
                  <a:cubicBezTo>
                    <a:pt x="1958" y="2098"/>
                    <a:pt x="1987" y="2110"/>
                    <a:pt x="2010" y="2110"/>
                  </a:cubicBezTo>
                  <a:cubicBezTo>
                    <a:pt x="2070" y="2110"/>
                    <a:pt x="2086" y="2027"/>
                    <a:pt x="2140" y="2001"/>
                  </a:cubicBezTo>
                  <a:cubicBezTo>
                    <a:pt x="2120" y="1976"/>
                    <a:pt x="2105" y="1956"/>
                    <a:pt x="2090" y="1935"/>
                  </a:cubicBezTo>
                  <a:cubicBezTo>
                    <a:pt x="1522" y="1217"/>
                    <a:pt x="800" y="653"/>
                    <a:pt x="157" y="10"/>
                  </a:cubicBezTo>
                  <a:cubicBezTo>
                    <a:pt x="151" y="3"/>
                    <a:pt x="137" y="0"/>
                    <a:pt x="1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53"/>
            <p:cNvSpPr/>
            <p:nvPr/>
          </p:nvSpPr>
          <p:spPr>
            <a:xfrm>
              <a:off x="5905270" y="2255396"/>
              <a:ext cx="77192" cy="79163"/>
            </a:xfrm>
            <a:custGeom>
              <a:avLst/>
              <a:gdLst/>
              <a:ahLst/>
              <a:cxnLst/>
              <a:rect l="l" t="t" r="r" b="b"/>
              <a:pathLst>
                <a:path w="2115" h="2169" extrusionOk="0">
                  <a:moveTo>
                    <a:pt x="2026" y="1"/>
                  </a:moveTo>
                  <a:cubicBezTo>
                    <a:pt x="1997" y="1"/>
                    <a:pt x="1965" y="22"/>
                    <a:pt x="1932" y="54"/>
                  </a:cubicBezTo>
                  <a:cubicBezTo>
                    <a:pt x="1306" y="686"/>
                    <a:pt x="598" y="1236"/>
                    <a:pt x="47" y="1943"/>
                  </a:cubicBezTo>
                  <a:cubicBezTo>
                    <a:pt x="24" y="1972"/>
                    <a:pt x="1" y="2021"/>
                    <a:pt x="10" y="2049"/>
                  </a:cubicBezTo>
                  <a:cubicBezTo>
                    <a:pt x="25" y="2093"/>
                    <a:pt x="68" y="2126"/>
                    <a:pt x="103" y="2169"/>
                  </a:cubicBezTo>
                  <a:cubicBezTo>
                    <a:pt x="144" y="2132"/>
                    <a:pt x="169" y="2105"/>
                    <a:pt x="198" y="2084"/>
                  </a:cubicBezTo>
                  <a:cubicBezTo>
                    <a:pt x="904" y="1531"/>
                    <a:pt x="1452" y="822"/>
                    <a:pt x="2081" y="191"/>
                  </a:cubicBezTo>
                  <a:cubicBezTo>
                    <a:pt x="2108" y="165"/>
                    <a:pt x="2114" y="86"/>
                    <a:pt x="2094" y="52"/>
                  </a:cubicBezTo>
                  <a:cubicBezTo>
                    <a:pt x="2074" y="16"/>
                    <a:pt x="2051" y="1"/>
                    <a:pt x="20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53"/>
            <p:cNvSpPr/>
            <p:nvPr/>
          </p:nvSpPr>
          <p:spPr>
            <a:xfrm>
              <a:off x="6054473" y="2104952"/>
              <a:ext cx="80294" cy="77703"/>
            </a:xfrm>
            <a:custGeom>
              <a:avLst/>
              <a:gdLst/>
              <a:ahLst/>
              <a:cxnLst/>
              <a:rect l="l" t="t" r="r" b="b"/>
              <a:pathLst>
                <a:path w="2200" h="2129" extrusionOk="0">
                  <a:moveTo>
                    <a:pt x="2077" y="1"/>
                  </a:moveTo>
                  <a:cubicBezTo>
                    <a:pt x="2039" y="1"/>
                    <a:pt x="1993" y="37"/>
                    <a:pt x="1957" y="64"/>
                  </a:cubicBezTo>
                  <a:cubicBezTo>
                    <a:pt x="1261" y="599"/>
                    <a:pt x="730" y="1299"/>
                    <a:pt x="110" y="1909"/>
                  </a:cubicBezTo>
                  <a:cubicBezTo>
                    <a:pt x="49" y="1970"/>
                    <a:pt x="0" y="2022"/>
                    <a:pt x="91" y="2097"/>
                  </a:cubicBezTo>
                  <a:cubicBezTo>
                    <a:pt x="119" y="2120"/>
                    <a:pt x="142" y="2129"/>
                    <a:pt x="161" y="2129"/>
                  </a:cubicBezTo>
                  <a:cubicBezTo>
                    <a:pt x="213" y="2129"/>
                    <a:pt x="243" y="2066"/>
                    <a:pt x="277" y="2032"/>
                  </a:cubicBezTo>
                  <a:cubicBezTo>
                    <a:pt x="817" y="1516"/>
                    <a:pt x="1356" y="1000"/>
                    <a:pt x="1889" y="477"/>
                  </a:cubicBezTo>
                  <a:cubicBezTo>
                    <a:pt x="2002" y="366"/>
                    <a:pt x="2090" y="229"/>
                    <a:pt x="2200" y="93"/>
                  </a:cubicBezTo>
                  <a:cubicBezTo>
                    <a:pt x="2160" y="59"/>
                    <a:pt x="2125" y="6"/>
                    <a:pt x="2084" y="1"/>
                  </a:cubicBezTo>
                  <a:cubicBezTo>
                    <a:pt x="2082" y="1"/>
                    <a:pt x="2080" y="1"/>
                    <a:pt x="20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53"/>
            <p:cNvSpPr/>
            <p:nvPr/>
          </p:nvSpPr>
          <p:spPr>
            <a:xfrm>
              <a:off x="6069146" y="2234556"/>
              <a:ext cx="106755" cy="44381"/>
            </a:xfrm>
            <a:custGeom>
              <a:avLst/>
              <a:gdLst/>
              <a:ahLst/>
              <a:cxnLst/>
              <a:rect l="l" t="t" r="r" b="b"/>
              <a:pathLst>
                <a:path w="2925" h="1216" extrusionOk="0">
                  <a:moveTo>
                    <a:pt x="140" y="0"/>
                  </a:moveTo>
                  <a:cubicBezTo>
                    <a:pt x="112" y="0"/>
                    <a:pt x="86" y="18"/>
                    <a:pt x="63" y="70"/>
                  </a:cubicBezTo>
                  <a:cubicBezTo>
                    <a:pt x="1" y="215"/>
                    <a:pt x="178" y="232"/>
                    <a:pt x="255" y="262"/>
                  </a:cubicBezTo>
                  <a:cubicBezTo>
                    <a:pt x="1058" y="575"/>
                    <a:pt x="1866" y="876"/>
                    <a:pt x="2672" y="1181"/>
                  </a:cubicBezTo>
                  <a:cubicBezTo>
                    <a:pt x="2716" y="1198"/>
                    <a:pt x="2758" y="1216"/>
                    <a:pt x="2800" y="1216"/>
                  </a:cubicBezTo>
                  <a:cubicBezTo>
                    <a:pt x="2843" y="1216"/>
                    <a:pt x="2884" y="1196"/>
                    <a:pt x="2924" y="1135"/>
                  </a:cubicBezTo>
                  <a:cubicBezTo>
                    <a:pt x="2871" y="1099"/>
                    <a:pt x="2830" y="1059"/>
                    <a:pt x="2780" y="1040"/>
                  </a:cubicBezTo>
                  <a:cubicBezTo>
                    <a:pt x="1959" y="722"/>
                    <a:pt x="1136" y="407"/>
                    <a:pt x="312" y="94"/>
                  </a:cubicBezTo>
                  <a:cubicBezTo>
                    <a:pt x="258" y="74"/>
                    <a:pt x="196" y="0"/>
                    <a:pt x="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53"/>
            <p:cNvSpPr/>
            <p:nvPr/>
          </p:nvSpPr>
          <p:spPr>
            <a:xfrm>
              <a:off x="5863773" y="2158933"/>
              <a:ext cx="105624" cy="44746"/>
            </a:xfrm>
            <a:custGeom>
              <a:avLst/>
              <a:gdLst/>
              <a:ahLst/>
              <a:cxnLst/>
              <a:rect l="l" t="t" r="r" b="b"/>
              <a:pathLst>
                <a:path w="2894" h="1226" extrusionOk="0">
                  <a:moveTo>
                    <a:pt x="103" y="1"/>
                  </a:moveTo>
                  <a:lnTo>
                    <a:pt x="0" y="52"/>
                  </a:lnTo>
                  <a:cubicBezTo>
                    <a:pt x="44" y="96"/>
                    <a:pt x="81" y="157"/>
                    <a:pt x="133" y="178"/>
                  </a:cubicBezTo>
                  <a:cubicBezTo>
                    <a:pt x="935" y="495"/>
                    <a:pt x="1737" y="810"/>
                    <a:pt x="2546" y="1110"/>
                  </a:cubicBezTo>
                  <a:cubicBezTo>
                    <a:pt x="2604" y="1132"/>
                    <a:pt x="2687" y="1226"/>
                    <a:pt x="2756" y="1226"/>
                  </a:cubicBezTo>
                  <a:cubicBezTo>
                    <a:pt x="2789" y="1226"/>
                    <a:pt x="2819" y="1204"/>
                    <a:pt x="2841" y="1142"/>
                  </a:cubicBezTo>
                  <a:cubicBezTo>
                    <a:pt x="2894" y="996"/>
                    <a:pt x="2695" y="989"/>
                    <a:pt x="2591" y="943"/>
                  </a:cubicBezTo>
                  <a:cubicBezTo>
                    <a:pt x="2539" y="920"/>
                    <a:pt x="2486" y="903"/>
                    <a:pt x="2433" y="883"/>
                  </a:cubicBezTo>
                  <a:lnTo>
                    <a:pt x="10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53"/>
            <p:cNvSpPr/>
            <p:nvPr/>
          </p:nvSpPr>
          <p:spPr>
            <a:xfrm>
              <a:off x="5959251" y="2060024"/>
              <a:ext cx="46790" cy="106974"/>
            </a:xfrm>
            <a:custGeom>
              <a:avLst/>
              <a:gdLst/>
              <a:ahLst/>
              <a:cxnLst/>
              <a:rect l="l" t="t" r="r" b="b"/>
              <a:pathLst>
                <a:path w="1282" h="2931" extrusionOk="0">
                  <a:moveTo>
                    <a:pt x="62" y="0"/>
                  </a:moveTo>
                  <a:cubicBezTo>
                    <a:pt x="36" y="134"/>
                    <a:pt x="0" y="200"/>
                    <a:pt x="18" y="247"/>
                  </a:cubicBezTo>
                  <a:cubicBezTo>
                    <a:pt x="344" y="1116"/>
                    <a:pt x="676" y="1982"/>
                    <a:pt x="1013" y="2846"/>
                  </a:cubicBezTo>
                  <a:cubicBezTo>
                    <a:pt x="1028" y="2884"/>
                    <a:pt x="1105" y="2931"/>
                    <a:pt x="1148" y="2931"/>
                  </a:cubicBezTo>
                  <a:cubicBezTo>
                    <a:pt x="1153" y="2931"/>
                    <a:pt x="1157" y="2930"/>
                    <a:pt x="1161" y="2929"/>
                  </a:cubicBezTo>
                  <a:cubicBezTo>
                    <a:pt x="1281" y="2893"/>
                    <a:pt x="1197" y="2803"/>
                    <a:pt x="1175" y="2748"/>
                  </a:cubicBezTo>
                  <a:cubicBezTo>
                    <a:pt x="848" y="1910"/>
                    <a:pt x="518" y="1072"/>
                    <a:pt x="188" y="236"/>
                  </a:cubicBezTo>
                  <a:cubicBezTo>
                    <a:pt x="165" y="179"/>
                    <a:pt x="130" y="127"/>
                    <a:pt x="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53"/>
            <p:cNvSpPr/>
            <p:nvPr/>
          </p:nvSpPr>
          <p:spPr>
            <a:xfrm>
              <a:off x="6032830" y="2063162"/>
              <a:ext cx="46790" cy="104346"/>
            </a:xfrm>
            <a:custGeom>
              <a:avLst/>
              <a:gdLst/>
              <a:ahLst/>
              <a:cxnLst/>
              <a:rect l="l" t="t" r="r" b="b"/>
              <a:pathLst>
                <a:path w="1282" h="2859" extrusionOk="0">
                  <a:moveTo>
                    <a:pt x="1219" y="0"/>
                  </a:moveTo>
                  <a:cubicBezTo>
                    <a:pt x="1179" y="46"/>
                    <a:pt x="1121" y="86"/>
                    <a:pt x="1100" y="139"/>
                  </a:cubicBezTo>
                  <a:cubicBezTo>
                    <a:pt x="767" y="975"/>
                    <a:pt x="439" y="1812"/>
                    <a:pt x="116" y="2652"/>
                  </a:cubicBezTo>
                  <a:cubicBezTo>
                    <a:pt x="95" y="2706"/>
                    <a:pt x="1" y="2788"/>
                    <a:pt x="114" y="2842"/>
                  </a:cubicBezTo>
                  <a:cubicBezTo>
                    <a:pt x="139" y="2853"/>
                    <a:pt x="159" y="2859"/>
                    <a:pt x="177" y="2859"/>
                  </a:cubicBezTo>
                  <a:cubicBezTo>
                    <a:pt x="243" y="2859"/>
                    <a:pt x="259" y="2781"/>
                    <a:pt x="284" y="2715"/>
                  </a:cubicBezTo>
                  <a:cubicBezTo>
                    <a:pt x="379" y="2462"/>
                    <a:pt x="481" y="2211"/>
                    <a:pt x="577" y="1958"/>
                  </a:cubicBezTo>
                  <a:cubicBezTo>
                    <a:pt x="810" y="1344"/>
                    <a:pt x="1042" y="730"/>
                    <a:pt x="1281" y="101"/>
                  </a:cubicBezTo>
                  <a:cubicBezTo>
                    <a:pt x="1264" y="71"/>
                    <a:pt x="1242" y="36"/>
                    <a:pt x="12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53"/>
            <p:cNvSpPr/>
            <p:nvPr/>
          </p:nvSpPr>
          <p:spPr>
            <a:xfrm>
              <a:off x="5959725" y="2270397"/>
              <a:ext cx="46753" cy="109274"/>
            </a:xfrm>
            <a:custGeom>
              <a:avLst/>
              <a:gdLst/>
              <a:ahLst/>
              <a:cxnLst/>
              <a:rect l="l" t="t" r="r" b="b"/>
              <a:pathLst>
                <a:path w="1281" h="2994" extrusionOk="0">
                  <a:moveTo>
                    <a:pt x="1084" y="0"/>
                  </a:moveTo>
                  <a:cubicBezTo>
                    <a:pt x="994" y="0"/>
                    <a:pt x="980" y="134"/>
                    <a:pt x="957" y="194"/>
                  </a:cubicBezTo>
                  <a:cubicBezTo>
                    <a:pt x="639" y="1005"/>
                    <a:pt x="331" y="1820"/>
                    <a:pt x="25" y="2637"/>
                  </a:cubicBezTo>
                  <a:cubicBezTo>
                    <a:pt x="0" y="2704"/>
                    <a:pt x="15" y="2785"/>
                    <a:pt x="2" y="2994"/>
                  </a:cubicBezTo>
                  <a:cubicBezTo>
                    <a:pt x="110" y="2824"/>
                    <a:pt x="152" y="2776"/>
                    <a:pt x="174" y="2721"/>
                  </a:cubicBezTo>
                  <a:cubicBezTo>
                    <a:pt x="491" y="1899"/>
                    <a:pt x="808" y="1076"/>
                    <a:pt x="1124" y="253"/>
                  </a:cubicBezTo>
                  <a:cubicBezTo>
                    <a:pt x="1153" y="177"/>
                    <a:pt x="1281" y="89"/>
                    <a:pt x="1156" y="22"/>
                  </a:cubicBezTo>
                  <a:cubicBezTo>
                    <a:pt x="1128" y="7"/>
                    <a:pt x="1104" y="0"/>
                    <a:pt x="10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53"/>
            <p:cNvSpPr/>
            <p:nvPr/>
          </p:nvSpPr>
          <p:spPr>
            <a:xfrm>
              <a:off x="6033706" y="2270944"/>
              <a:ext cx="45804" cy="103872"/>
            </a:xfrm>
            <a:custGeom>
              <a:avLst/>
              <a:gdLst/>
              <a:ahLst/>
              <a:cxnLst/>
              <a:rect l="l" t="t" r="r" b="b"/>
              <a:pathLst>
                <a:path w="1255" h="2846" extrusionOk="0">
                  <a:moveTo>
                    <a:pt x="116" y="1"/>
                  </a:moveTo>
                  <a:cubicBezTo>
                    <a:pt x="109" y="1"/>
                    <a:pt x="103" y="2"/>
                    <a:pt x="98" y="3"/>
                  </a:cubicBezTo>
                  <a:cubicBezTo>
                    <a:pt x="1" y="34"/>
                    <a:pt x="58" y="103"/>
                    <a:pt x="80" y="160"/>
                  </a:cubicBezTo>
                  <a:cubicBezTo>
                    <a:pt x="410" y="1017"/>
                    <a:pt x="743" y="1873"/>
                    <a:pt x="1078" y="2729"/>
                  </a:cubicBezTo>
                  <a:cubicBezTo>
                    <a:pt x="1096" y="2775"/>
                    <a:pt x="1151" y="2807"/>
                    <a:pt x="1189" y="2845"/>
                  </a:cubicBezTo>
                  <a:cubicBezTo>
                    <a:pt x="1214" y="2804"/>
                    <a:pt x="1240" y="2762"/>
                    <a:pt x="1255" y="2738"/>
                  </a:cubicBezTo>
                  <a:cubicBezTo>
                    <a:pt x="909" y="1825"/>
                    <a:pt x="574" y="940"/>
                    <a:pt x="233" y="57"/>
                  </a:cubicBezTo>
                  <a:cubicBezTo>
                    <a:pt x="222" y="29"/>
                    <a:pt x="157" y="1"/>
                    <a:pt x="1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53"/>
            <p:cNvSpPr/>
            <p:nvPr/>
          </p:nvSpPr>
          <p:spPr>
            <a:xfrm>
              <a:off x="6071080" y="2159188"/>
              <a:ext cx="104127" cy="45293"/>
            </a:xfrm>
            <a:custGeom>
              <a:avLst/>
              <a:gdLst/>
              <a:ahLst/>
              <a:cxnLst/>
              <a:rect l="l" t="t" r="r" b="b"/>
              <a:pathLst>
                <a:path w="2853" h="1241" extrusionOk="0">
                  <a:moveTo>
                    <a:pt x="2721" y="1"/>
                  </a:moveTo>
                  <a:cubicBezTo>
                    <a:pt x="2713" y="1"/>
                    <a:pt x="2705" y="2"/>
                    <a:pt x="2698" y="4"/>
                  </a:cubicBezTo>
                  <a:cubicBezTo>
                    <a:pt x="1830" y="331"/>
                    <a:pt x="963" y="662"/>
                    <a:pt x="100" y="1000"/>
                  </a:cubicBezTo>
                  <a:cubicBezTo>
                    <a:pt x="55" y="1017"/>
                    <a:pt x="25" y="1093"/>
                    <a:pt x="9" y="1148"/>
                  </a:cubicBezTo>
                  <a:cubicBezTo>
                    <a:pt x="0" y="1173"/>
                    <a:pt x="39" y="1214"/>
                    <a:pt x="54" y="1241"/>
                  </a:cubicBezTo>
                  <a:cubicBezTo>
                    <a:pt x="104" y="1203"/>
                    <a:pt x="118" y="1188"/>
                    <a:pt x="135" y="1181"/>
                  </a:cubicBezTo>
                  <a:cubicBezTo>
                    <a:pt x="1009" y="844"/>
                    <a:pt x="1885" y="509"/>
                    <a:pt x="2758" y="169"/>
                  </a:cubicBezTo>
                  <a:cubicBezTo>
                    <a:pt x="2801" y="152"/>
                    <a:pt x="2821" y="83"/>
                    <a:pt x="2852" y="39"/>
                  </a:cubicBezTo>
                  <a:cubicBezTo>
                    <a:pt x="2809" y="28"/>
                    <a:pt x="2760" y="1"/>
                    <a:pt x="27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53"/>
            <p:cNvSpPr/>
            <p:nvPr/>
          </p:nvSpPr>
          <p:spPr>
            <a:xfrm>
              <a:off x="5862897" y="2234848"/>
              <a:ext cx="105514" cy="44198"/>
            </a:xfrm>
            <a:custGeom>
              <a:avLst/>
              <a:gdLst/>
              <a:ahLst/>
              <a:cxnLst/>
              <a:rect l="l" t="t" r="r" b="b"/>
              <a:pathLst>
                <a:path w="2891" h="1211" extrusionOk="0">
                  <a:moveTo>
                    <a:pt x="2797" y="0"/>
                  </a:moveTo>
                  <a:cubicBezTo>
                    <a:pt x="2755" y="0"/>
                    <a:pt x="2709" y="34"/>
                    <a:pt x="2670" y="49"/>
                  </a:cubicBezTo>
                  <a:cubicBezTo>
                    <a:pt x="1850" y="372"/>
                    <a:pt x="1034" y="703"/>
                    <a:pt x="213" y="1021"/>
                  </a:cubicBezTo>
                  <a:cubicBezTo>
                    <a:pt x="132" y="1053"/>
                    <a:pt x="1" y="1057"/>
                    <a:pt x="35" y="1153"/>
                  </a:cubicBezTo>
                  <a:cubicBezTo>
                    <a:pt x="50" y="1196"/>
                    <a:pt x="78" y="1211"/>
                    <a:pt x="112" y="1211"/>
                  </a:cubicBezTo>
                  <a:cubicBezTo>
                    <a:pt x="161" y="1211"/>
                    <a:pt x="222" y="1181"/>
                    <a:pt x="277" y="1160"/>
                  </a:cubicBezTo>
                  <a:cubicBezTo>
                    <a:pt x="1074" y="856"/>
                    <a:pt x="1874" y="562"/>
                    <a:pt x="2672" y="260"/>
                  </a:cubicBezTo>
                  <a:cubicBezTo>
                    <a:pt x="2754" y="229"/>
                    <a:pt x="2824" y="164"/>
                    <a:pt x="2890" y="121"/>
                  </a:cubicBezTo>
                  <a:cubicBezTo>
                    <a:pt x="2869" y="28"/>
                    <a:pt x="2834" y="0"/>
                    <a:pt x="27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53"/>
            <p:cNvSpPr/>
            <p:nvPr/>
          </p:nvSpPr>
          <p:spPr>
            <a:xfrm>
              <a:off x="6014618" y="2451535"/>
              <a:ext cx="10694" cy="73068"/>
            </a:xfrm>
            <a:custGeom>
              <a:avLst/>
              <a:gdLst/>
              <a:ahLst/>
              <a:cxnLst/>
              <a:rect l="l" t="t" r="r" b="b"/>
              <a:pathLst>
                <a:path w="293" h="2002" extrusionOk="0">
                  <a:moveTo>
                    <a:pt x="128" y="1"/>
                  </a:moveTo>
                  <a:cubicBezTo>
                    <a:pt x="2" y="1"/>
                    <a:pt x="16" y="89"/>
                    <a:pt x="16" y="174"/>
                  </a:cubicBezTo>
                  <a:cubicBezTo>
                    <a:pt x="17" y="727"/>
                    <a:pt x="17" y="1280"/>
                    <a:pt x="16" y="1833"/>
                  </a:cubicBezTo>
                  <a:cubicBezTo>
                    <a:pt x="16" y="1918"/>
                    <a:pt x="1" y="2002"/>
                    <a:pt x="130" y="2002"/>
                  </a:cubicBezTo>
                  <a:cubicBezTo>
                    <a:pt x="134" y="2002"/>
                    <a:pt x="138" y="2002"/>
                    <a:pt x="142" y="2002"/>
                  </a:cubicBezTo>
                  <a:cubicBezTo>
                    <a:pt x="293" y="1997"/>
                    <a:pt x="248" y="1893"/>
                    <a:pt x="249" y="1818"/>
                  </a:cubicBezTo>
                  <a:cubicBezTo>
                    <a:pt x="253" y="1556"/>
                    <a:pt x="251" y="1294"/>
                    <a:pt x="251" y="1032"/>
                  </a:cubicBezTo>
                  <a:cubicBezTo>
                    <a:pt x="251" y="750"/>
                    <a:pt x="253" y="469"/>
                    <a:pt x="249" y="189"/>
                  </a:cubicBezTo>
                  <a:cubicBezTo>
                    <a:pt x="248" y="108"/>
                    <a:pt x="285" y="6"/>
                    <a:pt x="141" y="1"/>
                  </a:cubicBezTo>
                  <a:cubicBezTo>
                    <a:pt x="136" y="1"/>
                    <a:pt x="132" y="1"/>
                    <a:pt x="1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53"/>
            <p:cNvSpPr/>
            <p:nvPr/>
          </p:nvSpPr>
          <p:spPr>
            <a:xfrm>
              <a:off x="5713876" y="2214701"/>
              <a:ext cx="73396" cy="8613"/>
            </a:xfrm>
            <a:custGeom>
              <a:avLst/>
              <a:gdLst/>
              <a:ahLst/>
              <a:cxnLst/>
              <a:rect l="l" t="t" r="r" b="b"/>
              <a:pathLst>
                <a:path w="2011" h="236" extrusionOk="0">
                  <a:moveTo>
                    <a:pt x="117" y="0"/>
                  </a:moveTo>
                  <a:cubicBezTo>
                    <a:pt x="57" y="0"/>
                    <a:pt x="8" y="10"/>
                    <a:pt x="5" y="110"/>
                  </a:cubicBezTo>
                  <a:cubicBezTo>
                    <a:pt x="1" y="224"/>
                    <a:pt x="55" y="236"/>
                    <a:pt x="120" y="236"/>
                  </a:cubicBezTo>
                  <a:cubicBezTo>
                    <a:pt x="138" y="236"/>
                    <a:pt x="156" y="235"/>
                    <a:pt x="174" y="235"/>
                  </a:cubicBezTo>
                  <a:lnTo>
                    <a:pt x="990" y="235"/>
                  </a:lnTo>
                  <a:cubicBezTo>
                    <a:pt x="1177" y="235"/>
                    <a:pt x="1364" y="234"/>
                    <a:pt x="1551" y="234"/>
                  </a:cubicBezTo>
                  <a:cubicBezTo>
                    <a:pt x="1645" y="234"/>
                    <a:pt x="1739" y="234"/>
                    <a:pt x="1833" y="235"/>
                  </a:cubicBezTo>
                  <a:cubicBezTo>
                    <a:pt x="1847" y="235"/>
                    <a:pt x="1862" y="235"/>
                    <a:pt x="1876" y="235"/>
                  </a:cubicBezTo>
                  <a:cubicBezTo>
                    <a:pt x="1948" y="235"/>
                    <a:pt x="2010" y="226"/>
                    <a:pt x="2006" y="109"/>
                  </a:cubicBezTo>
                  <a:cubicBezTo>
                    <a:pt x="2003" y="8"/>
                    <a:pt x="1947" y="1"/>
                    <a:pt x="1882" y="1"/>
                  </a:cubicBezTo>
                  <a:cubicBezTo>
                    <a:pt x="1871" y="1"/>
                    <a:pt x="1859" y="1"/>
                    <a:pt x="1847" y="1"/>
                  </a:cubicBezTo>
                  <a:lnTo>
                    <a:pt x="159" y="1"/>
                  </a:lnTo>
                  <a:cubicBezTo>
                    <a:pt x="145" y="1"/>
                    <a:pt x="131" y="0"/>
                    <a:pt x="1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53"/>
            <p:cNvSpPr/>
            <p:nvPr/>
          </p:nvSpPr>
          <p:spPr>
            <a:xfrm>
              <a:off x="6251744" y="2214665"/>
              <a:ext cx="73396" cy="8650"/>
            </a:xfrm>
            <a:custGeom>
              <a:avLst/>
              <a:gdLst/>
              <a:ahLst/>
              <a:cxnLst/>
              <a:rect l="l" t="t" r="r" b="b"/>
              <a:pathLst>
                <a:path w="2011" h="237" extrusionOk="0">
                  <a:moveTo>
                    <a:pt x="135" y="1"/>
                  </a:moveTo>
                  <a:cubicBezTo>
                    <a:pt x="63" y="1"/>
                    <a:pt x="1" y="10"/>
                    <a:pt x="5" y="126"/>
                  </a:cubicBezTo>
                  <a:cubicBezTo>
                    <a:pt x="8" y="229"/>
                    <a:pt x="65" y="236"/>
                    <a:pt x="131" y="236"/>
                  </a:cubicBezTo>
                  <a:cubicBezTo>
                    <a:pt x="142" y="236"/>
                    <a:pt x="153" y="236"/>
                    <a:pt x="164" y="236"/>
                  </a:cubicBezTo>
                  <a:lnTo>
                    <a:pt x="1852" y="236"/>
                  </a:lnTo>
                  <a:cubicBezTo>
                    <a:pt x="1866" y="236"/>
                    <a:pt x="1879" y="236"/>
                    <a:pt x="1892" y="236"/>
                  </a:cubicBezTo>
                  <a:cubicBezTo>
                    <a:pt x="1953" y="236"/>
                    <a:pt x="2003" y="227"/>
                    <a:pt x="2006" y="125"/>
                  </a:cubicBezTo>
                  <a:cubicBezTo>
                    <a:pt x="2010" y="13"/>
                    <a:pt x="1957" y="1"/>
                    <a:pt x="1892" y="1"/>
                  </a:cubicBezTo>
                  <a:cubicBezTo>
                    <a:pt x="1874" y="1"/>
                    <a:pt x="1855" y="2"/>
                    <a:pt x="1836" y="2"/>
                  </a:cubicBezTo>
                  <a:lnTo>
                    <a:pt x="1021" y="2"/>
                  </a:lnTo>
                  <a:cubicBezTo>
                    <a:pt x="740" y="2"/>
                    <a:pt x="459" y="2"/>
                    <a:pt x="178" y="1"/>
                  </a:cubicBezTo>
                  <a:cubicBezTo>
                    <a:pt x="163" y="1"/>
                    <a:pt x="149" y="1"/>
                    <a:pt x="1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53"/>
            <p:cNvSpPr/>
            <p:nvPr/>
          </p:nvSpPr>
          <p:spPr>
            <a:xfrm>
              <a:off x="6013778" y="1913375"/>
              <a:ext cx="10730" cy="73104"/>
            </a:xfrm>
            <a:custGeom>
              <a:avLst/>
              <a:gdLst/>
              <a:ahLst/>
              <a:cxnLst/>
              <a:rect l="l" t="t" r="r" b="b"/>
              <a:pathLst>
                <a:path w="294" h="2003" extrusionOk="0">
                  <a:moveTo>
                    <a:pt x="160" y="0"/>
                  </a:moveTo>
                  <a:cubicBezTo>
                    <a:pt x="157" y="0"/>
                    <a:pt x="154" y="0"/>
                    <a:pt x="150" y="0"/>
                  </a:cubicBezTo>
                  <a:cubicBezTo>
                    <a:pt x="0" y="5"/>
                    <a:pt x="43" y="107"/>
                    <a:pt x="42" y="183"/>
                  </a:cubicBezTo>
                  <a:cubicBezTo>
                    <a:pt x="38" y="455"/>
                    <a:pt x="40" y="727"/>
                    <a:pt x="40" y="998"/>
                  </a:cubicBezTo>
                  <a:cubicBezTo>
                    <a:pt x="40" y="1270"/>
                    <a:pt x="39" y="1542"/>
                    <a:pt x="41" y="1813"/>
                  </a:cubicBezTo>
                  <a:cubicBezTo>
                    <a:pt x="42" y="1892"/>
                    <a:pt x="4" y="1995"/>
                    <a:pt x="149" y="2002"/>
                  </a:cubicBezTo>
                  <a:cubicBezTo>
                    <a:pt x="153" y="2002"/>
                    <a:pt x="157" y="2002"/>
                    <a:pt x="161" y="2002"/>
                  </a:cubicBezTo>
                  <a:cubicBezTo>
                    <a:pt x="286" y="2002"/>
                    <a:pt x="274" y="1916"/>
                    <a:pt x="274" y="1829"/>
                  </a:cubicBezTo>
                  <a:lnTo>
                    <a:pt x="274" y="170"/>
                  </a:lnTo>
                  <a:cubicBezTo>
                    <a:pt x="274" y="86"/>
                    <a:pt x="293" y="0"/>
                    <a:pt x="1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53"/>
            <p:cNvSpPr/>
            <p:nvPr/>
          </p:nvSpPr>
          <p:spPr>
            <a:xfrm>
              <a:off x="6150171" y="2054220"/>
              <a:ext cx="33249" cy="33724"/>
            </a:xfrm>
            <a:custGeom>
              <a:avLst/>
              <a:gdLst/>
              <a:ahLst/>
              <a:cxnLst/>
              <a:rect l="l" t="t" r="r" b="b"/>
              <a:pathLst>
                <a:path w="911" h="924" extrusionOk="0">
                  <a:moveTo>
                    <a:pt x="788" y="1"/>
                  </a:moveTo>
                  <a:lnTo>
                    <a:pt x="1" y="805"/>
                  </a:lnTo>
                  <a:cubicBezTo>
                    <a:pt x="48" y="845"/>
                    <a:pt x="131" y="923"/>
                    <a:pt x="140" y="923"/>
                  </a:cubicBezTo>
                  <a:cubicBezTo>
                    <a:pt x="141" y="923"/>
                    <a:pt x="141" y="923"/>
                    <a:pt x="141" y="923"/>
                  </a:cubicBezTo>
                  <a:cubicBezTo>
                    <a:pt x="401" y="676"/>
                    <a:pt x="655" y="422"/>
                    <a:pt x="902" y="162"/>
                  </a:cubicBezTo>
                  <a:cubicBezTo>
                    <a:pt x="911" y="154"/>
                    <a:pt x="835" y="66"/>
                    <a:pt x="7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53"/>
            <p:cNvSpPr/>
            <p:nvPr/>
          </p:nvSpPr>
          <p:spPr>
            <a:xfrm>
              <a:off x="5856400" y="2350728"/>
              <a:ext cx="32994" cy="32300"/>
            </a:xfrm>
            <a:custGeom>
              <a:avLst/>
              <a:gdLst/>
              <a:ahLst/>
              <a:cxnLst/>
              <a:rect l="l" t="t" r="r" b="b"/>
              <a:pathLst>
                <a:path w="904" h="885" extrusionOk="0">
                  <a:moveTo>
                    <a:pt x="769" y="0"/>
                  </a:moveTo>
                  <a:cubicBezTo>
                    <a:pt x="740" y="0"/>
                    <a:pt x="704" y="14"/>
                    <a:pt x="686" y="32"/>
                  </a:cubicBezTo>
                  <a:cubicBezTo>
                    <a:pt x="463" y="249"/>
                    <a:pt x="244" y="468"/>
                    <a:pt x="28" y="692"/>
                  </a:cubicBezTo>
                  <a:cubicBezTo>
                    <a:pt x="7" y="713"/>
                    <a:pt x="0" y="770"/>
                    <a:pt x="14" y="795"/>
                  </a:cubicBezTo>
                  <a:cubicBezTo>
                    <a:pt x="35" y="832"/>
                    <a:pt x="104" y="884"/>
                    <a:pt x="112" y="884"/>
                  </a:cubicBezTo>
                  <a:cubicBezTo>
                    <a:pt x="112" y="884"/>
                    <a:pt x="112" y="884"/>
                    <a:pt x="112" y="884"/>
                  </a:cubicBezTo>
                  <a:cubicBezTo>
                    <a:pt x="376" y="628"/>
                    <a:pt x="635" y="368"/>
                    <a:pt x="903" y="99"/>
                  </a:cubicBezTo>
                  <a:cubicBezTo>
                    <a:pt x="865" y="64"/>
                    <a:pt x="832" y="21"/>
                    <a:pt x="791" y="4"/>
                  </a:cubicBezTo>
                  <a:cubicBezTo>
                    <a:pt x="784" y="2"/>
                    <a:pt x="777" y="0"/>
                    <a:pt x="7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53"/>
            <p:cNvSpPr/>
            <p:nvPr/>
          </p:nvSpPr>
          <p:spPr>
            <a:xfrm>
              <a:off x="6151083" y="2350108"/>
              <a:ext cx="33614" cy="31753"/>
            </a:xfrm>
            <a:custGeom>
              <a:avLst/>
              <a:gdLst/>
              <a:ahLst/>
              <a:cxnLst/>
              <a:rect l="l" t="t" r="r" b="b"/>
              <a:pathLst>
                <a:path w="921" h="870" extrusionOk="0">
                  <a:moveTo>
                    <a:pt x="121" y="0"/>
                  </a:moveTo>
                  <a:cubicBezTo>
                    <a:pt x="107" y="0"/>
                    <a:pt x="45" y="39"/>
                    <a:pt x="23" y="70"/>
                  </a:cubicBezTo>
                  <a:cubicBezTo>
                    <a:pt x="7" y="95"/>
                    <a:pt x="0" y="155"/>
                    <a:pt x="17" y="172"/>
                  </a:cubicBezTo>
                  <a:cubicBezTo>
                    <a:pt x="240" y="403"/>
                    <a:pt x="467" y="630"/>
                    <a:pt x="696" y="853"/>
                  </a:cubicBezTo>
                  <a:cubicBezTo>
                    <a:pt x="708" y="865"/>
                    <a:pt x="732" y="870"/>
                    <a:pt x="755" y="870"/>
                  </a:cubicBezTo>
                  <a:cubicBezTo>
                    <a:pt x="771" y="870"/>
                    <a:pt x="788" y="867"/>
                    <a:pt x="801" y="863"/>
                  </a:cubicBezTo>
                  <a:cubicBezTo>
                    <a:pt x="844" y="850"/>
                    <a:pt x="883" y="819"/>
                    <a:pt x="921" y="797"/>
                  </a:cubicBezTo>
                  <a:cubicBezTo>
                    <a:pt x="634" y="507"/>
                    <a:pt x="381" y="252"/>
                    <a:pt x="124" y="1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53"/>
            <p:cNvSpPr/>
            <p:nvPr/>
          </p:nvSpPr>
          <p:spPr>
            <a:xfrm>
              <a:off x="5855524" y="2054038"/>
              <a:ext cx="33176" cy="33797"/>
            </a:xfrm>
            <a:custGeom>
              <a:avLst/>
              <a:gdLst/>
              <a:ahLst/>
              <a:cxnLst/>
              <a:rect l="l" t="t" r="r" b="b"/>
              <a:pathLst>
                <a:path w="909" h="926" extrusionOk="0">
                  <a:moveTo>
                    <a:pt x="135" y="1"/>
                  </a:moveTo>
                  <a:cubicBezTo>
                    <a:pt x="82" y="68"/>
                    <a:pt x="1" y="156"/>
                    <a:pt x="6" y="162"/>
                  </a:cubicBezTo>
                  <a:cubicBezTo>
                    <a:pt x="254" y="423"/>
                    <a:pt x="507" y="677"/>
                    <a:pt x="768" y="925"/>
                  </a:cubicBezTo>
                  <a:cubicBezTo>
                    <a:pt x="768" y="925"/>
                    <a:pt x="768" y="925"/>
                    <a:pt x="769" y="925"/>
                  </a:cubicBezTo>
                  <a:cubicBezTo>
                    <a:pt x="780" y="925"/>
                    <a:pt x="861" y="852"/>
                    <a:pt x="908" y="815"/>
                  </a:cubicBezTo>
                  <a:lnTo>
                    <a:pt x="13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8" name="Google Shape;2158;p53"/>
          <p:cNvSpPr/>
          <p:nvPr/>
        </p:nvSpPr>
        <p:spPr>
          <a:xfrm>
            <a:off x="3465963" y="4295550"/>
            <a:ext cx="238500" cy="238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9" name="Google Shape;2159;p53"/>
          <p:cNvSpPr txBox="1"/>
          <p:nvPr/>
        </p:nvSpPr>
        <p:spPr>
          <a:xfrm>
            <a:off x="3680390" y="1439371"/>
            <a:ext cx="3555774" cy="50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smtClean="0">
                <a:latin typeface="Lato"/>
                <a:ea typeface="Lato"/>
                <a:cs typeface="Lato"/>
                <a:sym typeface="Lato"/>
              </a:rPr>
              <a:t>G</a:t>
            </a:r>
            <a:r>
              <a:rPr lang="en" sz="2000" b="1" dirty="0" smtClean="0">
                <a:latin typeface="Lato"/>
                <a:ea typeface="Lato"/>
                <a:cs typeface="Lato"/>
                <a:sym typeface="Lato"/>
              </a:rPr>
              <a:t>onadotropin releasing  hormone</a:t>
            </a:r>
            <a:endParaRPr sz="20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0" name="Google Shape;2160;p53"/>
          <p:cNvSpPr txBox="1"/>
          <p:nvPr/>
        </p:nvSpPr>
        <p:spPr>
          <a:xfrm>
            <a:off x="4793880" y="3578185"/>
            <a:ext cx="1384920" cy="3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 smtClean="0">
                <a:latin typeface="Lato"/>
                <a:ea typeface="Lato"/>
                <a:cs typeface="Lato"/>
                <a:sym typeface="Lato"/>
              </a:rPr>
              <a:t>LH , FSH</a:t>
            </a:r>
            <a:endParaRPr sz="20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1" name="Google Shape;2161;p53"/>
          <p:cNvSpPr txBox="1"/>
          <p:nvPr/>
        </p:nvSpPr>
        <p:spPr>
          <a:xfrm>
            <a:off x="4780574" y="2678158"/>
            <a:ext cx="1478184" cy="23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latin typeface="Lato"/>
                <a:ea typeface="Lato"/>
                <a:cs typeface="Lato"/>
                <a:sym typeface="Lato"/>
              </a:rPr>
              <a:t>Pituitary gland </a:t>
            </a:r>
            <a:endParaRPr sz="18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سهم للأسفل 1"/>
          <p:cNvSpPr/>
          <p:nvPr/>
        </p:nvSpPr>
        <p:spPr>
          <a:xfrm>
            <a:off x="5406533" y="836858"/>
            <a:ext cx="379709" cy="5236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765" y="2007982"/>
            <a:ext cx="371151" cy="57399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0771" y="3096330"/>
            <a:ext cx="312693" cy="48185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893988" flipH="1">
            <a:off x="4254495" y="3745489"/>
            <a:ext cx="482335" cy="71331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285442">
            <a:off x="6094005" y="3658711"/>
            <a:ext cx="493634" cy="764649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839225" y="4414800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/>
              <a:t>Testosterone and Sperm </a:t>
            </a:r>
            <a:endParaRPr lang="ar-SA" sz="1800" b="1" dirty="0"/>
          </a:p>
        </p:txBody>
      </p:sp>
      <p:sp>
        <p:nvSpPr>
          <p:cNvPr id="8" name="مستطيل 7"/>
          <p:cNvSpPr/>
          <p:nvPr/>
        </p:nvSpPr>
        <p:spPr>
          <a:xfrm>
            <a:off x="6224538" y="4460042"/>
            <a:ext cx="13676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Estrogen </a:t>
            </a:r>
            <a:endParaRPr lang="ar-SA" sz="2000" b="1" dirty="0"/>
          </a:p>
        </p:txBody>
      </p:sp>
      <p:sp>
        <p:nvSpPr>
          <p:cNvPr id="10" name="مستطيل 9"/>
          <p:cNvSpPr/>
          <p:nvPr/>
        </p:nvSpPr>
        <p:spPr>
          <a:xfrm rot="19415668">
            <a:off x="6291374" y="3390791"/>
            <a:ext cx="888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Girls</a:t>
            </a:r>
            <a:endParaRPr lang="ar-SA" sz="1800" b="1" dirty="0">
              <a:solidFill>
                <a:srgbClr val="FF0000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 rot="18788886">
            <a:off x="3792343" y="3575476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70C0"/>
                </a:solidFill>
              </a:rPr>
              <a:t>Boys </a:t>
            </a:r>
            <a:endParaRPr lang="ar-SA" sz="1800" b="1" dirty="0">
              <a:solidFill>
                <a:srgbClr val="0070C0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0" y="137769"/>
            <a:ext cx="56064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Hormone production mechanism : </a:t>
            </a:r>
            <a:r>
              <a:rPr lang="en-US" sz="3600" b="1" dirty="0">
                <a:solidFill>
                  <a:srgbClr val="FF0000"/>
                </a:solidFill>
              </a:rPr>
              <a:t/>
            </a:r>
            <a:br>
              <a:rPr lang="en-US" sz="3600" b="1" dirty="0">
                <a:solidFill>
                  <a:srgbClr val="FF0000"/>
                </a:solidFill>
              </a:rPr>
            </a:br>
            <a:r>
              <a:rPr lang="en-US" sz="3600" b="1" dirty="0">
                <a:solidFill>
                  <a:srgbClr val="FF0000"/>
                </a:solidFill>
              </a:rPr>
              <a:t>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230473" y="459946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7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" name="Google Shape;1474;p41"/>
          <p:cNvSpPr txBox="1">
            <a:spLocks noGrp="1"/>
          </p:cNvSpPr>
          <p:nvPr>
            <p:ph type="title" idx="8"/>
          </p:nvPr>
        </p:nvSpPr>
        <p:spPr>
          <a:xfrm>
            <a:off x="720000" y="532924"/>
            <a:ext cx="7156515" cy="55011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 smtClean="0">
                <a:solidFill>
                  <a:srgbClr val="00B050"/>
                </a:solidFill>
              </a:rPr>
              <a:t>Other physical changes in </a:t>
            </a:r>
            <a:r>
              <a:rPr lang="en-US" dirty="0">
                <a:solidFill>
                  <a:srgbClr val="00B050"/>
                </a:solidFill>
              </a:rPr>
              <a:t>Adolescence </a:t>
            </a:r>
            <a:r>
              <a:rPr lang="en" dirty="0" smtClean="0">
                <a:solidFill>
                  <a:srgbClr val="00B050"/>
                </a:solidFill>
              </a:rPr>
              <a:t> ( for the Both )</a:t>
            </a:r>
            <a:endParaRPr dirty="0">
              <a:solidFill>
                <a:srgbClr val="00B050"/>
              </a:solidFill>
            </a:endParaRPr>
          </a:p>
        </p:txBody>
      </p:sp>
      <p:sp>
        <p:nvSpPr>
          <p:cNvPr id="1475" name="Google Shape;1475;p41"/>
          <p:cNvSpPr txBox="1">
            <a:spLocks noGrp="1"/>
          </p:cNvSpPr>
          <p:nvPr>
            <p:ph type="title"/>
          </p:nvPr>
        </p:nvSpPr>
        <p:spPr>
          <a:xfrm>
            <a:off x="868791" y="1609315"/>
            <a:ext cx="2450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 smtClean="0">
                <a:solidFill>
                  <a:schemeClr val="accent4">
                    <a:lumMod val="25000"/>
                  </a:schemeClr>
                </a:solidFill>
              </a:rPr>
              <a:t>Brain : </a:t>
            </a:r>
            <a:endParaRPr sz="3200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1476" name="Google Shape;1476;p41"/>
          <p:cNvSpPr txBox="1">
            <a:spLocks noGrp="1"/>
          </p:cNvSpPr>
          <p:nvPr>
            <p:ph type="subTitle" idx="1"/>
          </p:nvPr>
        </p:nvSpPr>
        <p:spPr>
          <a:xfrm>
            <a:off x="720000" y="2421529"/>
            <a:ext cx="5679420" cy="3116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 dirty="0" smtClean="0"/>
              <a:t>Teenage brain development af</a:t>
            </a:r>
            <a:r>
              <a:rPr lang="en-US" sz="2400" b="1" dirty="0" err="1" smtClean="0"/>
              <a:t>fects</a:t>
            </a:r>
            <a:r>
              <a:rPr lang="en-US" sz="2400" b="1" dirty="0" smtClean="0"/>
              <a:t> </a:t>
            </a:r>
            <a:r>
              <a:rPr lang="en" sz="2400" b="1" dirty="0" smtClean="0"/>
              <a:t> the adolescen</a:t>
            </a:r>
            <a:r>
              <a:rPr lang="en-US" sz="2400" b="1" dirty="0" err="1" smtClean="0"/>
              <a:t>ts</a:t>
            </a:r>
            <a:r>
              <a:rPr lang="en-US" sz="2400" b="1" dirty="0" smtClean="0"/>
              <a:t> behavior and social Skills</a:t>
            </a:r>
            <a:endParaRPr sz="2400" b="1" dirty="0"/>
          </a:p>
        </p:txBody>
      </p:sp>
      <p:sp>
        <p:nvSpPr>
          <p:cNvPr id="1477" name="Google Shape;1477;p41"/>
          <p:cNvSpPr txBox="1">
            <a:spLocks noGrp="1"/>
          </p:cNvSpPr>
          <p:nvPr>
            <p:ph type="title" idx="2"/>
          </p:nvPr>
        </p:nvSpPr>
        <p:spPr>
          <a:xfrm>
            <a:off x="5594493" y="3181843"/>
            <a:ext cx="2450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chemeClr val="accent4">
                    <a:lumMod val="25000"/>
                  </a:schemeClr>
                </a:solidFill>
              </a:rPr>
              <a:t>Weight</a:t>
            </a: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 : </a:t>
            </a:r>
            <a:endParaRPr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1478" name="Google Shape;1478;p41"/>
          <p:cNvSpPr txBox="1">
            <a:spLocks noGrp="1"/>
          </p:cNvSpPr>
          <p:nvPr>
            <p:ph type="subTitle" idx="3"/>
          </p:nvPr>
        </p:nvSpPr>
        <p:spPr>
          <a:xfrm>
            <a:off x="5594493" y="4038589"/>
            <a:ext cx="3250743" cy="5262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b="1" dirty="0" smtClean="0"/>
              <a:t>T</a:t>
            </a:r>
            <a:r>
              <a:rPr lang="en" sz="2400" b="1" dirty="0" smtClean="0"/>
              <a:t>hey may gain Weight and may need more healthy food </a:t>
            </a:r>
            <a:endParaRPr sz="2400" b="1" dirty="0"/>
          </a:p>
        </p:txBody>
      </p:sp>
      <p:cxnSp>
        <p:nvCxnSpPr>
          <p:cNvPr id="1483" name="Google Shape;1483;p41"/>
          <p:cNvCxnSpPr/>
          <p:nvPr/>
        </p:nvCxnSpPr>
        <p:spPr>
          <a:xfrm>
            <a:off x="674288" y="1751550"/>
            <a:ext cx="0" cy="918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85" name="Google Shape;1485;p41"/>
          <p:cNvCxnSpPr/>
          <p:nvPr/>
        </p:nvCxnSpPr>
        <p:spPr>
          <a:xfrm>
            <a:off x="5494356" y="3228609"/>
            <a:ext cx="0" cy="918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02" name="Google Shape;1502;p41"/>
          <p:cNvCxnSpPr/>
          <p:nvPr/>
        </p:nvCxnSpPr>
        <p:spPr>
          <a:xfrm>
            <a:off x="690413" y="1445176"/>
            <a:ext cx="3603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086" y="3358882"/>
            <a:ext cx="2998267" cy="1575453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420" y="1690445"/>
            <a:ext cx="2070040" cy="1162351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12665" y="4564868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8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" grpId="0"/>
      <p:bldP spid="14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" name="Google Shape;1508;p42"/>
          <p:cNvSpPr txBox="1">
            <a:spLocks noGrp="1"/>
          </p:cNvSpPr>
          <p:nvPr>
            <p:ph type="title"/>
          </p:nvPr>
        </p:nvSpPr>
        <p:spPr>
          <a:xfrm>
            <a:off x="561012" y="965883"/>
            <a:ext cx="2174700" cy="39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4">
                    <a:lumMod val="25000"/>
                  </a:schemeClr>
                </a:solidFill>
              </a:rPr>
              <a:t>Sweat </a:t>
            </a:r>
            <a:endParaRPr sz="4000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1509" name="Google Shape;1509;p42"/>
          <p:cNvSpPr txBox="1">
            <a:spLocks noGrp="1"/>
          </p:cNvSpPr>
          <p:nvPr>
            <p:ph type="subTitle" idx="1"/>
          </p:nvPr>
        </p:nvSpPr>
        <p:spPr>
          <a:xfrm>
            <a:off x="493664" y="1615851"/>
            <a:ext cx="3426486" cy="84377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000" b="1" dirty="0"/>
              <a:t>A new type of sweat gland in the armpit and genital area develops during puberty.</a:t>
            </a:r>
            <a:endParaRPr sz="2000" b="1" dirty="0"/>
          </a:p>
        </p:txBody>
      </p:sp>
      <p:sp>
        <p:nvSpPr>
          <p:cNvPr id="1510" name="Google Shape;1510;p42"/>
          <p:cNvSpPr txBox="1">
            <a:spLocks noGrp="1"/>
          </p:cNvSpPr>
          <p:nvPr>
            <p:ph type="title" idx="2"/>
          </p:nvPr>
        </p:nvSpPr>
        <p:spPr>
          <a:xfrm>
            <a:off x="1927150" y="3260319"/>
            <a:ext cx="3016041" cy="39728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solidFill>
                  <a:schemeClr val="accent4">
                    <a:lumMod val="25000"/>
                  </a:schemeClr>
                </a:solidFill>
              </a:rPr>
              <a:t>Skin and hair</a:t>
            </a:r>
            <a:endParaRPr sz="3200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1511" name="Google Shape;1511;p42"/>
          <p:cNvSpPr txBox="1">
            <a:spLocks noGrp="1"/>
          </p:cNvSpPr>
          <p:nvPr>
            <p:ph type="subTitle" idx="3"/>
          </p:nvPr>
        </p:nvSpPr>
        <p:spPr>
          <a:xfrm>
            <a:off x="1927151" y="3885355"/>
            <a:ext cx="4844841" cy="6685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000" b="1" dirty="0"/>
              <a:t>Glands in the skin on the face, shoulders and back start to become more active during puberty, producing more oil.</a:t>
            </a:r>
            <a:endParaRPr sz="2000" b="1" dirty="0"/>
          </a:p>
        </p:txBody>
      </p:sp>
      <p:sp>
        <p:nvSpPr>
          <p:cNvPr id="1512" name="Google Shape;1512;p42"/>
          <p:cNvSpPr txBox="1">
            <a:spLocks noGrp="1"/>
          </p:cNvSpPr>
          <p:nvPr>
            <p:ph type="title" idx="4"/>
          </p:nvPr>
        </p:nvSpPr>
        <p:spPr>
          <a:xfrm>
            <a:off x="5171303" y="1103760"/>
            <a:ext cx="2336400" cy="39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solidFill>
                  <a:schemeClr val="accent4">
                    <a:lumMod val="25000"/>
                  </a:schemeClr>
                </a:solidFill>
              </a:rPr>
              <a:t>Teeth</a:t>
            </a:r>
            <a:endParaRPr sz="3600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1513" name="Google Shape;1513;p42"/>
          <p:cNvSpPr txBox="1">
            <a:spLocks noGrp="1"/>
          </p:cNvSpPr>
          <p:nvPr>
            <p:ph type="subTitle" idx="5"/>
          </p:nvPr>
        </p:nvSpPr>
        <p:spPr>
          <a:xfrm>
            <a:off x="5171303" y="1819669"/>
            <a:ext cx="3420435" cy="6399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000" b="1" dirty="0"/>
              <a:t>Children will get their second molars at around 13 years of age.</a:t>
            </a:r>
            <a:endParaRPr sz="2000" b="1" dirty="0"/>
          </a:p>
        </p:txBody>
      </p:sp>
      <p:grpSp>
        <p:nvGrpSpPr>
          <p:cNvPr id="1516" name="Google Shape;1516;p42"/>
          <p:cNvGrpSpPr/>
          <p:nvPr/>
        </p:nvGrpSpPr>
        <p:grpSpPr>
          <a:xfrm>
            <a:off x="7974036" y="521400"/>
            <a:ext cx="449751" cy="398689"/>
            <a:chOff x="5329055" y="4303000"/>
            <a:chExt cx="359801" cy="318951"/>
          </a:xfrm>
        </p:grpSpPr>
        <p:sp>
          <p:nvSpPr>
            <p:cNvPr id="1517" name="Google Shape;1517;p42"/>
            <p:cNvSpPr/>
            <p:nvPr/>
          </p:nvSpPr>
          <p:spPr>
            <a:xfrm>
              <a:off x="5380834" y="4339179"/>
              <a:ext cx="222240" cy="216422"/>
            </a:xfrm>
            <a:custGeom>
              <a:avLst/>
              <a:gdLst/>
              <a:ahLst/>
              <a:cxnLst/>
              <a:rect l="l" t="t" r="r" b="b"/>
              <a:pathLst>
                <a:path w="6438" h="6269" extrusionOk="0">
                  <a:moveTo>
                    <a:pt x="3241" y="1"/>
                  </a:moveTo>
                  <a:cubicBezTo>
                    <a:pt x="3224" y="1"/>
                    <a:pt x="3209" y="9"/>
                    <a:pt x="3203" y="29"/>
                  </a:cubicBezTo>
                  <a:cubicBezTo>
                    <a:pt x="2992" y="733"/>
                    <a:pt x="2572" y="1357"/>
                    <a:pt x="2033" y="1850"/>
                  </a:cubicBezTo>
                  <a:cubicBezTo>
                    <a:pt x="1746" y="2112"/>
                    <a:pt x="1428" y="2343"/>
                    <a:pt x="1099" y="2548"/>
                  </a:cubicBezTo>
                  <a:cubicBezTo>
                    <a:pt x="776" y="2750"/>
                    <a:pt x="426" y="2970"/>
                    <a:pt x="64" y="3097"/>
                  </a:cubicBezTo>
                  <a:cubicBezTo>
                    <a:pt x="0" y="3120"/>
                    <a:pt x="27" y="3205"/>
                    <a:pt x="78" y="3205"/>
                  </a:cubicBezTo>
                  <a:cubicBezTo>
                    <a:pt x="86" y="3205"/>
                    <a:pt x="96" y="3203"/>
                    <a:pt x="106" y="3197"/>
                  </a:cubicBezTo>
                  <a:cubicBezTo>
                    <a:pt x="114" y="3192"/>
                    <a:pt x="120" y="3189"/>
                    <a:pt x="127" y="3186"/>
                  </a:cubicBezTo>
                  <a:cubicBezTo>
                    <a:pt x="645" y="3411"/>
                    <a:pt x="1148" y="3658"/>
                    <a:pt x="1593" y="4012"/>
                  </a:cubicBezTo>
                  <a:cubicBezTo>
                    <a:pt x="2047" y="4371"/>
                    <a:pt x="2447" y="4811"/>
                    <a:pt x="2745" y="5308"/>
                  </a:cubicBezTo>
                  <a:cubicBezTo>
                    <a:pt x="2919" y="5596"/>
                    <a:pt x="3048" y="5900"/>
                    <a:pt x="3161" y="6216"/>
                  </a:cubicBezTo>
                  <a:cubicBezTo>
                    <a:pt x="3174" y="6252"/>
                    <a:pt x="3205" y="6269"/>
                    <a:pt x="3235" y="6269"/>
                  </a:cubicBezTo>
                  <a:cubicBezTo>
                    <a:pt x="3280" y="6269"/>
                    <a:pt x="3324" y="6233"/>
                    <a:pt x="3308" y="6176"/>
                  </a:cubicBezTo>
                  <a:cubicBezTo>
                    <a:pt x="3307" y="6171"/>
                    <a:pt x="3305" y="6166"/>
                    <a:pt x="3304" y="6162"/>
                  </a:cubicBezTo>
                  <a:cubicBezTo>
                    <a:pt x="3669" y="4722"/>
                    <a:pt x="4889" y="3475"/>
                    <a:pt x="6356" y="3163"/>
                  </a:cubicBezTo>
                  <a:cubicBezTo>
                    <a:pt x="6360" y="3163"/>
                    <a:pt x="6363" y="3164"/>
                    <a:pt x="6365" y="3164"/>
                  </a:cubicBezTo>
                  <a:cubicBezTo>
                    <a:pt x="6367" y="3164"/>
                    <a:pt x="6368" y="3164"/>
                    <a:pt x="6369" y="3164"/>
                  </a:cubicBezTo>
                  <a:cubicBezTo>
                    <a:pt x="6438" y="3164"/>
                    <a:pt x="6437" y="3056"/>
                    <a:pt x="6366" y="3052"/>
                  </a:cubicBezTo>
                  <a:cubicBezTo>
                    <a:pt x="5592" y="3008"/>
                    <a:pt x="4941" y="2435"/>
                    <a:pt x="4425" y="1905"/>
                  </a:cubicBezTo>
                  <a:cubicBezTo>
                    <a:pt x="3910" y="1378"/>
                    <a:pt x="3476" y="746"/>
                    <a:pt x="3283" y="28"/>
                  </a:cubicBezTo>
                  <a:cubicBezTo>
                    <a:pt x="3281" y="20"/>
                    <a:pt x="3275" y="12"/>
                    <a:pt x="3267" y="9"/>
                  </a:cubicBezTo>
                  <a:cubicBezTo>
                    <a:pt x="3259" y="4"/>
                    <a:pt x="3250" y="1"/>
                    <a:pt x="32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42"/>
            <p:cNvSpPr/>
            <p:nvPr/>
          </p:nvSpPr>
          <p:spPr>
            <a:xfrm>
              <a:off x="5583569" y="4333207"/>
              <a:ext cx="105286" cy="102497"/>
            </a:xfrm>
            <a:custGeom>
              <a:avLst/>
              <a:gdLst/>
              <a:ahLst/>
              <a:cxnLst/>
              <a:rect l="l" t="t" r="r" b="b"/>
              <a:pathLst>
                <a:path w="3050" h="2969" extrusionOk="0">
                  <a:moveTo>
                    <a:pt x="1536" y="1"/>
                  </a:moveTo>
                  <a:cubicBezTo>
                    <a:pt x="1528" y="1"/>
                    <a:pt x="1520" y="5"/>
                    <a:pt x="1517" y="14"/>
                  </a:cubicBezTo>
                  <a:cubicBezTo>
                    <a:pt x="1418" y="347"/>
                    <a:pt x="1219" y="643"/>
                    <a:pt x="964" y="876"/>
                  </a:cubicBezTo>
                  <a:cubicBezTo>
                    <a:pt x="826" y="999"/>
                    <a:pt x="679" y="1110"/>
                    <a:pt x="522" y="1207"/>
                  </a:cubicBezTo>
                  <a:cubicBezTo>
                    <a:pt x="369" y="1302"/>
                    <a:pt x="204" y="1406"/>
                    <a:pt x="32" y="1466"/>
                  </a:cubicBezTo>
                  <a:cubicBezTo>
                    <a:pt x="1" y="1477"/>
                    <a:pt x="14" y="1518"/>
                    <a:pt x="38" y="1518"/>
                  </a:cubicBezTo>
                  <a:cubicBezTo>
                    <a:pt x="42" y="1518"/>
                    <a:pt x="47" y="1517"/>
                    <a:pt x="52" y="1514"/>
                  </a:cubicBezTo>
                  <a:cubicBezTo>
                    <a:pt x="55" y="1512"/>
                    <a:pt x="58" y="1510"/>
                    <a:pt x="62" y="1508"/>
                  </a:cubicBezTo>
                  <a:cubicBezTo>
                    <a:pt x="308" y="1615"/>
                    <a:pt x="545" y="1732"/>
                    <a:pt x="756" y="1900"/>
                  </a:cubicBezTo>
                  <a:cubicBezTo>
                    <a:pt x="973" y="2070"/>
                    <a:pt x="1158" y="2278"/>
                    <a:pt x="1302" y="2513"/>
                  </a:cubicBezTo>
                  <a:cubicBezTo>
                    <a:pt x="1384" y="2650"/>
                    <a:pt x="1445" y="2794"/>
                    <a:pt x="1498" y="2943"/>
                  </a:cubicBezTo>
                  <a:cubicBezTo>
                    <a:pt x="1505" y="2960"/>
                    <a:pt x="1519" y="2968"/>
                    <a:pt x="1533" y="2968"/>
                  </a:cubicBezTo>
                  <a:cubicBezTo>
                    <a:pt x="1555" y="2968"/>
                    <a:pt x="1576" y="2951"/>
                    <a:pt x="1568" y="2924"/>
                  </a:cubicBezTo>
                  <a:cubicBezTo>
                    <a:pt x="1567" y="2922"/>
                    <a:pt x="1567" y="2920"/>
                    <a:pt x="1566" y="2918"/>
                  </a:cubicBezTo>
                  <a:cubicBezTo>
                    <a:pt x="1739" y="2236"/>
                    <a:pt x="2316" y="1645"/>
                    <a:pt x="3011" y="1497"/>
                  </a:cubicBezTo>
                  <a:lnTo>
                    <a:pt x="3016" y="1497"/>
                  </a:lnTo>
                  <a:cubicBezTo>
                    <a:pt x="3017" y="1497"/>
                    <a:pt x="3018" y="1498"/>
                    <a:pt x="3019" y="1498"/>
                  </a:cubicBezTo>
                  <a:cubicBezTo>
                    <a:pt x="3050" y="1498"/>
                    <a:pt x="3049" y="1447"/>
                    <a:pt x="3016" y="1446"/>
                  </a:cubicBezTo>
                  <a:cubicBezTo>
                    <a:pt x="2649" y="1425"/>
                    <a:pt x="2341" y="1153"/>
                    <a:pt x="2097" y="902"/>
                  </a:cubicBezTo>
                  <a:cubicBezTo>
                    <a:pt x="1851" y="651"/>
                    <a:pt x="1648" y="353"/>
                    <a:pt x="1556" y="13"/>
                  </a:cubicBezTo>
                  <a:cubicBezTo>
                    <a:pt x="1555" y="9"/>
                    <a:pt x="1552" y="6"/>
                    <a:pt x="1548" y="5"/>
                  </a:cubicBezTo>
                  <a:cubicBezTo>
                    <a:pt x="1544" y="2"/>
                    <a:pt x="1540" y="1"/>
                    <a:pt x="15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42"/>
            <p:cNvSpPr/>
            <p:nvPr/>
          </p:nvSpPr>
          <p:spPr>
            <a:xfrm>
              <a:off x="5341275" y="4303000"/>
              <a:ext cx="83642" cy="81473"/>
            </a:xfrm>
            <a:custGeom>
              <a:avLst/>
              <a:gdLst/>
              <a:ahLst/>
              <a:cxnLst/>
              <a:rect l="l" t="t" r="r" b="b"/>
              <a:pathLst>
                <a:path w="2423" h="2360" extrusionOk="0">
                  <a:moveTo>
                    <a:pt x="1220" y="0"/>
                  </a:moveTo>
                  <a:cubicBezTo>
                    <a:pt x="1214" y="0"/>
                    <a:pt x="1208" y="4"/>
                    <a:pt x="1205" y="11"/>
                  </a:cubicBezTo>
                  <a:cubicBezTo>
                    <a:pt x="1126" y="276"/>
                    <a:pt x="968" y="511"/>
                    <a:pt x="765" y="696"/>
                  </a:cubicBezTo>
                  <a:cubicBezTo>
                    <a:pt x="656" y="795"/>
                    <a:pt x="538" y="882"/>
                    <a:pt x="414" y="959"/>
                  </a:cubicBezTo>
                  <a:cubicBezTo>
                    <a:pt x="292" y="1035"/>
                    <a:pt x="160" y="1118"/>
                    <a:pt x="24" y="1166"/>
                  </a:cubicBezTo>
                  <a:cubicBezTo>
                    <a:pt x="0" y="1175"/>
                    <a:pt x="10" y="1206"/>
                    <a:pt x="29" y="1206"/>
                  </a:cubicBezTo>
                  <a:cubicBezTo>
                    <a:pt x="33" y="1206"/>
                    <a:pt x="36" y="1205"/>
                    <a:pt x="40" y="1203"/>
                  </a:cubicBezTo>
                  <a:cubicBezTo>
                    <a:pt x="43" y="1202"/>
                    <a:pt x="45" y="1200"/>
                    <a:pt x="48" y="1199"/>
                  </a:cubicBezTo>
                  <a:cubicBezTo>
                    <a:pt x="243" y="1284"/>
                    <a:pt x="432" y="1377"/>
                    <a:pt x="600" y="1510"/>
                  </a:cubicBezTo>
                  <a:cubicBezTo>
                    <a:pt x="772" y="1645"/>
                    <a:pt x="919" y="1811"/>
                    <a:pt x="1033" y="1998"/>
                  </a:cubicBezTo>
                  <a:cubicBezTo>
                    <a:pt x="1099" y="2106"/>
                    <a:pt x="1147" y="2220"/>
                    <a:pt x="1190" y="2340"/>
                  </a:cubicBezTo>
                  <a:cubicBezTo>
                    <a:pt x="1195" y="2354"/>
                    <a:pt x="1207" y="2360"/>
                    <a:pt x="1218" y="2360"/>
                  </a:cubicBezTo>
                  <a:cubicBezTo>
                    <a:pt x="1235" y="2360"/>
                    <a:pt x="1252" y="2346"/>
                    <a:pt x="1245" y="2324"/>
                  </a:cubicBezTo>
                  <a:cubicBezTo>
                    <a:pt x="1245" y="2322"/>
                    <a:pt x="1245" y="2321"/>
                    <a:pt x="1244" y="2320"/>
                  </a:cubicBezTo>
                  <a:cubicBezTo>
                    <a:pt x="1381" y="1777"/>
                    <a:pt x="1841" y="1307"/>
                    <a:pt x="2392" y="1190"/>
                  </a:cubicBezTo>
                  <a:lnTo>
                    <a:pt x="2396" y="1190"/>
                  </a:lnTo>
                  <a:cubicBezTo>
                    <a:pt x="2397" y="1191"/>
                    <a:pt x="2398" y="1191"/>
                    <a:pt x="2399" y="1191"/>
                  </a:cubicBezTo>
                  <a:cubicBezTo>
                    <a:pt x="2422" y="1191"/>
                    <a:pt x="2422" y="1150"/>
                    <a:pt x="2396" y="1149"/>
                  </a:cubicBezTo>
                  <a:cubicBezTo>
                    <a:pt x="2104" y="1132"/>
                    <a:pt x="1860" y="917"/>
                    <a:pt x="1665" y="717"/>
                  </a:cubicBezTo>
                  <a:cubicBezTo>
                    <a:pt x="1471" y="518"/>
                    <a:pt x="1308" y="281"/>
                    <a:pt x="1235" y="11"/>
                  </a:cubicBezTo>
                  <a:cubicBezTo>
                    <a:pt x="1235" y="8"/>
                    <a:pt x="1233" y="5"/>
                    <a:pt x="1230" y="4"/>
                  </a:cubicBezTo>
                  <a:cubicBezTo>
                    <a:pt x="1227" y="1"/>
                    <a:pt x="1224" y="0"/>
                    <a:pt x="12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42"/>
            <p:cNvSpPr/>
            <p:nvPr/>
          </p:nvSpPr>
          <p:spPr>
            <a:xfrm>
              <a:off x="5566171" y="4499465"/>
              <a:ext cx="57096" cy="55581"/>
            </a:xfrm>
            <a:custGeom>
              <a:avLst/>
              <a:gdLst/>
              <a:ahLst/>
              <a:cxnLst/>
              <a:rect l="l" t="t" r="r" b="b"/>
              <a:pathLst>
                <a:path w="1654" h="1610" extrusionOk="0">
                  <a:moveTo>
                    <a:pt x="832" y="1"/>
                  </a:moveTo>
                  <a:cubicBezTo>
                    <a:pt x="828" y="1"/>
                    <a:pt x="824" y="4"/>
                    <a:pt x="823" y="8"/>
                  </a:cubicBezTo>
                  <a:cubicBezTo>
                    <a:pt x="768" y="189"/>
                    <a:pt x="661" y="349"/>
                    <a:pt x="522" y="476"/>
                  </a:cubicBezTo>
                  <a:cubicBezTo>
                    <a:pt x="448" y="543"/>
                    <a:pt x="368" y="603"/>
                    <a:pt x="283" y="654"/>
                  </a:cubicBezTo>
                  <a:cubicBezTo>
                    <a:pt x="199" y="707"/>
                    <a:pt x="110" y="763"/>
                    <a:pt x="17" y="796"/>
                  </a:cubicBezTo>
                  <a:cubicBezTo>
                    <a:pt x="1" y="801"/>
                    <a:pt x="8" y="823"/>
                    <a:pt x="21" y="823"/>
                  </a:cubicBezTo>
                  <a:cubicBezTo>
                    <a:pt x="23" y="823"/>
                    <a:pt x="26" y="823"/>
                    <a:pt x="28" y="821"/>
                  </a:cubicBezTo>
                  <a:lnTo>
                    <a:pt x="33" y="818"/>
                  </a:lnTo>
                  <a:cubicBezTo>
                    <a:pt x="166" y="877"/>
                    <a:pt x="295" y="940"/>
                    <a:pt x="410" y="1030"/>
                  </a:cubicBezTo>
                  <a:cubicBezTo>
                    <a:pt x="527" y="1123"/>
                    <a:pt x="627" y="1235"/>
                    <a:pt x="705" y="1363"/>
                  </a:cubicBezTo>
                  <a:cubicBezTo>
                    <a:pt x="748" y="1437"/>
                    <a:pt x="784" y="1515"/>
                    <a:pt x="812" y="1596"/>
                  </a:cubicBezTo>
                  <a:cubicBezTo>
                    <a:pt x="815" y="1605"/>
                    <a:pt x="823" y="1610"/>
                    <a:pt x="831" y="1610"/>
                  </a:cubicBezTo>
                  <a:cubicBezTo>
                    <a:pt x="843" y="1610"/>
                    <a:pt x="854" y="1600"/>
                    <a:pt x="849" y="1586"/>
                  </a:cubicBezTo>
                  <a:cubicBezTo>
                    <a:pt x="849" y="1584"/>
                    <a:pt x="849" y="1583"/>
                    <a:pt x="849" y="1583"/>
                  </a:cubicBezTo>
                  <a:cubicBezTo>
                    <a:pt x="942" y="1213"/>
                    <a:pt x="1255" y="892"/>
                    <a:pt x="1632" y="812"/>
                  </a:cubicBezTo>
                  <a:lnTo>
                    <a:pt x="1634" y="812"/>
                  </a:lnTo>
                  <a:cubicBezTo>
                    <a:pt x="1635" y="812"/>
                    <a:pt x="1635" y="812"/>
                    <a:pt x="1636" y="812"/>
                  </a:cubicBezTo>
                  <a:cubicBezTo>
                    <a:pt x="1653" y="812"/>
                    <a:pt x="1653" y="785"/>
                    <a:pt x="1635" y="784"/>
                  </a:cubicBezTo>
                  <a:cubicBezTo>
                    <a:pt x="1436" y="773"/>
                    <a:pt x="1269" y="625"/>
                    <a:pt x="1137" y="490"/>
                  </a:cubicBezTo>
                  <a:cubicBezTo>
                    <a:pt x="1003" y="354"/>
                    <a:pt x="893" y="192"/>
                    <a:pt x="844" y="8"/>
                  </a:cubicBezTo>
                  <a:cubicBezTo>
                    <a:pt x="843" y="6"/>
                    <a:pt x="841" y="4"/>
                    <a:pt x="839" y="3"/>
                  </a:cubicBezTo>
                  <a:cubicBezTo>
                    <a:pt x="837" y="2"/>
                    <a:pt x="835" y="1"/>
                    <a:pt x="8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42"/>
            <p:cNvSpPr/>
            <p:nvPr/>
          </p:nvSpPr>
          <p:spPr>
            <a:xfrm>
              <a:off x="5538003" y="4580247"/>
              <a:ext cx="28514" cy="27825"/>
            </a:xfrm>
            <a:custGeom>
              <a:avLst/>
              <a:gdLst/>
              <a:ahLst/>
              <a:cxnLst/>
              <a:rect l="l" t="t" r="r" b="b"/>
              <a:pathLst>
                <a:path w="826" h="806" extrusionOk="0">
                  <a:moveTo>
                    <a:pt x="416" y="1"/>
                  </a:moveTo>
                  <a:cubicBezTo>
                    <a:pt x="414" y="1"/>
                    <a:pt x="412" y="2"/>
                    <a:pt x="411" y="5"/>
                  </a:cubicBezTo>
                  <a:cubicBezTo>
                    <a:pt x="383" y="94"/>
                    <a:pt x="332" y="175"/>
                    <a:pt x="262" y="238"/>
                  </a:cubicBezTo>
                  <a:cubicBezTo>
                    <a:pt x="224" y="272"/>
                    <a:pt x="184" y="301"/>
                    <a:pt x="141" y="328"/>
                  </a:cubicBezTo>
                  <a:cubicBezTo>
                    <a:pt x="100" y="354"/>
                    <a:pt x="55" y="382"/>
                    <a:pt x="9" y="398"/>
                  </a:cubicBezTo>
                  <a:cubicBezTo>
                    <a:pt x="0" y="401"/>
                    <a:pt x="4" y="412"/>
                    <a:pt x="10" y="412"/>
                  </a:cubicBezTo>
                  <a:cubicBezTo>
                    <a:pt x="11" y="412"/>
                    <a:pt x="12" y="412"/>
                    <a:pt x="14" y="411"/>
                  </a:cubicBezTo>
                  <a:lnTo>
                    <a:pt x="17" y="410"/>
                  </a:lnTo>
                  <a:cubicBezTo>
                    <a:pt x="83" y="438"/>
                    <a:pt x="148" y="470"/>
                    <a:pt x="205" y="516"/>
                  </a:cubicBezTo>
                  <a:cubicBezTo>
                    <a:pt x="263" y="561"/>
                    <a:pt x="313" y="618"/>
                    <a:pt x="353" y="682"/>
                  </a:cubicBezTo>
                  <a:cubicBezTo>
                    <a:pt x="374" y="718"/>
                    <a:pt x="392" y="758"/>
                    <a:pt x="406" y="799"/>
                  </a:cubicBezTo>
                  <a:cubicBezTo>
                    <a:pt x="408" y="803"/>
                    <a:pt x="411" y="805"/>
                    <a:pt x="415" y="805"/>
                  </a:cubicBezTo>
                  <a:cubicBezTo>
                    <a:pt x="421" y="805"/>
                    <a:pt x="427" y="801"/>
                    <a:pt x="424" y="794"/>
                  </a:cubicBezTo>
                  <a:cubicBezTo>
                    <a:pt x="424" y="793"/>
                    <a:pt x="424" y="792"/>
                    <a:pt x="424" y="791"/>
                  </a:cubicBezTo>
                  <a:cubicBezTo>
                    <a:pt x="471" y="607"/>
                    <a:pt x="627" y="446"/>
                    <a:pt x="816" y="406"/>
                  </a:cubicBezTo>
                  <a:lnTo>
                    <a:pt x="817" y="406"/>
                  </a:lnTo>
                  <a:cubicBezTo>
                    <a:pt x="817" y="406"/>
                    <a:pt x="817" y="406"/>
                    <a:pt x="817" y="406"/>
                  </a:cubicBezTo>
                  <a:cubicBezTo>
                    <a:pt x="826" y="406"/>
                    <a:pt x="826" y="393"/>
                    <a:pt x="817" y="392"/>
                  </a:cubicBezTo>
                  <a:cubicBezTo>
                    <a:pt x="717" y="387"/>
                    <a:pt x="634" y="313"/>
                    <a:pt x="568" y="245"/>
                  </a:cubicBezTo>
                  <a:cubicBezTo>
                    <a:pt x="501" y="178"/>
                    <a:pt x="446" y="97"/>
                    <a:pt x="422" y="4"/>
                  </a:cubicBezTo>
                  <a:cubicBezTo>
                    <a:pt x="422" y="3"/>
                    <a:pt x="421" y="2"/>
                    <a:pt x="419" y="2"/>
                  </a:cubicBezTo>
                  <a:cubicBezTo>
                    <a:pt x="418" y="1"/>
                    <a:pt x="417" y="1"/>
                    <a:pt x="4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42"/>
            <p:cNvSpPr/>
            <p:nvPr/>
          </p:nvSpPr>
          <p:spPr>
            <a:xfrm>
              <a:off x="5329055" y="4519488"/>
              <a:ext cx="105251" cy="102463"/>
            </a:xfrm>
            <a:custGeom>
              <a:avLst/>
              <a:gdLst/>
              <a:ahLst/>
              <a:cxnLst/>
              <a:rect l="l" t="t" r="r" b="b"/>
              <a:pathLst>
                <a:path w="3049" h="2968" extrusionOk="0">
                  <a:moveTo>
                    <a:pt x="1536" y="0"/>
                  </a:moveTo>
                  <a:cubicBezTo>
                    <a:pt x="1527" y="0"/>
                    <a:pt x="1520" y="5"/>
                    <a:pt x="1517" y="14"/>
                  </a:cubicBezTo>
                  <a:cubicBezTo>
                    <a:pt x="1417" y="347"/>
                    <a:pt x="1218" y="642"/>
                    <a:pt x="963" y="876"/>
                  </a:cubicBezTo>
                  <a:cubicBezTo>
                    <a:pt x="826" y="999"/>
                    <a:pt x="678" y="1110"/>
                    <a:pt x="521" y="1206"/>
                  </a:cubicBezTo>
                  <a:cubicBezTo>
                    <a:pt x="368" y="1302"/>
                    <a:pt x="202" y="1407"/>
                    <a:pt x="31" y="1466"/>
                  </a:cubicBezTo>
                  <a:cubicBezTo>
                    <a:pt x="0" y="1477"/>
                    <a:pt x="13" y="1517"/>
                    <a:pt x="38" y="1517"/>
                  </a:cubicBezTo>
                  <a:cubicBezTo>
                    <a:pt x="42" y="1517"/>
                    <a:pt x="46" y="1516"/>
                    <a:pt x="51" y="1513"/>
                  </a:cubicBezTo>
                  <a:cubicBezTo>
                    <a:pt x="54" y="1512"/>
                    <a:pt x="58" y="1510"/>
                    <a:pt x="61" y="1508"/>
                  </a:cubicBezTo>
                  <a:cubicBezTo>
                    <a:pt x="306" y="1614"/>
                    <a:pt x="544" y="1731"/>
                    <a:pt x="756" y="1899"/>
                  </a:cubicBezTo>
                  <a:cubicBezTo>
                    <a:pt x="973" y="2069"/>
                    <a:pt x="1157" y="2277"/>
                    <a:pt x="1301" y="2513"/>
                  </a:cubicBezTo>
                  <a:cubicBezTo>
                    <a:pt x="1383" y="2650"/>
                    <a:pt x="1444" y="2793"/>
                    <a:pt x="1498" y="2942"/>
                  </a:cubicBezTo>
                  <a:cubicBezTo>
                    <a:pt x="1504" y="2960"/>
                    <a:pt x="1519" y="2968"/>
                    <a:pt x="1533" y="2968"/>
                  </a:cubicBezTo>
                  <a:cubicBezTo>
                    <a:pt x="1554" y="2968"/>
                    <a:pt x="1575" y="2951"/>
                    <a:pt x="1568" y="2923"/>
                  </a:cubicBezTo>
                  <a:cubicBezTo>
                    <a:pt x="1567" y="2922"/>
                    <a:pt x="1566" y="2919"/>
                    <a:pt x="1565" y="2917"/>
                  </a:cubicBezTo>
                  <a:cubicBezTo>
                    <a:pt x="1738" y="2235"/>
                    <a:pt x="2316" y="1645"/>
                    <a:pt x="3011" y="1497"/>
                  </a:cubicBezTo>
                  <a:lnTo>
                    <a:pt x="3015" y="1497"/>
                  </a:lnTo>
                  <a:cubicBezTo>
                    <a:pt x="3016" y="1497"/>
                    <a:pt x="3017" y="1497"/>
                    <a:pt x="3017" y="1497"/>
                  </a:cubicBezTo>
                  <a:cubicBezTo>
                    <a:pt x="3048" y="1497"/>
                    <a:pt x="3048" y="1446"/>
                    <a:pt x="3015" y="1444"/>
                  </a:cubicBezTo>
                  <a:cubicBezTo>
                    <a:pt x="2648" y="1423"/>
                    <a:pt x="2340" y="1152"/>
                    <a:pt x="2095" y="902"/>
                  </a:cubicBezTo>
                  <a:cubicBezTo>
                    <a:pt x="1851" y="651"/>
                    <a:pt x="1646" y="353"/>
                    <a:pt x="1555" y="14"/>
                  </a:cubicBezTo>
                  <a:cubicBezTo>
                    <a:pt x="1554" y="9"/>
                    <a:pt x="1551" y="5"/>
                    <a:pt x="1548" y="4"/>
                  </a:cubicBezTo>
                  <a:cubicBezTo>
                    <a:pt x="1544" y="2"/>
                    <a:pt x="1540" y="0"/>
                    <a:pt x="15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67" y="766981"/>
            <a:ext cx="18290" cy="932769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48" y="3110300"/>
            <a:ext cx="18290" cy="93276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510" y="897161"/>
            <a:ext cx="18290" cy="932769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315570" y="455389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9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8" grpId="0"/>
      <p:bldP spid="1510" grpId="0"/>
      <p:bldP spid="1512" grpId="0"/>
    </p:bldLst>
  </p:timing>
</p:sld>
</file>

<file path=ppt/theme/theme1.xml><?xml version="1.0" encoding="utf-8"?>
<a:theme xmlns:a="http://schemas.openxmlformats.org/drawingml/2006/main" name="Special Pregnancy Breakthrough by Slidesgo">
  <a:themeElements>
    <a:clrScheme name="Simple Light">
      <a:dk1>
        <a:srgbClr val="000000"/>
      </a:dk1>
      <a:lt1>
        <a:srgbClr val="FFD7A2"/>
      </a:lt1>
      <a:dk2>
        <a:srgbClr val="FFFFFF"/>
      </a:dk2>
      <a:lt2>
        <a:srgbClr val="FCD0DD"/>
      </a:lt2>
      <a:accent1>
        <a:srgbClr val="FF9FBF"/>
      </a:accent1>
      <a:accent2>
        <a:srgbClr val="C0965F"/>
      </a:accent2>
      <a:accent3>
        <a:srgbClr val="B89B77"/>
      </a:accent3>
      <a:accent4>
        <a:srgbClr val="FFE3EB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1821</TotalTime>
  <Words>554</Words>
  <Application>Microsoft Office PowerPoint</Application>
  <PresentationFormat>عرض على الشاشة (9:16)‏</PresentationFormat>
  <Paragraphs>85</Paragraphs>
  <Slides>19</Slides>
  <Notes>19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5" baseType="lpstr">
      <vt:lpstr>DM Serif Display</vt:lpstr>
      <vt:lpstr>Lato</vt:lpstr>
      <vt:lpstr>Arial</vt:lpstr>
      <vt:lpstr>Bebas Neue</vt:lpstr>
      <vt:lpstr>Roboto Condensed Light</vt:lpstr>
      <vt:lpstr>Special Pregnancy Breakthrough by Slidesgo</vt:lpstr>
      <vt:lpstr>Adolescence characteristic and problems </vt:lpstr>
      <vt:lpstr> discuss the physical changes in this stage of life</vt:lpstr>
      <vt:lpstr>Introduction</vt:lpstr>
      <vt:lpstr>Definition of Adolescence  </vt:lpstr>
      <vt:lpstr> 1-  Breasts will start developing.</vt:lpstr>
      <vt:lpstr>The physical changes in Boys </vt:lpstr>
      <vt:lpstr>Brain</vt:lpstr>
      <vt:lpstr>Other physical changes in Adolescence  ( for the Both )</vt:lpstr>
      <vt:lpstr>Sweat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Conclusions</vt:lpstr>
      <vt:lpstr>Reference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Adolescence characteristic and problems </dc:title>
  <cp:lastModifiedBy>HP</cp:lastModifiedBy>
  <cp:revision>82</cp:revision>
  <dcterms:modified xsi:type="dcterms:W3CDTF">2022-06-03T09:30:44Z</dcterms:modified>
</cp:coreProperties>
</file>