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0" r:id="rId1"/>
  </p:sldMasterIdLst>
  <p:notesMasterIdLst>
    <p:notesMasterId r:id="rId13"/>
  </p:notesMasterIdLst>
  <p:sldIdLst>
    <p:sldId id="295" r:id="rId2"/>
    <p:sldId id="267" r:id="rId3"/>
    <p:sldId id="261" r:id="rId4"/>
    <p:sldId id="281" r:id="rId5"/>
    <p:sldId id="260" r:id="rId6"/>
    <p:sldId id="265" r:id="rId7"/>
    <p:sldId id="259" r:id="rId8"/>
    <p:sldId id="263" r:id="rId9"/>
    <p:sldId id="279" r:id="rId10"/>
    <p:sldId id="275" r:id="rId11"/>
    <p:sldId id="278" r:id="rId12"/>
  </p:sldIdLst>
  <p:sldSz cx="9144000" cy="5143500" type="screen16x9"/>
  <p:notesSz cx="6858000" cy="9144000"/>
  <p:embeddedFontLst>
    <p:embeddedFont>
      <p:font typeface="Kulim Park" panose="020B0604020202020204" charset="0"/>
      <p:regular r:id="rId14"/>
      <p:bold r:id="rId15"/>
      <p:italic r:id="rId16"/>
      <p:boldItalic r:id="rId17"/>
    </p:embeddedFont>
    <p:embeddedFont>
      <p:font typeface="Calibri" panose="020F0502020204030204"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5CC5E8C-8932-4C50-BC92-68B6CE62A92C}">
  <a:tblStyle styleId="{95CC5E8C-8932-4C50-BC92-68B6CE62A92C}"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1A1B0A0-E66D-48AE-B0BC-7214E24B64FA}"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76"/>
    <p:restoredTop sz="94674"/>
  </p:normalViewPr>
  <p:slideViewPr>
    <p:cSldViewPr snapToGrid="0" snapToObjects="1">
      <p:cViewPr varScale="1">
        <p:scale>
          <a:sx n="93" d="100"/>
          <a:sy n="93" d="100"/>
        </p:scale>
        <p:origin x="61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rargargoo@gmail.com" userId="08cbd7fb793d81cc" providerId="LiveId" clId="{62F0F3B1-100D-9249-AA5F-058C3B2F7FDF}"/>
    <pc:docChg chg="undo custSel modSld">
      <pc:chgData name="derargargoo@gmail.com" userId="08cbd7fb793d81cc" providerId="LiveId" clId="{62F0F3B1-100D-9249-AA5F-058C3B2F7FDF}" dt="2021-12-22T12:44:55.473" v="299" actId="20577"/>
      <pc:docMkLst>
        <pc:docMk/>
      </pc:docMkLst>
      <pc:sldChg chg="addSp modSp mod">
        <pc:chgData name="derargargoo@gmail.com" userId="08cbd7fb793d81cc" providerId="LiveId" clId="{62F0F3B1-100D-9249-AA5F-058C3B2F7FDF}" dt="2021-12-22T07:41:28.827" v="209" actId="207"/>
        <pc:sldMkLst>
          <pc:docMk/>
          <pc:sldMk cId="0" sldId="259"/>
        </pc:sldMkLst>
        <pc:spChg chg="add mod">
          <ac:chgData name="derargargoo@gmail.com" userId="08cbd7fb793d81cc" providerId="LiveId" clId="{62F0F3B1-100D-9249-AA5F-058C3B2F7FDF}" dt="2021-12-22T07:41:28.827" v="209" actId="207"/>
          <ac:spMkLst>
            <pc:docMk/>
            <pc:sldMk cId="0" sldId="259"/>
            <ac:spMk id="2" creationId="{26CAF6E4-1BB5-8F4A-B0F7-3091EA9A4017}"/>
          </ac:spMkLst>
        </pc:spChg>
        <pc:spChg chg="mod">
          <ac:chgData name="derargargoo@gmail.com" userId="08cbd7fb793d81cc" providerId="LiveId" clId="{62F0F3B1-100D-9249-AA5F-058C3B2F7FDF}" dt="2021-12-22T07:37:59.963" v="179" actId="20577"/>
          <ac:spMkLst>
            <pc:docMk/>
            <pc:sldMk cId="0" sldId="259"/>
            <ac:spMk id="128" creationId="{00000000-0000-0000-0000-000000000000}"/>
          </ac:spMkLst>
        </pc:spChg>
      </pc:sldChg>
      <pc:sldChg chg="modSp mod">
        <pc:chgData name="derargargoo@gmail.com" userId="08cbd7fb793d81cc" providerId="LiveId" clId="{62F0F3B1-100D-9249-AA5F-058C3B2F7FDF}" dt="2021-12-22T09:00:33.517" v="286" actId="1076"/>
        <pc:sldMkLst>
          <pc:docMk/>
          <pc:sldMk cId="0" sldId="260"/>
        </pc:sldMkLst>
        <pc:spChg chg="mod">
          <ac:chgData name="derargargoo@gmail.com" userId="08cbd7fb793d81cc" providerId="LiveId" clId="{62F0F3B1-100D-9249-AA5F-058C3B2F7FDF}" dt="2021-12-22T09:00:33.517" v="286" actId="1076"/>
          <ac:spMkLst>
            <pc:docMk/>
            <pc:sldMk cId="0" sldId="260"/>
            <ac:spMk id="135" creationId="{00000000-0000-0000-0000-000000000000}"/>
          </ac:spMkLst>
        </pc:spChg>
        <pc:spChg chg="mod">
          <ac:chgData name="derargargoo@gmail.com" userId="08cbd7fb793d81cc" providerId="LiveId" clId="{62F0F3B1-100D-9249-AA5F-058C3B2F7FDF}" dt="2021-12-22T07:40:48.914" v="203" actId="20577"/>
          <ac:spMkLst>
            <pc:docMk/>
            <pc:sldMk cId="0" sldId="260"/>
            <ac:spMk id="136" creationId="{00000000-0000-0000-0000-000000000000}"/>
          </ac:spMkLst>
        </pc:spChg>
      </pc:sldChg>
      <pc:sldChg chg="addSp modSp mod">
        <pc:chgData name="derargargoo@gmail.com" userId="08cbd7fb793d81cc" providerId="LiveId" clId="{62F0F3B1-100D-9249-AA5F-058C3B2F7FDF}" dt="2021-12-22T08:01:40.572" v="242" actId="1076"/>
        <pc:sldMkLst>
          <pc:docMk/>
          <pc:sldMk cId="0" sldId="261"/>
        </pc:sldMkLst>
        <pc:spChg chg="add mod">
          <ac:chgData name="derargargoo@gmail.com" userId="08cbd7fb793d81cc" providerId="LiveId" clId="{62F0F3B1-100D-9249-AA5F-058C3B2F7FDF}" dt="2021-12-22T07:40:02.903" v="197" actId="207"/>
          <ac:spMkLst>
            <pc:docMk/>
            <pc:sldMk cId="0" sldId="261"/>
            <ac:spMk id="2" creationId="{C04E021A-0900-4147-96FB-68DA0F530541}"/>
          </ac:spMkLst>
        </pc:spChg>
        <pc:spChg chg="mod">
          <ac:chgData name="derargargoo@gmail.com" userId="08cbd7fb793d81cc" providerId="LiveId" clId="{62F0F3B1-100D-9249-AA5F-058C3B2F7FDF}" dt="2021-12-22T08:01:40.572" v="242" actId="1076"/>
          <ac:spMkLst>
            <pc:docMk/>
            <pc:sldMk cId="0" sldId="261"/>
            <ac:spMk id="5" creationId="{5834D0FB-86EC-9A4E-976D-5754E4A23467}"/>
          </ac:spMkLst>
        </pc:spChg>
        <pc:spChg chg="mod">
          <ac:chgData name="derargargoo@gmail.com" userId="08cbd7fb793d81cc" providerId="LiveId" clId="{62F0F3B1-100D-9249-AA5F-058C3B2F7FDF}" dt="2021-12-22T08:00:47.611" v="238" actId="1076"/>
          <ac:spMkLst>
            <pc:docMk/>
            <pc:sldMk cId="0" sldId="261"/>
            <ac:spMk id="142" creationId="{00000000-0000-0000-0000-000000000000}"/>
          </ac:spMkLst>
        </pc:spChg>
      </pc:sldChg>
      <pc:sldChg chg="addSp modSp mod">
        <pc:chgData name="derargargoo@gmail.com" userId="08cbd7fb793d81cc" providerId="LiveId" clId="{62F0F3B1-100D-9249-AA5F-058C3B2F7FDF}" dt="2021-12-22T09:28:01.724" v="291" actId="1076"/>
        <pc:sldMkLst>
          <pc:docMk/>
          <pc:sldMk cId="0" sldId="263"/>
        </pc:sldMkLst>
        <pc:spChg chg="add mod">
          <ac:chgData name="derargargoo@gmail.com" userId="08cbd7fb793d81cc" providerId="LiveId" clId="{62F0F3B1-100D-9249-AA5F-058C3B2F7FDF}" dt="2021-12-22T07:41:48.619" v="213" actId="1076"/>
          <ac:spMkLst>
            <pc:docMk/>
            <pc:sldMk cId="0" sldId="263"/>
            <ac:spMk id="2" creationId="{96CE653D-AD89-034C-91B8-4B5B2F9C8C1B}"/>
          </ac:spMkLst>
        </pc:spChg>
        <pc:spChg chg="mod">
          <ac:chgData name="derargargoo@gmail.com" userId="08cbd7fb793d81cc" providerId="LiveId" clId="{62F0F3B1-100D-9249-AA5F-058C3B2F7FDF}" dt="2021-12-22T09:15:43.348" v="289" actId="14100"/>
          <ac:spMkLst>
            <pc:docMk/>
            <pc:sldMk cId="0" sldId="263"/>
            <ac:spMk id="6" creationId="{307E3B45-8F98-214A-802C-F3C20FDF85A2}"/>
          </ac:spMkLst>
        </pc:spChg>
        <pc:spChg chg="mod">
          <ac:chgData name="derargargoo@gmail.com" userId="08cbd7fb793d81cc" providerId="LiveId" clId="{62F0F3B1-100D-9249-AA5F-058C3B2F7FDF}" dt="2021-12-22T09:28:01.724" v="291" actId="1076"/>
          <ac:spMkLst>
            <pc:docMk/>
            <pc:sldMk cId="0" sldId="263"/>
            <ac:spMk id="8" creationId="{536291D2-202C-DF40-A31B-14A88647F4A4}"/>
          </ac:spMkLst>
        </pc:spChg>
      </pc:sldChg>
      <pc:sldChg chg="modSp mod">
        <pc:chgData name="derargargoo@gmail.com" userId="08cbd7fb793d81cc" providerId="LiveId" clId="{62F0F3B1-100D-9249-AA5F-058C3B2F7FDF}" dt="2021-12-22T09:15:09.891" v="288" actId="1076"/>
        <pc:sldMkLst>
          <pc:docMk/>
          <pc:sldMk cId="0" sldId="265"/>
        </pc:sldMkLst>
        <pc:spChg chg="mod">
          <ac:chgData name="derargargoo@gmail.com" userId="08cbd7fb793d81cc" providerId="LiveId" clId="{62F0F3B1-100D-9249-AA5F-058C3B2F7FDF}" dt="2021-12-22T07:43:29.744" v="225" actId="20577"/>
          <ac:spMkLst>
            <pc:docMk/>
            <pc:sldMk cId="0" sldId="265"/>
            <ac:spMk id="188" creationId="{00000000-0000-0000-0000-000000000000}"/>
          </ac:spMkLst>
        </pc:spChg>
        <pc:spChg chg="mod">
          <ac:chgData name="derargargoo@gmail.com" userId="08cbd7fb793d81cc" providerId="LiveId" clId="{62F0F3B1-100D-9249-AA5F-058C3B2F7FDF}" dt="2021-12-22T09:15:09.891" v="288" actId="1076"/>
          <ac:spMkLst>
            <pc:docMk/>
            <pc:sldMk cId="0" sldId="265"/>
            <ac:spMk id="189" creationId="{00000000-0000-0000-0000-000000000000}"/>
          </ac:spMkLst>
        </pc:spChg>
        <pc:spChg chg="mod">
          <ac:chgData name="derargargoo@gmail.com" userId="08cbd7fb793d81cc" providerId="LiveId" clId="{62F0F3B1-100D-9249-AA5F-058C3B2F7FDF}" dt="2021-12-22T07:41:03.861" v="205" actId="20577"/>
          <ac:spMkLst>
            <pc:docMk/>
            <pc:sldMk cId="0" sldId="265"/>
            <ac:spMk id="190" creationId="{00000000-0000-0000-0000-000000000000}"/>
          </ac:spMkLst>
        </pc:spChg>
      </pc:sldChg>
      <pc:sldChg chg="addSp delSp modSp mod">
        <pc:chgData name="derargargoo@gmail.com" userId="08cbd7fb793d81cc" providerId="LiveId" clId="{62F0F3B1-100D-9249-AA5F-058C3B2F7FDF}" dt="2021-12-22T07:39:16.136" v="189" actId="20577"/>
        <pc:sldMkLst>
          <pc:docMk/>
          <pc:sldMk cId="0" sldId="267"/>
        </pc:sldMkLst>
        <pc:spChg chg="add del mod">
          <ac:chgData name="derargargoo@gmail.com" userId="08cbd7fb793d81cc" providerId="LiveId" clId="{62F0F3B1-100D-9249-AA5F-058C3B2F7FDF}" dt="2021-12-22T07:39:09.834" v="186" actId="767"/>
          <ac:spMkLst>
            <pc:docMk/>
            <pc:sldMk cId="0" sldId="267"/>
            <ac:spMk id="2" creationId="{618EE962-3022-474B-8024-4345B785A821}"/>
          </ac:spMkLst>
        </pc:spChg>
        <pc:spChg chg="mod">
          <ac:chgData name="derargargoo@gmail.com" userId="08cbd7fb793d81cc" providerId="LiveId" clId="{62F0F3B1-100D-9249-AA5F-058C3B2F7FDF}" dt="2021-12-22T07:37:05.732" v="167" actId="20577"/>
          <ac:spMkLst>
            <pc:docMk/>
            <pc:sldMk cId="0" sldId="267"/>
            <ac:spMk id="4" creationId="{459C1D61-58E9-C848-A8AF-A2CEEBBDFD82}"/>
          </ac:spMkLst>
        </pc:spChg>
        <pc:spChg chg="mod">
          <ac:chgData name="derargargoo@gmail.com" userId="08cbd7fb793d81cc" providerId="LiveId" clId="{62F0F3B1-100D-9249-AA5F-058C3B2F7FDF}" dt="2021-12-22T07:36:46.188" v="161" actId="20577"/>
          <ac:spMkLst>
            <pc:docMk/>
            <pc:sldMk cId="0" sldId="267"/>
            <ac:spMk id="5" creationId="{7545EFAB-3D94-AC4A-B806-68098768E344}"/>
          </ac:spMkLst>
        </pc:spChg>
        <pc:spChg chg="mod">
          <ac:chgData name="derargargoo@gmail.com" userId="08cbd7fb793d81cc" providerId="LiveId" clId="{62F0F3B1-100D-9249-AA5F-058C3B2F7FDF}" dt="2021-12-22T07:36:36.732" v="157" actId="20577"/>
          <ac:spMkLst>
            <pc:docMk/>
            <pc:sldMk cId="0" sldId="267"/>
            <ac:spMk id="6" creationId="{20D17B83-6471-9441-B470-A462A4E1728B}"/>
          </ac:spMkLst>
        </pc:spChg>
        <pc:spChg chg="mod">
          <ac:chgData name="derargargoo@gmail.com" userId="08cbd7fb793d81cc" providerId="LiveId" clId="{62F0F3B1-100D-9249-AA5F-058C3B2F7FDF}" dt="2021-12-22T07:36:53.829" v="165" actId="20577"/>
          <ac:spMkLst>
            <pc:docMk/>
            <pc:sldMk cId="0" sldId="267"/>
            <ac:spMk id="7" creationId="{9BC7855A-3C63-E340-BFA9-F1FE9B936827}"/>
          </ac:spMkLst>
        </pc:spChg>
        <pc:spChg chg="add del mod">
          <ac:chgData name="derargargoo@gmail.com" userId="08cbd7fb793d81cc" providerId="LiveId" clId="{62F0F3B1-100D-9249-AA5F-058C3B2F7FDF}" dt="2021-12-22T07:39:16.136" v="189" actId="20577"/>
          <ac:spMkLst>
            <pc:docMk/>
            <pc:sldMk cId="0" sldId="267"/>
            <ac:spMk id="203" creationId="{00000000-0000-0000-0000-000000000000}"/>
          </ac:spMkLst>
        </pc:spChg>
      </pc:sldChg>
      <pc:sldChg chg="addSp delSp modSp mod">
        <pc:chgData name="derargargoo@gmail.com" userId="08cbd7fb793d81cc" providerId="LiveId" clId="{62F0F3B1-100D-9249-AA5F-058C3B2F7FDF}" dt="2021-12-22T07:42:31.716" v="220" actId="1076"/>
        <pc:sldMkLst>
          <pc:docMk/>
          <pc:sldMk cId="0" sldId="275"/>
        </pc:sldMkLst>
        <pc:spChg chg="add del mod">
          <ac:chgData name="derargargoo@gmail.com" userId="08cbd7fb793d81cc" providerId="LiveId" clId="{62F0F3B1-100D-9249-AA5F-058C3B2F7FDF}" dt="2021-12-22T07:19:58.766" v="68"/>
          <ac:spMkLst>
            <pc:docMk/>
            <pc:sldMk cId="0" sldId="275"/>
            <ac:spMk id="2" creationId="{A265EDEF-5C5E-7B45-93D3-88380AE93727}"/>
          </ac:spMkLst>
        </pc:spChg>
        <pc:spChg chg="add mod">
          <ac:chgData name="derargargoo@gmail.com" userId="08cbd7fb793d81cc" providerId="LiveId" clId="{62F0F3B1-100D-9249-AA5F-058C3B2F7FDF}" dt="2021-12-22T07:20:36.811" v="89" actId="1076"/>
          <ac:spMkLst>
            <pc:docMk/>
            <pc:sldMk cId="0" sldId="275"/>
            <ac:spMk id="3" creationId="{4E835F87-2ECC-704E-8F7A-8BDEEC8879CE}"/>
          </ac:spMkLst>
        </pc:spChg>
        <pc:spChg chg="add mod">
          <ac:chgData name="derargargoo@gmail.com" userId="08cbd7fb793d81cc" providerId="LiveId" clId="{62F0F3B1-100D-9249-AA5F-058C3B2F7FDF}" dt="2021-12-22T07:35:13.128" v="148" actId="1076"/>
          <ac:spMkLst>
            <pc:docMk/>
            <pc:sldMk cId="0" sldId="275"/>
            <ac:spMk id="4" creationId="{321BCED6-39BC-FF42-AA6D-D7C954835B27}"/>
          </ac:spMkLst>
        </pc:spChg>
        <pc:spChg chg="add del mod">
          <ac:chgData name="derargargoo@gmail.com" userId="08cbd7fb793d81cc" providerId="LiveId" clId="{62F0F3B1-100D-9249-AA5F-058C3B2F7FDF}" dt="2021-12-22T07:28:27.445" v="110"/>
          <ac:spMkLst>
            <pc:docMk/>
            <pc:sldMk cId="0" sldId="275"/>
            <ac:spMk id="5" creationId="{6913009E-41A3-A04F-9716-834242B9BC73}"/>
          </ac:spMkLst>
        </pc:spChg>
        <pc:spChg chg="add mod">
          <ac:chgData name="derargargoo@gmail.com" userId="08cbd7fb793d81cc" providerId="LiveId" clId="{62F0F3B1-100D-9249-AA5F-058C3B2F7FDF}" dt="2021-12-22T07:28:43.046" v="111" actId="1076"/>
          <ac:spMkLst>
            <pc:docMk/>
            <pc:sldMk cId="0" sldId="275"/>
            <ac:spMk id="6" creationId="{10AC6F96-3CCD-F047-95D6-1880E2550196}"/>
          </ac:spMkLst>
        </pc:spChg>
        <pc:spChg chg="add mod">
          <ac:chgData name="derargargoo@gmail.com" userId="08cbd7fb793d81cc" providerId="LiveId" clId="{62F0F3B1-100D-9249-AA5F-058C3B2F7FDF}" dt="2021-12-22T07:35:18.204" v="149" actId="1076"/>
          <ac:spMkLst>
            <pc:docMk/>
            <pc:sldMk cId="0" sldId="275"/>
            <ac:spMk id="7" creationId="{2BDBFCD1-A5AA-1144-925D-B7A1C1DA9B5A}"/>
          </ac:spMkLst>
        </pc:spChg>
        <pc:spChg chg="del mod">
          <ac:chgData name="derargargoo@gmail.com" userId="08cbd7fb793d81cc" providerId="LiveId" clId="{62F0F3B1-100D-9249-AA5F-058C3B2F7FDF}" dt="2021-12-22T07:19:55.850" v="66" actId="478"/>
          <ac:spMkLst>
            <pc:docMk/>
            <pc:sldMk cId="0" sldId="275"/>
            <ac:spMk id="333" creationId="{00000000-0000-0000-0000-000000000000}"/>
          </ac:spMkLst>
        </pc:spChg>
        <pc:spChg chg="mod">
          <ac:chgData name="derargargoo@gmail.com" userId="08cbd7fb793d81cc" providerId="LiveId" clId="{62F0F3B1-100D-9249-AA5F-058C3B2F7FDF}" dt="2021-12-22T07:42:31.716" v="220" actId="1076"/>
          <ac:spMkLst>
            <pc:docMk/>
            <pc:sldMk cId="0" sldId="275"/>
            <ac:spMk id="334" creationId="{00000000-0000-0000-0000-000000000000}"/>
          </ac:spMkLst>
        </pc:spChg>
        <pc:spChg chg="mod">
          <ac:chgData name="derargargoo@gmail.com" userId="08cbd7fb793d81cc" providerId="LiveId" clId="{62F0F3B1-100D-9249-AA5F-058C3B2F7FDF}" dt="2021-12-22T07:34:36.070" v="142" actId="14100"/>
          <ac:spMkLst>
            <pc:docMk/>
            <pc:sldMk cId="0" sldId="275"/>
            <ac:spMk id="336" creationId="{00000000-0000-0000-0000-000000000000}"/>
          </ac:spMkLst>
        </pc:spChg>
        <pc:grpChg chg="mod">
          <ac:chgData name="derargargoo@gmail.com" userId="08cbd7fb793d81cc" providerId="LiveId" clId="{62F0F3B1-100D-9249-AA5F-058C3B2F7FDF}" dt="2021-12-22T07:34:29.273" v="141" actId="14100"/>
          <ac:grpSpMkLst>
            <pc:docMk/>
            <pc:sldMk cId="0" sldId="275"/>
            <ac:grpSpMk id="335" creationId="{00000000-0000-0000-0000-000000000000}"/>
          </ac:grpSpMkLst>
        </pc:grpChg>
        <pc:picChg chg="add mod">
          <ac:chgData name="derargargoo@gmail.com" userId="08cbd7fb793d81cc" providerId="LiveId" clId="{62F0F3B1-100D-9249-AA5F-058C3B2F7FDF}" dt="2021-12-22T07:35:03.630" v="147" actId="14100"/>
          <ac:picMkLst>
            <pc:docMk/>
            <pc:sldMk cId="0" sldId="275"/>
            <ac:picMk id="8" creationId="{5C5BE537-1FA2-A449-83FD-62FF1EDC5A01}"/>
          </ac:picMkLst>
        </pc:picChg>
        <pc:picChg chg="del mod">
          <ac:chgData name="derargargoo@gmail.com" userId="08cbd7fb793d81cc" providerId="LiveId" clId="{62F0F3B1-100D-9249-AA5F-058C3B2F7FDF}" dt="2021-12-22T07:19:31.997" v="39" actId="478"/>
          <ac:picMkLst>
            <pc:docMk/>
            <pc:sldMk cId="0" sldId="275"/>
            <ac:picMk id="340" creationId="{00000000-0000-0000-0000-000000000000}"/>
          </ac:picMkLst>
        </pc:picChg>
      </pc:sldChg>
      <pc:sldChg chg="modSp mod">
        <pc:chgData name="derargargoo@gmail.com" userId="08cbd7fb793d81cc" providerId="LiveId" clId="{62F0F3B1-100D-9249-AA5F-058C3B2F7FDF}" dt="2021-12-22T07:42:42.200" v="223" actId="20577"/>
        <pc:sldMkLst>
          <pc:docMk/>
          <pc:sldMk cId="0" sldId="278"/>
        </pc:sldMkLst>
        <pc:spChg chg="mod">
          <ac:chgData name="derargargoo@gmail.com" userId="08cbd7fb793d81cc" providerId="LiveId" clId="{62F0F3B1-100D-9249-AA5F-058C3B2F7FDF}" dt="2021-12-22T07:18:14.839" v="35" actId="1076"/>
          <ac:spMkLst>
            <pc:docMk/>
            <pc:sldMk cId="0" sldId="278"/>
            <ac:spMk id="369" creationId="{00000000-0000-0000-0000-000000000000}"/>
          </ac:spMkLst>
        </pc:spChg>
        <pc:spChg chg="mod">
          <ac:chgData name="derargargoo@gmail.com" userId="08cbd7fb793d81cc" providerId="LiveId" clId="{62F0F3B1-100D-9249-AA5F-058C3B2F7FDF}" dt="2021-12-22T07:18:26.320" v="36" actId="1076"/>
          <ac:spMkLst>
            <pc:docMk/>
            <pc:sldMk cId="0" sldId="278"/>
            <ac:spMk id="370" creationId="{00000000-0000-0000-0000-000000000000}"/>
          </ac:spMkLst>
        </pc:spChg>
        <pc:spChg chg="mod">
          <ac:chgData name="derargargoo@gmail.com" userId="08cbd7fb793d81cc" providerId="LiveId" clId="{62F0F3B1-100D-9249-AA5F-058C3B2F7FDF}" dt="2021-12-22T07:42:42.200" v="223" actId="20577"/>
          <ac:spMkLst>
            <pc:docMk/>
            <pc:sldMk cId="0" sldId="278"/>
            <ac:spMk id="371" creationId="{00000000-0000-0000-0000-000000000000}"/>
          </ac:spMkLst>
        </pc:spChg>
      </pc:sldChg>
      <pc:sldChg chg="modSp mod">
        <pc:chgData name="derargargoo@gmail.com" userId="08cbd7fb793d81cc" providerId="LiveId" clId="{62F0F3B1-100D-9249-AA5F-058C3B2F7FDF}" dt="2021-12-22T12:44:21.761" v="292" actId="20577"/>
        <pc:sldMkLst>
          <pc:docMk/>
          <pc:sldMk cId="0" sldId="279"/>
        </pc:sldMkLst>
        <pc:spChg chg="mod">
          <ac:chgData name="derargargoo@gmail.com" userId="08cbd7fb793d81cc" providerId="LiveId" clId="{62F0F3B1-100D-9249-AA5F-058C3B2F7FDF}" dt="2021-12-22T07:16:35.257" v="23" actId="1076"/>
          <ac:spMkLst>
            <pc:docMk/>
            <pc:sldMk cId="0" sldId="279"/>
            <ac:spMk id="377" creationId="{00000000-0000-0000-0000-000000000000}"/>
          </ac:spMkLst>
        </pc:spChg>
        <pc:spChg chg="mod">
          <ac:chgData name="derargargoo@gmail.com" userId="08cbd7fb793d81cc" providerId="LiveId" clId="{62F0F3B1-100D-9249-AA5F-058C3B2F7FDF}" dt="2021-12-22T12:44:21.761" v="292" actId="20577"/>
          <ac:spMkLst>
            <pc:docMk/>
            <pc:sldMk cId="0" sldId="279"/>
            <ac:spMk id="378" creationId="{00000000-0000-0000-0000-000000000000}"/>
          </ac:spMkLst>
        </pc:spChg>
        <pc:spChg chg="mod">
          <ac:chgData name="derargargoo@gmail.com" userId="08cbd7fb793d81cc" providerId="LiveId" clId="{62F0F3B1-100D-9249-AA5F-058C3B2F7FDF}" dt="2021-12-22T07:41:58.247" v="215" actId="20577"/>
          <ac:spMkLst>
            <pc:docMk/>
            <pc:sldMk cId="0" sldId="279"/>
            <ac:spMk id="379" creationId="{00000000-0000-0000-0000-000000000000}"/>
          </ac:spMkLst>
        </pc:spChg>
      </pc:sldChg>
      <pc:sldChg chg="addSp modSp mod">
        <pc:chgData name="derargargoo@gmail.com" userId="08cbd7fb793d81cc" providerId="LiveId" clId="{62F0F3B1-100D-9249-AA5F-058C3B2F7FDF}" dt="2021-12-22T07:40:40.311" v="201" actId="1076"/>
        <pc:sldMkLst>
          <pc:docMk/>
          <pc:sldMk cId="0" sldId="281"/>
        </pc:sldMkLst>
        <pc:spChg chg="add mod">
          <ac:chgData name="derargargoo@gmail.com" userId="08cbd7fb793d81cc" providerId="LiveId" clId="{62F0F3B1-100D-9249-AA5F-058C3B2F7FDF}" dt="2021-12-22T07:40:40.311" v="201" actId="1076"/>
          <ac:spMkLst>
            <pc:docMk/>
            <pc:sldMk cId="0" sldId="281"/>
            <ac:spMk id="2" creationId="{1787DBE2-9810-104F-95F3-A71B6AAB4102}"/>
          </ac:spMkLst>
        </pc:spChg>
        <pc:spChg chg="mod">
          <ac:chgData name="derargargoo@gmail.com" userId="08cbd7fb793d81cc" providerId="LiveId" clId="{62F0F3B1-100D-9249-AA5F-058C3B2F7FDF}" dt="2021-12-22T07:37:26.032" v="171" actId="20577"/>
          <ac:spMkLst>
            <pc:docMk/>
            <pc:sldMk cId="0" sldId="281"/>
            <ac:spMk id="393" creationId="{00000000-0000-0000-0000-000000000000}"/>
          </ac:spMkLst>
        </pc:spChg>
      </pc:sldChg>
      <pc:sldChg chg="modSp mod">
        <pc:chgData name="derargargoo@gmail.com" userId="08cbd7fb793d81cc" providerId="LiveId" clId="{62F0F3B1-100D-9249-AA5F-058C3B2F7FDF}" dt="2021-12-22T12:44:55.473" v="299" actId="20577"/>
        <pc:sldMkLst>
          <pc:docMk/>
          <pc:sldMk cId="3498987999" sldId="295"/>
        </pc:sldMkLst>
        <pc:spChg chg="mod">
          <ac:chgData name="derargargoo@gmail.com" userId="08cbd7fb793d81cc" providerId="LiveId" clId="{62F0F3B1-100D-9249-AA5F-058C3B2F7FDF}" dt="2021-12-22T12:44:55.473" v="299" actId="20577"/>
          <ac:spMkLst>
            <pc:docMk/>
            <pc:sldMk cId="3498987999" sldId="295"/>
            <ac:spMk id="5" creationId="{F05EE7DE-E071-8041-A4B1-03B4DE457C77}"/>
          </ac:spMkLst>
        </pc:spChg>
        <pc:spChg chg="mod">
          <ac:chgData name="derargargoo@gmail.com" userId="08cbd7fb793d81cc" providerId="LiveId" clId="{62F0F3B1-100D-9249-AA5F-058C3B2F7FDF}" dt="2021-12-22T07:36:20.626" v="153" actId="20577"/>
          <ac:spMkLst>
            <pc:docMk/>
            <pc:sldMk cId="3498987999" sldId="295"/>
            <ac:spMk id="7" creationId="{DE55E4B1-5FF8-924F-9F36-410D90A0A2C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317049089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1170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a1facfd0ff_0_5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a1facfd0ff_0_5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9297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67396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b2fab6601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 name="Google Shape;390;gb2fab6601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35860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51583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3180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89383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71925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5695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7202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ubtitle">
  <p:cSld name="TITLE_1">
    <p:bg>
      <p:bgPr>
        <a:solidFill>
          <a:schemeClr val="accent6"/>
        </a:solidFill>
        <a:effectLst/>
      </p:bgPr>
    </p:bg>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702900" y="3004250"/>
            <a:ext cx="5026200" cy="10509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4200"/>
              <a:buNone/>
              <a:defRPr sz="42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7" name="Google Shape;17;p3"/>
          <p:cNvSpPr txBox="1">
            <a:spLocks noGrp="1"/>
          </p:cNvSpPr>
          <p:nvPr>
            <p:ph type="subTitle" idx="1"/>
          </p:nvPr>
        </p:nvSpPr>
        <p:spPr>
          <a:xfrm>
            <a:off x="702900" y="4075901"/>
            <a:ext cx="5026200" cy="369900"/>
          </a:xfrm>
          <a:prstGeom prst="rect">
            <a:avLst/>
          </a:prstGeom>
        </p:spPr>
        <p:txBody>
          <a:bodyPr spcFirstLastPara="1" wrap="square" lIns="0" tIns="0" rIns="0" bIns="0" anchor="t" anchorCtr="0">
            <a:noAutofit/>
          </a:bodyPr>
          <a:lstStyle>
            <a:lvl1pPr lvl="0" rtl="0">
              <a:spcBef>
                <a:spcPts val="0"/>
              </a:spcBef>
              <a:spcAft>
                <a:spcPts val="0"/>
              </a:spcAft>
              <a:buSzPts val="2400"/>
              <a:buNone/>
              <a:defRPr>
                <a:solidFill>
                  <a:schemeClr val="accent1"/>
                </a:solidFill>
              </a:defRPr>
            </a:lvl1pPr>
            <a:lvl2pPr lvl="1" rtl="0">
              <a:spcBef>
                <a:spcPts val="800"/>
              </a:spcBef>
              <a:spcAft>
                <a:spcPts val="0"/>
              </a:spcAft>
              <a:buSzPts val="3000"/>
              <a:buNone/>
              <a:defRPr sz="3000">
                <a:solidFill>
                  <a:schemeClr val="accent1"/>
                </a:solidFill>
              </a:defRPr>
            </a:lvl2pPr>
            <a:lvl3pPr lvl="2" rtl="0">
              <a:spcBef>
                <a:spcPts val="800"/>
              </a:spcBef>
              <a:spcAft>
                <a:spcPts val="0"/>
              </a:spcAft>
              <a:buSzPts val="3000"/>
              <a:buNone/>
              <a:defRPr sz="3000">
                <a:solidFill>
                  <a:schemeClr val="accent1"/>
                </a:solidFill>
              </a:defRPr>
            </a:lvl3pPr>
            <a:lvl4pPr lvl="3" rtl="0">
              <a:spcBef>
                <a:spcPts val="800"/>
              </a:spcBef>
              <a:spcAft>
                <a:spcPts val="0"/>
              </a:spcAft>
              <a:buClr>
                <a:schemeClr val="accent1"/>
              </a:buClr>
              <a:buSzPts val="3000"/>
              <a:buNone/>
              <a:defRPr sz="3000">
                <a:solidFill>
                  <a:schemeClr val="accent1"/>
                </a:solidFill>
              </a:defRPr>
            </a:lvl4pPr>
            <a:lvl5pPr lvl="4" rtl="0">
              <a:spcBef>
                <a:spcPts val="800"/>
              </a:spcBef>
              <a:spcAft>
                <a:spcPts val="0"/>
              </a:spcAft>
              <a:buClr>
                <a:schemeClr val="accent1"/>
              </a:buClr>
              <a:buSzPts val="3000"/>
              <a:buNone/>
              <a:defRPr sz="3000">
                <a:solidFill>
                  <a:schemeClr val="accent1"/>
                </a:solidFill>
              </a:defRPr>
            </a:lvl5pPr>
            <a:lvl6pPr lvl="5" rtl="0">
              <a:spcBef>
                <a:spcPts val="800"/>
              </a:spcBef>
              <a:spcAft>
                <a:spcPts val="0"/>
              </a:spcAft>
              <a:buClr>
                <a:schemeClr val="accent1"/>
              </a:buClr>
              <a:buSzPts val="3000"/>
              <a:buNone/>
              <a:defRPr sz="3000">
                <a:solidFill>
                  <a:schemeClr val="accent1"/>
                </a:solidFill>
              </a:defRPr>
            </a:lvl6pPr>
            <a:lvl7pPr lvl="6" rtl="0">
              <a:spcBef>
                <a:spcPts val="800"/>
              </a:spcBef>
              <a:spcAft>
                <a:spcPts val="0"/>
              </a:spcAft>
              <a:buClr>
                <a:schemeClr val="accent1"/>
              </a:buClr>
              <a:buSzPts val="3000"/>
              <a:buNone/>
              <a:defRPr sz="3000">
                <a:solidFill>
                  <a:schemeClr val="accent1"/>
                </a:solidFill>
              </a:defRPr>
            </a:lvl7pPr>
            <a:lvl8pPr lvl="7" rtl="0">
              <a:spcBef>
                <a:spcPts val="800"/>
              </a:spcBef>
              <a:spcAft>
                <a:spcPts val="0"/>
              </a:spcAft>
              <a:buClr>
                <a:schemeClr val="accent1"/>
              </a:buClr>
              <a:buSzPts val="3000"/>
              <a:buNone/>
              <a:defRPr sz="3000">
                <a:solidFill>
                  <a:schemeClr val="accent1"/>
                </a:solidFill>
              </a:defRPr>
            </a:lvl8pPr>
            <a:lvl9pPr lvl="8" rtl="0">
              <a:spcBef>
                <a:spcPts val="800"/>
              </a:spcBef>
              <a:spcAft>
                <a:spcPts val="800"/>
              </a:spcAft>
              <a:buClr>
                <a:schemeClr val="accent1"/>
              </a:buClr>
              <a:buSzPts val="3000"/>
              <a:buNone/>
              <a:defRPr sz="3000">
                <a:solidFill>
                  <a:schemeClr val="accent1"/>
                </a:solidFill>
              </a:defRPr>
            </a:lvl9pPr>
          </a:lstStyle>
          <a:p>
            <a:endParaRPr/>
          </a:p>
        </p:txBody>
      </p:sp>
      <p:sp>
        <p:nvSpPr>
          <p:cNvPr id="18" name="Google Shape;18;p3"/>
          <p:cNvSpPr/>
          <p:nvPr/>
        </p:nvSpPr>
        <p:spPr>
          <a:xfrm>
            <a:off x="6997544" y="7"/>
            <a:ext cx="2146445" cy="5145755"/>
          </a:xfrm>
          <a:custGeom>
            <a:avLst/>
            <a:gdLst/>
            <a:ahLst/>
            <a:cxnLst/>
            <a:rect l="l" t="t" r="r" b="b"/>
            <a:pathLst>
              <a:path w="1052179" h="2522429" extrusionOk="0">
                <a:moveTo>
                  <a:pt x="290547" y="0"/>
                </a:moveTo>
                <a:lnTo>
                  <a:pt x="0" y="1647520"/>
                </a:lnTo>
                <a:lnTo>
                  <a:pt x="430681" y="1490802"/>
                </a:lnTo>
                <a:lnTo>
                  <a:pt x="650693" y="1689560"/>
                </a:lnTo>
                <a:lnTo>
                  <a:pt x="650693" y="1689560"/>
                </a:lnTo>
                <a:lnTo>
                  <a:pt x="503785" y="2522429"/>
                </a:lnTo>
                <a:lnTo>
                  <a:pt x="1052180" y="2522429"/>
                </a:lnTo>
                <a:lnTo>
                  <a:pt x="1052180" y="0"/>
                </a:lnTo>
                <a:close/>
              </a:path>
            </a:pathLst>
          </a:custGeom>
          <a:gradFill>
            <a:gsLst>
              <a:gs pos="0">
                <a:schemeClr val="lt2"/>
              </a:gs>
              <a:gs pos="100000">
                <a:schemeClr val="lt1"/>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 name="Google Shape;19;p3"/>
          <p:cNvSpPr/>
          <p:nvPr/>
        </p:nvSpPr>
        <p:spPr>
          <a:xfrm>
            <a:off x="6427799" y="0"/>
            <a:ext cx="1172070" cy="3570426"/>
          </a:xfrm>
          <a:custGeom>
            <a:avLst/>
            <a:gdLst/>
            <a:ahLst/>
            <a:cxnLst/>
            <a:rect l="l" t="t" r="r" b="b"/>
            <a:pathLst>
              <a:path w="21600" h="21600" extrusionOk="0">
                <a:moveTo>
                  <a:pt x="11603" y="0"/>
                </a:moveTo>
                <a:lnTo>
                  <a:pt x="0" y="21600"/>
                </a:lnTo>
                <a:lnTo>
                  <a:pt x="10682" y="20324"/>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0" name="Google Shape;20;p3"/>
          <p:cNvSpPr/>
          <p:nvPr/>
        </p:nvSpPr>
        <p:spPr>
          <a:xfrm>
            <a:off x="7492217" y="3445179"/>
            <a:ext cx="841968" cy="1698300"/>
          </a:xfrm>
          <a:custGeom>
            <a:avLst/>
            <a:gdLst/>
            <a:ahLst/>
            <a:cxnLst/>
            <a:rect l="l" t="t" r="r" b="b"/>
            <a:pathLst>
              <a:path w="21600" h="21600" extrusionOk="0">
                <a:moveTo>
                  <a:pt x="13915" y="21600"/>
                </a:moveTo>
                <a:lnTo>
                  <a:pt x="21600" y="0"/>
                </a:lnTo>
                <a:lnTo>
                  <a:pt x="6719" y="268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1" name="Google Shape;21;p3"/>
          <p:cNvSpPr/>
          <p:nvPr/>
        </p:nvSpPr>
        <p:spPr>
          <a:xfrm>
            <a:off x="6426846" y="3039892"/>
            <a:ext cx="1907388" cy="936306"/>
          </a:xfrm>
          <a:custGeom>
            <a:avLst/>
            <a:gdLst/>
            <a:ahLst/>
            <a:cxnLst/>
            <a:rect l="l" t="t" r="r" b="b"/>
            <a:pathLst>
              <a:path w="21600" h="21600" extrusionOk="0">
                <a:moveTo>
                  <a:pt x="21600" y="9350"/>
                </a:moveTo>
                <a:lnTo>
                  <a:pt x="5080" y="21600"/>
                </a:lnTo>
                <a:lnTo>
                  <a:pt x="0" y="12250"/>
                </a:lnTo>
                <a:lnTo>
                  <a:pt x="1652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4"/>
        </a:solid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body" idx="1"/>
          </p:nvPr>
        </p:nvSpPr>
        <p:spPr>
          <a:xfrm>
            <a:off x="4515075" y="605875"/>
            <a:ext cx="3999000" cy="819900"/>
          </a:xfrm>
          <a:prstGeom prst="rect">
            <a:avLst/>
          </a:prstGeom>
        </p:spPr>
        <p:txBody>
          <a:bodyPr spcFirstLastPara="1" wrap="square" lIns="0" tIns="0" rIns="0" bIns="0" anchor="t" anchorCtr="0">
            <a:noAutofit/>
          </a:bodyPr>
          <a:lstStyle>
            <a:lvl1pPr marL="457200" lvl="0" indent="-381000" rtl="0">
              <a:spcBef>
                <a:spcPts val="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1pPr>
            <a:lvl2pPr marL="914400" lvl="1"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2pPr>
            <a:lvl3pPr marL="1371600" lvl="2"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3pPr>
            <a:lvl4pPr marL="1828800" lvl="3"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4pPr>
            <a:lvl5pPr marL="2286000" lvl="4"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5pPr>
            <a:lvl6pPr marL="2743200" lvl="5"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6pPr>
            <a:lvl7pPr marL="3200400" lvl="6"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7pPr>
            <a:lvl8pPr marL="3657600" lvl="7"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8pPr>
            <a:lvl9pPr marL="4114800" lvl="8" indent="-381000" rtl="0">
              <a:spcBef>
                <a:spcPts val="800"/>
              </a:spcBef>
              <a:spcAft>
                <a:spcPts val="800"/>
              </a:spcAft>
              <a:buClr>
                <a:schemeClr val="accent6"/>
              </a:buClr>
              <a:buSzPts val="2400"/>
              <a:buFont typeface="Kulim Park"/>
              <a:buChar char="■"/>
              <a:defRPr>
                <a:solidFill>
                  <a:schemeClr val="accent6"/>
                </a:solidFill>
                <a:latin typeface="Kulim Park"/>
                <a:ea typeface="Kulim Park"/>
                <a:cs typeface="Kulim Park"/>
                <a:sym typeface="Kulim Park"/>
              </a:defRPr>
            </a:lvl9pPr>
          </a:lstStyle>
          <a:p>
            <a:endParaRPr/>
          </a:p>
        </p:txBody>
      </p:sp>
      <p:sp>
        <p:nvSpPr>
          <p:cNvPr id="24" name="Google Shape;24;p4"/>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
        <p:nvSpPr>
          <p:cNvPr id="25" name="Google Shape;25;p4"/>
          <p:cNvSpPr/>
          <p:nvPr/>
        </p:nvSpPr>
        <p:spPr>
          <a:xfrm>
            <a:off x="-970" y="1"/>
            <a:ext cx="4099451" cy="5145755"/>
          </a:xfrm>
          <a:custGeom>
            <a:avLst/>
            <a:gdLst/>
            <a:ahLst/>
            <a:cxnLst/>
            <a:rect l="l" t="t" r="r" b="b"/>
            <a:pathLst>
              <a:path w="2009535" h="2522429" extrusionOk="0">
                <a:moveTo>
                  <a:pt x="1578387" y="1949978"/>
                </a:moveTo>
                <a:lnTo>
                  <a:pt x="1358608" y="1751220"/>
                </a:lnTo>
                <a:lnTo>
                  <a:pt x="1358842" y="1750986"/>
                </a:lnTo>
                <a:lnTo>
                  <a:pt x="1667606" y="0"/>
                </a:lnTo>
                <a:lnTo>
                  <a:pt x="0" y="0"/>
                </a:lnTo>
                <a:lnTo>
                  <a:pt x="0" y="2522429"/>
                </a:lnTo>
                <a:lnTo>
                  <a:pt x="1880844" y="2522429"/>
                </a:lnTo>
                <a:lnTo>
                  <a:pt x="2009535" y="1793027"/>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6" name="Google Shape;26;p4"/>
          <p:cNvSpPr/>
          <p:nvPr/>
        </p:nvSpPr>
        <p:spPr>
          <a:xfrm>
            <a:off x="2770809" y="0"/>
            <a:ext cx="1172070" cy="3570426"/>
          </a:xfrm>
          <a:custGeom>
            <a:avLst/>
            <a:gdLst/>
            <a:ahLst/>
            <a:cxnLst/>
            <a:rect l="l" t="t" r="r" b="b"/>
            <a:pathLst>
              <a:path w="21600" h="21600" extrusionOk="0">
                <a:moveTo>
                  <a:pt x="11603" y="0"/>
                </a:moveTo>
                <a:lnTo>
                  <a:pt x="0" y="21600"/>
                </a:lnTo>
                <a:lnTo>
                  <a:pt x="10690" y="20324"/>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7" name="Google Shape;27;p4"/>
          <p:cNvSpPr/>
          <p:nvPr/>
        </p:nvSpPr>
        <p:spPr>
          <a:xfrm>
            <a:off x="3835223" y="3445179"/>
            <a:ext cx="841968" cy="1698300"/>
          </a:xfrm>
          <a:custGeom>
            <a:avLst/>
            <a:gdLst/>
            <a:ahLst/>
            <a:cxnLst/>
            <a:rect l="l" t="t" r="r" b="b"/>
            <a:pathLst>
              <a:path w="21600" h="21600" extrusionOk="0">
                <a:moveTo>
                  <a:pt x="13915" y="21600"/>
                </a:moveTo>
                <a:lnTo>
                  <a:pt x="21600" y="0"/>
                </a:lnTo>
                <a:lnTo>
                  <a:pt x="6732" y="268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8" name="Google Shape;28;p4"/>
          <p:cNvSpPr/>
          <p:nvPr/>
        </p:nvSpPr>
        <p:spPr>
          <a:xfrm>
            <a:off x="2770334" y="3039892"/>
            <a:ext cx="1906902" cy="936306"/>
          </a:xfrm>
          <a:custGeom>
            <a:avLst/>
            <a:gdLst/>
            <a:ahLst/>
            <a:cxnLst/>
            <a:rect l="l" t="t" r="r" b="b"/>
            <a:pathLst>
              <a:path w="21600" h="21600" extrusionOk="0">
                <a:moveTo>
                  <a:pt x="21600" y="9350"/>
                </a:moveTo>
                <a:lnTo>
                  <a:pt x="5076" y="21600"/>
                </a:lnTo>
                <a:lnTo>
                  <a:pt x="0" y="12250"/>
                </a:lnTo>
                <a:lnTo>
                  <a:pt x="16518"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9"/>
        <p:cNvGrpSpPr/>
        <p:nvPr/>
      </p:nvGrpSpPr>
      <p:grpSpPr>
        <a:xfrm>
          <a:off x="0" y="0"/>
          <a:ext cx="0" cy="0"/>
          <a:chOff x="0" y="0"/>
          <a:chExt cx="0" cy="0"/>
        </a:xfrm>
      </p:grpSpPr>
      <p:sp>
        <p:nvSpPr>
          <p:cNvPr id="30" name="Google Shape;30;p5"/>
          <p:cNvSpPr/>
          <p:nvPr/>
        </p:nvSpPr>
        <p:spPr>
          <a:xfrm>
            <a:off x="6702144" y="6"/>
            <a:ext cx="2441849" cy="5145755"/>
          </a:xfrm>
          <a:custGeom>
            <a:avLst/>
            <a:gdLst/>
            <a:ahLst/>
            <a:cxnLst/>
            <a:rect l="l" t="t" r="r" b="b"/>
            <a:pathLst>
              <a:path w="1196985" h="2522429" extrusionOk="0">
                <a:moveTo>
                  <a:pt x="359680" y="0"/>
                </a:moveTo>
                <a:lnTo>
                  <a:pt x="0" y="2037095"/>
                </a:lnTo>
                <a:lnTo>
                  <a:pt x="263687" y="1931527"/>
                </a:lnTo>
                <a:lnTo>
                  <a:pt x="405224" y="2059283"/>
                </a:lnTo>
                <a:lnTo>
                  <a:pt x="317639" y="2522429"/>
                </a:lnTo>
                <a:lnTo>
                  <a:pt x="1196986" y="2522429"/>
                </a:lnTo>
                <a:lnTo>
                  <a:pt x="1196986"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1" name="Google Shape;31;p5"/>
          <p:cNvSpPr txBox="1">
            <a:spLocks noGrp="1"/>
          </p:cNvSpPr>
          <p:nvPr>
            <p:ph type="title"/>
          </p:nvPr>
        </p:nvSpPr>
        <p:spPr>
          <a:xfrm>
            <a:off x="626700" y="836000"/>
            <a:ext cx="52761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2" name="Google Shape;32;p5"/>
          <p:cNvSpPr txBox="1">
            <a:spLocks noGrp="1"/>
          </p:cNvSpPr>
          <p:nvPr>
            <p:ph type="body" idx="1"/>
          </p:nvPr>
        </p:nvSpPr>
        <p:spPr>
          <a:xfrm>
            <a:off x="626700" y="1430148"/>
            <a:ext cx="5276100" cy="30339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33" name="Google Shape;33;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grpSp>
        <p:nvGrpSpPr>
          <p:cNvPr id="34" name="Google Shape;34;p5"/>
          <p:cNvGrpSpPr/>
          <p:nvPr/>
        </p:nvGrpSpPr>
        <p:grpSpPr>
          <a:xfrm>
            <a:off x="6327842" y="0"/>
            <a:ext cx="1202103" cy="5143503"/>
            <a:chOff x="3475252" y="0"/>
            <a:chExt cx="1202103" cy="5143503"/>
          </a:xfrm>
        </p:grpSpPr>
        <p:sp>
          <p:nvSpPr>
            <p:cNvPr id="35" name="Google Shape;35;p5"/>
            <p:cNvSpPr/>
            <p:nvPr/>
          </p:nvSpPr>
          <p:spPr>
            <a:xfrm>
              <a:off x="3475252" y="0"/>
              <a:ext cx="1109160" cy="4303854"/>
            </a:xfrm>
            <a:custGeom>
              <a:avLst/>
              <a:gdLst/>
              <a:ahLst/>
              <a:cxnLst/>
              <a:rect l="l" t="t" r="r" b="b"/>
              <a:pathLst>
                <a:path w="21600" h="21600" extrusionOk="0">
                  <a:moveTo>
                    <a:pt x="14802" y="0"/>
                  </a:moveTo>
                  <a:lnTo>
                    <a:pt x="21600" y="0"/>
                  </a:lnTo>
                  <a:lnTo>
                    <a:pt x="7262" y="20919"/>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6" name="Google Shape;36;p5"/>
            <p:cNvSpPr/>
            <p:nvPr/>
          </p:nvSpPr>
          <p:spPr>
            <a:xfrm>
              <a:off x="4150099" y="4199096"/>
              <a:ext cx="527256" cy="944406"/>
            </a:xfrm>
            <a:custGeom>
              <a:avLst/>
              <a:gdLst/>
              <a:ahLst/>
              <a:cxnLst/>
              <a:rect l="l" t="t" r="r" b="b"/>
              <a:pathLst>
                <a:path w="21600" h="21600" extrusionOk="0">
                  <a:moveTo>
                    <a:pt x="0" y="21600"/>
                  </a:moveTo>
                  <a:lnTo>
                    <a:pt x="6322" y="3115"/>
                  </a:lnTo>
                  <a:lnTo>
                    <a:pt x="21600" y="0"/>
                  </a:lnTo>
                  <a:lnTo>
                    <a:pt x="14283"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 name="Google Shape;37;p5"/>
            <p:cNvSpPr/>
            <p:nvPr/>
          </p:nvSpPr>
          <p:spPr>
            <a:xfrm>
              <a:off x="3475252" y="3938588"/>
              <a:ext cx="1202040" cy="626238"/>
            </a:xfrm>
            <a:custGeom>
              <a:avLst/>
              <a:gdLst/>
              <a:ahLst/>
              <a:cxnLst/>
              <a:rect l="l" t="t" r="r" b="b"/>
              <a:pathLst>
                <a:path w="21600" h="21600" extrusionOk="0">
                  <a:moveTo>
                    <a:pt x="0" y="12599"/>
                  </a:moveTo>
                  <a:lnTo>
                    <a:pt x="16414" y="0"/>
                  </a:lnTo>
                  <a:lnTo>
                    <a:pt x="21600" y="8985"/>
                  </a:lnTo>
                  <a:lnTo>
                    <a:pt x="5186"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4325375" y="836000"/>
            <a:ext cx="42561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sz="2800"/>
            </a:lvl1pPr>
            <a:lvl2pPr lvl="1" rtl="0">
              <a:spcBef>
                <a:spcPts val="0"/>
              </a:spcBef>
              <a:spcAft>
                <a:spcPts val="0"/>
              </a:spcAft>
              <a:buSzPts val="2800"/>
              <a:buNone/>
              <a:defRPr sz="2800"/>
            </a:lvl2pPr>
            <a:lvl3pPr lvl="2" rtl="0">
              <a:spcBef>
                <a:spcPts val="0"/>
              </a:spcBef>
              <a:spcAft>
                <a:spcPts val="0"/>
              </a:spcAft>
              <a:buSzPts val="2800"/>
              <a:buNone/>
              <a:defRPr sz="2800"/>
            </a:lvl3pPr>
            <a:lvl4pPr lvl="3" rtl="0">
              <a:spcBef>
                <a:spcPts val="0"/>
              </a:spcBef>
              <a:spcAft>
                <a:spcPts val="0"/>
              </a:spcAft>
              <a:buSzPts val="2800"/>
              <a:buNone/>
              <a:defRPr sz="2800"/>
            </a:lvl4pPr>
            <a:lvl5pPr lvl="4" rtl="0">
              <a:spcBef>
                <a:spcPts val="0"/>
              </a:spcBef>
              <a:spcAft>
                <a:spcPts val="0"/>
              </a:spcAft>
              <a:buSzPts val="2800"/>
              <a:buNone/>
              <a:defRPr sz="2800"/>
            </a:lvl5pPr>
            <a:lvl6pPr lvl="5" rtl="0">
              <a:spcBef>
                <a:spcPts val="0"/>
              </a:spcBef>
              <a:spcAft>
                <a:spcPts val="0"/>
              </a:spcAft>
              <a:buSzPts val="2800"/>
              <a:buNone/>
              <a:defRPr sz="2800"/>
            </a:lvl6pPr>
            <a:lvl7pPr lvl="6" rtl="0">
              <a:spcBef>
                <a:spcPts val="0"/>
              </a:spcBef>
              <a:spcAft>
                <a:spcPts val="0"/>
              </a:spcAft>
              <a:buSzPts val="2800"/>
              <a:buNone/>
              <a:defRPr sz="2800"/>
            </a:lvl7pPr>
            <a:lvl8pPr lvl="7" rtl="0">
              <a:spcBef>
                <a:spcPts val="0"/>
              </a:spcBef>
              <a:spcAft>
                <a:spcPts val="0"/>
              </a:spcAft>
              <a:buSzPts val="2800"/>
              <a:buNone/>
              <a:defRPr sz="2800"/>
            </a:lvl8pPr>
            <a:lvl9pPr lvl="8" rtl="0">
              <a:spcBef>
                <a:spcPts val="0"/>
              </a:spcBef>
              <a:spcAft>
                <a:spcPts val="0"/>
              </a:spcAft>
              <a:buSzPts val="2800"/>
              <a:buNone/>
              <a:defRPr sz="2800"/>
            </a:lvl9pPr>
          </a:lstStyle>
          <a:p>
            <a:endParaRPr/>
          </a:p>
        </p:txBody>
      </p:sp>
      <p:sp>
        <p:nvSpPr>
          <p:cNvPr id="40" name="Google Shape;40;p6"/>
          <p:cNvSpPr txBox="1">
            <a:spLocks noGrp="1"/>
          </p:cNvSpPr>
          <p:nvPr>
            <p:ph type="body" idx="1"/>
          </p:nvPr>
        </p:nvSpPr>
        <p:spPr>
          <a:xfrm>
            <a:off x="4325375" y="1353949"/>
            <a:ext cx="4256100" cy="1569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41" name="Google Shape;41;p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42" name="Google Shape;42;p6"/>
          <p:cNvSpPr/>
          <p:nvPr/>
        </p:nvSpPr>
        <p:spPr>
          <a:xfrm>
            <a:off x="-970" y="1"/>
            <a:ext cx="4099451" cy="5145755"/>
          </a:xfrm>
          <a:custGeom>
            <a:avLst/>
            <a:gdLst/>
            <a:ahLst/>
            <a:cxnLst/>
            <a:rect l="l" t="t" r="r" b="b"/>
            <a:pathLst>
              <a:path w="2009535" h="2522429" extrusionOk="0">
                <a:moveTo>
                  <a:pt x="1578387" y="1949978"/>
                </a:moveTo>
                <a:lnTo>
                  <a:pt x="1358608" y="1751220"/>
                </a:lnTo>
                <a:lnTo>
                  <a:pt x="1358842" y="1750986"/>
                </a:lnTo>
                <a:lnTo>
                  <a:pt x="1667606" y="0"/>
                </a:lnTo>
                <a:lnTo>
                  <a:pt x="0" y="0"/>
                </a:lnTo>
                <a:lnTo>
                  <a:pt x="0" y="2522429"/>
                </a:lnTo>
                <a:lnTo>
                  <a:pt x="1880844" y="2522429"/>
                </a:lnTo>
                <a:lnTo>
                  <a:pt x="2009535" y="1793027"/>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3" name="Google Shape;43;p6"/>
          <p:cNvSpPr/>
          <p:nvPr/>
        </p:nvSpPr>
        <p:spPr>
          <a:xfrm>
            <a:off x="2770809" y="0"/>
            <a:ext cx="1172070" cy="3570426"/>
          </a:xfrm>
          <a:custGeom>
            <a:avLst/>
            <a:gdLst/>
            <a:ahLst/>
            <a:cxnLst/>
            <a:rect l="l" t="t" r="r" b="b"/>
            <a:pathLst>
              <a:path w="21600" h="21600" extrusionOk="0">
                <a:moveTo>
                  <a:pt x="11603" y="0"/>
                </a:moveTo>
                <a:lnTo>
                  <a:pt x="0" y="21600"/>
                </a:lnTo>
                <a:lnTo>
                  <a:pt x="10690" y="20324"/>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 name="Google Shape;44;p6"/>
          <p:cNvSpPr/>
          <p:nvPr/>
        </p:nvSpPr>
        <p:spPr>
          <a:xfrm>
            <a:off x="3835223" y="3445179"/>
            <a:ext cx="841968" cy="1698300"/>
          </a:xfrm>
          <a:custGeom>
            <a:avLst/>
            <a:gdLst/>
            <a:ahLst/>
            <a:cxnLst/>
            <a:rect l="l" t="t" r="r" b="b"/>
            <a:pathLst>
              <a:path w="21600" h="21600" extrusionOk="0">
                <a:moveTo>
                  <a:pt x="13915" y="21600"/>
                </a:moveTo>
                <a:lnTo>
                  <a:pt x="21600" y="0"/>
                </a:lnTo>
                <a:lnTo>
                  <a:pt x="6732" y="268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 name="Google Shape;45;p6"/>
          <p:cNvSpPr/>
          <p:nvPr/>
        </p:nvSpPr>
        <p:spPr>
          <a:xfrm>
            <a:off x="2770334" y="3039892"/>
            <a:ext cx="1906902" cy="936306"/>
          </a:xfrm>
          <a:custGeom>
            <a:avLst/>
            <a:gdLst/>
            <a:ahLst/>
            <a:cxnLst/>
            <a:rect l="l" t="t" r="r" b="b"/>
            <a:pathLst>
              <a:path w="21600" h="21600" extrusionOk="0">
                <a:moveTo>
                  <a:pt x="21600" y="9350"/>
                </a:moveTo>
                <a:lnTo>
                  <a:pt x="5076" y="21600"/>
                </a:lnTo>
                <a:lnTo>
                  <a:pt x="0" y="12250"/>
                </a:lnTo>
                <a:lnTo>
                  <a:pt x="16518"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6"/>
        <p:cNvGrpSpPr/>
        <p:nvPr/>
      </p:nvGrpSpPr>
      <p:grpSpPr>
        <a:xfrm>
          <a:off x="0" y="0"/>
          <a:ext cx="0" cy="0"/>
          <a:chOff x="0" y="0"/>
          <a:chExt cx="0" cy="0"/>
        </a:xfrm>
      </p:grpSpPr>
      <p:sp>
        <p:nvSpPr>
          <p:cNvPr id="47" name="Google Shape;47;p7"/>
          <p:cNvSpPr/>
          <p:nvPr/>
        </p:nvSpPr>
        <p:spPr>
          <a:xfrm>
            <a:off x="6702144" y="6"/>
            <a:ext cx="2441849" cy="5145755"/>
          </a:xfrm>
          <a:custGeom>
            <a:avLst/>
            <a:gdLst/>
            <a:ahLst/>
            <a:cxnLst/>
            <a:rect l="l" t="t" r="r" b="b"/>
            <a:pathLst>
              <a:path w="1196985" h="2522429" extrusionOk="0">
                <a:moveTo>
                  <a:pt x="359680" y="0"/>
                </a:moveTo>
                <a:lnTo>
                  <a:pt x="0" y="2037095"/>
                </a:lnTo>
                <a:lnTo>
                  <a:pt x="263687" y="1931527"/>
                </a:lnTo>
                <a:lnTo>
                  <a:pt x="405224" y="2059283"/>
                </a:lnTo>
                <a:lnTo>
                  <a:pt x="317639" y="2522429"/>
                </a:lnTo>
                <a:lnTo>
                  <a:pt x="1196986" y="2522429"/>
                </a:lnTo>
                <a:lnTo>
                  <a:pt x="1196986"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nvGrpSpPr>
          <p:cNvPr id="48" name="Google Shape;48;p7"/>
          <p:cNvGrpSpPr/>
          <p:nvPr/>
        </p:nvGrpSpPr>
        <p:grpSpPr>
          <a:xfrm>
            <a:off x="6327842" y="0"/>
            <a:ext cx="1202103" cy="5143503"/>
            <a:chOff x="3475252" y="0"/>
            <a:chExt cx="1202103" cy="5143503"/>
          </a:xfrm>
        </p:grpSpPr>
        <p:sp>
          <p:nvSpPr>
            <p:cNvPr id="49" name="Google Shape;49;p7"/>
            <p:cNvSpPr/>
            <p:nvPr/>
          </p:nvSpPr>
          <p:spPr>
            <a:xfrm>
              <a:off x="3475252" y="0"/>
              <a:ext cx="1109160" cy="4303854"/>
            </a:xfrm>
            <a:custGeom>
              <a:avLst/>
              <a:gdLst/>
              <a:ahLst/>
              <a:cxnLst/>
              <a:rect l="l" t="t" r="r" b="b"/>
              <a:pathLst>
                <a:path w="21600" h="21600" extrusionOk="0">
                  <a:moveTo>
                    <a:pt x="14802" y="0"/>
                  </a:moveTo>
                  <a:lnTo>
                    <a:pt x="21600" y="0"/>
                  </a:lnTo>
                  <a:lnTo>
                    <a:pt x="7262" y="20919"/>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 name="Google Shape;50;p7"/>
            <p:cNvSpPr/>
            <p:nvPr/>
          </p:nvSpPr>
          <p:spPr>
            <a:xfrm>
              <a:off x="4150099" y="4199096"/>
              <a:ext cx="527256" cy="944406"/>
            </a:xfrm>
            <a:custGeom>
              <a:avLst/>
              <a:gdLst/>
              <a:ahLst/>
              <a:cxnLst/>
              <a:rect l="l" t="t" r="r" b="b"/>
              <a:pathLst>
                <a:path w="21600" h="21600" extrusionOk="0">
                  <a:moveTo>
                    <a:pt x="0" y="21600"/>
                  </a:moveTo>
                  <a:lnTo>
                    <a:pt x="6322" y="3115"/>
                  </a:lnTo>
                  <a:lnTo>
                    <a:pt x="21600" y="0"/>
                  </a:lnTo>
                  <a:lnTo>
                    <a:pt x="14283"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 name="Google Shape;51;p7"/>
            <p:cNvSpPr/>
            <p:nvPr/>
          </p:nvSpPr>
          <p:spPr>
            <a:xfrm>
              <a:off x="3475252" y="3938588"/>
              <a:ext cx="1202040" cy="626238"/>
            </a:xfrm>
            <a:custGeom>
              <a:avLst/>
              <a:gdLst/>
              <a:ahLst/>
              <a:cxnLst/>
              <a:rect l="l" t="t" r="r" b="b"/>
              <a:pathLst>
                <a:path w="21600" h="21600" extrusionOk="0">
                  <a:moveTo>
                    <a:pt x="0" y="12599"/>
                  </a:moveTo>
                  <a:lnTo>
                    <a:pt x="16414" y="0"/>
                  </a:lnTo>
                  <a:lnTo>
                    <a:pt x="21600" y="8985"/>
                  </a:lnTo>
                  <a:lnTo>
                    <a:pt x="5186"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52" name="Google Shape;52;p7"/>
          <p:cNvSpPr txBox="1">
            <a:spLocks noGrp="1"/>
          </p:cNvSpPr>
          <p:nvPr>
            <p:ph type="title"/>
          </p:nvPr>
        </p:nvSpPr>
        <p:spPr>
          <a:xfrm>
            <a:off x="626700" y="836000"/>
            <a:ext cx="52761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53" name="Google Shape;53;p7"/>
          <p:cNvSpPr txBox="1">
            <a:spLocks noGrp="1"/>
          </p:cNvSpPr>
          <p:nvPr>
            <p:ph type="body" idx="1"/>
          </p:nvPr>
        </p:nvSpPr>
        <p:spPr>
          <a:xfrm>
            <a:off x="626700" y="1430150"/>
            <a:ext cx="2465100" cy="32217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54" name="Google Shape;54;p7"/>
          <p:cNvSpPr txBox="1">
            <a:spLocks noGrp="1"/>
          </p:cNvSpPr>
          <p:nvPr>
            <p:ph type="body" idx="2"/>
          </p:nvPr>
        </p:nvSpPr>
        <p:spPr>
          <a:xfrm>
            <a:off x="3437676" y="1430150"/>
            <a:ext cx="2465100" cy="32217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55" name="Google Shape;55;p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6"/>
        <p:cNvGrpSpPr/>
        <p:nvPr/>
      </p:nvGrpSpPr>
      <p:grpSpPr>
        <a:xfrm>
          <a:off x="0" y="0"/>
          <a:ext cx="0" cy="0"/>
          <a:chOff x="0" y="0"/>
          <a:chExt cx="0" cy="0"/>
        </a:xfrm>
      </p:grpSpPr>
      <p:sp>
        <p:nvSpPr>
          <p:cNvPr id="67" name="Google Shape;67;p9"/>
          <p:cNvSpPr/>
          <p:nvPr/>
        </p:nvSpPr>
        <p:spPr>
          <a:xfrm>
            <a:off x="6702144" y="6"/>
            <a:ext cx="2441849" cy="5145755"/>
          </a:xfrm>
          <a:custGeom>
            <a:avLst/>
            <a:gdLst/>
            <a:ahLst/>
            <a:cxnLst/>
            <a:rect l="l" t="t" r="r" b="b"/>
            <a:pathLst>
              <a:path w="1196985" h="2522429" extrusionOk="0">
                <a:moveTo>
                  <a:pt x="359680" y="0"/>
                </a:moveTo>
                <a:lnTo>
                  <a:pt x="0" y="2037095"/>
                </a:lnTo>
                <a:lnTo>
                  <a:pt x="263687" y="1931527"/>
                </a:lnTo>
                <a:lnTo>
                  <a:pt x="405224" y="2059283"/>
                </a:lnTo>
                <a:lnTo>
                  <a:pt x="317639" y="2522429"/>
                </a:lnTo>
                <a:lnTo>
                  <a:pt x="1196986" y="2522429"/>
                </a:lnTo>
                <a:lnTo>
                  <a:pt x="1196986"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nvGrpSpPr>
          <p:cNvPr id="68" name="Google Shape;68;p9"/>
          <p:cNvGrpSpPr/>
          <p:nvPr/>
        </p:nvGrpSpPr>
        <p:grpSpPr>
          <a:xfrm>
            <a:off x="6327842" y="0"/>
            <a:ext cx="1202103" cy="5143503"/>
            <a:chOff x="3475252" y="0"/>
            <a:chExt cx="1202103" cy="5143503"/>
          </a:xfrm>
        </p:grpSpPr>
        <p:sp>
          <p:nvSpPr>
            <p:cNvPr id="69" name="Google Shape;69;p9"/>
            <p:cNvSpPr/>
            <p:nvPr/>
          </p:nvSpPr>
          <p:spPr>
            <a:xfrm>
              <a:off x="3475252" y="0"/>
              <a:ext cx="1109160" cy="4303854"/>
            </a:xfrm>
            <a:custGeom>
              <a:avLst/>
              <a:gdLst/>
              <a:ahLst/>
              <a:cxnLst/>
              <a:rect l="l" t="t" r="r" b="b"/>
              <a:pathLst>
                <a:path w="21600" h="21600" extrusionOk="0">
                  <a:moveTo>
                    <a:pt x="14802" y="0"/>
                  </a:moveTo>
                  <a:lnTo>
                    <a:pt x="21600" y="0"/>
                  </a:lnTo>
                  <a:lnTo>
                    <a:pt x="7262" y="20919"/>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0" name="Google Shape;70;p9"/>
            <p:cNvSpPr/>
            <p:nvPr/>
          </p:nvSpPr>
          <p:spPr>
            <a:xfrm>
              <a:off x="4150099" y="4199096"/>
              <a:ext cx="527256" cy="944406"/>
            </a:xfrm>
            <a:custGeom>
              <a:avLst/>
              <a:gdLst/>
              <a:ahLst/>
              <a:cxnLst/>
              <a:rect l="l" t="t" r="r" b="b"/>
              <a:pathLst>
                <a:path w="21600" h="21600" extrusionOk="0">
                  <a:moveTo>
                    <a:pt x="0" y="21600"/>
                  </a:moveTo>
                  <a:lnTo>
                    <a:pt x="6322" y="3115"/>
                  </a:lnTo>
                  <a:lnTo>
                    <a:pt x="21600" y="0"/>
                  </a:lnTo>
                  <a:lnTo>
                    <a:pt x="14283"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 name="Google Shape;71;p9"/>
            <p:cNvSpPr/>
            <p:nvPr/>
          </p:nvSpPr>
          <p:spPr>
            <a:xfrm>
              <a:off x="3475252" y="3938588"/>
              <a:ext cx="1202040" cy="626238"/>
            </a:xfrm>
            <a:custGeom>
              <a:avLst/>
              <a:gdLst/>
              <a:ahLst/>
              <a:cxnLst/>
              <a:rect l="l" t="t" r="r" b="b"/>
              <a:pathLst>
                <a:path w="21600" h="21600" extrusionOk="0">
                  <a:moveTo>
                    <a:pt x="0" y="12599"/>
                  </a:moveTo>
                  <a:lnTo>
                    <a:pt x="16414" y="0"/>
                  </a:lnTo>
                  <a:lnTo>
                    <a:pt x="21600" y="8985"/>
                  </a:lnTo>
                  <a:lnTo>
                    <a:pt x="5186"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72" name="Google Shape;72;p9"/>
          <p:cNvSpPr txBox="1">
            <a:spLocks noGrp="1"/>
          </p:cNvSpPr>
          <p:nvPr>
            <p:ph type="title"/>
          </p:nvPr>
        </p:nvSpPr>
        <p:spPr>
          <a:xfrm>
            <a:off x="626700" y="836000"/>
            <a:ext cx="52761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73" name="Google Shape;73;p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8"/>
        <p:cNvGrpSpPr/>
        <p:nvPr/>
      </p:nvGrpSpPr>
      <p:grpSpPr>
        <a:xfrm>
          <a:off x="0" y="0"/>
          <a:ext cx="0" cy="0"/>
          <a:chOff x="0" y="0"/>
          <a:chExt cx="0" cy="0"/>
        </a:xfrm>
      </p:grpSpPr>
      <p:sp>
        <p:nvSpPr>
          <p:cNvPr id="89" name="Google Shape;89;p1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90" name="Google Shape;90;p12"/>
          <p:cNvSpPr/>
          <p:nvPr/>
        </p:nvSpPr>
        <p:spPr>
          <a:xfrm>
            <a:off x="699132" y="-1"/>
            <a:ext cx="1172563" cy="3572011"/>
          </a:xfrm>
          <a:custGeom>
            <a:avLst/>
            <a:gdLst/>
            <a:ahLst/>
            <a:cxnLst/>
            <a:rect l="l" t="t" r="r" b="b"/>
            <a:pathLst>
              <a:path w="574786" h="1750986" extrusionOk="0">
                <a:moveTo>
                  <a:pt x="308764" y="0"/>
                </a:moveTo>
                <a:lnTo>
                  <a:pt x="0" y="1750986"/>
                </a:lnTo>
                <a:lnTo>
                  <a:pt x="284240" y="1647520"/>
                </a:lnTo>
                <a:lnTo>
                  <a:pt x="574787"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 name="Google Shape;91;p12"/>
          <p:cNvSpPr/>
          <p:nvPr/>
        </p:nvSpPr>
        <p:spPr>
          <a:xfrm>
            <a:off x="1763563" y="3445190"/>
            <a:ext cx="841902" cy="1699051"/>
          </a:xfrm>
          <a:custGeom>
            <a:avLst/>
            <a:gdLst/>
            <a:ahLst/>
            <a:cxnLst/>
            <a:rect l="l" t="t" r="r" b="b"/>
            <a:pathLst>
              <a:path w="412697" h="832868" extrusionOk="0">
                <a:moveTo>
                  <a:pt x="266023" y="832869"/>
                </a:moveTo>
                <a:lnTo>
                  <a:pt x="412697" y="0"/>
                </a:lnTo>
                <a:lnTo>
                  <a:pt x="128457" y="103466"/>
                </a:lnTo>
                <a:lnTo>
                  <a:pt x="0" y="832869"/>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2" name="Google Shape;92;p12"/>
          <p:cNvSpPr/>
          <p:nvPr/>
        </p:nvSpPr>
        <p:spPr>
          <a:xfrm>
            <a:off x="698180" y="3039902"/>
            <a:ext cx="1907741" cy="936717"/>
          </a:xfrm>
          <a:custGeom>
            <a:avLst/>
            <a:gdLst/>
            <a:ahLst/>
            <a:cxnLst/>
            <a:rect l="l" t="t" r="r" b="b"/>
            <a:pathLst>
              <a:path w="935167" h="459175" extrusionOk="0">
                <a:moveTo>
                  <a:pt x="935167" y="198758"/>
                </a:moveTo>
                <a:lnTo>
                  <a:pt x="220012" y="459176"/>
                </a:lnTo>
                <a:lnTo>
                  <a:pt x="0" y="260417"/>
                </a:lnTo>
                <a:lnTo>
                  <a:pt x="715389" y="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3" name="Google Shape;93;p12"/>
          <p:cNvSpPr/>
          <p:nvPr/>
        </p:nvSpPr>
        <p:spPr>
          <a:xfrm>
            <a:off x="-9" y="-1"/>
            <a:ext cx="2026379" cy="5145755"/>
          </a:xfrm>
          <a:custGeom>
            <a:avLst/>
            <a:gdLst/>
            <a:ahLst/>
            <a:cxnLst/>
            <a:rect l="l" t="t" r="r" b="b"/>
            <a:pathLst>
              <a:path w="993323" h="2522429" extrusionOk="0">
                <a:moveTo>
                  <a:pt x="562408" y="1949978"/>
                </a:moveTo>
                <a:lnTo>
                  <a:pt x="342396" y="1751220"/>
                </a:lnTo>
                <a:lnTo>
                  <a:pt x="342864" y="1750986"/>
                </a:lnTo>
                <a:lnTo>
                  <a:pt x="651627" y="0"/>
                </a:lnTo>
                <a:lnTo>
                  <a:pt x="0" y="0"/>
                </a:lnTo>
                <a:lnTo>
                  <a:pt x="0" y="2522429"/>
                </a:lnTo>
                <a:lnTo>
                  <a:pt x="864866" y="2522429"/>
                </a:lnTo>
                <a:lnTo>
                  <a:pt x="993323" y="1793027"/>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 Half">
  <p:cSld name="BLANK_1">
    <p:spTree>
      <p:nvGrpSpPr>
        <p:cNvPr id="1" name="Shape 94"/>
        <p:cNvGrpSpPr/>
        <p:nvPr/>
      </p:nvGrpSpPr>
      <p:grpSpPr>
        <a:xfrm>
          <a:off x="0" y="0"/>
          <a:ext cx="0" cy="0"/>
          <a:chOff x="0" y="0"/>
          <a:chExt cx="0" cy="0"/>
        </a:xfrm>
      </p:grpSpPr>
      <p:sp>
        <p:nvSpPr>
          <p:cNvPr id="95" name="Google Shape;95;p13"/>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96" name="Google Shape;96;p13"/>
          <p:cNvSpPr/>
          <p:nvPr/>
        </p:nvSpPr>
        <p:spPr>
          <a:xfrm>
            <a:off x="-970" y="1"/>
            <a:ext cx="4099451" cy="5145755"/>
          </a:xfrm>
          <a:custGeom>
            <a:avLst/>
            <a:gdLst/>
            <a:ahLst/>
            <a:cxnLst/>
            <a:rect l="l" t="t" r="r" b="b"/>
            <a:pathLst>
              <a:path w="2009535" h="2522429" extrusionOk="0">
                <a:moveTo>
                  <a:pt x="1578387" y="1949978"/>
                </a:moveTo>
                <a:lnTo>
                  <a:pt x="1358608" y="1751220"/>
                </a:lnTo>
                <a:lnTo>
                  <a:pt x="1358842" y="1750986"/>
                </a:lnTo>
                <a:lnTo>
                  <a:pt x="1667606" y="0"/>
                </a:lnTo>
                <a:lnTo>
                  <a:pt x="0" y="0"/>
                </a:lnTo>
                <a:lnTo>
                  <a:pt x="0" y="2522429"/>
                </a:lnTo>
                <a:lnTo>
                  <a:pt x="1880844" y="2522429"/>
                </a:lnTo>
                <a:lnTo>
                  <a:pt x="2009535" y="1793027"/>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7" name="Google Shape;97;p13"/>
          <p:cNvSpPr/>
          <p:nvPr/>
        </p:nvSpPr>
        <p:spPr>
          <a:xfrm>
            <a:off x="2763221" y="0"/>
            <a:ext cx="1172070" cy="3570426"/>
          </a:xfrm>
          <a:custGeom>
            <a:avLst/>
            <a:gdLst/>
            <a:ahLst/>
            <a:cxnLst/>
            <a:rect l="l" t="t" r="r" b="b"/>
            <a:pathLst>
              <a:path w="21600" h="21600" extrusionOk="0">
                <a:moveTo>
                  <a:pt x="11603" y="0"/>
                </a:moveTo>
                <a:lnTo>
                  <a:pt x="0" y="21600"/>
                </a:lnTo>
                <a:lnTo>
                  <a:pt x="10690" y="20324"/>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 name="Google Shape;98;p13"/>
          <p:cNvSpPr/>
          <p:nvPr/>
        </p:nvSpPr>
        <p:spPr>
          <a:xfrm>
            <a:off x="3827634" y="3445179"/>
            <a:ext cx="841968" cy="1698300"/>
          </a:xfrm>
          <a:custGeom>
            <a:avLst/>
            <a:gdLst/>
            <a:ahLst/>
            <a:cxnLst/>
            <a:rect l="l" t="t" r="r" b="b"/>
            <a:pathLst>
              <a:path w="21600" h="21600" extrusionOk="0">
                <a:moveTo>
                  <a:pt x="13915" y="21600"/>
                </a:moveTo>
                <a:lnTo>
                  <a:pt x="21600" y="0"/>
                </a:lnTo>
                <a:lnTo>
                  <a:pt x="6732" y="268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 name="Google Shape;99;p13"/>
          <p:cNvSpPr/>
          <p:nvPr/>
        </p:nvSpPr>
        <p:spPr>
          <a:xfrm>
            <a:off x="2762745" y="3039892"/>
            <a:ext cx="1906902" cy="936306"/>
          </a:xfrm>
          <a:custGeom>
            <a:avLst/>
            <a:gdLst/>
            <a:ahLst/>
            <a:cxnLst/>
            <a:rect l="l" t="t" r="r" b="b"/>
            <a:pathLst>
              <a:path w="21600" h="21600" extrusionOk="0">
                <a:moveTo>
                  <a:pt x="21600" y="9350"/>
                </a:moveTo>
                <a:lnTo>
                  <a:pt x="5076" y="21600"/>
                </a:lnTo>
                <a:lnTo>
                  <a:pt x="0" y="12250"/>
                </a:lnTo>
                <a:lnTo>
                  <a:pt x="16518"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6700" y="836000"/>
            <a:ext cx="5276100" cy="396300"/>
          </a:xfrm>
          <a:prstGeom prst="rect">
            <a:avLst/>
          </a:prstGeom>
          <a:noFill/>
          <a:ln>
            <a:noFill/>
          </a:ln>
        </p:spPr>
        <p:txBody>
          <a:bodyPr spcFirstLastPara="1" wrap="square" lIns="0" tIns="0" rIns="0" bIns="0" anchor="b" anchorCtr="0">
            <a:noAutofit/>
          </a:bodyPr>
          <a:lstStyle>
            <a:lvl1pPr lvl="0"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1pPr>
            <a:lvl2pPr lvl="1"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2pPr>
            <a:lvl3pPr lvl="2"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3pPr>
            <a:lvl4pPr lvl="3"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4pPr>
            <a:lvl5pPr lvl="4"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5pPr>
            <a:lvl6pPr lvl="5"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6pPr>
            <a:lvl7pPr lvl="6"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7pPr>
            <a:lvl8pPr lvl="7"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8pPr>
            <a:lvl9pPr lvl="8"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9pPr>
          </a:lstStyle>
          <a:p>
            <a:endParaRPr/>
          </a:p>
        </p:txBody>
      </p:sp>
      <p:sp>
        <p:nvSpPr>
          <p:cNvPr id="7" name="Google Shape;7;p1"/>
          <p:cNvSpPr txBox="1">
            <a:spLocks noGrp="1"/>
          </p:cNvSpPr>
          <p:nvPr>
            <p:ph type="body" idx="1"/>
          </p:nvPr>
        </p:nvSpPr>
        <p:spPr>
          <a:xfrm>
            <a:off x="626700" y="1430148"/>
            <a:ext cx="5276100" cy="30339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1"/>
              </a:buClr>
              <a:buSzPts val="2400"/>
              <a:buFont typeface="Kulim Park"/>
              <a:buChar char="▸"/>
              <a:defRPr sz="2400">
                <a:solidFill>
                  <a:schemeClr val="dk1"/>
                </a:solidFill>
                <a:latin typeface="Kulim Park"/>
                <a:ea typeface="Kulim Park"/>
                <a:cs typeface="Kulim Park"/>
                <a:sym typeface="Kulim Park"/>
              </a:defRPr>
            </a:lvl1pPr>
            <a:lvl2pPr marL="914400" lvl="1" indent="-381000" rtl="0">
              <a:lnSpc>
                <a:spcPct val="115000"/>
              </a:lnSpc>
              <a:spcBef>
                <a:spcPts val="800"/>
              </a:spcBef>
              <a:spcAft>
                <a:spcPts val="0"/>
              </a:spcAft>
              <a:buClr>
                <a:schemeClr val="accent1"/>
              </a:buClr>
              <a:buSzPts val="2400"/>
              <a:buFont typeface="Kulim Park"/>
              <a:buChar char="▹"/>
              <a:defRPr sz="2400">
                <a:solidFill>
                  <a:schemeClr val="dk1"/>
                </a:solidFill>
                <a:latin typeface="Kulim Park"/>
                <a:ea typeface="Kulim Park"/>
                <a:cs typeface="Kulim Park"/>
                <a:sym typeface="Kulim Park"/>
              </a:defRPr>
            </a:lvl2pPr>
            <a:lvl3pPr marL="1371600" lvl="2" indent="-381000" rtl="0">
              <a:lnSpc>
                <a:spcPct val="115000"/>
              </a:lnSpc>
              <a:spcBef>
                <a:spcPts val="800"/>
              </a:spcBef>
              <a:spcAft>
                <a:spcPts val="0"/>
              </a:spcAft>
              <a:buClr>
                <a:schemeClr val="accent1"/>
              </a:buClr>
              <a:buSzPts val="2400"/>
              <a:buFont typeface="Kulim Park"/>
              <a:buChar char="■"/>
              <a:defRPr sz="2400">
                <a:solidFill>
                  <a:schemeClr val="dk1"/>
                </a:solidFill>
                <a:latin typeface="Kulim Park"/>
                <a:ea typeface="Kulim Park"/>
                <a:cs typeface="Kulim Park"/>
                <a:sym typeface="Kulim Park"/>
              </a:defRPr>
            </a:lvl3pPr>
            <a:lvl4pPr marL="1828800" lvl="3"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4pPr>
            <a:lvl5pPr marL="2286000" lvl="4"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5pPr>
            <a:lvl6pPr marL="2743200" lvl="5"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6pPr>
            <a:lvl7pPr marL="3200400" lvl="6"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7pPr>
            <a:lvl8pPr marL="3657600" lvl="7"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8pPr>
            <a:lvl9pPr marL="4114800" lvl="8" indent="-381000" rtl="0">
              <a:lnSpc>
                <a:spcPct val="115000"/>
              </a:lnSpc>
              <a:spcBef>
                <a:spcPts val="800"/>
              </a:spcBef>
              <a:spcAft>
                <a:spcPts val="800"/>
              </a:spcAft>
              <a:buClr>
                <a:schemeClr val="dk1"/>
              </a:buClr>
              <a:buSzPts val="2400"/>
              <a:buFont typeface="Kulim Park"/>
              <a:buChar char="■"/>
              <a:defRPr sz="2400">
                <a:solidFill>
                  <a:schemeClr val="dk1"/>
                </a:solidFill>
                <a:latin typeface="Kulim Park"/>
                <a:ea typeface="Kulim Park"/>
                <a:cs typeface="Kulim Park"/>
                <a:sym typeface="Kulim Park"/>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rtl="0">
              <a:buNone/>
              <a:defRPr sz="1300" b="1">
                <a:solidFill>
                  <a:schemeClr val="accent3"/>
                </a:solidFill>
                <a:latin typeface="Kulim Park"/>
                <a:ea typeface="Kulim Park"/>
                <a:cs typeface="Kulim Park"/>
                <a:sym typeface="Kulim Park"/>
              </a:defRPr>
            </a:lvl1pPr>
            <a:lvl2pPr lvl="1" algn="r" rtl="0">
              <a:buNone/>
              <a:defRPr sz="1300" b="1">
                <a:solidFill>
                  <a:schemeClr val="accent3"/>
                </a:solidFill>
                <a:latin typeface="Kulim Park"/>
                <a:ea typeface="Kulim Park"/>
                <a:cs typeface="Kulim Park"/>
                <a:sym typeface="Kulim Park"/>
              </a:defRPr>
            </a:lvl2pPr>
            <a:lvl3pPr lvl="2" algn="r" rtl="0">
              <a:buNone/>
              <a:defRPr sz="1300" b="1">
                <a:solidFill>
                  <a:schemeClr val="accent3"/>
                </a:solidFill>
                <a:latin typeface="Kulim Park"/>
                <a:ea typeface="Kulim Park"/>
                <a:cs typeface="Kulim Park"/>
                <a:sym typeface="Kulim Park"/>
              </a:defRPr>
            </a:lvl3pPr>
            <a:lvl4pPr lvl="3" algn="r" rtl="0">
              <a:buNone/>
              <a:defRPr sz="1300" b="1">
                <a:solidFill>
                  <a:schemeClr val="accent3"/>
                </a:solidFill>
                <a:latin typeface="Kulim Park"/>
                <a:ea typeface="Kulim Park"/>
                <a:cs typeface="Kulim Park"/>
                <a:sym typeface="Kulim Park"/>
              </a:defRPr>
            </a:lvl4pPr>
            <a:lvl5pPr lvl="4" algn="r" rtl="0">
              <a:buNone/>
              <a:defRPr sz="1300" b="1">
                <a:solidFill>
                  <a:schemeClr val="accent3"/>
                </a:solidFill>
                <a:latin typeface="Kulim Park"/>
                <a:ea typeface="Kulim Park"/>
                <a:cs typeface="Kulim Park"/>
                <a:sym typeface="Kulim Park"/>
              </a:defRPr>
            </a:lvl5pPr>
            <a:lvl6pPr lvl="5" algn="r" rtl="0">
              <a:buNone/>
              <a:defRPr sz="1300" b="1">
                <a:solidFill>
                  <a:schemeClr val="accent3"/>
                </a:solidFill>
                <a:latin typeface="Kulim Park"/>
                <a:ea typeface="Kulim Park"/>
                <a:cs typeface="Kulim Park"/>
                <a:sym typeface="Kulim Park"/>
              </a:defRPr>
            </a:lvl6pPr>
            <a:lvl7pPr lvl="6" algn="r" rtl="0">
              <a:buNone/>
              <a:defRPr sz="1300" b="1">
                <a:solidFill>
                  <a:schemeClr val="accent3"/>
                </a:solidFill>
                <a:latin typeface="Kulim Park"/>
                <a:ea typeface="Kulim Park"/>
                <a:cs typeface="Kulim Park"/>
                <a:sym typeface="Kulim Park"/>
              </a:defRPr>
            </a:lvl7pPr>
            <a:lvl8pPr lvl="7" algn="r" rtl="0">
              <a:buNone/>
              <a:defRPr sz="1300" b="1">
                <a:solidFill>
                  <a:schemeClr val="accent3"/>
                </a:solidFill>
                <a:latin typeface="Kulim Park"/>
                <a:ea typeface="Kulim Park"/>
                <a:cs typeface="Kulim Park"/>
                <a:sym typeface="Kulim Park"/>
              </a:defRPr>
            </a:lvl8pPr>
            <a:lvl9pPr lvl="8" algn="r" rtl="0">
              <a:buNone/>
              <a:defRPr sz="1300" b="1">
                <a:solidFill>
                  <a:schemeClr val="accent3"/>
                </a:solidFill>
                <a:latin typeface="Kulim Park"/>
                <a:ea typeface="Kulim Park"/>
                <a:cs typeface="Kulim Park"/>
                <a:sym typeface="Kulim Park"/>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8" r:id="rId7"/>
    <p:sldLayoutId id="2147483659"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derar_2727@limu.edu.ly"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investopedia.com/terms/p/portfoliomanager.asp"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F05EE7DE-E071-8041-A4B1-03B4DE457C77}"/>
              </a:ext>
            </a:extLst>
          </p:cNvPr>
          <p:cNvSpPr txBox="1"/>
          <p:nvPr/>
        </p:nvSpPr>
        <p:spPr>
          <a:xfrm>
            <a:off x="257444" y="237544"/>
            <a:ext cx="8175356" cy="923330"/>
          </a:xfrm>
          <a:prstGeom prst="rect">
            <a:avLst/>
          </a:prstGeom>
          <a:noFill/>
        </p:spPr>
        <p:txBody>
          <a:bodyPr wrap="square" rtlCol="0">
            <a:spAutoFit/>
          </a:bodyPr>
          <a:lstStyle/>
          <a:p>
            <a:r>
              <a:rPr lang="en-US" sz="2000" b="1" dirty="0">
                <a:solidFill>
                  <a:schemeClr val="bg1"/>
                </a:solidFill>
              </a:rPr>
              <a:t>LIBYAN INTERNATIONAL MEDICAL UNIVERSITY</a:t>
            </a:r>
            <a:br>
              <a:rPr lang="en-US" sz="2000" b="1" dirty="0">
                <a:solidFill>
                  <a:schemeClr val="bg1"/>
                </a:solidFill>
              </a:rPr>
            </a:br>
            <a:r>
              <a:rPr lang="en-US" sz="2000" b="1" dirty="0">
                <a:solidFill>
                  <a:schemeClr val="bg1"/>
                </a:solidFill>
              </a:rPr>
              <a:t>FACULTY OF BUSINESS ADMINISTRATION</a:t>
            </a:r>
          </a:p>
          <a:p>
            <a:endParaRPr lang="x-none" dirty="0"/>
          </a:p>
        </p:txBody>
      </p:sp>
      <p:sp>
        <p:nvSpPr>
          <p:cNvPr id="7" name="TextBox 6">
            <a:extLst>
              <a:ext uri="{FF2B5EF4-FFF2-40B4-BE49-F238E27FC236}">
                <a16:creationId xmlns:a16="http://schemas.microsoft.com/office/drawing/2014/main" xmlns="" id="{DE55E4B1-5FF8-924F-9F36-410D90A0A2CA}"/>
              </a:ext>
            </a:extLst>
          </p:cNvPr>
          <p:cNvSpPr txBox="1"/>
          <p:nvPr/>
        </p:nvSpPr>
        <p:spPr>
          <a:xfrm>
            <a:off x="224726" y="2048530"/>
            <a:ext cx="6307810" cy="523220"/>
          </a:xfrm>
          <a:prstGeom prst="rect">
            <a:avLst/>
          </a:prstGeom>
          <a:noFill/>
        </p:spPr>
        <p:txBody>
          <a:bodyPr wrap="square" rtlCol="0">
            <a:spAutoFit/>
          </a:bodyPr>
          <a:lstStyle/>
          <a:p>
            <a:r>
              <a:rPr lang="en-US" sz="2800" b="1" dirty="0">
                <a:solidFill>
                  <a:schemeClr val="bg1"/>
                </a:solidFill>
              </a:rPr>
              <a:t>T</a:t>
            </a:r>
            <a:r>
              <a:rPr lang="x-none" sz="2800" b="1" dirty="0">
                <a:solidFill>
                  <a:schemeClr val="bg1"/>
                </a:solidFill>
              </a:rPr>
              <a:t>he Importance of Business Ethics</a:t>
            </a:r>
            <a:endParaRPr lang="x-none" sz="1800" b="1" dirty="0">
              <a:solidFill>
                <a:schemeClr val="bg1"/>
              </a:solidFill>
            </a:endParaRPr>
          </a:p>
        </p:txBody>
      </p:sp>
      <p:sp>
        <p:nvSpPr>
          <p:cNvPr id="8" name="TextBox 7">
            <a:extLst>
              <a:ext uri="{FF2B5EF4-FFF2-40B4-BE49-F238E27FC236}">
                <a16:creationId xmlns:a16="http://schemas.microsoft.com/office/drawing/2014/main" xmlns="" id="{9973954D-CA81-4F4F-9C96-D77A9370E8F9}"/>
              </a:ext>
            </a:extLst>
          </p:cNvPr>
          <p:cNvSpPr txBox="1"/>
          <p:nvPr/>
        </p:nvSpPr>
        <p:spPr>
          <a:xfrm>
            <a:off x="0" y="3921071"/>
            <a:ext cx="5137688" cy="1415772"/>
          </a:xfrm>
          <a:prstGeom prst="rect">
            <a:avLst/>
          </a:prstGeom>
          <a:noFill/>
        </p:spPr>
        <p:txBody>
          <a:bodyPr wrap="square" rtlCol="0">
            <a:spAutoFit/>
          </a:bodyPr>
          <a:lstStyle/>
          <a:p>
            <a:r>
              <a:rPr lang="en-US" sz="2400" b="1" dirty="0">
                <a:solidFill>
                  <a:schemeClr val="bg1"/>
                </a:solidFill>
              </a:rPr>
              <a:t>N</a:t>
            </a:r>
            <a:r>
              <a:rPr lang="x-none" sz="2400" b="1" dirty="0">
                <a:solidFill>
                  <a:schemeClr val="bg1"/>
                </a:solidFill>
              </a:rPr>
              <a:t>ame : Derar gargoum</a:t>
            </a:r>
          </a:p>
          <a:p>
            <a:r>
              <a:rPr lang="en-US" sz="2400" b="1" dirty="0">
                <a:solidFill>
                  <a:schemeClr val="bg1"/>
                </a:solidFill>
              </a:rPr>
              <a:t>I</a:t>
            </a:r>
            <a:r>
              <a:rPr lang="x-none" sz="2400" b="1" dirty="0">
                <a:solidFill>
                  <a:schemeClr val="bg1"/>
                </a:solidFill>
              </a:rPr>
              <a:t>d number : 2727</a:t>
            </a:r>
          </a:p>
          <a:p>
            <a:r>
              <a:rPr lang="en-US" sz="2400" b="1" dirty="0">
                <a:solidFill>
                  <a:schemeClr val="bg1"/>
                </a:solidFill>
              </a:rPr>
              <a:t>E</a:t>
            </a:r>
            <a:r>
              <a:rPr lang="x-none" sz="2400" b="1" dirty="0">
                <a:solidFill>
                  <a:schemeClr val="bg1"/>
                </a:solidFill>
              </a:rPr>
              <a:t>mail : </a:t>
            </a:r>
            <a:r>
              <a:rPr lang="x-none" sz="2400" b="1" dirty="0">
                <a:solidFill>
                  <a:srgbClr val="C00000"/>
                </a:solidFill>
                <a:hlinkClick r:id="rId2">
                  <a:extLst>
                    <a:ext uri="{A12FA001-AC4F-418D-AE19-62706E023703}">
                      <ahyp:hlinkClr xmlns:ahyp="http://schemas.microsoft.com/office/drawing/2018/hyperlinkcolor" xmlns="" val="tx"/>
                    </a:ext>
                  </a:extLst>
                </a:hlinkClick>
              </a:rPr>
              <a:t>derar_2727@limu.edu.ly</a:t>
            </a:r>
            <a:endParaRPr lang="x-none" sz="2400" b="1" dirty="0">
              <a:solidFill>
                <a:srgbClr val="C00000"/>
              </a:solidFill>
            </a:endParaRPr>
          </a:p>
          <a:p>
            <a:endParaRPr lang="x-none" dirty="0"/>
          </a:p>
        </p:txBody>
      </p:sp>
      <p:pic>
        <p:nvPicPr>
          <p:cNvPr id="9" name="Picture 8">
            <a:extLst>
              <a:ext uri="{FF2B5EF4-FFF2-40B4-BE49-F238E27FC236}">
                <a16:creationId xmlns:a16="http://schemas.microsoft.com/office/drawing/2014/main" xmlns="" id="{C76C16AA-FF11-B047-AF1C-A649F8A69618}"/>
              </a:ext>
            </a:extLst>
          </p:cNvPr>
          <p:cNvPicPr>
            <a:picLocks noChangeAspect="1"/>
          </p:cNvPicPr>
          <p:nvPr/>
        </p:nvPicPr>
        <p:blipFill>
          <a:blip r:embed="rId3"/>
          <a:stretch>
            <a:fillRect/>
          </a:stretch>
        </p:blipFill>
        <p:spPr>
          <a:xfrm>
            <a:off x="7721600" y="0"/>
            <a:ext cx="1422400" cy="1422399"/>
          </a:xfrm>
          <a:prstGeom prst="rect">
            <a:avLst/>
          </a:prstGeom>
        </p:spPr>
      </p:pic>
      <p:pic>
        <p:nvPicPr>
          <p:cNvPr id="10" name="Picture 9">
            <a:extLst>
              <a:ext uri="{FF2B5EF4-FFF2-40B4-BE49-F238E27FC236}">
                <a16:creationId xmlns:a16="http://schemas.microsoft.com/office/drawing/2014/main" xmlns="" id="{177CADC3-27B7-D940-9298-935BBD36265D}"/>
              </a:ext>
            </a:extLst>
          </p:cNvPr>
          <p:cNvPicPr>
            <a:picLocks noChangeAspect="1"/>
          </p:cNvPicPr>
          <p:nvPr/>
        </p:nvPicPr>
        <p:blipFill>
          <a:blip r:embed="rId4"/>
          <a:stretch>
            <a:fillRect/>
          </a:stretch>
        </p:blipFill>
        <p:spPr>
          <a:xfrm>
            <a:off x="7721600" y="1598940"/>
            <a:ext cx="1422400" cy="1422400"/>
          </a:xfrm>
          <a:prstGeom prst="rect">
            <a:avLst/>
          </a:prstGeom>
        </p:spPr>
      </p:pic>
    </p:spTree>
    <p:extLst>
      <p:ext uri="{BB962C8B-B14F-4D97-AF65-F5344CB8AC3E}">
        <p14:creationId xmlns:p14="http://schemas.microsoft.com/office/powerpoint/2010/main" val="349898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332"/>
        <p:cNvGrpSpPr/>
        <p:nvPr/>
      </p:nvGrpSpPr>
      <p:grpSpPr>
        <a:xfrm>
          <a:off x="0" y="0"/>
          <a:ext cx="0" cy="0"/>
          <a:chOff x="0" y="0"/>
          <a:chExt cx="0" cy="0"/>
        </a:xfrm>
      </p:grpSpPr>
      <p:sp>
        <p:nvSpPr>
          <p:cNvPr id="334" name="Google Shape;334;p33"/>
          <p:cNvSpPr txBox="1">
            <a:spLocks noGrp="1"/>
          </p:cNvSpPr>
          <p:nvPr>
            <p:ph type="sldNum" idx="12"/>
          </p:nvPr>
        </p:nvSpPr>
        <p:spPr>
          <a:xfrm>
            <a:off x="8357888" y="4737366"/>
            <a:ext cx="561385"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solidFill>
                  <a:schemeClr val="bg1"/>
                </a:solidFill>
              </a:rPr>
              <a:t>9</a:t>
            </a:r>
            <a:endParaRPr dirty="0">
              <a:solidFill>
                <a:schemeClr val="bg1"/>
              </a:solidFill>
            </a:endParaRPr>
          </a:p>
        </p:txBody>
      </p:sp>
      <p:grpSp>
        <p:nvGrpSpPr>
          <p:cNvPr id="335" name="Google Shape;335;p33"/>
          <p:cNvGrpSpPr/>
          <p:nvPr/>
        </p:nvGrpSpPr>
        <p:grpSpPr>
          <a:xfrm>
            <a:off x="6462792" y="341007"/>
            <a:ext cx="2603715" cy="4396359"/>
            <a:chOff x="2613035" y="238125"/>
            <a:chExt cx="2459789" cy="5238750"/>
          </a:xfrm>
        </p:grpSpPr>
        <p:sp>
          <p:nvSpPr>
            <p:cNvPr id="336" name="Google Shape;336;p33"/>
            <p:cNvSpPr/>
            <p:nvPr/>
          </p:nvSpPr>
          <p:spPr>
            <a:xfrm>
              <a:off x="2613035" y="238125"/>
              <a:ext cx="2459789"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3"/>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3"/>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3"/>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a:extLst>
              <a:ext uri="{FF2B5EF4-FFF2-40B4-BE49-F238E27FC236}">
                <a16:creationId xmlns:a16="http://schemas.microsoft.com/office/drawing/2014/main" xmlns="" id="{4E835F87-2ECC-704E-8F7A-8BDEEC8879CE}"/>
              </a:ext>
            </a:extLst>
          </p:cNvPr>
          <p:cNvSpPr txBox="1"/>
          <p:nvPr/>
        </p:nvSpPr>
        <p:spPr>
          <a:xfrm>
            <a:off x="2060554" y="151454"/>
            <a:ext cx="3510366" cy="646331"/>
          </a:xfrm>
          <a:prstGeom prst="rect">
            <a:avLst/>
          </a:prstGeom>
          <a:noFill/>
        </p:spPr>
        <p:txBody>
          <a:bodyPr wrap="square" rtlCol="0">
            <a:spAutoFit/>
          </a:bodyPr>
          <a:lstStyle/>
          <a:p>
            <a:r>
              <a:rPr lang="x-none" sz="3600" dirty="0">
                <a:solidFill>
                  <a:schemeClr val="accent5">
                    <a:lumMod val="75000"/>
                  </a:schemeClr>
                </a:solidFill>
              </a:rPr>
              <a:t>Reference</a:t>
            </a:r>
          </a:p>
        </p:txBody>
      </p:sp>
      <p:sp>
        <p:nvSpPr>
          <p:cNvPr id="4" name="TextBox 3">
            <a:extLst>
              <a:ext uri="{FF2B5EF4-FFF2-40B4-BE49-F238E27FC236}">
                <a16:creationId xmlns:a16="http://schemas.microsoft.com/office/drawing/2014/main" xmlns="" id="{321BCED6-39BC-FF42-AA6D-D7C954835B27}"/>
              </a:ext>
            </a:extLst>
          </p:cNvPr>
          <p:cNvSpPr txBox="1"/>
          <p:nvPr/>
        </p:nvSpPr>
        <p:spPr>
          <a:xfrm>
            <a:off x="1712687" y="1231910"/>
            <a:ext cx="4781227" cy="1384995"/>
          </a:xfrm>
          <a:prstGeom prst="rect">
            <a:avLst/>
          </a:prstGeom>
          <a:noFill/>
        </p:spPr>
        <p:txBody>
          <a:bodyPr wrap="square" rtlCol="0">
            <a:spAutoFit/>
          </a:bodyPr>
          <a:lstStyle/>
          <a:p>
            <a:r>
              <a:rPr lang="en-US" dirty="0">
                <a:solidFill>
                  <a:schemeClr val="bg1"/>
                </a:solidFill>
              </a:rPr>
              <a:t>3 reasons why business ethics is important: University of Redlands. Redlands. (2019, May 9). Retrieved December 22, 2021, from https://</a:t>
            </a:r>
            <a:r>
              <a:rPr lang="en-US" dirty="0" err="1">
                <a:solidFill>
                  <a:schemeClr val="bg1"/>
                </a:solidFill>
              </a:rPr>
              <a:t>www.redlands.edu</a:t>
            </a:r>
            <a:r>
              <a:rPr lang="en-US" dirty="0">
                <a:solidFill>
                  <a:schemeClr val="bg1"/>
                </a:solidFill>
              </a:rPr>
              <a:t>/study/schools-and-centers/business/</a:t>
            </a:r>
            <a:r>
              <a:rPr lang="en-US" dirty="0" err="1">
                <a:solidFill>
                  <a:schemeClr val="bg1"/>
                </a:solidFill>
              </a:rPr>
              <a:t>sbblog</a:t>
            </a:r>
            <a:r>
              <a:rPr lang="en-US" dirty="0">
                <a:solidFill>
                  <a:schemeClr val="bg1"/>
                </a:solidFill>
              </a:rPr>
              <a:t>/2019/may-2019/3-reasons-why-business-ethics-important/ </a:t>
            </a:r>
          </a:p>
          <a:p>
            <a:endParaRPr lang="x-none" dirty="0"/>
          </a:p>
        </p:txBody>
      </p:sp>
      <p:sp>
        <p:nvSpPr>
          <p:cNvPr id="6" name="Parallelogram 5">
            <a:extLst>
              <a:ext uri="{FF2B5EF4-FFF2-40B4-BE49-F238E27FC236}">
                <a16:creationId xmlns:a16="http://schemas.microsoft.com/office/drawing/2014/main" xmlns="" id="{10AC6F96-3CCD-F047-95D6-1880E2550196}"/>
              </a:ext>
            </a:extLst>
          </p:cNvPr>
          <p:cNvSpPr/>
          <p:nvPr/>
        </p:nvSpPr>
        <p:spPr>
          <a:xfrm>
            <a:off x="922149" y="2971065"/>
            <a:ext cx="1828801" cy="2172435"/>
          </a:xfrm>
          <a:prstGeom prst="parallelogram">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7" name="TextBox 6">
            <a:extLst>
              <a:ext uri="{FF2B5EF4-FFF2-40B4-BE49-F238E27FC236}">
                <a16:creationId xmlns:a16="http://schemas.microsoft.com/office/drawing/2014/main" xmlns="" id="{2BDBFCD1-A5AA-1144-925D-B7A1C1DA9B5A}"/>
              </a:ext>
            </a:extLst>
          </p:cNvPr>
          <p:cNvSpPr txBox="1"/>
          <p:nvPr/>
        </p:nvSpPr>
        <p:spPr>
          <a:xfrm>
            <a:off x="1712687" y="2949848"/>
            <a:ext cx="4579502" cy="1384995"/>
          </a:xfrm>
          <a:prstGeom prst="rect">
            <a:avLst/>
          </a:prstGeom>
          <a:noFill/>
        </p:spPr>
        <p:txBody>
          <a:bodyPr wrap="square" rtlCol="0">
            <a:spAutoFit/>
          </a:bodyPr>
          <a:lstStyle/>
          <a:p>
            <a:r>
              <a:rPr lang="en-US" i="1" dirty="0">
                <a:solidFill>
                  <a:schemeClr val="bg1"/>
                </a:solidFill>
              </a:rPr>
              <a:t>The importance of business ethics</a:t>
            </a:r>
            <a:r>
              <a:rPr lang="en-US" dirty="0">
                <a:solidFill>
                  <a:schemeClr val="bg1"/>
                </a:solidFill>
              </a:rPr>
              <a:t>. Maryville Online. (n.d.). Retrieved December 22, 2021, from https://</a:t>
            </a:r>
            <a:r>
              <a:rPr lang="en-US" dirty="0" err="1">
                <a:solidFill>
                  <a:schemeClr val="bg1"/>
                </a:solidFill>
              </a:rPr>
              <a:t>online.maryville.edu</a:t>
            </a:r>
            <a:r>
              <a:rPr lang="en-US" dirty="0">
                <a:solidFill>
                  <a:schemeClr val="bg1"/>
                </a:solidFill>
              </a:rPr>
              <a:t>/online-masters-degrees/management-and-leadership/careers/importance-of-business-ethics/ </a:t>
            </a:r>
          </a:p>
          <a:p>
            <a:endParaRPr lang="x-none" dirty="0"/>
          </a:p>
        </p:txBody>
      </p:sp>
      <p:pic>
        <p:nvPicPr>
          <p:cNvPr id="8" name="Picture 7">
            <a:extLst>
              <a:ext uri="{FF2B5EF4-FFF2-40B4-BE49-F238E27FC236}">
                <a16:creationId xmlns:a16="http://schemas.microsoft.com/office/drawing/2014/main" xmlns="" id="{5C5BE537-1FA2-A449-83FD-62FF1EDC5A01}"/>
              </a:ext>
            </a:extLst>
          </p:cNvPr>
          <p:cNvPicPr>
            <a:picLocks noChangeAspect="1"/>
          </p:cNvPicPr>
          <p:nvPr/>
        </p:nvPicPr>
        <p:blipFill>
          <a:blip r:embed="rId3"/>
          <a:stretch>
            <a:fillRect/>
          </a:stretch>
        </p:blipFill>
        <p:spPr>
          <a:xfrm>
            <a:off x="6462792" y="745104"/>
            <a:ext cx="2603715" cy="358973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36"/>
          <p:cNvSpPr txBox="1">
            <a:spLocks noGrp="1"/>
          </p:cNvSpPr>
          <p:nvPr>
            <p:ph type="ctrTitle" idx="4294967295"/>
          </p:nvPr>
        </p:nvSpPr>
        <p:spPr>
          <a:xfrm>
            <a:off x="4818650" y="1484192"/>
            <a:ext cx="44808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7600" dirty="0">
                <a:solidFill>
                  <a:schemeClr val="accent4"/>
                </a:solidFill>
              </a:rPr>
              <a:t>Thanks</a:t>
            </a:r>
            <a:endParaRPr sz="7600" dirty="0">
              <a:solidFill>
                <a:schemeClr val="accent4"/>
              </a:solidFill>
            </a:endParaRPr>
          </a:p>
        </p:txBody>
      </p:sp>
      <p:sp>
        <p:nvSpPr>
          <p:cNvPr id="370" name="Google Shape;370;p36"/>
          <p:cNvSpPr txBox="1">
            <a:spLocks noGrp="1"/>
          </p:cNvSpPr>
          <p:nvPr>
            <p:ph type="subTitle" idx="4294967295"/>
          </p:nvPr>
        </p:nvSpPr>
        <p:spPr>
          <a:xfrm>
            <a:off x="5046482" y="2735448"/>
            <a:ext cx="4480800" cy="1662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800" b="1" dirty="0">
                <a:solidFill>
                  <a:schemeClr val="accent3"/>
                </a:solidFill>
                <a:latin typeface="Kulim Park"/>
                <a:ea typeface="Kulim Park"/>
                <a:cs typeface="Kulim Park"/>
                <a:sym typeface="Kulim Park"/>
              </a:rPr>
              <a:t>Any questions?</a:t>
            </a:r>
            <a:endParaRPr sz="2800" b="1" dirty="0">
              <a:solidFill>
                <a:schemeClr val="accent3"/>
              </a:solidFill>
              <a:latin typeface="Kulim Park"/>
              <a:ea typeface="Kulim Park"/>
              <a:cs typeface="Kulim Park"/>
              <a:sym typeface="Kulim Park"/>
            </a:endParaRPr>
          </a:p>
          <a:p>
            <a:pPr marL="0" lvl="0" indent="0" algn="l" rtl="0">
              <a:spcBef>
                <a:spcPts val="800"/>
              </a:spcBef>
              <a:spcAft>
                <a:spcPts val="800"/>
              </a:spcAft>
              <a:buClr>
                <a:schemeClr val="dk1"/>
              </a:buClr>
              <a:buSzPts val="1100"/>
              <a:buFont typeface="Arial"/>
              <a:buNone/>
            </a:pPr>
            <a:endParaRPr sz="1700" dirty="0"/>
          </a:p>
        </p:txBody>
      </p:sp>
      <p:sp>
        <p:nvSpPr>
          <p:cNvPr id="371" name="Google Shape;371;p3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t>10</a:t>
            </a:r>
            <a:endParaRPr dirty="0"/>
          </a:p>
        </p:txBody>
      </p:sp>
      <p:pic>
        <p:nvPicPr>
          <p:cNvPr id="372" name="Google Shape;372;p36"/>
          <p:cNvPicPr preferRelativeResize="0"/>
          <p:nvPr/>
        </p:nvPicPr>
        <p:blipFill rotWithShape="1">
          <a:blip r:embed="rId3">
            <a:alphaModFix/>
          </a:blip>
          <a:srcRect l="46865"/>
          <a:stretch/>
        </p:blipFill>
        <p:spPr>
          <a:xfrm>
            <a:off x="0" y="0"/>
            <a:ext cx="4097520" cy="5143500"/>
          </a:xfrm>
          <a:custGeom>
            <a:avLst/>
            <a:gdLst/>
            <a:ahLst/>
            <a:cxnLst/>
            <a:rect l="l" t="t" r="r" b="b"/>
            <a:pathLst>
              <a:path w="21600" h="21600" extrusionOk="0">
                <a:moveTo>
                  <a:pt x="0" y="0"/>
                </a:moveTo>
                <a:lnTo>
                  <a:pt x="0" y="21600"/>
                </a:lnTo>
                <a:lnTo>
                  <a:pt x="20218" y="21600"/>
                </a:lnTo>
                <a:lnTo>
                  <a:pt x="21600" y="15354"/>
                </a:lnTo>
                <a:lnTo>
                  <a:pt x="16966" y="16698"/>
                </a:lnTo>
                <a:lnTo>
                  <a:pt x="14603" y="14996"/>
                </a:lnTo>
                <a:lnTo>
                  <a:pt x="14607" y="14994"/>
                </a:lnTo>
                <a:lnTo>
                  <a:pt x="17925" y="0"/>
                </a:lnTo>
                <a:lnTo>
                  <a:pt x="0" y="0"/>
                </a:lnTo>
                <a:close/>
              </a:path>
            </a:pathLst>
          </a:cu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5"/>
          <p:cNvSpPr txBox="1">
            <a:spLocks noGrp="1"/>
          </p:cNvSpPr>
          <p:nvPr>
            <p:ph type="title"/>
          </p:nvPr>
        </p:nvSpPr>
        <p:spPr>
          <a:xfrm>
            <a:off x="386477" y="347804"/>
            <a:ext cx="52761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x-none" sz="4000" dirty="0"/>
              <a:t>Table of contents</a:t>
            </a:r>
            <a:endParaRPr sz="4000" dirty="0"/>
          </a:p>
        </p:txBody>
      </p:sp>
      <p:sp>
        <p:nvSpPr>
          <p:cNvPr id="203" name="Google Shape;203;p2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1</a:t>
            </a:r>
            <a:endParaRPr dirty="0"/>
          </a:p>
        </p:txBody>
      </p:sp>
      <p:sp>
        <p:nvSpPr>
          <p:cNvPr id="18" name="Google Shape;664;p47">
            <a:extLst>
              <a:ext uri="{FF2B5EF4-FFF2-40B4-BE49-F238E27FC236}">
                <a16:creationId xmlns:a16="http://schemas.microsoft.com/office/drawing/2014/main" xmlns="" id="{AA1CB138-6136-2643-88BA-33CE226E5A0F}"/>
              </a:ext>
            </a:extLst>
          </p:cNvPr>
          <p:cNvSpPr/>
          <p:nvPr/>
        </p:nvSpPr>
        <p:spPr>
          <a:xfrm>
            <a:off x="267346" y="1119250"/>
            <a:ext cx="333213" cy="302217"/>
          </a:xfrm>
          <a:prstGeom prst="ellipse">
            <a:avLst/>
          </a:prstGeom>
          <a:solidFill>
            <a:schemeClr val="accent6"/>
          </a:solidFill>
          <a:ln>
            <a:noFill/>
          </a:ln>
        </p:spPr>
        <p:txBody>
          <a:bodyPr spcFirstLastPara="1" wrap="square" lIns="0" tIns="0" rIns="0" bIns="0" anchor="ctr" anchorCtr="0">
            <a:noAutofit/>
          </a:bodyPr>
          <a:lstStyle/>
          <a:p>
            <a:pPr marL="0" lvl="0" indent="0" algn="ctr" rtl="0">
              <a:spcBef>
                <a:spcPts val="0"/>
              </a:spcBef>
              <a:spcAft>
                <a:spcPts val="0"/>
              </a:spcAft>
              <a:buNone/>
            </a:pPr>
            <a:endParaRPr sz="800" dirty="0">
              <a:solidFill>
                <a:schemeClr val="lt1"/>
              </a:solidFill>
              <a:latin typeface="Kulim Park"/>
              <a:ea typeface="Kulim Park"/>
              <a:cs typeface="Kulim Park"/>
              <a:sym typeface="Kulim Park"/>
            </a:endParaRPr>
          </a:p>
        </p:txBody>
      </p:sp>
      <p:sp>
        <p:nvSpPr>
          <p:cNvPr id="20" name="Google Shape;664;p47">
            <a:extLst>
              <a:ext uri="{FF2B5EF4-FFF2-40B4-BE49-F238E27FC236}">
                <a16:creationId xmlns:a16="http://schemas.microsoft.com/office/drawing/2014/main" xmlns="" id="{E6436636-8760-CC4D-AF6D-32AE16E56E09}"/>
              </a:ext>
            </a:extLst>
          </p:cNvPr>
          <p:cNvSpPr/>
          <p:nvPr/>
        </p:nvSpPr>
        <p:spPr>
          <a:xfrm>
            <a:off x="267343" y="1728355"/>
            <a:ext cx="333213" cy="302217"/>
          </a:xfrm>
          <a:prstGeom prst="ellipse">
            <a:avLst/>
          </a:prstGeom>
          <a:solidFill>
            <a:schemeClr val="accent6"/>
          </a:solidFill>
          <a:ln>
            <a:noFill/>
          </a:ln>
        </p:spPr>
        <p:txBody>
          <a:bodyPr spcFirstLastPara="1" wrap="square" lIns="0" tIns="0" rIns="0" bIns="0" anchor="ctr" anchorCtr="0">
            <a:noAutofit/>
          </a:bodyPr>
          <a:lstStyle/>
          <a:p>
            <a:pPr marL="0" lvl="0" indent="0" algn="ctr" rtl="0">
              <a:spcBef>
                <a:spcPts val="0"/>
              </a:spcBef>
              <a:spcAft>
                <a:spcPts val="0"/>
              </a:spcAft>
              <a:buNone/>
            </a:pPr>
            <a:endParaRPr sz="800" dirty="0">
              <a:solidFill>
                <a:schemeClr val="lt1"/>
              </a:solidFill>
              <a:latin typeface="Kulim Park"/>
              <a:ea typeface="Kulim Park"/>
              <a:cs typeface="Kulim Park"/>
              <a:sym typeface="Kulim Park"/>
            </a:endParaRPr>
          </a:p>
        </p:txBody>
      </p:sp>
      <p:sp>
        <p:nvSpPr>
          <p:cNvPr id="21" name="Google Shape;664;p47">
            <a:extLst>
              <a:ext uri="{FF2B5EF4-FFF2-40B4-BE49-F238E27FC236}">
                <a16:creationId xmlns:a16="http://schemas.microsoft.com/office/drawing/2014/main" xmlns="" id="{A3DF0BEE-2EF4-3140-9122-4181332BCC29}"/>
              </a:ext>
            </a:extLst>
          </p:cNvPr>
          <p:cNvSpPr/>
          <p:nvPr/>
        </p:nvSpPr>
        <p:spPr>
          <a:xfrm>
            <a:off x="267344" y="2337461"/>
            <a:ext cx="333213" cy="302217"/>
          </a:xfrm>
          <a:prstGeom prst="ellipse">
            <a:avLst/>
          </a:prstGeom>
          <a:solidFill>
            <a:schemeClr val="accent6"/>
          </a:solidFill>
          <a:ln>
            <a:noFill/>
          </a:ln>
        </p:spPr>
        <p:txBody>
          <a:bodyPr spcFirstLastPara="1" wrap="square" lIns="0" tIns="0" rIns="0" bIns="0" anchor="ctr" anchorCtr="0">
            <a:noAutofit/>
          </a:bodyPr>
          <a:lstStyle/>
          <a:p>
            <a:pPr marL="0" lvl="0" indent="0" algn="ctr" rtl="0">
              <a:spcBef>
                <a:spcPts val="0"/>
              </a:spcBef>
              <a:spcAft>
                <a:spcPts val="0"/>
              </a:spcAft>
              <a:buNone/>
            </a:pPr>
            <a:endParaRPr sz="800" dirty="0">
              <a:solidFill>
                <a:schemeClr val="lt1"/>
              </a:solidFill>
              <a:latin typeface="Kulim Park"/>
              <a:ea typeface="Kulim Park"/>
              <a:cs typeface="Kulim Park"/>
              <a:sym typeface="Kulim Park"/>
            </a:endParaRPr>
          </a:p>
        </p:txBody>
      </p:sp>
      <p:sp>
        <p:nvSpPr>
          <p:cNvPr id="22" name="Google Shape;664;p47">
            <a:extLst>
              <a:ext uri="{FF2B5EF4-FFF2-40B4-BE49-F238E27FC236}">
                <a16:creationId xmlns:a16="http://schemas.microsoft.com/office/drawing/2014/main" xmlns="" id="{1C998B50-7EA5-D341-80C8-6794A8C1D841}"/>
              </a:ext>
            </a:extLst>
          </p:cNvPr>
          <p:cNvSpPr/>
          <p:nvPr/>
        </p:nvSpPr>
        <p:spPr>
          <a:xfrm>
            <a:off x="267343" y="2961820"/>
            <a:ext cx="333213" cy="302217"/>
          </a:xfrm>
          <a:prstGeom prst="ellipse">
            <a:avLst/>
          </a:prstGeom>
          <a:solidFill>
            <a:schemeClr val="accent6"/>
          </a:solidFill>
          <a:ln>
            <a:noFill/>
          </a:ln>
        </p:spPr>
        <p:txBody>
          <a:bodyPr spcFirstLastPara="1" wrap="square" lIns="0" tIns="0" rIns="0" bIns="0" anchor="ctr" anchorCtr="0">
            <a:noAutofit/>
          </a:bodyPr>
          <a:lstStyle/>
          <a:p>
            <a:pPr marL="0" lvl="0" indent="0" algn="ctr" rtl="0">
              <a:spcBef>
                <a:spcPts val="0"/>
              </a:spcBef>
              <a:spcAft>
                <a:spcPts val="0"/>
              </a:spcAft>
              <a:buNone/>
            </a:pPr>
            <a:endParaRPr sz="800" dirty="0">
              <a:solidFill>
                <a:schemeClr val="lt1"/>
              </a:solidFill>
              <a:latin typeface="Kulim Park"/>
              <a:ea typeface="Kulim Park"/>
              <a:cs typeface="Kulim Park"/>
              <a:sym typeface="Kulim Park"/>
            </a:endParaRPr>
          </a:p>
        </p:txBody>
      </p:sp>
      <p:sp>
        <p:nvSpPr>
          <p:cNvPr id="23" name="Google Shape;664;p47">
            <a:extLst>
              <a:ext uri="{FF2B5EF4-FFF2-40B4-BE49-F238E27FC236}">
                <a16:creationId xmlns:a16="http://schemas.microsoft.com/office/drawing/2014/main" xmlns="" id="{658E63CC-2160-5A4C-AC40-CB06CBC151E7}"/>
              </a:ext>
            </a:extLst>
          </p:cNvPr>
          <p:cNvSpPr/>
          <p:nvPr/>
        </p:nvSpPr>
        <p:spPr>
          <a:xfrm>
            <a:off x="267343" y="3552435"/>
            <a:ext cx="333213" cy="302217"/>
          </a:xfrm>
          <a:prstGeom prst="ellipse">
            <a:avLst/>
          </a:prstGeom>
          <a:solidFill>
            <a:schemeClr val="accent6"/>
          </a:solidFill>
          <a:ln>
            <a:noFill/>
          </a:ln>
        </p:spPr>
        <p:txBody>
          <a:bodyPr spcFirstLastPara="1" wrap="square" lIns="0" tIns="0" rIns="0" bIns="0" anchor="ctr" anchorCtr="0">
            <a:noAutofit/>
          </a:bodyPr>
          <a:lstStyle/>
          <a:p>
            <a:pPr marL="0" lvl="0" indent="0" algn="ctr" rtl="0">
              <a:spcBef>
                <a:spcPts val="0"/>
              </a:spcBef>
              <a:spcAft>
                <a:spcPts val="0"/>
              </a:spcAft>
              <a:buNone/>
            </a:pPr>
            <a:endParaRPr sz="800" dirty="0">
              <a:solidFill>
                <a:schemeClr val="lt1"/>
              </a:solidFill>
              <a:latin typeface="Kulim Park"/>
              <a:ea typeface="Kulim Park"/>
              <a:cs typeface="Kulim Park"/>
              <a:sym typeface="Kulim Park"/>
            </a:endParaRPr>
          </a:p>
        </p:txBody>
      </p:sp>
      <p:sp>
        <p:nvSpPr>
          <p:cNvPr id="4" name="TextBox 3">
            <a:extLst>
              <a:ext uri="{FF2B5EF4-FFF2-40B4-BE49-F238E27FC236}">
                <a16:creationId xmlns:a16="http://schemas.microsoft.com/office/drawing/2014/main" xmlns="" id="{459C1D61-58E9-C848-A8AF-A2CEEBBDFD82}"/>
              </a:ext>
            </a:extLst>
          </p:cNvPr>
          <p:cNvSpPr txBox="1"/>
          <p:nvPr/>
        </p:nvSpPr>
        <p:spPr>
          <a:xfrm>
            <a:off x="759417" y="1039525"/>
            <a:ext cx="1794081" cy="461665"/>
          </a:xfrm>
          <a:prstGeom prst="rect">
            <a:avLst/>
          </a:prstGeom>
          <a:noFill/>
        </p:spPr>
        <p:txBody>
          <a:bodyPr wrap="none" rtlCol="0">
            <a:spAutoFit/>
          </a:bodyPr>
          <a:lstStyle/>
          <a:p>
            <a:r>
              <a:rPr lang="x-none" sz="2400" dirty="0"/>
              <a:t>Introduction</a:t>
            </a:r>
          </a:p>
        </p:txBody>
      </p:sp>
      <p:sp>
        <p:nvSpPr>
          <p:cNvPr id="5" name="TextBox 4">
            <a:extLst>
              <a:ext uri="{FF2B5EF4-FFF2-40B4-BE49-F238E27FC236}">
                <a16:creationId xmlns:a16="http://schemas.microsoft.com/office/drawing/2014/main" xmlns="" id="{7545EFAB-3D94-AC4A-B806-68098768E344}"/>
              </a:ext>
            </a:extLst>
          </p:cNvPr>
          <p:cNvSpPr txBox="1"/>
          <p:nvPr/>
        </p:nvSpPr>
        <p:spPr>
          <a:xfrm>
            <a:off x="705173" y="2257736"/>
            <a:ext cx="4448654" cy="461665"/>
          </a:xfrm>
          <a:prstGeom prst="rect">
            <a:avLst/>
          </a:prstGeom>
          <a:noFill/>
        </p:spPr>
        <p:txBody>
          <a:bodyPr wrap="none" rtlCol="0">
            <a:spAutoFit/>
          </a:bodyPr>
          <a:lstStyle/>
          <a:p>
            <a:r>
              <a:rPr lang="x-none" sz="2400" dirty="0"/>
              <a:t>Understanding Business Ethics</a:t>
            </a:r>
          </a:p>
        </p:txBody>
      </p:sp>
      <p:sp>
        <p:nvSpPr>
          <p:cNvPr id="6" name="TextBox 5">
            <a:extLst>
              <a:ext uri="{FF2B5EF4-FFF2-40B4-BE49-F238E27FC236}">
                <a16:creationId xmlns:a16="http://schemas.microsoft.com/office/drawing/2014/main" xmlns="" id="{20D17B83-6471-9441-B470-A462A4E1728B}"/>
              </a:ext>
            </a:extLst>
          </p:cNvPr>
          <p:cNvSpPr txBox="1"/>
          <p:nvPr/>
        </p:nvSpPr>
        <p:spPr>
          <a:xfrm>
            <a:off x="759417" y="1648630"/>
            <a:ext cx="3728906" cy="461665"/>
          </a:xfrm>
          <a:prstGeom prst="rect">
            <a:avLst/>
          </a:prstGeom>
          <a:noFill/>
        </p:spPr>
        <p:txBody>
          <a:bodyPr wrap="none" rtlCol="0">
            <a:spAutoFit/>
          </a:bodyPr>
          <a:lstStyle/>
          <a:p>
            <a:r>
              <a:rPr lang="x-none" sz="2400" dirty="0" smtClean="0"/>
              <a:t>Business Ethics</a:t>
            </a:r>
            <a:r>
              <a:rPr lang="en-US" sz="2400" dirty="0" smtClean="0"/>
              <a:t> Definition</a:t>
            </a:r>
            <a:endParaRPr lang="x-none" sz="2400" dirty="0"/>
          </a:p>
        </p:txBody>
      </p:sp>
      <p:sp>
        <p:nvSpPr>
          <p:cNvPr id="7" name="TextBox 6">
            <a:extLst>
              <a:ext uri="{FF2B5EF4-FFF2-40B4-BE49-F238E27FC236}">
                <a16:creationId xmlns:a16="http://schemas.microsoft.com/office/drawing/2014/main" xmlns="" id="{9BC7855A-3C63-E340-BFA9-F1FE9B936827}"/>
              </a:ext>
            </a:extLst>
          </p:cNvPr>
          <p:cNvSpPr txBox="1"/>
          <p:nvPr/>
        </p:nvSpPr>
        <p:spPr>
          <a:xfrm>
            <a:off x="759417" y="2882095"/>
            <a:ext cx="4137671" cy="461665"/>
          </a:xfrm>
          <a:prstGeom prst="rect">
            <a:avLst/>
          </a:prstGeom>
          <a:noFill/>
        </p:spPr>
        <p:txBody>
          <a:bodyPr wrap="none" rtlCol="0">
            <a:spAutoFit/>
          </a:bodyPr>
          <a:lstStyle/>
          <a:p>
            <a:r>
              <a:rPr lang="x-none" sz="2400" dirty="0"/>
              <a:t>Examples of Business Ethics</a:t>
            </a:r>
          </a:p>
        </p:txBody>
      </p:sp>
      <p:sp>
        <p:nvSpPr>
          <p:cNvPr id="8" name="TextBox 7">
            <a:extLst>
              <a:ext uri="{FF2B5EF4-FFF2-40B4-BE49-F238E27FC236}">
                <a16:creationId xmlns:a16="http://schemas.microsoft.com/office/drawing/2014/main" xmlns="" id="{620422DF-282F-FF4F-AC4A-429E123EF1F5}"/>
              </a:ext>
            </a:extLst>
          </p:cNvPr>
          <p:cNvSpPr txBox="1"/>
          <p:nvPr/>
        </p:nvSpPr>
        <p:spPr>
          <a:xfrm>
            <a:off x="749638" y="3516084"/>
            <a:ext cx="1710725" cy="461665"/>
          </a:xfrm>
          <a:prstGeom prst="rect">
            <a:avLst/>
          </a:prstGeom>
          <a:noFill/>
        </p:spPr>
        <p:txBody>
          <a:bodyPr wrap="none" rtlCol="0">
            <a:spAutoFit/>
          </a:bodyPr>
          <a:lstStyle/>
          <a:p>
            <a:r>
              <a:rPr lang="x-none" sz="2400" dirty="0"/>
              <a:t>Conclusion</a:t>
            </a:r>
          </a:p>
        </p:txBody>
      </p:sp>
      <p:sp>
        <p:nvSpPr>
          <p:cNvPr id="30" name="Google Shape;664;p47">
            <a:extLst>
              <a:ext uri="{FF2B5EF4-FFF2-40B4-BE49-F238E27FC236}">
                <a16:creationId xmlns:a16="http://schemas.microsoft.com/office/drawing/2014/main" xmlns="" id="{C46A699F-4A2A-AD49-A696-A3244B04C547}"/>
              </a:ext>
            </a:extLst>
          </p:cNvPr>
          <p:cNvSpPr/>
          <p:nvPr/>
        </p:nvSpPr>
        <p:spPr>
          <a:xfrm>
            <a:off x="267343" y="4229796"/>
            <a:ext cx="333213" cy="302217"/>
          </a:xfrm>
          <a:prstGeom prst="ellipse">
            <a:avLst/>
          </a:prstGeom>
          <a:solidFill>
            <a:schemeClr val="accent6"/>
          </a:solidFill>
          <a:ln>
            <a:noFill/>
          </a:ln>
        </p:spPr>
        <p:txBody>
          <a:bodyPr spcFirstLastPara="1" wrap="square" lIns="0" tIns="0" rIns="0" bIns="0" anchor="ctr" anchorCtr="0">
            <a:noAutofit/>
          </a:bodyPr>
          <a:lstStyle/>
          <a:p>
            <a:pPr marL="0" lvl="0" indent="0" algn="ctr" rtl="0">
              <a:spcBef>
                <a:spcPts val="0"/>
              </a:spcBef>
              <a:spcAft>
                <a:spcPts val="0"/>
              </a:spcAft>
              <a:buNone/>
            </a:pPr>
            <a:endParaRPr sz="800" dirty="0">
              <a:solidFill>
                <a:schemeClr val="lt1"/>
              </a:solidFill>
              <a:latin typeface="Kulim Park"/>
              <a:ea typeface="Kulim Park"/>
              <a:cs typeface="Kulim Park"/>
              <a:sym typeface="Kulim Park"/>
            </a:endParaRPr>
          </a:p>
        </p:txBody>
      </p:sp>
      <p:sp>
        <p:nvSpPr>
          <p:cNvPr id="10" name="TextBox 9">
            <a:extLst>
              <a:ext uri="{FF2B5EF4-FFF2-40B4-BE49-F238E27FC236}">
                <a16:creationId xmlns:a16="http://schemas.microsoft.com/office/drawing/2014/main" xmlns="" id="{3CB5E2B2-0B3A-9F49-9CC0-A1C0B5F09ECB}"/>
              </a:ext>
            </a:extLst>
          </p:cNvPr>
          <p:cNvSpPr txBox="1"/>
          <p:nvPr/>
        </p:nvSpPr>
        <p:spPr>
          <a:xfrm>
            <a:off x="759417" y="4150073"/>
            <a:ext cx="1606530" cy="461665"/>
          </a:xfrm>
          <a:prstGeom prst="rect">
            <a:avLst/>
          </a:prstGeom>
          <a:noFill/>
        </p:spPr>
        <p:txBody>
          <a:bodyPr wrap="none" rtlCol="0">
            <a:spAutoFit/>
          </a:bodyPr>
          <a:lstStyle/>
          <a:p>
            <a:r>
              <a:rPr lang="x-none" sz="2400" dirty="0"/>
              <a:t>Reference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9"/>
          <p:cNvSpPr txBox="1">
            <a:spLocks noGrp="1"/>
          </p:cNvSpPr>
          <p:nvPr>
            <p:ph type="title"/>
          </p:nvPr>
        </p:nvSpPr>
        <p:spPr>
          <a:xfrm>
            <a:off x="301235" y="742295"/>
            <a:ext cx="5276100" cy="396300"/>
          </a:xfrm>
          <a:prstGeom prst="rect">
            <a:avLst/>
          </a:prstGeom>
        </p:spPr>
        <p:txBody>
          <a:bodyPr spcFirstLastPara="1" wrap="square" lIns="0" tIns="0" rIns="0" bIns="0" anchor="b" anchorCtr="0">
            <a:noAutofit/>
          </a:bodyPr>
          <a:lstStyle/>
          <a:p>
            <a:r>
              <a:rPr lang="x-none" sz="4000" dirty="0"/>
              <a:t>Introduction</a:t>
            </a:r>
            <a:br>
              <a:rPr lang="x-none" sz="4000" dirty="0"/>
            </a:br>
            <a:endParaRPr sz="4000" dirty="0"/>
          </a:p>
        </p:txBody>
      </p:sp>
      <p:sp>
        <p:nvSpPr>
          <p:cNvPr id="144" name="Google Shape;144;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pic>
        <p:nvPicPr>
          <p:cNvPr id="145" name="Google Shape;145;p19"/>
          <p:cNvPicPr preferRelativeResize="0"/>
          <p:nvPr/>
        </p:nvPicPr>
        <p:blipFill rotWithShape="1">
          <a:blip r:embed="rId3">
            <a:alphaModFix/>
          </a:blip>
          <a:srcRect l="13154" r="39391"/>
          <a:stretch/>
        </p:blipFill>
        <p:spPr>
          <a:xfrm>
            <a:off x="6703191" y="1"/>
            <a:ext cx="2440800" cy="5143500"/>
          </a:xfrm>
          <a:custGeom>
            <a:avLst/>
            <a:gdLst/>
            <a:ahLst/>
            <a:cxnLst/>
            <a:rect l="l" t="t" r="r" b="b"/>
            <a:pathLst>
              <a:path w="21600" h="21600" extrusionOk="0">
                <a:moveTo>
                  <a:pt x="6491" y="0"/>
                </a:moveTo>
                <a:lnTo>
                  <a:pt x="0" y="17444"/>
                </a:lnTo>
                <a:lnTo>
                  <a:pt x="4757" y="16540"/>
                </a:lnTo>
                <a:lnTo>
                  <a:pt x="7312" y="17634"/>
                </a:lnTo>
                <a:lnTo>
                  <a:pt x="5732" y="21600"/>
                </a:lnTo>
                <a:lnTo>
                  <a:pt x="21600" y="21600"/>
                </a:lnTo>
                <a:lnTo>
                  <a:pt x="21600" y="0"/>
                </a:lnTo>
                <a:lnTo>
                  <a:pt x="6491" y="0"/>
                </a:lnTo>
                <a:close/>
              </a:path>
            </a:pathLst>
          </a:custGeom>
          <a:noFill/>
          <a:ln>
            <a:noFill/>
          </a:ln>
        </p:spPr>
      </p:pic>
      <p:sp>
        <p:nvSpPr>
          <p:cNvPr id="5" name="TextBox 4">
            <a:extLst>
              <a:ext uri="{FF2B5EF4-FFF2-40B4-BE49-F238E27FC236}">
                <a16:creationId xmlns:a16="http://schemas.microsoft.com/office/drawing/2014/main" xmlns="" id="{5834D0FB-86EC-9A4E-976D-5754E4A23467}"/>
              </a:ext>
            </a:extLst>
          </p:cNvPr>
          <p:cNvSpPr txBox="1"/>
          <p:nvPr/>
        </p:nvSpPr>
        <p:spPr>
          <a:xfrm>
            <a:off x="91595" y="857221"/>
            <a:ext cx="6076615" cy="3970318"/>
          </a:xfrm>
          <a:prstGeom prst="rect">
            <a:avLst/>
          </a:prstGeom>
          <a:noFill/>
        </p:spPr>
        <p:txBody>
          <a:bodyPr wrap="square" rtlCol="0">
            <a:spAutoFit/>
          </a:bodyPr>
          <a:lstStyle/>
          <a:p>
            <a:pPr algn="just"/>
            <a:r>
              <a:rPr lang="en-US" sz="2800" b="1" dirty="0"/>
              <a:t>Business ethics is the study of business situations, activities, and decisions where issues of right and wrong are addressed. </a:t>
            </a:r>
          </a:p>
          <a:p>
            <a:pPr algn="just"/>
            <a:endParaRPr lang="en-US" sz="2800" b="1" dirty="0"/>
          </a:p>
          <a:p>
            <a:pPr algn="just"/>
            <a:r>
              <a:rPr lang="en-US" sz="2800" b="1" dirty="0"/>
              <a:t>The ethics of business is the ethics of responsibility. The business man must promise that he will not harm knowingly."</a:t>
            </a:r>
            <a:endParaRPr lang="x-none" sz="2800" b="1" dirty="0"/>
          </a:p>
        </p:txBody>
      </p:sp>
      <p:sp>
        <p:nvSpPr>
          <p:cNvPr id="2" name="TextBox 1">
            <a:extLst>
              <a:ext uri="{FF2B5EF4-FFF2-40B4-BE49-F238E27FC236}">
                <a16:creationId xmlns:a16="http://schemas.microsoft.com/office/drawing/2014/main" xmlns="" id="{C04E021A-0900-4147-96FB-68DA0F530541}"/>
              </a:ext>
            </a:extLst>
          </p:cNvPr>
          <p:cNvSpPr txBox="1"/>
          <p:nvPr/>
        </p:nvSpPr>
        <p:spPr>
          <a:xfrm>
            <a:off x="8768353" y="4673651"/>
            <a:ext cx="284052" cy="307777"/>
          </a:xfrm>
          <a:prstGeom prst="rect">
            <a:avLst/>
          </a:prstGeom>
          <a:noFill/>
        </p:spPr>
        <p:txBody>
          <a:bodyPr wrap="none" rtlCol="0">
            <a:spAutoFit/>
          </a:bodyPr>
          <a:lstStyle/>
          <a:p>
            <a:r>
              <a:rPr lang="x-none" dirty="0">
                <a:solidFill>
                  <a:schemeClr val="bg1"/>
                </a:solidFill>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39"/>
          <p:cNvSpPr/>
          <p:nvPr/>
        </p:nvSpPr>
        <p:spPr>
          <a:xfrm>
            <a:off x="702898" y="735575"/>
            <a:ext cx="2997259" cy="4420519"/>
          </a:xfrm>
          <a:prstGeom prst="rect">
            <a:avLst/>
          </a:prstGeom>
        </p:spPr>
        <p:txBody>
          <a:bodyPr>
            <a:prstTxWarp prst="textPlain">
              <a:avLst/>
            </a:prstTxWarp>
          </a:bodyPr>
          <a:lstStyle/>
          <a:p>
            <a:pPr lvl="0" algn="ctr"/>
            <a:r>
              <a:rPr b="1" i="0">
                <a:ln>
                  <a:noFill/>
                </a:ln>
                <a:solidFill>
                  <a:srgbClr val="0B6AB1">
                    <a:alpha val="47490"/>
                  </a:srgbClr>
                </a:solidFill>
                <a:latin typeface="Kulim Park"/>
              </a:rPr>
              <a:t>2</a:t>
            </a:r>
          </a:p>
        </p:txBody>
      </p:sp>
      <p:sp>
        <p:nvSpPr>
          <p:cNvPr id="393" name="Google Shape;393;p39"/>
          <p:cNvSpPr txBox="1">
            <a:spLocks noGrp="1"/>
          </p:cNvSpPr>
          <p:nvPr>
            <p:ph type="ctrTitle"/>
          </p:nvPr>
        </p:nvSpPr>
        <p:spPr>
          <a:xfrm>
            <a:off x="261199" y="2888013"/>
            <a:ext cx="6085358" cy="10509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dirty="0"/>
              <a:t>What is Business Ethics</a:t>
            </a:r>
            <a:endParaRPr dirty="0"/>
          </a:p>
        </p:txBody>
      </p:sp>
      <p:sp>
        <p:nvSpPr>
          <p:cNvPr id="2" name="TextBox 1">
            <a:extLst>
              <a:ext uri="{FF2B5EF4-FFF2-40B4-BE49-F238E27FC236}">
                <a16:creationId xmlns:a16="http://schemas.microsoft.com/office/drawing/2014/main" xmlns="" id="{1787DBE2-9810-104F-95F3-A71B6AAB4102}"/>
              </a:ext>
            </a:extLst>
          </p:cNvPr>
          <p:cNvSpPr txBox="1"/>
          <p:nvPr/>
        </p:nvSpPr>
        <p:spPr>
          <a:xfrm>
            <a:off x="8787538" y="4757980"/>
            <a:ext cx="284052" cy="307777"/>
          </a:xfrm>
          <a:prstGeom prst="rect">
            <a:avLst/>
          </a:prstGeom>
          <a:noFill/>
        </p:spPr>
        <p:txBody>
          <a:bodyPr wrap="none" rtlCol="0">
            <a:spAutoFit/>
          </a:bodyPr>
          <a:lstStyle/>
          <a:p>
            <a:r>
              <a:rPr lang="x-none"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8"/>
          <p:cNvSpPr txBox="1">
            <a:spLocks noGrp="1"/>
          </p:cNvSpPr>
          <p:nvPr>
            <p:ph type="body" idx="1"/>
          </p:nvPr>
        </p:nvSpPr>
        <p:spPr>
          <a:xfrm>
            <a:off x="4793573" y="386215"/>
            <a:ext cx="4097518" cy="819900"/>
          </a:xfrm>
          <a:prstGeom prst="rect">
            <a:avLst/>
          </a:prstGeom>
        </p:spPr>
        <p:txBody>
          <a:bodyPr spcFirstLastPara="1" wrap="square" lIns="0" tIns="0" rIns="0" bIns="0" anchor="t" anchorCtr="0">
            <a:noAutofit/>
          </a:bodyPr>
          <a:lstStyle/>
          <a:p>
            <a:pPr marL="0" lvl="0" indent="0" algn="just">
              <a:spcAft>
                <a:spcPts val="800"/>
              </a:spcAft>
              <a:buNone/>
            </a:pPr>
            <a:r>
              <a:rPr lang="en-US" b="1" dirty="0"/>
              <a:t>Business ethics is a practice that determines what is right, wrong, and appropriate in the workplace. Business ethics is often guided by laws, and keep companies and individuals from engaging in illegal activity such as insider trading, discrimination and bribery.</a:t>
            </a:r>
            <a:endParaRPr b="1" dirty="0"/>
          </a:p>
        </p:txBody>
      </p:sp>
      <p:sp>
        <p:nvSpPr>
          <p:cNvPr id="136" name="Google Shape;136;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4</a:t>
            </a:r>
            <a:endParaRPr dirty="0"/>
          </a:p>
        </p:txBody>
      </p:sp>
      <p:pic>
        <p:nvPicPr>
          <p:cNvPr id="137" name="Google Shape;137;p18"/>
          <p:cNvPicPr preferRelativeResize="0"/>
          <p:nvPr/>
        </p:nvPicPr>
        <p:blipFill rotWithShape="1">
          <a:blip r:embed="rId3">
            <a:alphaModFix/>
          </a:blip>
          <a:srcRect l="15046" r="31711"/>
          <a:stretch/>
        </p:blipFill>
        <p:spPr>
          <a:xfrm>
            <a:off x="0" y="0"/>
            <a:ext cx="4097520" cy="5143500"/>
          </a:xfrm>
          <a:custGeom>
            <a:avLst/>
            <a:gdLst/>
            <a:ahLst/>
            <a:cxnLst/>
            <a:rect l="l" t="t" r="r" b="b"/>
            <a:pathLst>
              <a:path w="21600" h="21600" extrusionOk="0">
                <a:moveTo>
                  <a:pt x="0" y="0"/>
                </a:moveTo>
                <a:lnTo>
                  <a:pt x="0" y="21600"/>
                </a:lnTo>
                <a:lnTo>
                  <a:pt x="20218" y="21600"/>
                </a:lnTo>
                <a:lnTo>
                  <a:pt x="21600" y="15354"/>
                </a:lnTo>
                <a:lnTo>
                  <a:pt x="16966" y="16698"/>
                </a:lnTo>
                <a:lnTo>
                  <a:pt x="14603" y="14996"/>
                </a:lnTo>
                <a:lnTo>
                  <a:pt x="14607" y="14994"/>
                </a:lnTo>
                <a:lnTo>
                  <a:pt x="17925" y="0"/>
                </a:lnTo>
                <a:lnTo>
                  <a:pt x="0" y="0"/>
                </a:lnTo>
                <a:close/>
              </a:path>
            </a:pathLst>
          </a:cu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3"/>
          <p:cNvSpPr txBox="1">
            <a:spLocks noGrp="1"/>
          </p:cNvSpPr>
          <p:nvPr>
            <p:ph type="title"/>
          </p:nvPr>
        </p:nvSpPr>
        <p:spPr>
          <a:xfrm>
            <a:off x="4030907" y="280748"/>
            <a:ext cx="522933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x-none" dirty="0"/>
              <a:t>Understanding Business Ethics</a:t>
            </a:r>
            <a:endParaRPr dirty="0"/>
          </a:p>
        </p:txBody>
      </p:sp>
      <p:sp>
        <p:nvSpPr>
          <p:cNvPr id="189" name="Google Shape;189;p23"/>
          <p:cNvSpPr txBox="1">
            <a:spLocks noGrp="1"/>
          </p:cNvSpPr>
          <p:nvPr>
            <p:ph type="body" idx="1"/>
          </p:nvPr>
        </p:nvSpPr>
        <p:spPr>
          <a:xfrm>
            <a:off x="4362424" y="1105749"/>
            <a:ext cx="4256100" cy="1569600"/>
          </a:xfrm>
          <a:prstGeom prst="rect">
            <a:avLst/>
          </a:prstGeom>
        </p:spPr>
        <p:txBody>
          <a:bodyPr spcFirstLastPara="1" wrap="square" lIns="0" tIns="0" rIns="0" bIns="0" anchor="t" anchorCtr="0">
            <a:noAutofit/>
          </a:bodyPr>
          <a:lstStyle/>
          <a:p>
            <a:pPr algn="just"/>
            <a:r>
              <a:rPr lang="en-US" b="1" dirty="0"/>
              <a:t>Business ethics ensure that a certain basic level of trust exists between consumers and various forms of market participants with businesses. For example, a </a:t>
            </a:r>
            <a:r>
              <a:rPr lang="en-US" b="1" u="sng" dirty="0">
                <a:hlinkClick r:id="rId3"/>
              </a:rPr>
              <a:t>portfolio manager</a:t>
            </a:r>
            <a:r>
              <a:rPr lang="en-US" b="1" u="sng" dirty="0"/>
              <a:t> </a:t>
            </a:r>
            <a:r>
              <a:rPr lang="en-US" b="1" dirty="0"/>
              <a:t>must give the same consideration to the portfolios of family members and small individual investors. </a:t>
            </a:r>
            <a:endParaRPr dirty="0"/>
          </a:p>
        </p:txBody>
      </p:sp>
      <p:sp>
        <p:nvSpPr>
          <p:cNvPr id="190" name="Google Shape;190;p23"/>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5</a:t>
            </a:r>
            <a:endParaRPr dirty="0"/>
          </a:p>
        </p:txBody>
      </p:sp>
      <p:pic>
        <p:nvPicPr>
          <p:cNvPr id="191" name="Google Shape;191;p23"/>
          <p:cNvPicPr preferRelativeResize="0"/>
          <p:nvPr/>
        </p:nvPicPr>
        <p:blipFill rotWithShape="1">
          <a:blip r:embed="rId4">
            <a:alphaModFix/>
          </a:blip>
          <a:srcRect l="37527" r="9363"/>
          <a:stretch/>
        </p:blipFill>
        <p:spPr>
          <a:xfrm>
            <a:off x="0" y="0"/>
            <a:ext cx="4097520" cy="5143500"/>
          </a:xfrm>
          <a:custGeom>
            <a:avLst/>
            <a:gdLst/>
            <a:ahLst/>
            <a:cxnLst/>
            <a:rect l="l" t="t" r="r" b="b"/>
            <a:pathLst>
              <a:path w="21600" h="21600" extrusionOk="0">
                <a:moveTo>
                  <a:pt x="0" y="0"/>
                </a:moveTo>
                <a:lnTo>
                  <a:pt x="0" y="21600"/>
                </a:lnTo>
                <a:lnTo>
                  <a:pt x="20218" y="21600"/>
                </a:lnTo>
                <a:lnTo>
                  <a:pt x="21600" y="15354"/>
                </a:lnTo>
                <a:lnTo>
                  <a:pt x="16966" y="16698"/>
                </a:lnTo>
                <a:lnTo>
                  <a:pt x="14603" y="14996"/>
                </a:lnTo>
                <a:lnTo>
                  <a:pt x="14607" y="14994"/>
                </a:lnTo>
                <a:lnTo>
                  <a:pt x="17925" y="0"/>
                </a:lnTo>
                <a:lnTo>
                  <a:pt x="0" y="0"/>
                </a:lnTo>
                <a:close/>
              </a:path>
            </a:pathLst>
          </a:cu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8" name="Google Shape;128;p17"/>
          <p:cNvSpPr txBox="1">
            <a:spLocks noGrp="1"/>
          </p:cNvSpPr>
          <p:nvPr>
            <p:ph type="ctrTitle"/>
          </p:nvPr>
        </p:nvSpPr>
        <p:spPr>
          <a:xfrm>
            <a:off x="307693" y="1779884"/>
            <a:ext cx="5914877" cy="10509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x-none" dirty="0"/>
              <a:t>Examples of Business Ethics</a:t>
            </a:r>
            <a:endParaRPr dirty="0"/>
          </a:p>
        </p:txBody>
      </p:sp>
      <p:pic>
        <p:nvPicPr>
          <p:cNvPr id="130" name="Google Shape;130;p17"/>
          <p:cNvPicPr preferRelativeResize="0"/>
          <p:nvPr/>
        </p:nvPicPr>
        <p:blipFill rotWithShape="1">
          <a:blip r:embed="rId3">
            <a:alphaModFix/>
          </a:blip>
          <a:srcRect l="1837" r="35654"/>
          <a:stretch/>
        </p:blipFill>
        <p:spPr>
          <a:xfrm>
            <a:off x="6998515" y="0"/>
            <a:ext cx="2145474" cy="5143500"/>
          </a:xfrm>
          <a:custGeom>
            <a:avLst/>
            <a:gdLst/>
            <a:ahLst/>
            <a:cxnLst/>
            <a:rect l="l" t="t" r="r" b="b"/>
            <a:pathLst>
              <a:path w="21600" h="21600" extrusionOk="0">
                <a:moveTo>
                  <a:pt x="5963" y="0"/>
                </a:moveTo>
                <a:lnTo>
                  <a:pt x="0" y="14108"/>
                </a:lnTo>
                <a:lnTo>
                  <a:pt x="8840" y="12766"/>
                </a:lnTo>
                <a:lnTo>
                  <a:pt x="13359" y="14468"/>
                </a:lnTo>
                <a:lnTo>
                  <a:pt x="10342" y="21600"/>
                </a:lnTo>
                <a:lnTo>
                  <a:pt x="21600" y="21600"/>
                </a:lnTo>
                <a:lnTo>
                  <a:pt x="21600" y="0"/>
                </a:lnTo>
                <a:lnTo>
                  <a:pt x="5963" y="0"/>
                </a:lnTo>
                <a:close/>
              </a:path>
            </a:pathLst>
          </a:custGeom>
          <a:noFill/>
          <a:ln>
            <a:noFill/>
          </a:ln>
        </p:spPr>
      </p:pic>
      <p:sp>
        <p:nvSpPr>
          <p:cNvPr id="2" name="TextBox 1">
            <a:extLst>
              <a:ext uri="{FF2B5EF4-FFF2-40B4-BE49-F238E27FC236}">
                <a16:creationId xmlns:a16="http://schemas.microsoft.com/office/drawing/2014/main" xmlns="" id="{26CAF6E4-1BB5-8F4A-B0F7-3091EA9A4017}"/>
              </a:ext>
            </a:extLst>
          </p:cNvPr>
          <p:cNvSpPr txBox="1"/>
          <p:nvPr/>
        </p:nvSpPr>
        <p:spPr>
          <a:xfrm>
            <a:off x="8803037" y="4719234"/>
            <a:ext cx="284052" cy="307777"/>
          </a:xfrm>
          <a:prstGeom prst="rect">
            <a:avLst/>
          </a:prstGeom>
          <a:noFill/>
        </p:spPr>
        <p:txBody>
          <a:bodyPr wrap="none" rtlCol="0">
            <a:spAutoFit/>
          </a:bodyPr>
          <a:lstStyle/>
          <a:p>
            <a:r>
              <a:rPr lang="x-none" dirty="0">
                <a:solidFill>
                  <a:schemeClr val="bg1"/>
                </a:solidFill>
              </a:rPr>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3" name="Google Shape;173;p2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pic>
        <p:nvPicPr>
          <p:cNvPr id="174" name="Google Shape;174;p21"/>
          <p:cNvPicPr preferRelativeResize="0"/>
          <p:nvPr/>
        </p:nvPicPr>
        <p:blipFill rotWithShape="1">
          <a:blip r:embed="rId3">
            <a:alphaModFix/>
          </a:blip>
          <a:srcRect l="14406" r="14413"/>
          <a:stretch/>
        </p:blipFill>
        <p:spPr>
          <a:xfrm>
            <a:off x="6703191" y="1"/>
            <a:ext cx="2440800" cy="5143500"/>
          </a:xfrm>
          <a:custGeom>
            <a:avLst/>
            <a:gdLst/>
            <a:ahLst/>
            <a:cxnLst/>
            <a:rect l="l" t="t" r="r" b="b"/>
            <a:pathLst>
              <a:path w="21600" h="21600" extrusionOk="0">
                <a:moveTo>
                  <a:pt x="6491" y="0"/>
                </a:moveTo>
                <a:lnTo>
                  <a:pt x="0" y="17444"/>
                </a:lnTo>
                <a:lnTo>
                  <a:pt x="4757" y="16540"/>
                </a:lnTo>
                <a:lnTo>
                  <a:pt x="7312" y="17634"/>
                </a:lnTo>
                <a:lnTo>
                  <a:pt x="5732" y="21600"/>
                </a:lnTo>
                <a:lnTo>
                  <a:pt x="21600" y="21600"/>
                </a:lnTo>
                <a:lnTo>
                  <a:pt x="21600" y="0"/>
                </a:lnTo>
                <a:lnTo>
                  <a:pt x="6491" y="0"/>
                </a:lnTo>
                <a:close/>
              </a:path>
            </a:pathLst>
          </a:custGeom>
          <a:noFill/>
          <a:ln>
            <a:noFill/>
          </a:ln>
        </p:spPr>
      </p:pic>
      <p:sp>
        <p:nvSpPr>
          <p:cNvPr id="6" name="TextBox 5">
            <a:extLst>
              <a:ext uri="{FF2B5EF4-FFF2-40B4-BE49-F238E27FC236}">
                <a16:creationId xmlns:a16="http://schemas.microsoft.com/office/drawing/2014/main" xmlns="" id="{307E3B45-8F98-214A-802C-F3C20FDF85A2}"/>
              </a:ext>
            </a:extLst>
          </p:cNvPr>
          <p:cNvSpPr txBox="1"/>
          <p:nvPr/>
        </p:nvSpPr>
        <p:spPr>
          <a:xfrm>
            <a:off x="332700" y="369173"/>
            <a:ext cx="4471775" cy="923330"/>
          </a:xfrm>
          <a:prstGeom prst="rect">
            <a:avLst/>
          </a:prstGeom>
          <a:noFill/>
        </p:spPr>
        <p:txBody>
          <a:bodyPr wrap="square" rtlCol="0">
            <a:spAutoFit/>
          </a:bodyPr>
          <a:lstStyle/>
          <a:p>
            <a:r>
              <a:rPr lang="en-US" sz="2400" b="1" dirty="0"/>
              <a:t>1.</a:t>
            </a:r>
            <a:r>
              <a:rPr lang="en-US" sz="4000" b="1" dirty="0"/>
              <a:t> </a:t>
            </a:r>
            <a:r>
              <a:rPr lang="en-US" sz="2400" b="1" dirty="0"/>
              <a:t>Data Protection</a:t>
            </a:r>
          </a:p>
          <a:p>
            <a:endParaRPr lang="x-none" dirty="0"/>
          </a:p>
        </p:txBody>
      </p:sp>
      <p:sp>
        <p:nvSpPr>
          <p:cNvPr id="7" name="TextBox 6">
            <a:extLst>
              <a:ext uri="{FF2B5EF4-FFF2-40B4-BE49-F238E27FC236}">
                <a16:creationId xmlns:a16="http://schemas.microsoft.com/office/drawing/2014/main" xmlns="" id="{573D5328-AE00-5D43-AAED-6BB246DE99CE}"/>
              </a:ext>
            </a:extLst>
          </p:cNvPr>
          <p:cNvSpPr txBox="1"/>
          <p:nvPr/>
        </p:nvSpPr>
        <p:spPr>
          <a:xfrm>
            <a:off x="347685" y="1099920"/>
            <a:ext cx="3927678" cy="677108"/>
          </a:xfrm>
          <a:prstGeom prst="rect">
            <a:avLst/>
          </a:prstGeom>
          <a:noFill/>
        </p:spPr>
        <p:txBody>
          <a:bodyPr wrap="none" rtlCol="0">
            <a:spAutoFit/>
          </a:bodyPr>
          <a:lstStyle/>
          <a:p>
            <a:r>
              <a:rPr lang="en-US" sz="2400" b="1" dirty="0"/>
              <a:t>2. Customer Prioritization</a:t>
            </a:r>
          </a:p>
          <a:p>
            <a:endParaRPr lang="x-none" dirty="0"/>
          </a:p>
        </p:txBody>
      </p:sp>
      <p:sp>
        <p:nvSpPr>
          <p:cNvPr id="8" name="TextBox 7">
            <a:extLst>
              <a:ext uri="{FF2B5EF4-FFF2-40B4-BE49-F238E27FC236}">
                <a16:creationId xmlns:a16="http://schemas.microsoft.com/office/drawing/2014/main" xmlns="" id="{536291D2-202C-DF40-A31B-14A88647F4A4}"/>
              </a:ext>
            </a:extLst>
          </p:cNvPr>
          <p:cNvSpPr txBox="1"/>
          <p:nvPr/>
        </p:nvSpPr>
        <p:spPr>
          <a:xfrm>
            <a:off x="345319" y="1646424"/>
            <a:ext cx="3469219" cy="677108"/>
          </a:xfrm>
          <a:prstGeom prst="rect">
            <a:avLst/>
          </a:prstGeom>
          <a:noFill/>
        </p:spPr>
        <p:txBody>
          <a:bodyPr wrap="none" rtlCol="0">
            <a:spAutoFit/>
          </a:bodyPr>
          <a:lstStyle/>
          <a:p>
            <a:r>
              <a:rPr lang="en-US" sz="2400" b="1" dirty="0"/>
              <a:t>3. Workplace Diversity</a:t>
            </a:r>
          </a:p>
          <a:p>
            <a:endParaRPr lang="x-none" dirty="0"/>
          </a:p>
        </p:txBody>
      </p:sp>
      <p:sp>
        <p:nvSpPr>
          <p:cNvPr id="9" name="TextBox 8">
            <a:extLst>
              <a:ext uri="{FF2B5EF4-FFF2-40B4-BE49-F238E27FC236}">
                <a16:creationId xmlns:a16="http://schemas.microsoft.com/office/drawing/2014/main" xmlns="" id="{5A632DDA-E52A-E84A-AFF5-95EB62F15C48}"/>
              </a:ext>
            </a:extLst>
          </p:cNvPr>
          <p:cNvSpPr txBox="1"/>
          <p:nvPr/>
        </p:nvSpPr>
        <p:spPr>
          <a:xfrm>
            <a:off x="332700" y="2187984"/>
            <a:ext cx="4216219" cy="677108"/>
          </a:xfrm>
          <a:prstGeom prst="rect">
            <a:avLst/>
          </a:prstGeom>
          <a:noFill/>
        </p:spPr>
        <p:txBody>
          <a:bodyPr wrap="none" rtlCol="0">
            <a:spAutoFit/>
          </a:bodyPr>
          <a:lstStyle/>
          <a:p>
            <a:r>
              <a:rPr lang="en-US" sz="2400" b="1" dirty="0"/>
              <a:t>4. Whistleblower Protection</a:t>
            </a:r>
          </a:p>
          <a:p>
            <a:endParaRPr lang="x-none" dirty="0"/>
          </a:p>
        </p:txBody>
      </p:sp>
      <p:sp>
        <p:nvSpPr>
          <p:cNvPr id="10" name="TextBox 9">
            <a:extLst>
              <a:ext uri="{FF2B5EF4-FFF2-40B4-BE49-F238E27FC236}">
                <a16:creationId xmlns:a16="http://schemas.microsoft.com/office/drawing/2014/main" xmlns="" id="{5566D5EA-0639-EC4C-8280-1C22F0C7533C}"/>
              </a:ext>
            </a:extLst>
          </p:cNvPr>
          <p:cNvSpPr txBox="1"/>
          <p:nvPr/>
        </p:nvSpPr>
        <p:spPr>
          <a:xfrm>
            <a:off x="345319" y="2726148"/>
            <a:ext cx="4102405" cy="677108"/>
          </a:xfrm>
          <a:prstGeom prst="rect">
            <a:avLst/>
          </a:prstGeom>
          <a:noFill/>
        </p:spPr>
        <p:txBody>
          <a:bodyPr wrap="none" rtlCol="0">
            <a:spAutoFit/>
          </a:bodyPr>
          <a:lstStyle/>
          <a:p>
            <a:r>
              <a:rPr lang="en-US" sz="2400" b="1" dirty="0"/>
              <a:t>5. Corporate Transparency</a:t>
            </a:r>
          </a:p>
          <a:p>
            <a:endParaRPr lang="x-none" dirty="0"/>
          </a:p>
        </p:txBody>
      </p:sp>
      <p:sp>
        <p:nvSpPr>
          <p:cNvPr id="11" name="TextBox 10">
            <a:extLst>
              <a:ext uri="{FF2B5EF4-FFF2-40B4-BE49-F238E27FC236}">
                <a16:creationId xmlns:a16="http://schemas.microsoft.com/office/drawing/2014/main" xmlns="" id="{8E78128E-4CC6-1A44-B433-491092967E27}"/>
              </a:ext>
            </a:extLst>
          </p:cNvPr>
          <p:cNvSpPr txBox="1"/>
          <p:nvPr/>
        </p:nvSpPr>
        <p:spPr>
          <a:xfrm>
            <a:off x="332700" y="3276048"/>
            <a:ext cx="3655168" cy="677108"/>
          </a:xfrm>
          <a:prstGeom prst="rect">
            <a:avLst/>
          </a:prstGeom>
          <a:noFill/>
        </p:spPr>
        <p:txBody>
          <a:bodyPr wrap="none" rtlCol="0">
            <a:spAutoFit/>
          </a:bodyPr>
          <a:lstStyle/>
          <a:p>
            <a:r>
              <a:rPr lang="en-US" sz="2400" b="1" dirty="0"/>
              <a:t>6. Community Outreach</a:t>
            </a:r>
          </a:p>
          <a:p>
            <a:endParaRPr lang="x-none" dirty="0"/>
          </a:p>
        </p:txBody>
      </p:sp>
      <p:sp>
        <p:nvSpPr>
          <p:cNvPr id="12" name="TextBox 11">
            <a:extLst>
              <a:ext uri="{FF2B5EF4-FFF2-40B4-BE49-F238E27FC236}">
                <a16:creationId xmlns:a16="http://schemas.microsoft.com/office/drawing/2014/main" xmlns="" id="{3EAAECE0-E677-3C42-A959-98BA8007F1EB}"/>
              </a:ext>
            </a:extLst>
          </p:cNvPr>
          <p:cNvSpPr txBox="1"/>
          <p:nvPr/>
        </p:nvSpPr>
        <p:spPr>
          <a:xfrm>
            <a:off x="332700" y="3814212"/>
            <a:ext cx="4374916" cy="461665"/>
          </a:xfrm>
          <a:prstGeom prst="rect">
            <a:avLst/>
          </a:prstGeom>
          <a:noFill/>
        </p:spPr>
        <p:txBody>
          <a:bodyPr wrap="none" rtlCol="0">
            <a:spAutoFit/>
          </a:bodyPr>
          <a:lstStyle/>
          <a:p>
            <a:r>
              <a:rPr lang="en-US" sz="2400" b="1" dirty="0"/>
              <a:t>7. Environmental Awareness</a:t>
            </a:r>
          </a:p>
        </p:txBody>
      </p:sp>
      <p:sp>
        <p:nvSpPr>
          <p:cNvPr id="13" name="TextBox 12">
            <a:extLst>
              <a:ext uri="{FF2B5EF4-FFF2-40B4-BE49-F238E27FC236}">
                <a16:creationId xmlns:a16="http://schemas.microsoft.com/office/drawing/2014/main" xmlns="" id="{49D92B5A-4C6C-3644-A160-52E2E631633C}"/>
              </a:ext>
            </a:extLst>
          </p:cNvPr>
          <p:cNvSpPr txBox="1"/>
          <p:nvPr/>
        </p:nvSpPr>
        <p:spPr>
          <a:xfrm>
            <a:off x="332700" y="4352376"/>
            <a:ext cx="4201791" cy="461665"/>
          </a:xfrm>
          <a:prstGeom prst="rect">
            <a:avLst/>
          </a:prstGeom>
          <a:noFill/>
        </p:spPr>
        <p:txBody>
          <a:bodyPr wrap="none" rtlCol="0">
            <a:spAutoFit/>
          </a:bodyPr>
          <a:lstStyle/>
          <a:p>
            <a:r>
              <a:rPr lang="en-US" sz="2400" b="1" dirty="0"/>
              <a:t>8. Employee Compensation</a:t>
            </a:r>
          </a:p>
        </p:txBody>
      </p:sp>
      <p:sp>
        <p:nvSpPr>
          <p:cNvPr id="2" name="TextBox 1">
            <a:extLst>
              <a:ext uri="{FF2B5EF4-FFF2-40B4-BE49-F238E27FC236}">
                <a16:creationId xmlns:a16="http://schemas.microsoft.com/office/drawing/2014/main" xmlns="" id="{96CE653D-AD89-034C-91B8-4B5B2F9C8C1B}"/>
              </a:ext>
            </a:extLst>
          </p:cNvPr>
          <p:cNvSpPr txBox="1"/>
          <p:nvPr/>
        </p:nvSpPr>
        <p:spPr>
          <a:xfrm>
            <a:off x="8764486" y="4758012"/>
            <a:ext cx="284052" cy="307777"/>
          </a:xfrm>
          <a:prstGeom prst="rect">
            <a:avLst/>
          </a:prstGeom>
          <a:noFill/>
        </p:spPr>
        <p:txBody>
          <a:bodyPr wrap="none" rtlCol="0">
            <a:spAutoFit/>
          </a:bodyPr>
          <a:lstStyle/>
          <a:p>
            <a:r>
              <a:rPr lang="x-none" dirty="0"/>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37"/>
          <p:cNvSpPr txBox="1">
            <a:spLocks noGrp="1"/>
          </p:cNvSpPr>
          <p:nvPr>
            <p:ph type="title"/>
          </p:nvPr>
        </p:nvSpPr>
        <p:spPr>
          <a:xfrm>
            <a:off x="271220" y="402047"/>
            <a:ext cx="5678075"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x-none" sz="4000" dirty="0"/>
              <a:t>Conclusion</a:t>
            </a:r>
            <a:endParaRPr sz="4000" dirty="0"/>
          </a:p>
        </p:txBody>
      </p:sp>
      <p:sp>
        <p:nvSpPr>
          <p:cNvPr id="378" name="Google Shape;378;p37"/>
          <p:cNvSpPr txBox="1">
            <a:spLocks noGrp="1"/>
          </p:cNvSpPr>
          <p:nvPr>
            <p:ph type="body" idx="1"/>
          </p:nvPr>
        </p:nvSpPr>
        <p:spPr>
          <a:xfrm>
            <a:off x="-118291" y="1337159"/>
            <a:ext cx="6286617" cy="3033900"/>
          </a:xfrm>
          <a:prstGeom prst="rect">
            <a:avLst/>
          </a:prstGeom>
        </p:spPr>
        <p:txBody>
          <a:bodyPr spcFirstLastPara="1" wrap="square" lIns="0" tIns="0" rIns="0" bIns="0" anchor="t" anchorCtr="0">
            <a:noAutofit/>
          </a:bodyPr>
          <a:lstStyle/>
          <a:p>
            <a:pPr algn="just"/>
            <a:r>
              <a:rPr lang="en-US" b="1" dirty="0"/>
              <a:t>Business ethics are important for every company. They keep workers safe, help trade and interactions between companies remain honest and fair, and generally make for better goods and services.</a:t>
            </a:r>
            <a:endParaRPr sz="2400" b="1" dirty="0"/>
          </a:p>
        </p:txBody>
      </p:sp>
      <p:sp>
        <p:nvSpPr>
          <p:cNvPr id="379" name="Google Shape;379;p3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8</a:t>
            </a:r>
            <a:endParaRPr dirty="0"/>
          </a:p>
        </p:txBody>
      </p:sp>
    </p:spTree>
  </p:cSld>
  <p:clrMapOvr>
    <a:masterClrMapping/>
  </p:clrMapOvr>
</p:sld>
</file>

<file path=ppt/theme/theme1.xml><?xml version="1.0" encoding="utf-8"?>
<a:theme xmlns:a="http://schemas.openxmlformats.org/drawingml/2006/main" name="Gregory template">
  <a:themeElements>
    <a:clrScheme name="Custom 347">
      <a:dk1>
        <a:srgbClr val="122431"/>
      </a:dk1>
      <a:lt1>
        <a:srgbClr val="FFFFFF"/>
      </a:lt1>
      <a:dk2>
        <a:srgbClr val="84898D"/>
      </a:dk2>
      <a:lt2>
        <a:srgbClr val="ECEFF3"/>
      </a:lt2>
      <a:accent1>
        <a:srgbClr val="FEC200"/>
      </a:accent1>
      <a:accent2>
        <a:srgbClr val="A2EAE9"/>
      </a:accent2>
      <a:accent3>
        <a:srgbClr val="0B6AB1"/>
      </a:accent3>
      <a:accent4>
        <a:srgbClr val="FF981F"/>
      </a:accent4>
      <a:accent5>
        <a:srgbClr val="FFE03F"/>
      </a:accent5>
      <a:accent6>
        <a:srgbClr val="023E69"/>
      </a:accent6>
      <a:hlink>
        <a:srgbClr val="0B6AB1"/>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3489</TotalTime>
  <Words>306</Words>
  <Application>Microsoft Office PowerPoint</Application>
  <PresentationFormat>On-screen Show (16:9)</PresentationFormat>
  <Paragraphs>49</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Kulim Park</vt:lpstr>
      <vt:lpstr>Arial</vt:lpstr>
      <vt:lpstr>Calibri</vt:lpstr>
      <vt:lpstr>Gregory template</vt:lpstr>
      <vt:lpstr>PowerPoint Presentation</vt:lpstr>
      <vt:lpstr>Table of contents</vt:lpstr>
      <vt:lpstr>Introduction </vt:lpstr>
      <vt:lpstr>What is Business Ethics</vt:lpstr>
      <vt:lpstr>PowerPoint Presentation</vt:lpstr>
      <vt:lpstr>Understanding Business Ethics</vt:lpstr>
      <vt:lpstr>Examples of Business Ethics</vt:lpstr>
      <vt:lpstr>PowerPoint Presentation</vt:lpstr>
      <vt:lpstr>Conclusion</vt:lpstr>
      <vt:lpstr>PowerPoint Presentation</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hP</cp:lastModifiedBy>
  <cp:revision>12</cp:revision>
  <dcterms:modified xsi:type="dcterms:W3CDTF">2022-01-02T11:25:21Z</dcterms:modified>
</cp:coreProperties>
</file>